
<file path=[Content_Types].xml><?xml version="1.0" encoding="utf-8"?>
<Types xmlns="http://schemas.openxmlformats.org/package/2006/content-types">
  <Default Extension="jpeg" ContentType="image/jpeg"/>
  <Default Extension="xlsx" ContentType="application/vnd.openxmlformats-officedocument.spreadsheetml.sheet"/>
  <Default Extension="bin" ContentType="application/vnd.openxmlformats-officedocument.oleObject"/>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olors1.xml" ContentType="application/vnd.ms-office.chartcolorstyle+xml"/>
  <Override PartName="/ppt/charts/colors2.xml" ContentType="application/vnd.ms-office.chartcolorstyle+xml"/>
  <Override PartName="/ppt/charts/style1.xml" ContentType="application/vnd.ms-office.chartstyle+xml"/>
  <Override PartName="/ppt/charts/style2.xml" ContentType="application/vnd.ms-office.chartstyle+xml"/>
  <Override PartName="/ppt/diagrams/colors1.xml" ContentType="application/vnd.openxmlformats-officedocument.drawingml.diagramColors+xml"/>
  <Override PartName="/ppt/diagrams/data1.xml" ContentType="application/vnd.openxmlformats-officedocument.drawingml.diagramData+xml"/>
  <Override PartName="/ppt/diagrams/drawing1.xml" ContentType="application/vnd.ms-office.drawingml.diagramDrawing+xml"/>
  <Override PartName="/ppt/diagrams/layout1.xml" ContentType="application/vnd.openxmlformats-officedocument.drawingml.diagramLayout+xml"/>
  <Override PartName="/ppt/diagrams/quickStyle1.xml" ContentType="application/vnd.openxmlformats-officedocument.drawingml.diagramStyle+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theme/themeOverride5.xml" ContentType="application/vnd.openxmlformats-officedocument.themeOverride+xml"/>
  <Override PartName="/ppt/theme/themeOverride6.xml" ContentType="application/vnd.openxmlformats-officedocument.themeOverrid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Lst>
  <p:notesMasterIdLst>
    <p:notesMasterId r:id="rId4"/>
  </p:notesMasterIdLst>
  <p:handoutMasterIdLst>
    <p:handoutMasterId r:id="rId35"/>
  </p:handoutMasterIdLst>
  <p:sldIdLst>
    <p:sldId id="4249" r:id="rId3"/>
    <p:sldId id="4243" r:id="rId5"/>
    <p:sldId id="4258" r:id="rId6"/>
    <p:sldId id="4259" r:id="rId7"/>
    <p:sldId id="4247" r:id="rId8"/>
    <p:sldId id="4256" r:id="rId9"/>
    <p:sldId id="4257" r:id="rId10"/>
    <p:sldId id="4255" r:id="rId11"/>
    <p:sldId id="4222" r:id="rId12"/>
    <p:sldId id="4219" r:id="rId13"/>
    <p:sldId id="4228" r:id="rId14"/>
    <p:sldId id="4262" r:id="rId15"/>
    <p:sldId id="4263" r:id="rId16"/>
    <p:sldId id="4268" r:id="rId17"/>
    <p:sldId id="4264" r:id="rId18"/>
    <p:sldId id="4269" r:id="rId19"/>
    <p:sldId id="4265" r:id="rId20"/>
    <p:sldId id="4270" r:id="rId21"/>
    <p:sldId id="4245" r:id="rId22"/>
    <p:sldId id="4241" r:id="rId23"/>
    <p:sldId id="4227" r:id="rId24"/>
    <p:sldId id="4251" r:id="rId25"/>
    <p:sldId id="4252" r:id="rId26"/>
    <p:sldId id="4254" r:id="rId27"/>
    <p:sldId id="4229" r:id="rId28"/>
    <p:sldId id="4160" r:id="rId29"/>
    <p:sldId id="4240" r:id="rId30"/>
    <p:sldId id="4253" r:id="rId31"/>
    <p:sldId id="4260" r:id="rId32"/>
    <p:sldId id="4261" r:id="rId33"/>
    <p:sldId id="4250" r:id="rId34"/>
  </p:sldIdLst>
  <p:sldSz cx="12858750" cy="7232650"/>
  <p:notesSz cx="6858000" cy="9144000"/>
  <p:defaultTex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7E9EA"/>
    <a:srgbClr val="CBCFD1"/>
    <a:srgbClr val="0C2744"/>
    <a:srgbClr val="29ABE2"/>
    <a:srgbClr val="4BC1DD"/>
    <a:srgbClr val="FFC000"/>
    <a:srgbClr val="5CBA46"/>
    <a:srgbClr val="00939F"/>
    <a:srgbClr val="DC5B3E"/>
    <a:srgbClr val="4B5C6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223" autoAdjust="0"/>
    <p:restoredTop sz="93883" autoAdjust="0"/>
  </p:normalViewPr>
  <p:slideViewPr>
    <p:cSldViewPr>
      <p:cViewPr varScale="1">
        <p:scale>
          <a:sx n="59" d="100"/>
          <a:sy n="59" d="100"/>
        </p:scale>
        <p:origin x="640" y="56"/>
      </p:cViewPr>
      <p:guideLst>
        <p:guide orient="horz" pos="328"/>
        <p:guide pos="4050"/>
        <p:guide pos="557"/>
        <p:guide orient="horz" pos="4183"/>
        <p:guide pos="7497"/>
        <p:guide pos="6908"/>
      </p:guideLst>
    </p:cSldViewPr>
  </p:slideViewPr>
  <p:outlineViewPr>
    <p:cViewPr>
      <p:scale>
        <a:sx n="100" d="100"/>
        <a:sy n="100" d="100"/>
      </p:scale>
      <p:origin x="0" y="-10374"/>
    </p:cViewPr>
  </p:outlineViewPr>
  <p:notesTextViewPr>
    <p:cViewPr>
      <p:scale>
        <a:sx n="1" d="1"/>
        <a:sy n="1" d="1"/>
      </p:scale>
      <p:origin x="0" y="0"/>
    </p:cViewPr>
  </p:notesTextViewPr>
  <p:sorterViewPr>
    <p:cViewPr>
      <p:scale>
        <a:sx n="33" d="100"/>
        <a:sy n="33" d="100"/>
      </p:scale>
      <p:origin x="0" y="0"/>
    </p:cViewPr>
  </p:sorterViewPr>
  <p:notesViewPr>
    <p:cSldViewPr>
      <p:cViewPr varScale="1">
        <p:scale>
          <a:sx n="65" d="100"/>
          <a:sy n="65" d="100"/>
        </p:scale>
        <p:origin x="2796" y="54"/>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8" Type="http://schemas.openxmlformats.org/officeDocument/2006/relationships/tableStyles" Target="tableStyles.xml"/><Relationship Id="rId37" Type="http://schemas.openxmlformats.org/officeDocument/2006/relationships/viewProps" Target="viewProps.xml"/><Relationship Id="rId36" Type="http://schemas.openxmlformats.org/officeDocument/2006/relationships/presProps" Target="presProps.xml"/><Relationship Id="rId35" Type="http://schemas.openxmlformats.org/officeDocument/2006/relationships/handoutMaster" Target="handoutMasters/handoutMaster1.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2" Type="http://schemas.openxmlformats.org/officeDocument/2006/relationships/themeOverride" Target="../theme/themeOverride1.xml"/><Relationship Id="rId1" Type="http://schemas.openxmlformats.org/officeDocument/2006/relationships/oleObject" Target="../embeddings/oleObject1.bin"/></Relationships>
</file>

<file path=ppt/charts/_rels/chart2.xml.rels><?xml version="1.0" encoding="UTF-8" standalone="yes"?>
<Relationships xmlns="http://schemas.openxmlformats.org/package/2006/relationships"><Relationship Id="rId2" Type="http://schemas.openxmlformats.org/officeDocument/2006/relationships/themeOverride" Target="../theme/themeOverride2.xml"/><Relationship Id="rId1" Type="http://schemas.openxmlformats.org/officeDocument/2006/relationships/oleObject" Target="../embeddings/oleObject2.bin"/></Relationships>
</file>

<file path=ppt/charts/_rels/chart3.xml.rels><?xml version="1.0" encoding="UTF-8" standalone="yes"?>
<Relationships xmlns="http://schemas.openxmlformats.org/package/2006/relationships"><Relationship Id="rId2" Type="http://schemas.openxmlformats.org/officeDocument/2006/relationships/themeOverride" Target="../theme/themeOverride3.xml"/><Relationship Id="rId1" Type="http://schemas.openxmlformats.org/officeDocument/2006/relationships/oleObject" Target="../embeddings/oleObject3.bin"/></Relationships>
</file>

<file path=ppt/charts/_rels/chart4.xml.rels><?xml version="1.0" encoding="UTF-8" standalone="yes"?>
<Relationships xmlns="http://schemas.openxmlformats.org/package/2006/relationships"><Relationship Id="rId2" Type="http://schemas.openxmlformats.org/officeDocument/2006/relationships/themeOverride" Target="../theme/themeOverride4.xml"/><Relationship Id="rId1" Type="http://schemas.openxmlformats.org/officeDocument/2006/relationships/oleObject" Target="../embeddings/oleObject4.bin"/></Relationships>
</file>

<file path=ppt/charts/_rels/chart5.xml.rels><?xml version="1.0" encoding="UTF-8" standalone="yes"?>
<Relationships xmlns="http://schemas.openxmlformats.org/package/2006/relationships"><Relationship Id="rId4" Type="http://schemas.microsoft.com/office/2011/relationships/chartColorStyle" Target="colors1.xml"/><Relationship Id="rId3" Type="http://schemas.microsoft.com/office/2011/relationships/chartStyle" Target="style1.xml"/><Relationship Id="rId2" Type="http://schemas.openxmlformats.org/officeDocument/2006/relationships/themeOverride" Target="../theme/themeOverride5.xml"/><Relationship Id="rId1" Type="http://schemas.openxmlformats.org/officeDocument/2006/relationships/package" Target="../embeddings/Workbook1.xlsx"/></Relationships>
</file>

<file path=ppt/charts/_rels/chart6.xml.rels><?xml version="1.0" encoding="UTF-8" standalone="yes"?>
<Relationships xmlns="http://schemas.openxmlformats.org/package/2006/relationships"><Relationship Id="rId4" Type="http://schemas.microsoft.com/office/2011/relationships/chartColorStyle" Target="colors2.xml"/><Relationship Id="rId3" Type="http://schemas.microsoft.com/office/2011/relationships/chartStyle" Target="style2.xml"/><Relationship Id="rId2" Type="http://schemas.openxmlformats.org/officeDocument/2006/relationships/themeOverride" Target="../theme/themeOverride6.xml"/><Relationship Id="rId1" Type="http://schemas.openxmlformats.org/officeDocument/2006/relationships/package" Target="../embeddings/Workbook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lang="zh-CN" sz="1600" b="1" i="0" u="none" strike="noStrike" kern="1200" spc="0" baseline="0">
                <a:solidFill>
                  <a:sysClr val="windowText" lastClr="000000"/>
                </a:solidFill>
                <a:latin typeface="+mn-lt"/>
                <a:ea typeface="+mn-ea"/>
                <a:cs typeface="+mn-cs"/>
              </a:defRPr>
            </a:pPr>
            <a:r>
              <a:rPr lang="zh-CN" sz="2800" b="1" dirty="0"/>
              <a:t>各</a:t>
            </a:r>
            <a:r>
              <a:rPr lang="zh-CN" altLang="en-US" sz="2800" b="1" dirty="0"/>
              <a:t>进口调头大小车分布</a:t>
            </a:r>
            <a:endParaRPr lang="zh-CN" sz="2800" b="1" dirty="0"/>
          </a:p>
        </c:rich>
      </c:tx>
      <c:layout/>
      <c:overlay val="0"/>
      <c:spPr>
        <a:noFill/>
        <a:ln>
          <a:noFill/>
        </a:ln>
        <a:effectLst/>
      </c:spPr>
    </c:title>
    <c:autoTitleDeleted val="0"/>
    <c:plotArea>
      <c:layout/>
      <c:barChart>
        <c:barDir val="col"/>
        <c:grouping val="clustered"/>
        <c:varyColors val="0"/>
        <c:ser>
          <c:idx val="0"/>
          <c:order val="0"/>
          <c:tx>
            <c:strRef>
              <c:f>"大车"</c:f>
              <c:strCache>
                <c:ptCount val="1"/>
                <c:pt idx="0">
                  <c:v>大车</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zh-CN" sz="1600" b="0" i="0" u="none" strike="noStrike" kern="1200" baseline="0">
                    <a:solidFill>
                      <a:sysClr val="windowText" lastClr="000000"/>
                    </a:solidFill>
                    <a:latin typeface="+mn-lt"/>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15:leaderLines/>
              </c:ext>
            </c:extLst>
          </c:dLbls>
          <c:cat>
            <c:strRef>
              <c:f>[预调查掉头.xlsx]第一次调查汇总!$B$3:$B$6</c:f>
              <c:strCache>
                <c:ptCount val="4"/>
                <c:pt idx="0">
                  <c:v>南</c:v>
                </c:pt>
                <c:pt idx="1">
                  <c:v>北</c:v>
                </c:pt>
                <c:pt idx="2">
                  <c:v>东</c:v>
                </c:pt>
                <c:pt idx="3">
                  <c:v>西</c:v>
                </c:pt>
              </c:strCache>
            </c:strRef>
          </c:cat>
          <c:val>
            <c:numRef>
              <c:f>[预调查掉头.xlsx]第一次调查汇总!$C$3:$C$6</c:f>
              <c:numCache>
                <c:formatCode>General</c:formatCode>
                <c:ptCount val="4"/>
                <c:pt idx="0">
                  <c:v>28</c:v>
                </c:pt>
                <c:pt idx="1">
                  <c:v>3</c:v>
                </c:pt>
                <c:pt idx="2">
                  <c:v>14</c:v>
                </c:pt>
                <c:pt idx="3">
                  <c:v>16</c:v>
                </c:pt>
              </c:numCache>
            </c:numRef>
          </c:val>
        </c:ser>
        <c:ser>
          <c:idx val="1"/>
          <c:order val="1"/>
          <c:tx>
            <c:strRef>
              <c:f>"小车"</c:f>
              <c:strCache>
                <c:ptCount val="1"/>
                <c:pt idx="0">
                  <c:v>小车</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zh-CN" sz="1600" b="0" i="0" u="none" strike="noStrike" kern="1200" baseline="0">
                    <a:solidFill>
                      <a:sysClr val="windowText" lastClr="000000"/>
                    </a:solidFill>
                    <a:latin typeface="+mn-lt"/>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15:leaderLines/>
              </c:ext>
            </c:extLst>
          </c:dLbls>
          <c:cat>
            <c:strRef>
              <c:f>[预调查掉头.xlsx]第一次调查汇总!$B$3:$B$6</c:f>
              <c:strCache>
                <c:ptCount val="4"/>
                <c:pt idx="0">
                  <c:v>南</c:v>
                </c:pt>
                <c:pt idx="1">
                  <c:v>北</c:v>
                </c:pt>
                <c:pt idx="2">
                  <c:v>东</c:v>
                </c:pt>
                <c:pt idx="3">
                  <c:v>西</c:v>
                </c:pt>
              </c:strCache>
            </c:strRef>
          </c:cat>
          <c:val>
            <c:numRef>
              <c:f>[预调查掉头.xlsx]第一次调查汇总!$D$3:$D$6</c:f>
              <c:numCache>
                <c:formatCode>General</c:formatCode>
                <c:ptCount val="4"/>
                <c:pt idx="0">
                  <c:v>175</c:v>
                </c:pt>
                <c:pt idx="1">
                  <c:v>57</c:v>
                </c:pt>
                <c:pt idx="2">
                  <c:v>84</c:v>
                </c:pt>
                <c:pt idx="3">
                  <c:v>165</c:v>
                </c:pt>
              </c:numCache>
            </c:numRef>
          </c:val>
        </c:ser>
        <c:dLbls>
          <c:showLegendKey val="0"/>
          <c:showVal val="0"/>
          <c:showCatName val="0"/>
          <c:showSerName val="0"/>
          <c:showPercent val="0"/>
          <c:showBubbleSize val="0"/>
        </c:dLbls>
        <c:gapWidth val="219"/>
        <c:overlap val="-27"/>
        <c:axId val="536600368"/>
        <c:axId val="1"/>
      </c:barChart>
      <c:catAx>
        <c:axId val="5366003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prstDash val="solid"/>
            <a:round/>
          </a:ln>
          <a:effectLst/>
        </c:spPr>
        <c:txPr>
          <a:bodyPr rot="-60000000" spcFirstLastPara="1" vertOverflow="ellipsis" vert="horz" wrap="square" anchor="ctr" anchorCtr="1"/>
          <a:lstStyle/>
          <a:p>
            <a:pPr>
              <a:defRPr lang="zh-CN" sz="1400" b="0" i="0" u="none" strike="noStrike" kern="1200" baseline="0">
                <a:solidFill>
                  <a:sysClr val="windowText" lastClr="000000"/>
                </a:solidFill>
                <a:latin typeface="+mn-lt"/>
                <a:ea typeface="+mn-ea"/>
                <a:cs typeface="+mn-cs"/>
              </a:defRPr>
            </a:pPr>
          </a:p>
        </c:txPr>
        <c:crossAx val="1"/>
        <c:crosses val="autoZero"/>
        <c:auto val="1"/>
        <c:lblAlgn val="ctr"/>
        <c:lblOffset val="100"/>
        <c:noMultiLvlLbl val="0"/>
      </c:catAx>
      <c:valAx>
        <c:axId val="1"/>
        <c:scaling>
          <c:orientation val="minMax"/>
          <c:max val="250"/>
          <c:min val="0"/>
        </c:scaling>
        <c:delete val="0"/>
        <c:axPos val="l"/>
        <c:majorGridlines>
          <c:spPr>
            <a:ln w="9525" cap="flat" cmpd="sng" algn="ctr">
              <a:solidFill>
                <a:schemeClr val="tx1">
                  <a:lumMod val="15000"/>
                  <a:lumOff val="85000"/>
                </a:schemeClr>
              </a:solidFill>
              <a:prstDash val="solid"/>
              <a:round/>
            </a:ln>
            <a:effectLst/>
          </c:spPr>
        </c:majorGridlines>
        <c:numFmt formatCode="General" sourceLinked="1"/>
        <c:majorTickMark val="none"/>
        <c:minorTickMark val="none"/>
        <c:tickLblPos val="nextTo"/>
        <c:spPr>
          <a:noFill/>
          <a:ln w="6350" cap="flat" cmpd="sng" algn="ctr">
            <a:noFill/>
            <a:prstDash val="solid"/>
            <a:round/>
          </a:ln>
          <a:effectLst/>
        </c:spPr>
        <c:txPr>
          <a:bodyPr rot="-60000000" spcFirstLastPara="1" vertOverflow="ellipsis" vert="horz" wrap="square" anchor="ctr" anchorCtr="1"/>
          <a:lstStyle/>
          <a:p>
            <a:pPr>
              <a:defRPr lang="zh-CN" sz="1400" b="0" i="0" u="none" strike="noStrike" kern="1200" baseline="0">
                <a:solidFill>
                  <a:sysClr val="windowText" lastClr="000000"/>
                </a:solidFill>
                <a:latin typeface="+mn-lt"/>
                <a:ea typeface="+mn-ea"/>
                <a:cs typeface="+mn-cs"/>
              </a:defRPr>
            </a:pPr>
          </a:p>
        </c:txPr>
        <c:crossAx val="536600368"/>
        <c:crosses val="autoZero"/>
        <c:crossBetween val="between"/>
      </c:valAx>
      <c:spPr>
        <a:noFill/>
        <a:ln w="25400">
          <a:noFill/>
        </a:ln>
      </c:spPr>
    </c:plotArea>
    <c:legend>
      <c:legendPos val="b"/>
      <c:layout/>
      <c:overlay val="0"/>
      <c:spPr>
        <a:noFill/>
        <a:ln>
          <a:noFill/>
        </a:ln>
        <a:effectLst/>
      </c:spPr>
      <c:txPr>
        <a:bodyPr rot="0" spcFirstLastPara="1" vertOverflow="ellipsis" vert="horz" wrap="square" anchor="ctr" anchorCtr="1"/>
        <a:lstStyle/>
        <a:p>
          <a:pPr>
            <a:defRPr lang="zh-CN" sz="1600" b="0" i="0" u="none" strike="noStrike" kern="1200" baseline="0">
              <a:solidFill>
                <a:sysClr val="windowText" lastClr="000000"/>
              </a:solidFill>
              <a:latin typeface="+mn-lt"/>
              <a:ea typeface="+mn-ea"/>
              <a:cs typeface="+mn-cs"/>
            </a:defRPr>
          </a:pPr>
        </a:p>
      </c:txPr>
    </c:legend>
    <c:plotVisOnly val="1"/>
    <c:dispBlanksAs val="gap"/>
    <c:showDLblsOverMax val="0"/>
  </c:chart>
  <c:spPr>
    <a:solidFill>
      <a:schemeClr val="bg1"/>
    </a:solidFill>
    <a:ln w="9525" cap="flat" cmpd="sng" algn="ctr">
      <a:solidFill>
        <a:schemeClr val="tx1">
          <a:lumMod val="15000"/>
          <a:lumOff val="85000"/>
        </a:schemeClr>
      </a:solidFill>
      <a:prstDash val="solid"/>
      <a:round/>
    </a:ln>
    <a:effectLst/>
  </c:spPr>
  <c:txPr>
    <a:bodyPr/>
    <a:lstStyle/>
    <a:p>
      <a:pPr>
        <a:defRPr lang="zh-CN">
          <a:solidFill>
            <a:sysClr val="windowText" lastClr="000000"/>
          </a:solidFill>
        </a:defRPr>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lang="zh-CN" sz="1800" b="1" i="0" u="none" strike="noStrike" kern="1200" spc="0" baseline="0">
                <a:solidFill>
                  <a:sysClr val="windowText" lastClr="000000"/>
                </a:solidFill>
                <a:latin typeface="+mn-lt"/>
                <a:ea typeface="+mn-ea"/>
                <a:cs typeface="+mn-cs"/>
              </a:defRPr>
            </a:pPr>
            <a:r>
              <a:rPr lang="zh-CN" altLang="en-US" sz="2800" b="1" dirty="0"/>
              <a:t>各进口调头车种统计</a:t>
            </a:r>
            <a:endParaRPr lang="en-US" altLang="zh-CN" sz="2800" b="1" dirty="0"/>
          </a:p>
        </c:rich>
      </c:tx>
      <c:layout/>
      <c:overlay val="0"/>
      <c:spPr>
        <a:noFill/>
        <a:ln>
          <a:noFill/>
        </a:ln>
        <a:effectLst/>
      </c:spPr>
    </c:title>
    <c:autoTitleDeleted val="0"/>
    <c:plotArea>
      <c:layout/>
      <c:barChart>
        <c:barDir val="col"/>
        <c:grouping val="clustered"/>
        <c:varyColors val="0"/>
        <c:ser>
          <c:idx val="0"/>
          <c:order val="0"/>
          <c:tx>
            <c:strRef>
              <c:f>[预调查掉头.xlsx]第二次调查汇总!$B$15</c:f>
              <c:strCache>
                <c:ptCount val="1"/>
                <c:pt idx="0">
                  <c:v>南</c:v>
                </c:pt>
              </c:strCache>
            </c:strRef>
          </c:tx>
          <c:spPr>
            <a:solidFill>
              <a:schemeClr val="accent1"/>
            </a:solidFill>
            <a:ln>
              <a:noFill/>
            </a:ln>
            <a:effectLst/>
          </c:spPr>
          <c:invertIfNegative val="0"/>
          <c:dLbls>
            <c:delete val="1"/>
          </c:dLbls>
          <c:cat>
            <c:strRef>
              <c:f>[预调查掉头.xlsx]第二次调查汇总!$C$14:$I$14</c:f>
              <c:strCache>
                <c:ptCount val="7"/>
                <c:pt idx="0">
                  <c:v>小货车</c:v>
                </c:pt>
                <c:pt idx="1">
                  <c:v>中货车</c:v>
                </c:pt>
                <c:pt idx="2">
                  <c:v>大货车</c:v>
                </c:pt>
                <c:pt idx="3">
                  <c:v>小客车</c:v>
                </c:pt>
                <c:pt idx="4">
                  <c:v>中客车</c:v>
                </c:pt>
                <c:pt idx="5">
                  <c:v>公交车</c:v>
                </c:pt>
                <c:pt idx="6">
                  <c:v>摩托车</c:v>
                </c:pt>
              </c:strCache>
            </c:strRef>
          </c:cat>
          <c:val>
            <c:numRef>
              <c:f>[预调查掉头.xlsx]第二次调查汇总!$C$15:$I$15</c:f>
              <c:numCache>
                <c:formatCode>General</c:formatCode>
                <c:ptCount val="7"/>
                <c:pt idx="0">
                  <c:v>3</c:v>
                </c:pt>
                <c:pt idx="1">
                  <c:v>0</c:v>
                </c:pt>
                <c:pt idx="2">
                  <c:v>0</c:v>
                </c:pt>
                <c:pt idx="3">
                  <c:v>10</c:v>
                </c:pt>
                <c:pt idx="4">
                  <c:v>0</c:v>
                </c:pt>
                <c:pt idx="5">
                  <c:v>0</c:v>
                </c:pt>
                <c:pt idx="6">
                  <c:v>2</c:v>
                </c:pt>
              </c:numCache>
            </c:numRef>
          </c:val>
        </c:ser>
        <c:ser>
          <c:idx val="1"/>
          <c:order val="1"/>
          <c:tx>
            <c:strRef>
              <c:f>[预调查掉头.xlsx]第二次调查汇总!$B$16</c:f>
              <c:strCache>
                <c:ptCount val="1"/>
                <c:pt idx="0">
                  <c:v>北</c:v>
                </c:pt>
              </c:strCache>
            </c:strRef>
          </c:tx>
          <c:spPr>
            <a:solidFill>
              <a:schemeClr val="accent2"/>
            </a:solidFill>
            <a:ln>
              <a:noFill/>
            </a:ln>
            <a:effectLst/>
          </c:spPr>
          <c:invertIfNegative val="0"/>
          <c:dLbls>
            <c:delete val="1"/>
          </c:dLbls>
          <c:cat>
            <c:strRef>
              <c:f>[预调查掉头.xlsx]第二次调查汇总!$C$14:$I$14</c:f>
              <c:strCache>
                <c:ptCount val="7"/>
                <c:pt idx="0">
                  <c:v>小货车</c:v>
                </c:pt>
                <c:pt idx="1">
                  <c:v>中货车</c:v>
                </c:pt>
                <c:pt idx="2">
                  <c:v>大货车</c:v>
                </c:pt>
                <c:pt idx="3">
                  <c:v>小客车</c:v>
                </c:pt>
                <c:pt idx="4">
                  <c:v>中客车</c:v>
                </c:pt>
                <c:pt idx="5">
                  <c:v>公交车</c:v>
                </c:pt>
                <c:pt idx="6">
                  <c:v>摩托车</c:v>
                </c:pt>
              </c:strCache>
            </c:strRef>
          </c:cat>
          <c:val>
            <c:numRef>
              <c:f>[预调查掉头.xlsx]第二次调查汇总!$C$16:$I$16</c:f>
              <c:numCache>
                <c:formatCode>General</c:formatCode>
                <c:ptCount val="7"/>
                <c:pt idx="0">
                  <c:v>5</c:v>
                </c:pt>
                <c:pt idx="1">
                  <c:v>2</c:v>
                </c:pt>
                <c:pt idx="2">
                  <c:v>0</c:v>
                </c:pt>
                <c:pt idx="3">
                  <c:v>30</c:v>
                </c:pt>
                <c:pt idx="4">
                  <c:v>0</c:v>
                </c:pt>
                <c:pt idx="5">
                  <c:v>1</c:v>
                </c:pt>
                <c:pt idx="6">
                  <c:v>1</c:v>
                </c:pt>
              </c:numCache>
            </c:numRef>
          </c:val>
        </c:ser>
        <c:ser>
          <c:idx val="2"/>
          <c:order val="2"/>
          <c:tx>
            <c:strRef>
              <c:f>[预调查掉头.xlsx]第二次调查汇总!$B$17</c:f>
              <c:strCache>
                <c:ptCount val="1"/>
                <c:pt idx="0">
                  <c:v>东</c:v>
                </c:pt>
              </c:strCache>
            </c:strRef>
          </c:tx>
          <c:spPr>
            <a:solidFill>
              <a:schemeClr val="accent3"/>
            </a:solidFill>
            <a:ln>
              <a:noFill/>
            </a:ln>
            <a:effectLst/>
          </c:spPr>
          <c:invertIfNegative val="0"/>
          <c:dLbls>
            <c:delete val="1"/>
          </c:dLbls>
          <c:cat>
            <c:strRef>
              <c:f>[预调查掉头.xlsx]第二次调查汇总!$C$14:$I$14</c:f>
              <c:strCache>
                <c:ptCount val="7"/>
                <c:pt idx="0">
                  <c:v>小货车</c:v>
                </c:pt>
                <c:pt idx="1">
                  <c:v>中货车</c:v>
                </c:pt>
                <c:pt idx="2">
                  <c:v>大货车</c:v>
                </c:pt>
                <c:pt idx="3">
                  <c:v>小客车</c:v>
                </c:pt>
                <c:pt idx="4">
                  <c:v>中客车</c:v>
                </c:pt>
                <c:pt idx="5">
                  <c:v>公交车</c:v>
                </c:pt>
                <c:pt idx="6">
                  <c:v>摩托车</c:v>
                </c:pt>
              </c:strCache>
            </c:strRef>
          </c:cat>
          <c:val>
            <c:numRef>
              <c:f>[预调查掉头.xlsx]第二次调查汇总!$C$17:$I$17</c:f>
              <c:numCache>
                <c:formatCode>General</c:formatCode>
                <c:ptCount val="7"/>
                <c:pt idx="0">
                  <c:v>0</c:v>
                </c:pt>
                <c:pt idx="1">
                  <c:v>1</c:v>
                </c:pt>
                <c:pt idx="2">
                  <c:v>0</c:v>
                </c:pt>
                <c:pt idx="3">
                  <c:v>21</c:v>
                </c:pt>
                <c:pt idx="4">
                  <c:v>2</c:v>
                </c:pt>
                <c:pt idx="5">
                  <c:v>11</c:v>
                </c:pt>
                <c:pt idx="6">
                  <c:v>1</c:v>
                </c:pt>
              </c:numCache>
            </c:numRef>
          </c:val>
        </c:ser>
        <c:ser>
          <c:idx val="3"/>
          <c:order val="3"/>
          <c:tx>
            <c:strRef>
              <c:f>[预调查掉头.xlsx]第二次调查汇总!$B$18</c:f>
              <c:strCache>
                <c:ptCount val="1"/>
                <c:pt idx="0">
                  <c:v>西</c:v>
                </c:pt>
              </c:strCache>
            </c:strRef>
          </c:tx>
          <c:spPr>
            <a:solidFill>
              <a:schemeClr val="accent4"/>
            </a:solidFill>
            <a:ln>
              <a:noFill/>
            </a:ln>
            <a:effectLst/>
          </c:spPr>
          <c:invertIfNegative val="0"/>
          <c:dLbls>
            <c:delete val="1"/>
          </c:dLbls>
          <c:cat>
            <c:strRef>
              <c:f>[预调查掉头.xlsx]第二次调查汇总!$C$14:$I$14</c:f>
              <c:strCache>
                <c:ptCount val="7"/>
                <c:pt idx="0">
                  <c:v>小货车</c:v>
                </c:pt>
                <c:pt idx="1">
                  <c:v>中货车</c:v>
                </c:pt>
                <c:pt idx="2">
                  <c:v>大货车</c:v>
                </c:pt>
                <c:pt idx="3">
                  <c:v>小客车</c:v>
                </c:pt>
                <c:pt idx="4">
                  <c:v>中客车</c:v>
                </c:pt>
                <c:pt idx="5">
                  <c:v>公交车</c:v>
                </c:pt>
                <c:pt idx="6">
                  <c:v>摩托车</c:v>
                </c:pt>
              </c:strCache>
            </c:strRef>
          </c:cat>
          <c:val>
            <c:numRef>
              <c:f>[预调查掉头.xlsx]第二次调查汇总!$C$18:$I$18</c:f>
              <c:numCache>
                <c:formatCode>General</c:formatCode>
                <c:ptCount val="7"/>
                <c:pt idx="0">
                  <c:v>0</c:v>
                </c:pt>
                <c:pt idx="1">
                  <c:v>2</c:v>
                </c:pt>
                <c:pt idx="2">
                  <c:v>0</c:v>
                </c:pt>
                <c:pt idx="3">
                  <c:v>106</c:v>
                </c:pt>
                <c:pt idx="4">
                  <c:v>2</c:v>
                </c:pt>
                <c:pt idx="5">
                  <c:v>4</c:v>
                </c:pt>
                <c:pt idx="6">
                  <c:v>7</c:v>
                </c:pt>
              </c:numCache>
            </c:numRef>
          </c:val>
        </c:ser>
        <c:dLbls>
          <c:showLegendKey val="0"/>
          <c:showVal val="0"/>
          <c:showCatName val="0"/>
          <c:showSerName val="0"/>
          <c:showPercent val="0"/>
          <c:showBubbleSize val="0"/>
        </c:dLbls>
        <c:gapWidth val="219"/>
        <c:overlap val="-27"/>
        <c:axId val="404609264"/>
        <c:axId val="1"/>
      </c:barChart>
      <c:catAx>
        <c:axId val="4046092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prstDash val="solid"/>
            <a:round/>
          </a:ln>
          <a:effectLst/>
        </c:spPr>
        <c:txPr>
          <a:bodyPr rot="-60000000" spcFirstLastPara="1" vertOverflow="ellipsis" vert="horz" wrap="square" anchor="ctr" anchorCtr="1"/>
          <a:lstStyle/>
          <a:p>
            <a:pPr>
              <a:defRPr lang="zh-CN" sz="1400" b="0" i="0" u="none" strike="noStrike" kern="1200" baseline="0">
                <a:solidFill>
                  <a:sysClr val="windowText" lastClr="000000"/>
                </a:solidFill>
                <a:latin typeface="+mn-lt"/>
                <a:ea typeface="+mn-ea"/>
                <a:cs typeface="+mn-cs"/>
              </a:defRPr>
            </a:pPr>
          </a:p>
        </c:txPr>
        <c:crossAx val="1"/>
        <c:crosses val="autoZero"/>
        <c:auto val="1"/>
        <c:lblAlgn val="ctr"/>
        <c:lblOffset val="100"/>
        <c:noMultiLvlLbl val="0"/>
      </c:catAx>
      <c:valAx>
        <c:axId val="1"/>
        <c:scaling>
          <c:orientation val="minMax"/>
        </c:scaling>
        <c:delete val="0"/>
        <c:axPos val="l"/>
        <c:majorGridlines>
          <c:spPr>
            <a:ln w="9525" cap="flat" cmpd="sng" algn="ctr">
              <a:solidFill>
                <a:schemeClr val="tx1">
                  <a:lumMod val="15000"/>
                  <a:lumOff val="85000"/>
                </a:schemeClr>
              </a:solidFill>
              <a:prstDash val="solid"/>
              <a:round/>
            </a:ln>
            <a:effectLst/>
          </c:spPr>
        </c:majorGridlines>
        <c:numFmt formatCode="General" sourceLinked="1"/>
        <c:majorTickMark val="none"/>
        <c:minorTickMark val="none"/>
        <c:tickLblPos val="nextTo"/>
        <c:spPr>
          <a:noFill/>
          <a:ln w="6350" cap="flat" cmpd="sng" algn="ctr">
            <a:noFill/>
            <a:prstDash val="solid"/>
            <a:round/>
          </a:ln>
          <a:effectLst/>
        </c:spPr>
        <c:txPr>
          <a:bodyPr rot="-60000000" spcFirstLastPara="1" vertOverflow="ellipsis" vert="horz" wrap="square" anchor="ctr" anchorCtr="1"/>
          <a:lstStyle/>
          <a:p>
            <a:pPr>
              <a:defRPr lang="zh-CN" sz="1400" b="0" i="0" u="none" strike="noStrike" kern="1200" baseline="0">
                <a:solidFill>
                  <a:sysClr val="windowText" lastClr="000000"/>
                </a:solidFill>
                <a:latin typeface="+mn-lt"/>
                <a:ea typeface="+mn-ea"/>
                <a:cs typeface="+mn-cs"/>
              </a:defRPr>
            </a:pPr>
          </a:p>
        </c:txPr>
        <c:crossAx val="404609264"/>
        <c:crosses val="autoZero"/>
        <c:crossBetween val="between"/>
      </c:valAx>
      <c:spPr>
        <a:noFill/>
        <a:ln w="25400">
          <a:noFill/>
        </a:ln>
      </c:spPr>
    </c:plotArea>
    <c:legend>
      <c:legendPos val="b"/>
      <c:layout/>
      <c:overlay val="0"/>
      <c:spPr>
        <a:noFill/>
        <a:ln>
          <a:noFill/>
        </a:ln>
        <a:effectLst/>
      </c:spPr>
      <c:txPr>
        <a:bodyPr rot="0" spcFirstLastPara="1" vertOverflow="ellipsis" vert="horz" wrap="square" anchor="ctr" anchorCtr="1"/>
        <a:lstStyle/>
        <a:p>
          <a:pPr>
            <a:defRPr lang="zh-CN" sz="1600" b="0" i="0" u="none" strike="noStrike" kern="1200" baseline="0">
              <a:solidFill>
                <a:sysClr val="windowText" lastClr="000000"/>
              </a:solidFill>
              <a:latin typeface="+mn-lt"/>
              <a:ea typeface="+mn-ea"/>
              <a:cs typeface="+mn-cs"/>
            </a:defRPr>
          </a:pPr>
        </a:p>
      </c:txPr>
    </c:legend>
    <c:plotVisOnly val="1"/>
    <c:dispBlanksAs val="gap"/>
    <c:showDLblsOverMax val="0"/>
  </c:chart>
  <c:spPr>
    <a:solidFill>
      <a:schemeClr val="bg1"/>
    </a:solidFill>
    <a:ln w="9525" cap="flat" cmpd="sng" algn="ctr">
      <a:solidFill>
        <a:schemeClr val="tx1">
          <a:lumMod val="15000"/>
          <a:lumOff val="85000"/>
        </a:schemeClr>
      </a:solidFill>
      <a:prstDash val="solid"/>
      <a:round/>
    </a:ln>
    <a:effectLst/>
  </c:spPr>
  <c:txPr>
    <a:bodyPr/>
    <a:lstStyle/>
    <a:p>
      <a:pPr>
        <a:defRPr lang="zh-CN">
          <a:solidFill>
            <a:sysClr val="windowText" lastClr="000000"/>
          </a:solidFill>
        </a:defRPr>
      </a:pP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lang="zh-CN" sz="1600" b="1" i="0" u="none" strike="noStrike" kern="1200" spc="0" baseline="0">
                <a:solidFill>
                  <a:sysClr val="windowText" lastClr="000000"/>
                </a:solidFill>
                <a:latin typeface="+mn-lt"/>
                <a:ea typeface="+mn-ea"/>
                <a:cs typeface="+mn-cs"/>
              </a:defRPr>
            </a:pPr>
            <a:r>
              <a:rPr lang="zh-CN" sz="2800" b="1" dirty="0"/>
              <a:t>各</a:t>
            </a:r>
            <a:r>
              <a:rPr lang="zh-CN" altLang="en-US" sz="2800" b="1" dirty="0"/>
              <a:t>进口右转大小车分布</a:t>
            </a:r>
            <a:endParaRPr lang="zh-CN" sz="2800" b="1" dirty="0"/>
          </a:p>
        </c:rich>
      </c:tx>
      <c:layout/>
      <c:overlay val="0"/>
      <c:spPr>
        <a:noFill/>
        <a:ln>
          <a:noFill/>
        </a:ln>
        <a:effectLst/>
      </c:spPr>
    </c:title>
    <c:autoTitleDeleted val="0"/>
    <c:plotArea>
      <c:layout/>
      <c:barChart>
        <c:barDir val="col"/>
        <c:grouping val="clustered"/>
        <c:varyColors val="0"/>
        <c:ser>
          <c:idx val="0"/>
          <c:order val="0"/>
          <c:tx>
            <c:strRef>
              <c:f>"大车"</c:f>
              <c:strCache>
                <c:ptCount val="1"/>
                <c:pt idx="0">
                  <c:v>大车</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zh-CN" sz="1600" b="0" i="0" u="none" strike="noStrike" kern="1200" baseline="0">
                    <a:solidFill>
                      <a:sysClr val="windowText" lastClr="000000"/>
                    </a:solidFill>
                    <a:latin typeface="+mn-lt"/>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15:leaderLines/>
              </c:ext>
            </c:extLst>
          </c:dLbls>
          <c:cat>
            <c:strRef>
              <c:f>[预调查右转2.0.xlsx]第一次调查汇总!$B$3:$B$6</c:f>
              <c:strCache>
                <c:ptCount val="4"/>
                <c:pt idx="0">
                  <c:v>南</c:v>
                </c:pt>
                <c:pt idx="1">
                  <c:v>北</c:v>
                </c:pt>
                <c:pt idx="2">
                  <c:v>东</c:v>
                </c:pt>
                <c:pt idx="3">
                  <c:v>西</c:v>
                </c:pt>
              </c:strCache>
            </c:strRef>
          </c:cat>
          <c:val>
            <c:numRef>
              <c:f>[预调查右转2.0.xlsx]第一次调查汇总!$C$3:$C$6</c:f>
              <c:numCache>
                <c:formatCode>General</c:formatCode>
                <c:ptCount val="4"/>
                <c:pt idx="0">
                  <c:v>25</c:v>
                </c:pt>
                <c:pt idx="1">
                  <c:v>24</c:v>
                </c:pt>
                <c:pt idx="2">
                  <c:v>49</c:v>
                </c:pt>
                <c:pt idx="3">
                  <c:v>21</c:v>
                </c:pt>
              </c:numCache>
            </c:numRef>
          </c:val>
        </c:ser>
        <c:ser>
          <c:idx val="1"/>
          <c:order val="1"/>
          <c:tx>
            <c:strRef>
              <c:f>"小车"</c:f>
              <c:strCache>
                <c:ptCount val="1"/>
                <c:pt idx="0">
                  <c:v>小车</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zh-CN" sz="1600" b="0" i="0" u="none" strike="noStrike" kern="1200" baseline="0">
                    <a:solidFill>
                      <a:sysClr val="windowText" lastClr="000000"/>
                    </a:solidFill>
                    <a:latin typeface="+mn-lt"/>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15:leaderLines/>
              </c:ext>
            </c:extLst>
          </c:dLbls>
          <c:cat>
            <c:strRef>
              <c:f>[预调查右转2.0.xlsx]第一次调查汇总!$B$3:$B$6</c:f>
              <c:strCache>
                <c:ptCount val="4"/>
                <c:pt idx="0">
                  <c:v>南</c:v>
                </c:pt>
                <c:pt idx="1">
                  <c:v>北</c:v>
                </c:pt>
                <c:pt idx="2">
                  <c:v>东</c:v>
                </c:pt>
                <c:pt idx="3">
                  <c:v>西</c:v>
                </c:pt>
              </c:strCache>
            </c:strRef>
          </c:cat>
          <c:val>
            <c:numRef>
              <c:f>[预调查右转2.0.xlsx]第一次调查汇总!$D$3:$D$6</c:f>
              <c:numCache>
                <c:formatCode>General</c:formatCode>
                <c:ptCount val="4"/>
                <c:pt idx="0">
                  <c:v>222</c:v>
                </c:pt>
                <c:pt idx="1">
                  <c:v>153</c:v>
                </c:pt>
                <c:pt idx="2">
                  <c:v>199</c:v>
                </c:pt>
                <c:pt idx="3">
                  <c:v>179</c:v>
                </c:pt>
              </c:numCache>
            </c:numRef>
          </c:val>
        </c:ser>
        <c:dLbls>
          <c:showLegendKey val="0"/>
          <c:showVal val="0"/>
          <c:showCatName val="0"/>
          <c:showSerName val="0"/>
          <c:showPercent val="0"/>
          <c:showBubbleSize val="0"/>
        </c:dLbls>
        <c:gapWidth val="219"/>
        <c:overlap val="-27"/>
        <c:axId val="536600368"/>
        <c:axId val="1"/>
      </c:barChart>
      <c:catAx>
        <c:axId val="5366003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prstDash val="solid"/>
            <a:round/>
          </a:ln>
          <a:effectLst/>
        </c:spPr>
        <c:txPr>
          <a:bodyPr rot="-60000000" spcFirstLastPara="1" vertOverflow="ellipsis" vert="horz" wrap="square" anchor="ctr" anchorCtr="1"/>
          <a:lstStyle/>
          <a:p>
            <a:pPr>
              <a:defRPr lang="zh-CN" sz="1400" b="0" i="0" u="none" strike="noStrike" kern="1200" baseline="0">
                <a:solidFill>
                  <a:sysClr val="windowText" lastClr="000000"/>
                </a:solidFill>
                <a:latin typeface="+mn-lt"/>
                <a:ea typeface="+mn-ea"/>
                <a:cs typeface="+mn-cs"/>
              </a:defRPr>
            </a:pPr>
          </a:p>
        </c:txPr>
        <c:crossAx val="1"/>
        <c:crosses val="autoZero"/>
        <c:auto val="1"/>
        <c:lblAlgn val="ctr"/>
        <c:lblOffset val="100"/>
        <c:noMultiLvlLbl val="0"/>
      </c:catAx>
      <c:valAx>
        <c:axId val="1"/>
        <c:scaling>
          <c:orientation val="minMax"/>
          <c:max val="250"/>
          <c:min val="0"/>
        </c:scaling>
        <c:delete val="0"/>
        <c:axPos val="l"/>
        <c:majorGridlines>
          <c:spPr>
            <a:ln w="9525" cap="flat" cmpd="sng" algn="ctr">
              <a:solidFill>
                <a:schemeClr val="tx1">
                  <a:lumMod val="15000"/>
                  <a:lumOff val="85000"/>
                </a:schemeClr>
              </a:solidFill>
              <a:prstDash val="solid"/>
              <a:round/>
            </a:ln>
            <a:effectLst/>
          </c:spPr>
        </c:majorGridlines>
        <c:numFmt formatCode="General" sourceLinked="1"/>
        <c:majorTickMark val="none"/>
        <c:minorTickMark val="none"/>
        <c:tickLblPos val="nextTo"/>
        <c:spPr>
          <a:noFill/>
          <a:ln w="6350" cap="flat" cmpd="sng" algn="ctr">
            <a:noFill/>
            <a:prstDash val="solid"/>
            <a:round/>
          </a:ln>
          <a:effectLst/>
        </c:spPr>
        <c:txPr>
          <a:bodyPr rot="-60000000" spcFirstLastPara="1" vertOverflow="ellipsis" vert="horz" wrap="square" anchor="ctr" anchorCtr="1"/>
          <a:lstStyle/>
          <a:p>
            <a:pPr>
              <a:defRPr lang="zh-CN" sz="1400" b="0" i="0" u="none" strike="noStrike" kern="1200" baseline="0">
                <a:solidFill>
                  <a:sysClr val="windowText" lastClr="000000"/>
                </a:solidFill>
                <a:latin typeface="+mn-lt"/>
                <a:ea typeface="+mn-ea"/>
                <a:cs typeface="+mn-cs"/>
              </a:defRPr>
            </a:pPr>
          </a:p>
        </c:txPr>
        <c:crossAx val="536600368"/>
        <c:crosses val="autoZero"/>
        <c:crossBetween val="between"/>
      </c:valAx>
      <c:spPr>
        <a:noFill/>
        <a:ln w="25400">
          <a:noFill/>
        </a:ln>
      </c:spPr>
    </c:plotArea>
    <c:legend>
      <c:legendPos val="b"/>
      <c:layout/>
      <c:overlay val="0"/>
      <c:spPr>
        <a:noFill/>
        <a:ln>
          <a:noFill/>
        </a:ln>
        <a:effectLst/>
      </c:spPr>
      <c:txPr>
        <a:bodyPr rot="0" spcFirstLastPara="1" vertOverflow="ellipsis" vert="horz" wrap="square" anchor="ctr" anchorCtr="1"/>
        <a:lstStyle/>
        <a:p>
          <a:pPr>
            <a:defRPr lang="zh-CN" sz="1600" b="0" i="0" u="none" strike="noStrike" kern="1200" baseline="0">
              <a:solidFill>
                <a:sysClr val="windowText" lastClr="000000"/>
              </a:solidFill>
              <a:latin typeface="+mn-lt"/>
              <a:ea typeface="+mn-ea"/>
              <a:cs typeface="+mn-cs"/>
            </a:defRPr>
          </a:pPr>
        </a:p>
      </c:txPr>
    </c:legend>
    <c:plotVisOnly val="1"/>
    <c:dispBlanksAs val="gap"/>
    <c:showDLblsOverMax val="0"/>
  </c:chart>
  <c:spPr>
    <a:solidFill>
      <a:schemeClr val="bg1"/>
    </a:solidFill>
    <a:ln w="9525" cap="flat" cmpd="sng" algn="ctr">
      <a:solidFill>
        <a:schemeClr val="tx1">
          <a:lumMod val="15000"/>
          <a:lumOff val="85000"/>
        </a:schemeClr>
      </a:solidFill>
      <a:prstDash val="solid"/>
      <a:round/>
    </a:ln>
    <a:effectLst/>
  </c:spPr>
  <c:txPr>
    <a:bodyPr/>
    <a:lstStyle/>
    <a:p>
      <a:pPr>
        <a:defRPr lang="zh-CN">
          <a:solidFill>
            <a:sysClr val="windowText" lastClr="000000"/>
          </a:solidFill>
        </a:defRPr>
      </a:pPr>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lang="zh-CN" sz="1800" b="1" i="0" u="none" strike="noStrike" kern="1200" spc="0" baseline="0">
                <a:solidFill>
                  <a:sysClr val="windowText" lastClr="000000"/>
                </a:solidFill>
                <a:latin typeface="+mn-lt"/>
                <a:ea typeface="+mn-ea"/>
                <a:cs typeface="+mn-cs"/>
              </a:defRPr>
            </a:pPr>
            <a:r>
              <a:rPr lang="zh-CN" altLang="en-US" sz="2800" b="1" dirty="0"/>
              <a:t>各进口右转车种统计</a:t>
            </a:r>
            <a:endParaRPr lang="en-US" altLang="zh-CN" sz="2800" b="1" dirty="0"/>
          </a:p>
        </c:rich>
      </c:tx>
      <c:layout/>
      <c:overlay val="0"/>
      <c:spPr>
        <a:noFill/>
        <a:ln>
          <a:noFill/>
        </a:ln>
        <a:effectLst/>
      </c:spPr>
    </c:title>
    <c:autoTitleDeleted val="0"/>
    <c:plotArea>
      <c:layout/>
      <c:barChart>
        <c:barDir val="col"/>
        <c:grouping val="clustered"/>
        <c:varyColors val="0"/>
        <c:ser>
          <c:idx val="0"/>
          <c:order val="0"/>
          <c:tx>
            <c:strRef>
              <c:f>[预调查右转2.0.xlsx]第二次调查汇总!$B$15</c:f>
              <c:strCache>
                <c:ptCount val="1"/>
                <c:pt idx="0">
                  <c:v>南</c:v>
                </c:pt>
              </c:strCache>
            </c:strRef>
          </c:tx>
          <c:spPr>
            <a:solidFill>
              <a:schemeClr val="accent1"/>
            </a:solidFill>
            <a:ln>
              <a:noFill/>
            </a:ln>
            <a:effectLst/>
          </c:spPr>
          <c:invertIfNegative val="0"/>
          <c:dLbls>
            <c:delete val="1"/>
          </c:dLbls>
          <c:cat>
            <c:strRef>
              <c:f>[预调查右转2.0.xlsx]第二次调查汇总!$C$14:$I$14</c:f>
              <c:strCache>
                <c:ptCount val="7"/>
                <c:pt idx="0">
                  <c:v>小货车</c:v>
                </c:pt>
                <c:pt idx="1">
                  <c:v>中货车</c:v>
                </c:pt>
                <c:pt idx="2">
                  <c:v>大货车</c:v>
                </c:pt>
                <c:pt idx="3">
                  <c:v>小客车</c:v>
                </c:pt>
                <c:pt idx="4">
                  <c:v>中客车</c:v>
                </c:pt>
                <c:pt idx="5">
                  <c:v>公交车</c:v>
                </c:pt>
                <c:pt idx="6">
                  <c:v>摩托车</c:v>
                </c:pt>
              </c:strCache>
            </c:strRef>
          </c:cat>
          <c:val>
            <c:numRef>
              <c:f>[预调查右转2.0.xlsx]第二次调查汇总!$C$15:$I$15</c:f>
              <c:numCache>
                <c:formatCode>General</c:formatCode>
                <c:ptCount val="7"/>
                <c:pt idx="0">
                  <c:v>19</c:v>
                </c:pt>
                <c:pt idx="1">
                  <c:v>6</c:v>
                </c:pt>
                <c:pt idx="2">
                  <c:v>1</c:v>
                </c:pt>
                <c:pt idx="3">
                  <c:v>129</c:v>
                </c:pt>
                <c:pt idx="4">
                  <c:v>3</c:v>
                </c:pt>
                <c:pt idx="5">
                  <c:v>9</c:v>
                </c:pt>
                <c:pt idx="6">
                  <c:v>10</c:v>
                </c:pt>
              </c:numCache>
            </c:numRef>
          </c:val>
        </c:ser>
        <c:ser>
          <c:idx val="1"/>
          <c:order val="1"/>
          <c:tx>
            <c:strRef>
              <c:f>[预调查右转2.0.xlsx]第二次调查汇总!$B$16</c:f>
              <c:strCache>
                <c:ptCount val="1"/>
                <c:pt idx="0">
                  <c:v>北</c:v>
                </c:pt>
              </c:strCache>
            </c:strRef>
          </c:tx>
          <c:spPr>
            <a:solidFill>
              <a:schemeClr val="accent2"/>
            </a:solidFill>
            <a:ln>
              <a:noFill/>
            </a:ln>
            <a:effectLst/>
          </c:spPr>
          <c:invertIfNegative val="0"/>
          <c:dLbls>
            <c:delete val="1"/>
          </c:dLbls>
          <c:cat>
            <c:strRef>
              <c:f>[预调查右转2.0.xlsx]第二次调查汇总!$C$14:$I$14</c:f>
              <c:strCache>
                <c:ptCount val="7"/>
                <c:pt idx="0">
                  <c:v>小货车</c:v>
                </c:pt>
                <c:pt idx="1">
                  <c:v>中货车</c:v>
                </c:pt>
                <c:pt idx="2">
                  <c:v>大货车</c:v>
                </c:pt>
                <c:pt idx="3">
                  <c:v>小客车</c:v>
                </c:pt>
                <c:pt idx="4">
                  <c:v>中客车</c:v>
                </c:pt>
                <c:pt idx="5">
                  <c:v>公交车</c:v>
                </c:pt>
                <c:pt idx="6">
                  <c:v>摩托车</c:v>
                </c:pt>
              </c:strCache>
            </c:strRef>
          </c:cat>
          <c:val>
            <c:numRef>
              <c:f>[预调查右转2.0.xlsx]第二次调查汇总!$C$16:$I$16</c:f>
              <c:numCache>
                <c:formatCode>General</c:formatCode>
                <c:ptCount val="7"/>
                <c:pt idx="0">
                  <c:v>3</c:v>
                </c:pt>
                <c:pt idx="1">
                  <c:v>7</c:v>
                </c:pt>
                <c:pt idx="2">
                  <c:v>0</c:v>
                </c:pt>
                <c:pt idx="3">
                  <c:v>97</c:v>
                </c:pt>
                <c:pt idx="4">
                  <c:v>0</c:v>
                </c:pt>
                <c:pt idx="5">
                  <c:v>11</c:v>
                </c:pt>
                <c:pt idx="6">
                  <c:v>6</c:v>
                </c:pt>
              </c:numCache>
            </c:numRef>
          </c:val>
        </c:ser>
        <c:ser>
          <c:idx val="2"/>
          <c:order val="2"/>
          <c:tx>
            <c:strRef>
              <c:f>[预调查右转2.0.xlsx]第二次调查汇总!$B$17</c:f>
              <c:strCache>
                <c:ptCount val="1"/>
                <c:pt idx="0">
                  <c:v>东</c:v>
                </c:pt>
              </c:strCache>
            </c:strRef>
          </c:tx>
          <c:spPr>
            <a:solidFill>
              <a:schemeClr val="accent3"/>
            </a:solidFill>
            <a:ln>
              <a:noFill/>
            </a:ln>
            <a:effectLst/>
          </c:spPr>
          <c:invertIfNegative val="0"/>
          <c:dLbls>
            <c:delete val="1"/>
          </c:dLbls>
          <c:cat>
            <c:strRef>
              <c:f>[预调查右转2.0.xlsx]第二次调查汇总!$C$14:$I$14</c:f>
              <c:strCache>
                <c:ptCount val="7"/>
                <c:pt idx="0">
                  <c:v>小货车</c:v>
                </c:pt>
                <c:pt idx="1">
                  <c:v>中货车</c:v>
                </c:pt>
                <c:pt idx="2">
                  <c:v>大货车</c:v>
                </c:pt>
                <c:pt idx="3">
                  <c:v>小客车</c:v>
                </c:pt>
                <c:pt idx="4">
                  <c:v>中客车</c:v>
                </c:pt>
                <c:pt idx="5">
                  <c:v>公交车</c:v>
                </c:pt>
                <c:pt idx="6">
                  <c:v>摩托车</c:v>
                </c:pt>
              </c:strCache>
            </c:strRef>
          </c:cat>
          <c:val>
            <c:numRef>
              <c:f>[预调查右转2.0.xlsx]第二次调查汇总!$C$17:$I$17</c:f>
              <c:numCache>
                <c:formatCode>General</c:formatCode>
                <c:ptCount val="7"/>
                <c:pt idx="0">
                  <c:v>6</c:v>
                </c:pt>
                <c:pt idx="1">
                  <c:v>10</c:v>
                </c:pt>
                <c:pt idx="2">
                  <c:v>4</c:v>
                </c:pt>
                <c:pt idx="3">
                  <c:v>130</c:v>
                </c:pt>
                <c:pt idx="4">
                  <c:v>8</c:v>
                </c:pt>
                <c:pt idx="5">
                  <c:v>8</c:v>
                </c:pt>
                <c:pt idx="6">
                  <c:v>12</c:v>
                </c:pt>
              </c:numCache>
            </c:numRef>
          </c:val>
        </c:ser>
        <c:ser>
          <c:idx val="3"/>
          <c:order val="3"/>
          <c:tx>
            <c:strRef>
              <c:f>[预调查右转2.0.xlsx]第二次调查汇总!$B$18</c:f>
              <c:strCache>
                <c:ptCount val="1"/>
                <c:pt idx="0">
                  <c:v>西</c:v>
                </c:pt>
              </c:strCache>
            </c:strRef>
          </c:tx>
          <c:spPr>
            <a:solidFill>
              <a:schemeClr val="accent4"/>
            </a:solidFill>
            <a:ln>
              <a:noFill/>
            </a:ln>
            <a:effectLst/>
          </c:spPr>
          <c:invertIfNegative val="0"/>
          <c:dLbls>
            <c:delete val="1"/>
          </c:dLbls>
          <c:cat>
            <c:strRef>
              <c:f>[预调查右转2.0.xlsx]第二次调查汇总!$C$14:$I$14</c:f>
              <c:strCache>
                <c:ptCount val="7"/>
                <c:pt idx="0">
                  <c:v>小货车</c:v>
                </c:pt>
                <c:pt idx="1">
                  <c:v>中货车</c:v>
                </c:pt>
                <c:pt idx="2">
                  <c:v>大货车</c:v>
                </c:pt>
                <c:pt idx="3">
                  <c:v>小客车</c:v>
                </c:pt>
                <c:pt idx="4">
                  <c:v>中客车</c:v>
                </c:pt>
                <c:pt idx="5">
                  <c:v>公交车</c:v>
                </c:pt>
                <c:pt idx="6">
                  <c:v>摩托车</c:v>
                </c:pt>
              </c:strCache>
            </c:strRef>
          </c:cat>
          <c:val>
            <c:numRef>
              <c:f>[预调查右转2.0.xlsx]第二次调查汇总!$C$18:$I$18</c:f>
              <c:numCache>
                <c:formatCode>General</c:formatCode>
                <c:ptCount val="7"/>
                <c:pt idx="0">
                  <c:v>1</c:v>
                </c:pt>
                <c:pt idx="1">
                  <c:v>7</c:v>
                </c:pt>
                <c:pt idx="2">
                  <c:v>1</c:v>
                </c:pt>
                <c:pt idx="3">
                  <c:v>118</c:v>
                </c:pt>
                <c:pt idx="4">
                  <c:v>8</c:v>
                </c:pt>
                <c:pt idx="5">
                  <c:v>7</c:v>
                </c:pt>
                <c:pt idx="6">
                  <c:v>18</c:v>
                </c:pt>
              </c:numCache>
            </c:numRef>
          </c:val>
        </c:ser>
        <c:dLbls>
          <c:showLegendKey val="0"/>
          <c:showVal val="0"/>
          <c:showCatName val="0"/>
          <c:showSerName val="0"/>
          <c:showPercent val="0"/>
          <c:showBubbleSize val="0"/>
        </c:dLbls>
        <c:gapWidth val="219"/>
        <c:overlap val="-27"/>
        <c:axId val="404609264"/>
        <c:axId val="1"/>
      </c:barChart>
      <c:catAx>
        <c:axId val="4046092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prstDash val="solid"/>
            <a:round/>
          </a:ln>
          <a:effectLst/>
        </c:spPr>
        <c:txPr>
          <a:bodyPr rot="-60000000" spcFirstLastPara="1" vertOverflow="ellipsis" vert="horz" wrap="square" anchor="ctr" anchorCtr="1"/>
          <a:lstStyle/>
          <a:p>
            <a:pPr>
              <a:defRPr lang="zh-CN" sz="1400" b="0" i="0" u="none" strike="noStrike" kern="1200" baseline="0">
                <a:solidFill>
                  <a:sysClr val="windowText" lastClr="000000"/>
                </a:solidFill>
                <a:latin typeface="+mn-lt"/>
                <a:ea typeface="+mn-ea"/>
                <a:cs typeface="+mn-cs"/>
              </a:defRPr>
            </a:pPr>
          </a:p>
        </c:txPr>
        <c:crossAx val="1"/>
        <c:crosses val="autoZero"/>
        <c:auto val="1"/>
        <c:lblAlgn val="ctr"/>
        <c:lblOffset val="100"/>
        <c:noMultiLvlLbl val="0"/>
      </c:catAx>
      <c:valAx>
        <c:axId val="1"/>
        <c:scaling>
          <c:orientation val="minMax"/>
        </c:scaling>
        <c:delete val="0"/>
        <c:axPos val="l"/>
        <c:majorGridlines>
          <c:spPr>
            <a:ln w="9525" cap="flat" cmpd="sng" algn="ctr">
              <a:solidFill>
                <a:schemeClr val="tx1">
                  <a:lumMod val="15000"/>
                  <a:lumOff val="85000"/>
                </a:schemeClr>
              </a:solidFill>
              <a:prstDash val="solid"/>
              <a:round/>
            </a:ln>
            <a:effectLst/>
          </c:spPr>
        </c:majorGridlines>
        <c:numFmt formatCode="General" sourceLinked="1"/>
        <c:majorTickMark val="none"/>
        <c:minorTickMark val="none"/>
        <c:tickLblPos val="nextTo"/>
        <c:spPr>
          <a:noFill/>
          <a:ln w="6350" cap="flat" cmpd="sng" algn="ctr">
            <a:noFill/>
            <a:prstDash val="solid"/>
            <a:round/>
          </a:ln>
          <a:effectLst/>
        </c:spPr>
        <c:txPr>
          <a:bodyPr rot="-60000000" spcFirstLastPara="1" vertOverflow="ellipsis" vert="horz" wrap="square" anchor="ctr" anchorCtr="1"/>
          <a:lstStyle/>
          <a:p>
            <a:pPr>
              <a:defRPr lang="zh-CN" sz="1400" b="0" i="0" u="none" strike="noStrike" kern="1200" baseline="0">
                <a:solidFill>
                  <a:sysClr val="windowText" lastClr="000000"/>
                </a:solidFill>
                <a:latin typeface="+mn-lt"/>
                <a:ea typeface="+mn-ea"/>
                <a:cs typeface="+mn-cs"/>
              </a:defRPr>
            </a:pPr>
          </a:p>
        </c:txPr>
        <c:crossAx val="404609264"/>
        <c:crosses val="autoZero"/>
        <c:crossBetween val="between"/>
      </c:valAx>
      <c:spPr>
        <a:noFill/>
        <a:ln w="25400">
          <a:noFill/>
        </a:ln>
      </c:spPr>
    </c:plotArea>
    <c:legend>
      <c:legendPos val="b"/>
      <c:layout/>
      <c:overlay val="0"/>
      <c:spPr>
        <a:noFill/>
        <a:ln>
          <a:noFill/>
        </a:ln>
        <a:effectLst/>
      </c:spPr>
      <c:txPr>
        <a:bodyPr rot="0" spcFirstLastPara="1" vertOverflow="ellipsis" vert="horz" wrap="square" anchor="ctr" anchorCtr="1"/>
        <a:lstStyle/>
        <a:p>
          <a:pPr>
            <a:defRPr lang="zh-CN" sz="1600" b="0" i="0" u="none" strike="noStrike" kern="1200" baseline="0">
              <a:solidFill>
                <a:sysClr val="windowText" lastClr="000000"/>
              </a:solidFill>
              <a:latin typeface="+mn-lt"/>
              <a:ea typeface="+mn-ea"/>
              <a:cs typeface="+mn-cs"/>
            </a:defRPr>
          </a:pPr>
        </a:p>
      </c:txPr>
    </c:legend>
    <c:plotVisOnly val="1"/>
    <c:dispBlanksAs val="gap"/>
    <c:showDLblsOverMax val="0"/>
  </c:chart>
  <c:spPr>
    <a:solidFill>
      <a:schemeClr val="bg1"/>
    </a:solidFill>
    <a:ln w="9525" cap="flat" cmpd="sng" algn="ctr">
      <a:solidFill>
        <a:schemeClr val="tx1">
          <a:lumMod val="15000"/>
          <a:lumOff val="85000"/>
        </a:schemeClr>
      </a:solidFill>
      <a:prstDash val="solid"/>
      <a:round/>
    </a:ln>
    <a:effectLst/>
  </c:spPr>
  <c:txPr>
    <a:bodyPr/>
    <a:lstStyle/>
    <a:p>
      <a:pPr>
        <a:defRPr lang="zh-CN">
          <a:solidFill>
            <a:sysClr val="windowText" lastClr="000000"/>
          </a:solidFill>
        </a:defRPr>
      </a:pPr>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defRPr lang="zh-CN" sz="1400" b="0" i="0" u="none" strike="noStrike" kern="1200" spc="0" baseline="0">
                <a:solidFill>
                  <a:prstClr val="black">
                    <a:lumMod val="65000"/>
                    <a:lumOff val="35000"/>
                  </a:prstClr>
                </a:solidFill>
                <a:latin typeface="+mn-lt"/>
                <a:ea typeface="+mn-ea"/>
                <a:cs typeface="+mn-cs"/>
              </a:defRPr>
            </a:pPr>
            <a:r>
              <a:rPr lang="zh-CN" altLang="zh-CN" sz="2800" b="1" i="0" kern="1200" spc="0" baseline="0" dirty="0">
                <a:solidFill>
                  <a:srgbClr val="000000"/>
                </a:solidFill>
                <a:effectLst/>
              </a:rPr>
              <a:t>各进口</a:t>
            </a:r>
            <a:r>
              <a:rPr lang="zh-CN" altLang="en-US" sz="2800" b="1" i="0" kern="1200" spc="0" baseline="0" dirty="0">
                <a:solidFill>
                  <a:srgbClr val="000000"/>
                </a:solidFill>
                <a:effectLst/>
              </a:rPr>
              <a:t>直行</a:t>
            </a:r>
            <a:r>
              <a:rPr lang="zh-CN" altLang="zh-CN" sz="2800" b="1" i="0" kern="1200" spc="0" baseline="0" dirty="0">
                <a:solidFill>
                  <a:srgbClr val="000000"/>
                </a:solidFill>
                <a:effectLst/>
              </a:rPr>
              <a:t>大小车分布</a:t>
            </a:r>
            <a:endParaRPr lang="zh-CN" altLang="zh-CN" sz="2800" dirty="0">
              <a:effectLst/>
            </a:endParaRPr>
          </a:p>
        </c:rich>
      </c:tx>
      <c:layout/>
      <c:overlay val="0"/>
      <c:spPr>
        <a:noFill/>
        <a:ln>
          <a:noFill/>
        </a:ln>
        <a:effectLst/>
      </c:spPr>
    </c:title>
    <c:autoTitleDeleted val="0"/>
    <c:plotArea>
      <c:layout/>
      <c:barChart>
        <c:barDir val="col"/>
        <c:grouping val="clustered"/>
        <c:varyColors val="0"/>
        <c:ser>
          <c:idx val="0"/>
          <c:order val="0"/>
          <c:tx>
            <c:strRef>
              <c:f>Sheet1!$C$1</c:f>
              <c:strCache>
                <c:ptCount val="1"/>
                <c:pt idx="0">
                  <c:v>大车</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zh-CN" sz="1600" b="0" i="0" u="none" strike="noStrike" kern="1200" baseline="0">
                    <a:solidFill>
                      <a:schemeClr val="tx1">
                        <a:lumMod val="75000"/>
                        <a:lumOff val="25000"/>
                      </a:schemeClr>
                    </a:solidFill>
                    <a:latin typeface="+mn-lt"/>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Sheet1!$B$2:$B$5</c:f>
              <c:strCache>
                <c:ptCount val="4"/>
                <c:pt idx="0">
                  <c:v>东</c:v>
                </c:pt>
                <c:pt idx="1">
                  <c:v>南</c:v>
                </c:pt>
                <c:pt idx="2">
                  <c:v>西</c:v>
                </c:pt>
                <c:pt idx="3">
                  <c:v>北</c:v>
                </c:pt>
              </c:strCache>
            </c:strRef>
          </c:cat>
          <c:val>
            <c:numRef>
              <c:f>Sheet1!$C$2:$C$5</c:f>
              <c:numCache>
                <c:formatCode>General</c:formatCode>
                <c:ptCount val="4"/>
                <c:pt idx="0">
                  <c:v>52</c:v>
                </c:pt>
                <c:pt idx="1">
                  <c:v>47</c:v>
                </c:pt>
                <c:pt idx="2">
                  <c:v>0</c:v>
                </c:pt>
                <c:pt idx="3">
                  <c:v>31</c:v>
                </c:pt>
              </c:numCache>
            </c:numRef>
          </c:val>
        </c:ser>
        <c:ser>
          <c:idx val="1"/>
          <c:order val="1"/>
          <c:tx>
            <c:strRef>
              <c:f>Sheet1!$D$1</c:f>
              <c:strCache>
                <c:ptCount val="1"/>
                <c:pt idx="0">
                  <c:v>小车</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zh-CN" sz="1600" b="0" i="0" u="none" strike="noStrike" kern="1200" baseline="0">
                    <a:solidFill>
                      <a:schemeClr val="tx1">
                        <a:lumMod val="75000"/>
                        <a:lumOff val="25000"/>
                      </a:schemeClr>
                    </a:solidFill>
                    <a:latin typeface="+mn-lt"/>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Sheet1!$B$2:$B$5</c:f>
              <c:strCache>
                <c:ptCount val="4"/>
                <c:pt idx="0">
                  <c:v>东</c:v>
                </c:pt>
                <c:pt idx="1">
                  <c:v>南</c:v>
                </c:pt>
                <c:pt idx="2">
                  <c:v>西</c:v>
                </c:pt>
                <c:pt idx="3">
                  <c:v>北</c:v>
                </c:pt>
              </c:strCache>
            </c:strRef>
          </c:cat>
          <c:val>
            <c:numRef>
              <c:f>Sheet1!$D$2:$D$5</c:f>
              <c:numCache>
                <c:formatCode>General</c:formatCode>
                <c:ptCount val="4"/>
                <c:pt idx="0">
                  <c:v>243</c:v>
                </c:pt>
                <c:pt idx="1">
                  <c:v>355</c:v>
                </c:pt>
                <c:pt idx="2">
                  <c:v>0</c:v>
                </c:pt>
                <c:pt idx="3">
                  <c:v>555</c:v>
                </c:pt>
              </c:numCache>
            </c:numRef>
          </c:val>
        </c:ser>
        <c:dLbls>
          <c:showLegendKey val="0"/>
          <c:showVal val="1"/>
          <c:showCatName val="0"/>
          <c:showSerName val="0"/>
          <c:showPercent val="0"/>
          <c:showBubbleSize val="0"/>
        </c:dLbls>
        <c:gapWidth val="219"/>
        <c:overlap val="-27"/>
        <c:axId val="702980224"/>
        <c:axId val="702980552"/>
      </c:barChart>
      <c:catAx>
        <c:axId val="7029802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1400" b="0" i="0" u="none" strike="noStrike" kern="1200" baseline="0">
                <a:solidFill>
                  <a:schemeClr val="tx1">
                    <a:lumMod val="65000"/>
                    <a:lumOff val="35000"/>
                  </a:schemeClr>
                </a:solidFill>
                <a:latin typeface="+mn-lt"/>
                <a:ea typeface="+mn-ea"/>
                <a:cs typeface="+mn-cs"/>
              </a:defRPr>
            </a:pPr>
          </a:p>
        </c:txPr>
        <c:crossAx val="702980552"/>
        <c:crosses val="autoZero"/>
        <c:auto val="1"/>
        <c:lblAlgn val="ctr"/>
        <c:lblOffset val="100"/>
        <c:noMultiLvlLbl val="0"/>
      </c:catAx>
      <c:valAx>
        <c:axId val="702980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zh-CN" sz="1400" b="0" i="0" u="none" strike="noStrike" kern="1200" baseline="0">
                <a:solidFill>
                  <a:schemeClr val="tx1">
                    <a:lumMod val="65000"/>
                    <a:lumOff val="35000"/>
                  </a:schemeClr>
                </a:solidFill>
                <a:latin typeface="+mn-lt"/>
                <a:ea typeface="+mn-ea"/>
                <a:cs typeface="+mn-cs"/>
              </a:defRPr>
            </a:pPr>
          </a:p>
        </c:txPr>
        <c:crossAx val="702980224"/>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lang="zh-CN" sz="1600" b="0" i="0" u="none" strike="noStrike" kern="1200" baseline="0">
              <a:solidFill>
                <a:schemeClr val="tx1">
                  <a:lumMod val="65000"/>
                  <a:lumOff val="35000"/>
                </a:schemeClr>
              </a:solidFill>
              <a:latin typeface="+mn-lt"/>
              <a:ea typeface="+mn-ea"/>
              <a:cs typeface="+mn-cs"/>
            </a:defRPr>
          </a:pPr>
        </a:p>
      </c:txPr>
    </c:legend>
    <c:plotVisOnly val="1"/>
    <c:dispBlanksAs val="gap"/>
    <c:showDLblsOverMax val="0"/>
  </c:chart>
  <c:spPr>
    <a:noFill/>
    <a:ln>
      <a:noFill/>
    </a:ln>
    <a:effectLst/>
  </c:spPr>
  <c:txPr>
    <a:bodyPr/>
    <a:lstStyle/>
    <a:p>
      <a:pPr>
        <a:defRPr lang="zh-CN"/>
      </a:pPr>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lang="zh-CN" sz="2800" b="0" i="0" u="none" strike="noStrike" kern="1200" spc="0" baseline="0">
                <a:solidFill>
                  <a:schemeClr val="tx1">
                    <a:lumMod val="65000"/>
                    <a:lumOff val="35000"/>
                  </a:schemeClr>
                </a:solidFill>
                <a:latin typeface="+mn-lt"/>
                <a:ea typeface="+mn-ea"/>
                <a:cs typeface="+mn-cs"/>
              </a:defRPr>
            </a:pPr>
            <a:r>
              <a:rPr lang="zh-CN" altLang="zh-CN" sz="2800" b="1" i="0" kern="1200" spc="0" baseline="0" dirty="0">
                <a:solidFill>
                  <a:srgbClr val="000000"/>
                </a:solidFill>
                <a:effectLst/>
              </a:rPr>
              <a:t>各进口右转车种统计</a:t>
            </a:r>
            <a:endParaRPr lang="zh-CN" altLang="zh-CN" sz="2800" dirty="0">
              <a:effectLst/>
            </a:endParaRPr>
          </a:p>
        </c:rich>
      </c:tx>
      <c:layout/>
      <c:overlay val="0"/>
      <c:spPr>
        <a:noFill/>
        <a:ln>
          <a:noFill/>
        </a:ln>
        <a:effectLst/>
      </c:spPr>
    </c:title>
    <c:autoTitleDeleted val="0"/>
    <c:plotArea>
      <c:layout/>
      <c:barChart>
        <c:barDir val="col"/>
        <c:grouping val="clustered"/>
        <c:varyColors val="0"/>
        <c:ser>
          <c:idx val="0"/>
          <c:order val="0"/>
          <c:tx>
            <c:strRef>
              <c:f>Sheet1!$I$2</c:f>
              <c:strCache>
                <c:ptCount val="1"/>
                <c:pt idx="0">
                  <c:v>东</c:v>
                </c:pt>
              </c:strCache>
            </c:strRef>
          </c:tx>
          <c:spPr>
            <a:solidFill>
              <a:schemeClr val="accent1"/>
            </a:solidFill>
            <a:ln>
              <a:noFill/>
            </a:ln>
            <a:effectLst/>
          </c:spPr>
          <c:invertIfNegative val="0"/>
          <c:dLbls>
            <c:delete val="1"/>
          </c:dLbls>
          <c:cat>
            <c:strRef>
              <c:f>Sheet1!$J$1:$P$1</c:f>
              <c:strCache>
                <c:ptCount val="7"/>
                <c:pt idx="0">
                  <c:v>小客车</c:v>
                </c:pt>
                <c:pt idx="1">
                  <c:v>中客车</c:v>
                </c:pt>
                <c:pt idx="2">
                  <c:v>大客车</c:v>
                </c:pt>
                <c:pt idx="3">
                  <c:v>小货车</c:v>
                </c:pt>
                <c:pt idx="4">
                  <c:v>中货车</c:v>
                </c:pt>
                <c:pt idx="5">
                  <c:v>大货车</c:v>
                </c:pt>
                <c:pt idx="6">
                  <c:v>摩托车</c:v>
                </c:pt>
              </c:strCache>
            </c:strRef>
          </c:cat>
          <c:val>
            <c:numRef>
              <c:f>Sheet1!$J$2:$P$2</c:f>
              <c:numCache>
                <c:formatCode>General</c:formatCode>
                <c:ptCount val="7"/>
                <c:pt idx="0">
                  <c:v>151</c:v>
                </c:pt>
                <c:pt idx="1">
                  <c:v>0</c:v>
                </c:pt>
                <c:pt idx="2">
                  <c:v>34</c:v>
                </c:pt>
                <c:pt idx="3">
                  <c:v>7</c:v>
                </c:pt>
                <c:pt idx="4">
                  <c:v>0</c:v>
                </c:pt>
                <c:pt idx="5">
                  <c:v>3</c:v>
                </c:pt>
                <c:pt idx="6">
                  <c:v>0</c:v>
                </c:pt>
              </c:numCache>
            </c:numRef>
          </c:val>
        </c:ser>
        <c:ser>
          <c:idx val="1"/>
          <c:order val="1"/>
          <c:tx>
            <c:strRef>
              <c:f>Sheet1!$I$3</c:f>
              <c:strCache>
                <c:ptCount val="1"/>
                <c:pt idx="0">
                  <c:v>南</c:v>
                </c:pt>
              </c:strCache>
            </c:strRef>
          </c:tx>
          <c:spPr>
            <a:solidFill>
              <a:schemeClr val="accent2"/>
            </a:solidFill>
            <a:ln>
              <a:noFill/>
            </a:ln>
            <a:effectLst/>
          </c:spPr>
          <c:invertIfNegative val="0"/>
          <c:dLbls>
            <c:delete val="1"/>
          </c:dLbls>
          <c:cat>
            <c:strRef>
              <c:f>Sheet1!$J$1:$P$1</c:f>
              <c:strCache>
                <c:ptCount val="7"/>
                <c:pt idx="0">
                  <c:v>小客车</c:v>
                </c:pt>
                <c:pt idx="1">
                  <c:v>中客车</c:v>
                </c:pt>
                <c:pt idx="2">
                  <c:v>大客车</c:v>
                </c:pt>
                <c:pt idx="3">
                  <c:v>小货车</c:v>
                </c:pt>
                <c:pt idx="4">
                  <c:v>中货车</c:v>
                </c:pt>
                <c:pt idx="5">
                  <c:v>大货车</c:v>
                </c:pt>
                <c:pt idx="6">
                  <c:v>摩托车</c:v>
                </c:pt>
              </c:strCache>
            </c:strRef>
          </c:cat>
          <c:val>
            <c:numRef>
              <c:f>Sheet1!$J$3:$P$3</c:f>
              <c:numCache>
                <c:formatCode>General</c:formatCode>
                <c:ptCount val="7"/>
                <c:pt idx="0">
                  <c:v>220</c:v>
                </c:pt>
                <c:pt idx="1">
                  <c:v>3</c:v>
                </c:pt>
                <c:pt idx="2">
                  <c:v>31</c:v>
                </c:pt>
                <c:pt idx="3">
                  <c:v>12</c:v>
                </c:pt>
                <c:pt idx="4">
                  <c:v>12</c:v>
                </c:pt>
                <c:pt idx="5">
                  <c:v>4</c:v>
                </c:pt>
                <c:pt idx="6">
                  <c:v>52</c:v>
                </c:pt>
              </c:numCache>
            </c:numRef>
          </c:val>
        </c:ser>
        <c:ser>
          <c:idx val="2"/>
          <c:order val="2"/>
          <c:tx>
            <c:strRef>
              <c:f>Sheet1!$I$4</c:f>
              <c:strCache>
                <c:ptCount val="1"/>
                <c:pt idx="0">
                  <c:v>西</c:v>
                </c:pt>
              </c:strCache>
            </c:strRef>
          </c:tx>
          <c:spPr>
            <a:solidFill>
              <a:schemeClr val="accent3"/>
            </a:solidFill>
            <a:ln>
              <a:noFill/>
            </a:ln>
            <a:effectLst/>
          </c:spPr>
          <c:invertIfNegative val="0"/>
          <c:dLbls>
            <c:delete val="1"/>
          </c:dLbls>
          <c:cat>
            <c:strRef>
              <c:f>Sheet1!$J$1:$P$1</c:f>
              <c:strCache>
                <c:ptCount val="7"/>
                <c:pt idx="0">
                  <c:v>小客车</c:v>
                </c:pt>
                <c:pt idx="1">
                  <c:v>中客车</c:v>
                </c:pt>
                <c:pt idx="2">
                  <c:v>大客车</c:v>
                </c:pt>
                <c:pt idx="3">
                  <c:v>小货车</c:v>
                </c:pt>
                <c:pt idx="4">
                  <c:v>中货车</c:v>
                </c:pt>
                <c:pt idx="5">
                  <c:v>大货车</c:v>
                </c:pt>
                <c:pt idx="6">
                  <c:v>摩托车</c:v>
                </c:pt>
              </c:strCache>
            </c:strRef>
          </c:cat>
          <c:val>
            <c:numRef>
              <c:f>Sheet1!$J$4:$P$4</c:f>
              <c:numCache>
                <c:formatCode>General</c:formatCode>
                <c:ptCount val="7"/>
                <c:pt idx="0">
                  <c:v>0</c:v>
                </c:pt>
                <c:pt idx="1">
                  <c:v>0</c:v>
                </c:pt>
                <c:pt idx="2">
                  <c:v>0</c:v>
                </c:pt>
                <c:pt idx="3">
                  <c:v>0</c:v>
                </c:pt>
                <c:pt idx="4">
                  <c:v>0</c:v>
                </c:pt>
                <c:pt idx="5">
                  <c:v>0</c:v>
                </c:pt>
                <c:pt idx="6">
                  <c:v>0</c:v>
                </c:pt>
              </c:numCache>
            </c:numRef>
          </c:val>
        </c:ser>
        <c:ser>
          <c:idx val="3"/>
          <c:order val="3"/>
          <c:tx>
            <c:strRef>
              <c:f>Sheet1!$I$5</c:f>
              <c:strCache>
                <c:ptCount val="1"/>
                <c:pt idx="0">
                  <c:v>北</c:v>
                </c:pt>
              </c:strCache>
            </c:strRef>
          </c:tx>
          <c:spPr>
            <a:solidFill>
              <a:schemeClr val="accent4"/>
            </a:solidFill>
            <a:ln>
              <a:noFill/>
            </a:ln>
            <a:effectLst/>
          </c:spPr>
          <c:invertIfNegative val="0"/>
          <c:dLbls>
            <c:delete val="1"/>
          </c:dLbls>
          <c:cat>
            <c:strRef>
              <c:f>Sheet1!$J$1:$P$1</c:f>
              <c:strCache>
                <c:ptCount val="7"/>
                <c:pt idx="0">
                  <c:v>小客车</c:v>
                </c:pt>
                <c:pt idx="1">
                  <c:v>中客车</c:v>
                </c:pt>
                <c:pt idx="2">
                  <c:v>大客车</c:v>
                </c:pt>
                <c:pt idx="3">
                  <c:v>小货车</c:v>
                </c:pt>
                <c:pt idx="4">
                  <c:v>中货车</c:v>
                </c:pt>
                <c:pt idx="5">
                  <c:v>大货车</c:v>
                </c:pt>
                <c:pt idx="6">
                  <c:v>摩托车</c:v>
                </c:pt>
              </c:strCache>
            </c:strRef>
          </c:cat>
          <c:val>
            <c:numRef>
              <c:f>Sheet1!$J$5:$P$5</c:f>
              <c:numCache>
                <c:formatCode>General</c:formatCode>
                <c:ptCount val="7"/>
                <c:pt idx="0">
                  <c:v>295</c:v>
                </c:pt>
                <c:pt idx="1">
                  <c:v>4</c:v>
                </c:pt>
                <c:pt idx="2">
                  <c:v>25</c:v>
                </c:pt>
                <c:pt idx="3">
                  <c:v>8</c:v>
                </c:pt>
                <c:pt idx="4">
                  <c:v>55</c:v>
                </c:pt>
                <c:pt idx="5">
                  <c:v>2</c:v>
                </c:pt>
                <c:pt idx="6">
                  <c:v>18</c:v>
                </c:pt>
              </c:numCache>
            </c:numRef>
          </c:val>
        </c:ser>
        <c:ser>
          <c:idx val="4"/>
          <c:order val="4"/>
          <c:tx>
            <c:strRef>
              <c:f>Sheet1!$I$6</c:f>
              <c:strCache>
                <c:ptCount val="1"/>
                <c:pt idx="0">
                  <c:v>总计</c:v>
                </c:pt>
              </c:strCache>
            </c:strRef>
          </c:tx>
          <c:spPr>
            <a:solidFill>
              <a:schemeClr val="accent5"/>
            </a:solidFill>
            <a:ln>
              <a:noFill/>
            </a:ln>
            <a:effectLst/>
          </c:spPr>
          <c:invertIfNegative val="0"/>
          <c:dLbls>
            <c:delete val="1"/>
          </c:dLbls>
          <c:cat>
            <c:strRef>
              <c:f>Sheet1!$J$1:$P$1</c:f>
              <c:strCache>
                <c:ptCount val="7"/>
                <c:pt idx="0">
                  <c:v>小客车</c:v>
                </c:pt>
                <c:pt idx="1">
                  <c:v>中客车</c:v>
                </c:pt>
                <c:pt idx="2">
                  <c:v>大客车</c:v>
                </c:pt>
                <c:pt idx="3">
                  <c:v>小货车</c:v>
                </c:pt>
                <c:pt idx="4">
                  <c:v>中货车</c:v>
                </c:pt>
                <c:pt idx="5">
                  <c:v>大货车</c:v>
                </c:pt>
                <c:pt idx="6">
                  <c:v>摩托车</c:v>
                </c:pt>
              </c:strCache>
            </c:strRef>
          </c:cat>
          <c:val>
            <c:numRef>
              <c:f>Sheet1!$J$6:$P$6</c:f>
              <c:numCache>
                <c:formatCode>General</c:formatCode>
                <c:ptCount val="7"/>
                <c:pt idx="0">
                  <c:v>666</c:v>
                </c:pt>
                <c:pt idx="1">
                  <c:v>7</c:v>
                </c:pt>
                <c:pt idx="2">
                  <c:v>90</c:v>
                </c:pt>
                <c:pt idx="3">
                  <c:v>27</c:v>
                </c:pt>
                <c:pt idx="4">
                  <c:v>67</c:v>
                </c:pt>
                <c:pt idx="5">
                  <c:v>9</c:v>
                </c:pt>
                <c:pt idx="6">
                  <c:v>70</c:v>
                </c:pt>
              </c:numCache>
            </c:numRef>
          </c:val>
        </c:ser>
        <c:dLbls>
          <c:showLegendKey val="0"/>
          <c:showVal val="0"/>
          <c:showCatName val="0"/>
          <c:showSerName val="0"/>
          <c:showPercent val="0"/>
          <c:showBubbleSize val="0"/>
        </c:dLbls>
        <c:gapWidth val="219"/>
        <c:overlap val="-27"/>
        <c:axId val="784983368"/>
        <c:axId val="784982384"/>
      </c:barChart>
      <c:catAx>
        <c:axId val="7849833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1400" b="0" i="0" u="none" strike="noStrike" kern="1200" baseline="0">
                <a:solidFill>
                  <a:schemeClr val="tx1">
                    <a:lumMod val="65000"/>
                    <a:lumOff val="35000"/>
                  </a:schemeClr>
                </a:solidFill>
                <a:latin typeface="+mn-lt"/>
                <a:ea typeface="+mn-ea"/>
                <a:cs typeface="+mn-cs"/>
              </a:defRPr>
            </a:pPr>
          </a:p>
        </c:txPr>
        <c:crossAx val="784982384"/>
        <c:crosses val="autoZero"/>
        <c:auto val="1"/>
        <c:lblAlgn val="ctr"/>
        <c:lblOffset val="100"/>
        <c:noMultiLvlLbl val="0"/>
      </c:catAx>
      <c:valAx>
        <c:axId val="784982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zh-CN" sz="1400" b="0" i="0" u="none" strike="noStrike" kern="1200" baseline="0">
                <a:solidFill>
                  <a:schemeClr val="tx1">
                    <a:lumMod val="65000"/>
                    <a:lumOff val="35000"/>
                  </a:schemeClr>
                </a:solidFill>
                <a:latin typeface="+mn-lt"/>
                <a:ea typeface="+mn-ea"/>
                <a:cs typeface="+mn-cs"/>
              </a:defRPr>
            </a:pPr>
          </a:p>
        </c:txPr>
        <c:crossAx val="784983368"/>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lang="zh-CN" sz="1600" b="0" i="0" u="none" strike="noStrike" kern="1200" baseline="0">
              <a:solidFill>
                <a:schemeClr val="tx1">
                  <a:lumMod val="65000"/>
                  <a:lumOff val="35000"/>
                </a:schemeClr>
              </a:solidFill>
              <a:latin typeface="+mn-lt"/>
              <a:ea typeface="+mn-ea"/>
              <a:cs typeface="+mn-cs"/>
            </a:defRPr>
          </a:pPr>
        </a:p>
      </c:txPr>
    </c:legend>
    <c:plotVisOnly val="1"/>
    <c:dispBlanksAs val="gap"/>
    <c:showDLblsOverMax val="0"/>
  </c:chart>
  <c:spPr>
    <a:noFill/>
    <a:ln>
      <a:noFill/>
    </a:ln>
    <a:effectLst/>
  </c:spPr>
  <c:txPr>
    <a:bodyPr/>
    <a:lstStyle/>
    <a:p>
      <a:pPr>
        <a:defRPr lang="zh-CN"/>
      </a:pP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37DC1AFE-C93E-429E-85E9-3EE9CFFDE852}"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zh-CN" altLang="en-US"/>
        </a:p>
      </dgm:t>
    </dgm:pt>
    <dgm:pt modelId="{66325D3C-592A-4015-BC65-0A0366B945F1}">
      <dgm:prSet phldrT="[文本]" custT="1"/>
      <dgm:spPr>
        <a:solidFill>
          <a:schemeClr val="tx2"/>
        </a:solidFill>
      </dgm:spPr>
      <dgm:t>
        <a:bodyPr/>
        <a:lstStyle/>
        <a:p>
          <a:r>
            <a:rPr lang="en-US" sz="2000" dirty="0">
              <a:latin typeface="微软雅黑 Light" panose="020B0502040204020203" pitchFamily="34" charset="-122"/>
              <a:ea typeface="微软雅黑 Light" panose="020B0502040204020203" pitchFamily="34" charset="-122"/>
            </a:rPr>
            <a:t>1</a:t>
          </a:r>
          <a:r>
            <a:rPr lang="zh-CN" sz="2000" dirty="0">
              <a:latin typeface="微软雅黑 Light" panose="020B0502040204020203" pitchFamily="34" charset="-122"/>
              <a:ea typeface="微软雅黑 Light" panose="020B0502040204020203" pitchFamily="34" charset="-122"/>
            </a:rPr>
            <a:t>、调查过程中，安全第一，并切记一定要拍照记录调查过程，用于后期总结；调查期间必须穿上反光衣，佩戴一次性口罩，并挂上交通调查证；</a:t>
          </a:r>
          <a:endParaRPr lang="zh-CN" altLang="en-US" sz="2000" dirty="0">
            <a:latin typeface="微软雅黑 Light" panose="020B0502040204020203" pitchFamily="34" charset="-122"/>
            <a:ea typeface="微软雅黑 Light" panose="020B0502040204020203" pitchFamily="34" charset="-122"/>
          </a:endParaRPr>
        </a:p>
      </dgm:t>
    </dgm:pt>
    <dgm:pt modelId="{47EA6020-5C64-4290-AF66-8154BB307DB3}" cxnId="{3075E607-9441-4671-A37D-7CB3A47FD4D2}" type="parTrans">
      <dgm:prSet/>
      <dgm:spPr/>
      <dgm:t>
        <a:bodyPr/>
        <a:lstStyle/>
        <a:p>
          <a:endParaRPr lang="zh-CN" altLang="en-US"/>
        </a:p>
      </dgm:t>
    </dgm:pt>
    <dgm:pt modelId="{07B52E1A-8832-4AF5-9C69-2BBE05776433}" cxnId="{3075E607-9441-4671-A37D-7CB3A47FD4D2}" type="sibTrans">
      <dgm:prSet/>
      <dgm:spPr/>
      <dgm:t>
        <a:bodyPr/>
        <a:lstStyle/>
        <a:p>
          <a:endParaRPr lang="zh-CN" altLang="en-US"/>
        </a:p>
      </dgm:t>
    </dgm:pt>
    <dgm:pt modelId="{9801378D-40FD-4105-A81A-921D671EBA9E}">
      <dgm:prSet custT="1"/>
      <dgm:spPr>
        <a:solidFill>
          <a:schemeClr val="tx2"/>
        </a:solidFill>
      </dgm:spPr>
      <dgm:t>
        <a:bodyPr/>
        <a:lstStyle/>
        <a:p>
          <a:r>
            <a:rPr lang="en-US" sz="2000" dirty="0">
              <a:latin typeface="微软雅黑 Light" panose="020B0502040204020203" pitchFamily="34" charset="-122"/>
              <a:ea typeface="微软雅黑 Light" panose="020B0502040204020203" pitchFamily="34" charset="-122"/>
            </a:rPr>
            <a:t>2</a:t>
          </a:r>
          <a:r>
            <a:rPr lang="zh-CN" sz="2000" dirty="0">
              <a:latin typeface="微软雅黑 Light" panose="020B0502040204020203" pitchFamily="34" charset="-122"/>
              <a:ea typeface="微软雅黑 Light" panose="020B0502040204020203" pitchFamily="34" charset="-122"/>
            </a:rPr>
            <a:t>、一切行动听从组长安排，切勿擅自行动，有问题需及时汇报，以便早点解决。如遇突发事件需请假，需提前向组长说明，不得擅自缺席。</a:t>
          </a:r>
        </a:p>
      </dgm:t>
    </dgm:pt>
    <dgm:pt modelId="{765CC146-10C4-4061-A8DB-50FA3CA3CF2C}" cxnId="{26623ACD-3862-499C-89DD-7593E3BD99A8}" type="parTrans">
      <dgm:prSet/>
      <dgm:spPr/>
      <dgm:t>
        <a:bodyPr/>
        <a:lstStyle/>
        <a:p>
          <a:endParaRPr lang="zh-CN" altLang="en-US"/>
        </a:p>
      </dgm:t>
    </dgm:pt>
    <dgm:pt modelId="{474B10C5-2065-46D9-B733-FCA774253776}" cxnId="{26623ACD-3862-499C-89DD-7593E3BD99A8}" type="sibTrans">
      <dgm:prSet/>
      <dgm:spPr/>
      <dgm:t>
        <a:bodyPr/>
        <a:lstStyle/>
        <a:p>
          <a:endParaRPr lang="zh-CN" altLang="en-US"/>
        </a:p>
      </dgm:t>
    </dgm:pt>
    <dgm:pt modelId="{22AC9B24-60C4-4D69-84F5-960441DC4C93}" type="pres">
      <dgm:prSet presAssocID="{37DC1AFE-C93E-429E-85E9-3EE9CFFDE852}" presName="linear" presStyleCnt="0">
        <dgm:presLayoutVars>
          <dgm:animLvl val="lvl"/>
          <dgm:resizeHandles val="exact"/>
        </dgm:presLayoutVars>
      </dgm:prSet>
      <dgm:spPr/>
    </dgm:pt>
    <dgm:pt modelId="{3BBFD4B6-8FF9-49CA-854F-197F3B3EE11B}" type="pres">
      <dgm:prSet presAssocID="{66325D3C-592A-4015-BC65-0A0366B945F1}" presName="parentText" presStyleLbl="node1" presStyleIdx="0" presStyleCnt="2" custLinFactY="-32808" custLinFactNeighborY="-100000">
        <dgm:presLayoutVars>
          <dgm:chMax val="0"/>
          <dgm:bulletEnabled val="1"/>
        </dgm:presLayoutVars>
      </dgm:prSet>
      <dgm:spPr/>
    </dgm:pt>
    <dgm:pt modelId="{FB61D492-ED32-432D-83DA-42C47F37BDED}" type="pres">
      <dgm:prSet presAssocID="{07B52E1A-8832-4AF5-9C69-2BBE05776433}" presName="spacer" presStyleCnt="0"/>
      <dgm:spPr/>
    </dgm:pt>
    <dgm:pt modelId="{8FD7D4C8-BBE3-4C10-9D52-DF59ACC22E13}" type="pres">
      <dgm:prSet presAssocID="{9801378D-40FD-4105-A81A-921D671EBA9E}" presName="parentText" presStyleLbl="node1" presStyleIdx="1" presStyleCnt="2">
        <dgm:presLayoutVars>
          <dgm:chMax val="0"/>
          <dgm:bulletEnabled val="1"/>
        </dgm:presLayoutVars>
      </dgm:prSet>
      <dgm:spPr/>
    </dgm:pt>
  </dgm:ptLst>
  <dgm:cxnLst>
    <dgm:cxn modelId="{3075E607-9441-4671-A37D-7CB3A47FD4D2}" srcId="{37DC1AFE-C93E-429E-85E9-3EE9CFFDE852}" destId="{66325D3C-592A-4015-BC65-0A0366B945F1}" srcOrd="0" destOrd="0" parTransId="{47EA6020-5C64-4290-AF66-8154BB307DB3}" sibTransId="{07B52E1A-8832-4AF5-9C69-2BBE05776433}"/>
    <dgm:cxn modelId="{A3323013-6FA0-4E14-8C23-FD12B6846411}" type="presOf" srcId="{66325D3C-592A-4015-BC65-0A0366B945F1}" destId="{3BBFD4B6-8FF9-49CA-854F-197F3B3EE11B}" srcOrd="0" destOrd="0" presId="urn:microsoft.com/office/officeart/2005/8/layout/vList2"/>
    <dgm:cxn modelId="{F6BF0D28-F274-4BB8-8F95-E3BDC334B26C}" type="presOf" srcId="{37DC1AFE-C93E-429E-85E9-3EE9CFFDE852}" destId="{22AC9B24-60C4-4D69-84F5-960441DC4C93}" srcOrd="0" destOrd="0" presId="urn:microsoft.com/office/officeart/2005/8/layout/vList2"/>
    <dgm:cxn modelId="{2929D8B0-0A65-46B6-ABB8-6C08E5B8EDA3}" type="presOf" srcId="{9801378D-40FD-4105-A81A-921D671EBA9E}" destId="{8FD7D4C8-BBE3-4C10-9D52-DF59ACC22E13}" srcOrd="0" destOrd="0" presId="urn:microsoft.com/office/officeart/2005/8/layout/vList2"/>
    <dgm:cxn modelId="{26623ACD-3862-499C-89DD-7593E3BD99A8}" srcId="{37DC1AFE-C93E-429E-85E9-3EE9CFFDE852}" destId="{9801378D-40FD-4105-A81A-921D671EBA9E}" srcOrd="1" destOrd="0" parTransId="{765CC146-10C4-4061-A8DB-50FA3CA3CF2C}" sibTransId="{474B10C5-2065-46D9-B733-FCA774253776}"/>
    <dgm:cxn modelId="{5965C7EA-B43F-49E4-B87A-5C101B2C1E81}" type="presParOf" srcId="{22AC9B24-60C4-4D69-84F5-960441DC4C93}" destId="{3BBFD4B6-8FF9-49CA-854F-197F3B3EE11B}" srcOrd="0" destOrd="0" presId="urn:microsoft.com/office/officeart/2005/8/layout/vList2"/>
    <dgm:cxn modelId="{55D3327F-2F80-4D4E-A4EC-3F76504AC13C}" type="presParOf" srcId="{22AC9B24-60C4-4D69-84F5-960441DC4C93}" destId="{FB61D492-ED32-432D-83DA-42C47F37BDED}" srcOrd="1" destOrd="0" presId="urn:microsoft.com/office/officeart/2005/8/layout/vList2"/>
    <dgm:cxn modelId="{8A94932A-80BD-469D-991A-8C09663DC0D8}" type="presParOf" srcId="{22AC9B24-60C4-4D69-84F5-960441DC4C93}" destId="{8FD7D4C8-BBE3-4C10-9D52-DF59ACC22E13}" srcOrd="2" destOrd="0" presId="urn:microsoft.com/office/officeart/2005/8/layout/vList2"/>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BFD4B6-8FF9-49CA-854F-197F3B3EE11B}">
      <dsp:nvSpPr>
        <dsp:cNvPr id="0" name=""/>
        <dsp:cNvSpPr/>
      </dsp:nvSpPr>
      <dsp:spPr>
        <a:xfrm>
          <a:off x="0" y="648066"/>
          <a:ext cx="10225136" cy="1216800"/>
        </a:xfrm>
        <a:prstGeom prst="roundRect">
          <a:avLst/>
        </a:prstGeom>
        <a:solidFill>
          <a:schemeClr val="tx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latin typeface="微软雅黑 Light" panose="020B0502040204020203" pitchFamily="34" charset="-122"/>
              <a:ea typeface="微软雅黑 Light" panose="020B0502040204020203" pitchFamily="34" charset="-122"/>
            </a:rPr>
            <a:t>1</a:t>
          </a:r>
          <a:r>
            <a:rPr lang="zh-CN" sz="2000" kern="1200" dirty="0">
              <a:latin typeface="微软雅黑 Light" panose="020B0502040204020203" pitchFamily="34" charset="-122"/>
              <a:ea typeface="微软雅黑 Light" panose="020B0502040204020203" pitchFamily="34" charset="-122"/>
            </a:rPr>
            <a:t>、调查过程中，安全第一，并切记一定要拍照记录调查过程，用于后期总结；调查期间必须穿上反光衣，佩戴一次性口罩，并挂上交通调查证；</a:t>
          </a:r>
          <a:endParaRPr lang="zh-CN" altLang="en-US" sz="2000" kern="1200" dirty="0">
            <a:latin typeface="微软雅黑 Light" panose="020B0502040204020203" pitchFamily="34" charset="-122"/>
            <a:ea typeface="微软雅黑 Light" panose="020B0502040204020203" pitchFamily="34" charset="-122"/>
          </a:endParaRPr>
        </a:p>
      </dsp:txBody>
      <dsp:txXfrm>
        <a:off x="59399" y="707465"/>
        <a:ext cx="10106338" cy="1098002"/>
      </dsp:txXfrm>
    </dsp:sp>
    <dsp:sp modelId="{8FD7D4C8-BBE3-4C10-9D52-DF59ACC22E13}">
      <dsp:nvSpPr>
        <dsp:cNvPr id="0" name=""/>
        <dsp:cNvSpPr/>
      </dsp:nvSpPr>
      <dsp:spPr>
        <a:xfrm>
          <a:off x="0" y="2638474"/>
          <a:ext cx="10225136" cy="1216800"/>
        </a:xfrm>
        <a:prstGeom prst="roundRect">
          <a:avLst/>
        </a:prstGeom>
        <a:solidFill>
          <a:schemeClr val="tx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latin typeface="微软雅黑 Light" panose="020B0502040204020203" pitchFamily="34" charset="-122"/>
              <a:ea typeface="微软雅黑 Light" panose="020B0502040204020203" pitchFamily="34" charset="-122"/>
            </a:rPr>
            <a:t>2</a:t>
          </a:r>
          <a:r>
            <a:rPr lang="zh-CN" sz="2000" kern="1200" dirty="0">
              <a:latin typeface="微软雅黑 Light" panose="020B0502040204020203" pitchFamily="34" charset="-122"/>
              <a:ea typeface="微软雅黑 Light" panose="020B0502040204020203" pitchFamily="34" charset="-122"/>
            </a:rPr>
            <a:t>、一切行动听从组长安排，切勿擅自行动，有问题需及时汇报，以便早点解决。如遇突发事件需请假，需提前向组长说明，不得擅自缺席。</a:t>
          </a:r>
        </a:p>
      </dsp:txBody>
      <dsp:txXfrm>
        <a:off x="59399" y="2697873"/>
        <a:ext cx="10106338" cy="109800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lnSpAfChP" val="20"/>
              <dgm:param type="stBulletLvl" val="1"/>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9630DBF-D010-4114-9DE3-41E342A27C18}"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4D1D107-4CC9-43CA-8CA8-36E1DF70D5F2}"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06024D97-E667-405D-B634-E583E2108D71}" type="datetimeFigureOut">
              <a:rPr lang="zh-CN" altLang="en-US"/>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a:t>单击此处编辑母版文本样式</a:t>
            </a:r>
            <a:endParaRPr lang="zh-CN" altLang="en-US" noProof="0"/>
          </a:p>
          <a:p>
            <a:pPr lvl="1"/>
            <a:r>
              <a:rPr lang="zh-CN" altLang="en-US" noProof="0"/>
              <a:t>第二级</a:t>
            </a:r>
            <a:endParaRPr lang="zh-CN" altLang="en-US" noProof="0"/>
          </a:p>
          <a:p>
            <a:pPr lvl="2"/>
            <a:r>
              <a:rPr lang="zh-CN" altLang="en-US" noProof="0"/>
              <a:t>第三级</a:t>
            </a:r>
            <a:endParaRPr lang="zh-CN" altLang="en-US" noProof="0"/>
          </a:p>
          <a:p>
            <a:pPr lvl="3"/>
            <a:r>
              <a:rPr lang="zh-CN" altLang="en-US" noProof="0"/>
              <a:t>第四级</a:t>
            </a:r>
            <a:endParaRPr lang="zh-CN" altLang="en-US" noProof="0"/>
          </a:p>
          <a:p>
            <a:pPr lvl="4"/>
            <a:r>
              <a:rPr lang="zh-CN" altLang="en-US" noProof="0"/>
              <a:t>第五级</a:t>
            </a:r>
            <a:endParaRPr lang="zh-CN" altLang="en-US" noProof="0"/>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lstStyle>
            <a:lvl1pPr algn="r">
              <a:defRPr sz="1200"/>
            </a:lvl1pPr>
          </a:lstStyle>
          <a:p>
            <a:fld id="{418F03C3-53C1-4F10-8DAF-D1F318E96C6E}" type="slidenum">
              <a:rPr lang="zh-CN" altLang="en-US"/>
            </a:fld>
            <a:endParaRPr lang="zh-CN"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300" kern="1200">
        <a:solidFill>
          <a:schemeClr val="tx1"/>
        </a:solidFill>
        <a:latin typeface="+mn-lt"/>
        <a:ea typeface="+mn-ea"/>
        <a:cs typeface="+mn-cs"/>
      </a:defRPr>
    </a:lvl1pPr>
    <a:lvl2pPr marL="455930" algn="l" rtl="0" eaLnBrk="0" fontAlgn="base" hangingPunct="0">
      <a:spcBef>
        <a:spcPct val="30000"/>
      </a:spcBef>
      <a:spcAft>
        <a:spcPct val="0"/>
      </a:spcAft>
      <a:defRPr sz="1300" kern="1200">
        <a:solidFill>
          <a:schemeClr val="tx1"/>
        </a:solidFill>
        <a:latin typeface="+mn-lt"/>
        <a:ea typeface="+mn-ea"/>
        <a:cs typeface="+mn-cs"/>
      </a:defRPr>
    </a:lvl2pPr>
    <a:lvl3pPr marL="913130" algn="l" rtl="0" eaLnBrk="0" fontAlgn="base" hangingPunct="0">
      <a:spcBef>
        <a:spcPct val="30000"/>
      </a:spcBef>
      <a:spcAft>
        <a:spcPct val="0"/>
      </a:spcAft>
      <a:defRPr sz="1300" kern="1200">
        <a:solidFill>
          <a:schemeClr val="tx1"/>
        </a:solidFill>
        <a:latin typeface="+mn-lt"/>
        <a:ea typeface="+mn-ea"/>
        <a:cs typeface="+mn-cs"/>
      </a:defRPr>
    </a:lvl3pPr>
    <a:lvl4pPr marL="1370330" algn="l" rtl="0" eaLnBrk="0" fontAlgn="base" hangingPunct="0">
      <a:spcBef>
        <a:spcPct val="30000"/>
      </a:spcBef>
      <a:spcAft>
        <a:spcPct val="0"/>
      </a:spcAft>
      <a:defRPr sz="1300" kern="1200">
        <a:solidFill>
          <a:schemeClr val="tx1"/>
        </a:solidFill>
        <a:latin typeface="+mn-lt"/>
        <a:ea typeface="+mn-ea"/>
        <a:cs typeface="+mn-cs"/>
      </a:defRPr>
    </a:lvl4pPr>
    <a:lvl5pPr marL="1827530" algn="l" rtl="0" eaLnBrk="0" fontAlgn="base" hangingPunct="0">
      <a:spcBef>
        <a:spcPct val="30000"/>
      </a:spcBef>
      <a:spcAft>
        <a:spcPct val="0"/>
      </a:spcAft>
      <a:defRPr sz="1300" kern="1200">
        <a:solidFill>
          <a:schemeClr val="tx1"/>
        </a:solidFill>
        <a:latin typeface="+mn-lt"/>
        <a:ea typeface="+mn-ea"/>
        <a:cs typeface="+mn-cs"/>
      </a:defRPr>
    </a:lvl5pPr>
    <a:lvl6pPr marL="2285365" algn="l" defTabSz="913765" rtl="0" eaLnBrk="1" latinLnBrk="0" hangingPunct="1">
      <a:defRPr sz="1300" kern="1200">
        <a:solidFill>
          <a:schemeClr val="tx1"/>
        </a:solidFill>
        <a:latin typeface="+mn-lt"/>
        <a:ea typeface="+mn-ea"/>
        <a:cs typeface="+mn-cs"/>
      </a:defRPr>
    </a:lvl6pPr>
    <a:lvl7pPr marL="2742565" algn="l" defTabSz="913765" rtl="0" eaLnBrk="1" latinLnBrk="0" hangingPunct="1">
      <a:defRPr sz="1300" kern="1200">
        <a:solidFill>
          <a:schemeClr val="tx1"/>
        </a:solidFill>
        <a:latin typeface="+mn-lt"/>
        <a:ea typeface="+mn-ea"/>
        <a:cs typeface="+mn-cs"/>
      </a:defRPr>
    </a:lvl7pPr>
    <a:lvl8pPr marL="3199765" algn="l" defTabSz="913765" rtl="0" eaLnBrk="1" latinLnBrk="0" hangingPunct="1">
      <a:defRPr sz="1300" kern="1200">
        <a:solidFill>
          <a:schemeClr val="tx1"/>
        </a:solidFill>
        <a:latin typeface="+mn-lt"/>
        <a:ea typeface="+mn-ea"/>
        <a:cs typeface="+mn-cs"/>
      </a:defRPr>
    </a:lvl8pPr>
    <a:lvl9pPr marL="3656965" algn="l" defTabSz="913765" rtl="0" eaLnBrk="1" latinLnBrk="0" hangingPunct="1">
      <a:defRPr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F2083-0386-4B43-BE3F-5071C6BB4FA7}"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87638" y="514350"/>
            <a:ext cx="4570412" cy="2571750"/>
          </a:xfrm>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宋体" panose="02010600030101010101" pitchFamily="2" charset="-122"/>
                <a:cs typeface="+mn-cs"/>
              </a:rPr>
              <a:t>My First Template</a:t>
            </a: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fld id="{418F03C3-53C1-4F10-8DAF-D1F318E96C6E}"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fld id="{6A8AECE9-5176-4E57-B4C4-570EB4C2C336}"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2BF82D2-7A68-459D-A996-9BDDA2518FA4}"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E01EE5D-26FB-46D5-A381-ECFB35BF1D34}"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Vertical Title and Text">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2464594" y="508964"/>
            <a:ext cx="7929563" cy="497116"/>
          </a:xfrm>
          <a:prstGeom prst="rect">
            <a:avLst/>
          </a:prstGeom>
        </p:spPr>
        <p:txBody>
          <a:bodyPr wrap="none" lIns="0" tIns="0" rIns="0" bIns="0" anchor="ctr">
            <a:noAutofit/>
          </a:bodyPr>
          <a:lstStyle>
            <a:lvl1pPr algn="ctr">
              <a:defRPr sz="3375" b="1" baseline="0">
                <a:solidFill>
                  <a:schemeClr val="tx1">
                    <a:lumMod val="50000"/>
                    <a:lumOff val="50000"/>
                  </a:schemeClr>
                </a:solidFill>
              </a:defRPr>
            </a:lvl1pPr>
          </a:lstStyle>
          <a:p>
            <a:r>
              <a:rPr lang="en-US" dirty="0"/>
              <a:t>Click To Edit Master Title Style</a:t>
            </a:r>
            <a:endParaRPr lang="en-US" dirty="0"/>
          </a:p>
        </p:txBody>
      </p:sp>
      <p:sp>
        <p:nvSpPr>
          <p:cNvPr id="10" name="Text Placeholder 3"/>
          <p:cNvSpPr>
            <a:spLocks noGrp="1"/>
          </p:cNvSpPr>
          <p:nvPr>
            <p:ph type="body" sz="half" idx="2" hasCustomPrompt="1"/>
          </p:nvPr>
        </p:nvSpPr>
        <p:spPr>
          <a:xfrm>
            <a:off x="3536156" y="1003924"/>
            <a:ext cx="5786438" cy="282284"/>
          </a:xfrm>
          <a:prstGeom prst="rect">
            <a:avLst/>
          </a:prstGeom>
        </p:spPr>
        <p:txBody>
          <a:bodyPr wrap="none" lIns="0" tIns="0" rIns="0" bIns="0" anchor="ctr">
            <a:noAutofit/>
          </a:bodyPr>
          <a:lstStyle>
            <a:lvl1pPr marL="0" indent="0" algn="ctr">
              <a:buNone/>
              <a:defRPr sz="1685" b="1" baseline="0">
                <a:solidFill>
                  <a:schemeClr val="bg1">
                    <a:lumMod val="75000"/>
                  </a:schemeClr>
                </a:solidFill>
              </a:defRPr>
            </a:lvl1pPr>
            <a:lvl2pPr marL="642620" indent="0">
              <a:buNone/>
              <a:defRPr sz="1685"/>
            </a:lvl2pPr>
            <a:lvl3pPr marL="1285875" indent="0">
              <a:buNone/>
              <a:defRPr sz="1405"/>
            </a:lvl3pPr>
            <a:lvl4pPr marL="1928495" indent="0">
              <a:buNone/>
              <a:defRPr sz="1265"/>
            </a:lvl4pPr>
            <a:lvl5pPr marL="2571750" indent="0">
              <a:buNone/>
              <a:defRPr sz="1265"/>
            </a:lvl5pPr>
            <a:lvl6pPr marL="3214370" indent="0">
              <a:buNone/>
              <a:defRPr sz="1265"/>
            </a:lvl6pPr>
            <a:lvl7pPr marL="3857625" indent="0">
              <a:buNone/>
              <a:defRPr sz="1265"/>
            </a:lvl7pPr>
            <a:lvl8pPr marL="4500245" indent="0">
              <a:buNone/>
              <a:defRPr sz="1265"/>
            </a:lvl8pPr>
            <a:lvl9pPr marL="5143500" indent="0">
              <a:buNone/>
              <a:defRPr sz="1265"/>
            </a:lvl9pPr>
          </a:lstStyle>
          <a:p>
            <a:pPr lvl="0"/>
            <a:r>
              <a:rPr lang="en-US" dirty="0"/>
              <a:t>Subtext Goes Here</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0">
                                            <p:txEl>
                                              <p:pRg st="0" end="0"/>
                                            </p:txEl>
                                          </p:spTgt>
                                        </p:tgtEl>
                                        <p:attrNameLst>
                                          <p:attrName>style.visibility</p:attrName>
                                        </p:attrNameLst>
                                      </p:cBhvr>
                                      <p:to>
                                        <p:strVal val="visible"/>
                                      </p:to>
                                    </p:set>
                                    <p:animEffect transition="in" filter="fade">
                                      <p:cBhvr>
                                        <p:cTn id="11"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build="p">
        <p:tmplLst>
          <p:tmpl lvl="1">
            <p:tnLst>
              <p:par>
                <p:cTn presetID="10" presetClass="entr" presetSubtype="0" fill="hold" nodeType="afterEffect">
                  <p:stCondLst>
                    <p:cond delay="0"/>
                  </p:stCondLst>
                  <p:childTnLst>
                    <p:set>
                      <p:cBhvr>
                        <p:cTn dur="1" fill="hold">
                          <p:stCondLst>
                            <p:cond delay="0"/>
                          </p:stCondLst>
                        </p:cTn>
                        <p:tgtEl>
                          <p:spTgt spid="10"/>
                        </p:tgtEl>
                        <p:attrNameLst>
                          <p:attrName>style.visibility</p:attrName>
                        </p:attrNameLst>
                      </p:cBhvr>
                      <p:to>
                        <p:strVal val="visible"/>
                      </p:to>
                    </p:set>
                    <p:animEffect transition="in" filter="fade">
                      <p:cBhvr>
                        <p:cTn dur="500"/>
                        <p:tgtEl>
                          <p:spTgt spid="10"/>
                        </p:tgtEl>
                      </p:cBhvr>
                    </p:animEffect>
                  </p:childTnLst>
                </p:cTn>
              </p:par>
            </p:tnLst>
          </p:tmpl>
        </p:tmplLst>
      </p:bldP>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4" Type="http://schemas.openxmlformats.org/officeDocument/2006/relationships/theme" Target="../theme/theme1.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84238" y="385763"/>
            <a:ext cx="11090275" cy="1397000"/>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84238" y="1925638"/>
            <a:ext cx="11090275" cy="4589462"/>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84238" y="6704013"/>
            <a:ext cx="2892425" cy="384175"/>
          </a:xfrm>
          <a:prstGeom prst="rect">
            <a:avLst/>
          </a:prstGeom>
        </p:spPr>
        <p:txBody>
          <a:bodyPr vert="horz" lIns="91440" tIns="45720" rIns="91440" bIns="45720" rtlCol="0" anchor="ctr"/>
          <a:lstStyle>
            <a:lvl1pPr algn="l">
              <a:defRPr sz="1200">
                <a:solidFill>
                  <a:schemeClr val="tx1">
                    <a:tint val="75000"/>
                  </a:schemeClr>
                </a:solidFill>
              </a:defRPr>
            </a:lvl1pPr>
          </a:lstStyle>
          <a:p>
            <a:fld id="{32BF82D2-7A68-459D-A996-9BDDA2518FA4}" type="datetimeFigureOut">
              <a:rPr lang="zh-CN" altLang="en-US" smtClean="0"/>
            </a:fld>
            <a:endParaRPr lang="zh-CN" altLang="en-US"/>
          </a:p>
        </p:txBody>
      </p:sp>
      <p:sp>
        <p:nvSpPr>
          <p:cNvPr id="5" name="页脚占位符 4"/>
          <p:cNvSpPr>
            <a:spLocks noGrp="1"/>
          </p:cNvSpPr>
          <p:nvPr>
            <p:ph type="ftr" sz="quarter" idx="3"/>
          </p:nvPr>
        </p:nvSpPr>
        <p:spPr>
          <a:xfrm>
            <a:off x="4259263" y="6704013"/>
            <a:ext cx="4340225" cy="38417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9082088" y="6704013"/>
            <a:ext cx="2892425" cy="384175"/>
          </a:xfrm>
          <a:prstGeom prst="rect">
            <a:avLst/>
          </a:prstGeom>
        </p:spPr>
        <p:txBody>
          <a:bodyPr vert="horz" lIns="91440" tIns="45720" rIns="91440" bIns="45720" rtlCol="0" anchor="ctr"/>
          <a:lstStyle>
            <a:lvl1pPr algn="r">
              <a:defRPr sz="1200">
                <a:solidFill>
                  <a:schemeClr val="tx1">
                    <a:tint val="75000"/>
                  </a:schemeClr>
                </a:solidFill>
              </a:defRPr>
            </a:lvl1pPr>
          </a:lstStyle>
          <a:p>
            <a:fld id="{3E01EE5D-26FB-46D5-A381-ECFB35BF1D34}"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9" Type="http://schemas.openxmlformats.org/officeDocument/2006/relationships/tags" Target="../tags/tag9.xml"/><Relationship Id="rId8" Type="http://schemas.openxmlformats.org/officeDocument/2006/relationships/tags" Target="../tags/tag8.xml"/><Relationship Id="rId7" Type="http://schemas.openxmlformats.org/officeDocument/2006/relationships/tags" Target="../tags/tag7.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 Id="rId3" Type="http://schemas.openxmlformats.org/officeDocument/2006/relationships/tags" Target="../tags/tag3.xml"/><Relationship Id="rId2" Type="http://schemas.openxmlformats.org/officeDocument/2006/relationships/tags" Target="../tags/tag2.xml"/><Relationship Id="rId12" Type="http://schemas.openxmlformats.org/officeDocument/2006/relationships/notesSlide" Target="../notesSlides/notesSlide2.xml"/><Relationship Id="rId11" Type="http://schemas.openxmlformats.org/officeDocument/2006/relationships/slideLayout" Target="../slideLayouts/slideLayout3.xml"/><Relationship Id="rId10" Type="http://schemas.openxmlformats.org/officeDocument/2006/relationships/tags" Target="../tags/tag10.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3.xml"/><Relationship Id="rId2" Type="http://schemas.openxmlformats.org/officeDocument/2006/relationships/image" Target="../media/image1.png"/><Relationship Id="rId1" Type="http://schemas.openxmlformats.org/officeDocument/2006/relationships/tags" Target="../tags/tag1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3.xml"/><Relationship Id="rId2" Type="http://schemas.openxmlformats.org/officeDocument/2006/relationships/image" Target="../media/image1.png"/><Relationship Id="rId1" Type="http://schemas.openxmlformats.org/officeDocument/2006/relationships/tags" Target="../tags/tag12.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jpeg"/></Relationships>
</file>

<file path=ppt/slides/_rels/slide7.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5.jpeg"/><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image" Target="../media/image2.jpeg"/></Relationships>
</file>

<file path=ppt/slides/_rels/slide8.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3.xml"/><Relationship Id="rId2" Type="http://schemas.openxmlformats.org/officeDocument/2006/relationships/image" Target="../media/image1.png"/><Relationship Id="rId1" Type="http://schemas.openxmlformats.org/officeDocument/2006/relationships/tags" Target="../tags/tag13.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11.xml.rels><?xml version="1.0" encoding="UTF-8" standalone="yes"?>
<Relationships xmlns="http://schemas.openxmlformats.org/package/2006/relationships"><Relationship Id="rId7" Type="http://schemas.openxmlformats.org/officeDocument/2006/relationships/notesSlide" Target="../notesSlides/notesSlide8.xml"/><Relationship Id="rId6" Type="http://schemas.openxmlformats.org/officeDocument/2006/relationships/slideLayout" Target="../slideLayouts/slideLayout1.xml"/><Relationship Id="rId5" Type="http://schemas.openxmlformats.org/officeDocument/2006/relationships/image" Target="../media/image10.jpeg"/><Relationship Id="rId4" Type="http://schemas.openxmlformats.org/officeDocument/2006/relationships/image" Target="../media/image9.jpeg"/><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image" Target="../media/image1.png"/></Relationships>
</file>

<file path=ppt/slides/_rels/slide12.xml.rels><?xml version="1.0" encoding="UTF-8" standalone="yes"?>
<Relationships xmlns="http://schemas.openxmlformats.org/package/2006/relationships"><Relationship Id="rId4" Type="http://schemas.openxmlformats.org/officeDocument/2006/relationships/notesSlide" Target="../notesSlides/notesSlide9.xml"/><Relationship Id="rId3" Type="http://schemas.openxmlformats.org/officeDocument/2006/relationships/slideLayout" Target="../slideLayouts/slideLayout3.xml"/><Relationship Id="rId2" Type="http://schemas.openxmlformats.org/officeDocument/2006/relationships/image" Target="../media/image1.png"/><Relationship Id="rId1" Type="http://schemas.openxmlformats.org/officeDocument/2006/relationships/tags" Target="../tags/tag14.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chart" Target="../charts/chart1.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chart" Target="../charts/chart2.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chart" Target="../charts/chart3.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chart" Target="../charts/chart4.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chart" Target="../charts/chart5.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chart" Target="../charts/chart6.xml"/></Relationships>
</file>

<file path=ppt/slides/_rels/slide19.xml.rels><?xml version="1.0" encoding="UTF-8" standalone="yes"?>
<Relationships xmlns="http://schemas.openxmlformats.org/package/2006/relationships"><Relationship Id="rId4" Type="http://schemas.openxmlformats.org/officeDocument/2006/relationships/notesSlide" Target="../notesSlides/notesSlide10.xml"/><Relationship Id="rId3" Type="http://schemas.openxmlformats.org/officeDocument/2006/relationships/slideLayout" Target="../slideLayouts/slideLayout3.xml"/><Relationship Id="rId2" Type="http://schemas.openxmlformats.org/officeDocument/2006/relationships/image" Target="../media/image1.png"/><Relationship Id="rId1" Type="http://schemas.openxmlformats.org/officeDocument/2006/relationships/tags" Target="../tags/tag15.xml"/></Relationships>
</file>

<file path=ppt/slides/_rels/slide20.xml.rels><?xml version="1.0" encoding="UTF-8" standalone="yes"?>
<Relationships xmlns="http://schemas.openxmlformats.org/package/2006/relationships"><Relationship Id="rId8" Type="http://schemas.openxmlformats.org/officeDocument/2006/relationships/notesSlide" Target="../notesSlides/notesSlide11.xml"/><Relationship Id="rId7" Type="http://schemas.openxmlformats.org/officeDocument/2006/relationships/slideLayout" Target="../slideLayouts/slideLayout2.xml"/><Relationship Id="rId6" Type="http://schemas.openxmlformats.org/officeDocument/2006/relationships/tags" Target="../tags/tag20.xml"/><Relationship Id="rId5" Type="http://schemas.openxmlformats.org/officeDocument/2006/relationships/tags" Target="../tags/tag19.xml"/><Relationship Id="rId4" Type="http://schemas.openxmlformats.org/officeDocument/2006/relationships/tags" Target="../tags/tag18.xml"/><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image" Target="../media/image1.png"/></Relationships>
</file>

<file path=ppt/slides/_rels/slide21.xml.rels><?xml version="1.0" encoding="UTF-8" standalone="yes"?>
<Relationships xmlns="http://schemas.openxmlformats.org/package/2006/relationships"><Relationship Id="rId4" Type="http://schemas.openxmlformats.org/officeDocument/2006/relationships/notesSlide" Target="../notesSlides/notesSlide12.xml"/><Relationship Id="rId3" Type="http://schemas.openxmlformats.org/officeDocument/2006/relationships/slideLayout" Target="../slideLayouts/slideLayout1.xml"/><Relationship Id="rId2" Type="http://schemas.openxmlformats.org/officeDocument/2006/relationships/image" Target="../media/image11.jpeg"/><Relationship Id="rId1" Type="http://schemas.openxmlformats.org/officeDocument/2006/relationships/image" Target="../media/image1.png"/></Relationships>
</file>

<file path=ppt/slides/_rels/slide22.xml.rels><?xml version="1.0" encoding="UTF-8" standalone="yes"?>
<Relationships xmlns="http://schemas.openxmlformats.org/package/2006/relationships"><Relationship Id="rId5" Type="http://schemas.openxmlformats.org/officeDocument/2006/relationships/notesSlide" Target="../notesSlides/notesSlide13.xml"/><Relationship Id="rId4" Type="http://schemas.openxmlformats.org/officeDocument/2006/relationships/slideLayout" Target="../slideLayouts/slideLayout1.xml"/><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image" Target="../media/image1.png"/></Relationships>
</file>

<file path=ppt/slides/_rels/slide23.xml.rels><?xml version="1.0" encoding="UTF-8" standalone="yes"?>
<Relationships xmlns="http://schemas.openxmlformats.org/package/2006/relationships"><Relationship Id="rId4" Type="http://schemas.openxmlformats.org/officeDocument/2006/relationships/notesSlide" Target="../notesSlides/notesSlide14.xml"/><Relationship Id="rId3" Type="http://schemas.openxmlformats.org/officeDocument/2006/relationships/slideLayout" Target="../slideLayouts/slideLayout1.xml"/><Relationship Id="rId2" Type="http://schemas.openxmlformats.org/officeDocument/2006/relationships/image" Target="../media/image7.jpeg"/><Relationship Id="rId1" Type="http://schemas.openxmlformats.org/officeDocument/2006/relationships/image" Target="../media/image1.png"/></Relationships>
</file>

<file path=ppt/slides/_rels/slide24.xml.rels><?xml version="1.0" encoding="UTF-8" standalone="yes"?>
<Relationships xmlns="http://schemas.openxmlformats.org/package/2006/relationships"><Relationship Id="rId4" Type="http://schemas.openxmlformats.org/officeDocument/2006/relationships/notesSlide" Target="../notesSlides/notesSlide15.xml"/><Relationship Id="rId3" Type="http://schemas.openxmlformats.org/officeDocument/2006/relationships/slideLayout" Target="../slideLayouts/slideLayout3.xml"/><Relationship Id="rId2" Type="http://schemas.openxmlformats.org/officeDocument/2006/relationships/image" Target="../media/image1.png"/><Relationship Id="rId1" Type="http://schemas.openxmlformats.org/officeDocument/2006/relationships/tags" Target="../tags/tag21.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29.xml.rels><?xml version="1.0" encoding="UTF-8" standalone="yes"?>
<Relationships xmlns="http://schemas.openxmlformats.org/package/2006/relationships"><Relationship Id="rId4" Type="http://schemas.openxmlformats.org/officeDocument/2006/relationships/notesSlide" Target="../notesSlides/notesSlide20.xml"/><Relationship Id="rId3" Type="http://schemas.openxmlformats.org/officeDocument/2006/relationships/slideLayout" Target="../slideLayouts/slideLayout3.xml"/><Relationship Id="rId2" Type="http://schemas.openxmlformats.org/officeDocument/2006/relationships/image" Target="../media/image1.png"/><Relationship Id="rId1" Type="http://schemas.openxmlformats.org/officeDocument/2006/relationships/tags" Target="../tags/tag22.xml"/></Relationships>
</file>

<file path=ppt/slides/_rels/slide30.xml.rels><?xml version="1.0" encoding="UTF-8" standalone="yes"?>
<Relationships xmlns="http://schemas.openxmlformats.org/package/2006/relationships"><Relationship Id="rId6" Type="http://schemas.openxmlformats.org/officeDocument/2006/relationships/slideLayout" Target="../slideLayouts/slideLayout3.xml"/><Relationship Id="rId5" Type="http://schemas.microsoft.com/office/2007/relationships/diagramDrawing" Target="../diagrams/drawing1.xml"/><Relationship Id="rId4" Type="http://schemas.openxmlformats.org/officeDocument/2006/relationships/diagramColors" Target="../diagrams/colors1.xml"/><Relationship Id="rId3" Type="http://schemas.openxmlformats.org/officeDocument/2006/relationships/diagramQuickStyle" Target="../diagrams/quickStyle1.xml"/><Relationship Id="rId2" Type="http://schemas.openxmlformats.org/officeDocument/2006/relationships/diagramLayout" Target="../diagrams/layout1.xml"/><Relationship Id="rId1" Type="http://schemas.openxmlformats.org/officeDocument/2006/relationships/diagramData" Target="../diagrams/data1.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xml"/><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4048373"/>
            <a:ext cx="12858750" cy="318427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nvGrpSpPr>
          <p:cNvPr id="9" name="组合 8"/>
          <p:cNvGrpSpPr/>
          <p:nvPr/>
        </p:nvGrpSpPr>
        <p:grpSpPr>
          <a:xfrm>
            <a:off x="5116783" y="824384"/>
            <a:ext cx="2625184" cy="2619388"/>
            <a:chOff x="2423438" y="1854200"/>
            <a:chExt cx="1438276" cy="1435100"/>
          </a:xfrm>
        </p:grpSpPr>
        <p:sp>
          <p:nvSpPr>
            <p:cNvPr id="6" name="Oval 5"/>
            <p:cNvSpPr>
              <a:spLocks noChangeArrowheads="1"/>
            </p:cNvSpPr>
            <p:nvPr/>
          </p:nvSpPr>
          <p:spPr bwMode="auto">
            <a:xfrm>
              <a:off x="2423438" y="1854200"/>
              <a:ext cx="1438275" cy="1435100"/>
            </a:xfrm>
            <a:prstGeom prst="ellipse">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128580" tIns="64290" rIns="128580" bIns="64290" numCol="1" anchor="t" anchorCtr="0" compatLnSpc="1"/>
            <a:lstStyle/>
            <a:p>
              <a:endParaRPr lang="zh-CN" altLang="en-US"/>
            </a:p>
          </p:txBody>
        </p:sp>
        <p:sp>
          <p:nvSpPr>
            <p:cNvPr id="7" name="Freeform 6"/>
            <p:cNvSpPr/>
            <p:nvPr/>
          </p:nvSpPr>
          <p:spPr bwMode="auto">
            <a:xfrm>
              <a:off x="2552026" y="2409825"/>
              <a:ext cx="1309688" cy="879475"/>
            </a:xfrm>
            <a:custGeom>
              <a:avLst/>
              <a:gdLst>
                <a:gd name="T0" fmla="*/ 346 w 346"/>
                <a:gd name="T1" fmla="*/ 43 h 233"/>
                <a:gd name="T2" fmla="*/ 156 w 346"/>
                <a:gd name="T3" fmla="*/ 233 h 233"/>
                <a:gd name="T4" fmla="*/ 128 w 346"/>
                <a:gd name="T5" fmla="*/ 231 h 233"/>
                <a:gd name="T6" fmla="*/ 24 w 346"/>
                <a:gd name="T7" fmla="*/ 127 h 233"/>
                <a:gd name="T8" fmla="*/ 22 w 346"/>
                <a:gd name="T9" fmla="*/ 118 h 233"/>
                <a:gd name="T10" fmla="*/ 32 w 346"/>
                <a:gd name="T11" fmla="*/ 86 h 233"/>
                <a:gd name="T12" fmla="*/ 22 w 346"/>
                <a:gd name="T13" fmla="*/ 76 h 233"/>
                <a:gd name="T14" fmla="*/ 32 w 346"/>
                <a:gd name="T15" fmla="*/ 72 h 233"/>
                <a:gd name="T16" fmla="*/ 33 w 346"/>
                <a:gd name="T17" fmla="*/ 39 h 233"/>
                <a:gd name="T18" fmla="*/ 0 w 346"/>
                <a:gd name="T19" fmla="*/ 7 h 233"/>
                <a:gd name="T20" fmla="*/ 312 w 346"/>
                <a:gd name="T21" fmla="*/ 0 h 233"/>
                <a:gd name="T22" fmla="*/ 346 w 346"/>
                <a:gd name="T23" fmla="*/ 34 h 233"/>
                <a:gd name="T24" fmla="*/ 346 w 346"/>
                <a:gd name="T25" fmla="*/ 43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6" h="233">
                  <a:moveTo>
                    <a:pt x="346" y="43"/>
                  </a:moveTo>
                  <a:cubicBezTo>
                    <a:pt x="346" y="148"/>
                    <a:pt x="261" y="233"/>
                    <a:pt x="156" y="233"/>
                  </a:cubicBezTo>
                  <a:cubicBezTo>
                    <a:pt x="146" y="233"/>
                    <a:pt x="137" y="233"/>
                    <a:pt x="128" y="231"/>
                  </a:cubicBezTo>
                  <a:cubicBezTo>
                    <a:pt x="24" y="127"/>
                    <a:pt x="24" y="127"/>
                    <a:pt x="24" y="127"/>
                  </a:cubicBezTo>
                  <a:cubicBezTo>
                    <a:pt x="22" y="118"/>
                    <a:pt x="22" y="118"/>
                    <a:pt x="22" y="118"/>
                  </a:cubicBezTo>
                  <a:cubicBezTo>
                    <a:pt x="32" y="86"/>
                    <a:pt x="32" y="86"/>
                    <a:pt x="32" y="86"/>
                  </a:cubicBezTo>
                  <a:cubicBezTo>
                    <a:pt x="22" y="76"/>
                    <a:pt x="22" y="76"/>
                    <a:pt x="22" y="76"/>
                  </a:cubicBezTo>
                  <a:cubicBezTo>
                    <a:pt x="32" y="72"/>
                    <a:pt x="32" y="72"/>
                    <a:pt x="32" y="72"/>
                  </a:cubicBezTo>
                  <a:cubicBezTo>
                    <a:pt x="33" y="39"/>
                    <a:pt x="33" y="39"/>
                    <a:pt x="33" y="39"/>
                  </a:cubicBezTo>
                  <a:cubicBezTo>
                    <a:pt x="0" y="7"/>
                    <a:pt x="0" y="7"/>
                    <a:pt x="0" y="7"/>
                  </a:cubicBezTo>
                  <a:cubicBezTo>
                    <a:pt x="312" y="0"/>
                    <a:pt x="312" y="0"/>
                    <a:pt x="312" y="0"/>
                  </a:cubicBezTo>
                  <a:cubicBezTo>
                    <a:pt x="346" y="34"/>
                    <a:pt x="346" y="34"/>
                    <a:pt x="346" y="34"/>
                  </a:cubicBezTo>
                  <a:cubicBezTo>
                    <a:pt x="346" y="37"/>
                    <a:pt x="346" y="40"/>
                    <a:pt x="346" y="43"/>
                  </a:cubicBezTo>
                  <a:close/>
                </a:path>
              </a:pathLst>
            </a:custGeom>
            <a:solidFill>
              <a:schemeClr val="accent2">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128580" tIns="64290" rIns="128580" bIns="64290" numCol="1" anchor="t" anchorCtr="0" compatLnSpc="1"/>
            <a:lstStyle/>
            <a:p>
              <a:endParaRPr lang="zh-CN" altLang="en-US"/>
            </a:p>
          </p:txBody>
        </p:sp>
        <p:sp>
          <p:nvSpPr>
            <p:cNvPr id="8" name="Freeform 7"/>
            <p:cNvSpPr>
              <a:spLocks noEditPoints="1"/>
            </p:cNvSpPr>
            <p:nvPr/>
          </p:nvSpPr>
          <p:spPr bwMode="auto">
            <a:xfrm>
              <a:off x="2545676" y="2235200"/>
              <a:ext cx="1195388" cy="676275"/>
            </a:xfrm>
            <a:custGeom>
              <a:avLst/>
              <a:gdLst>
                <a:gd name="T0" fmla="*/ 72 w 316"/>
                <a:gd name="T1" fmla="*/ 96 h 179"/>
                <a:gd name="T2" fmla="*/ 72 w 316"/>
                <a:gd name="T3" fmla="*/ 133 h 179"/>
                <a:gd name="T4" fmla="*/ 244 w 316"/>
                <a:gd name="T5" fmla="*/ 133 h 179"/>
                <a:gd name="T6" fmla="*/ 244 w 316"/>
                <a:gd name="T7" fmla="*/ 96 h 179"/>
                <a:gd name="T8" fmla="*/ 237 w 316"/>
                <a:gd name="T9" fmla="*/ 91 h 179"/>
                <a:gd name="T10" fmla="*/ 163 w 316"/>
                <a:gd name="T11" fmla="*/ 122 h 179"/>
                <a:gd name="T12" fmla="*/ 153 w 316"/>
                <a:gd name="T13" fmla="*/ 122 h 179"/>
                <a:gd name="T14" fmla="*/ 80 w 316"/>
                <a:gd name="T15" fmla="*/ 91 h 179"/>
                <a:gd name="T16" fmla="*/ 72 w 316"/>
                <a:gd name="T17" fmla="*/ 96 h 179"/>
                <a:gd name="T18" fmla="*/ 39 w 316"/>
                <a:gd name="T19" fmla="*/ 73 h 179"/>
                <a:gd name="T20" fmla="*/ 39 w 316"/>
                <a:gd name="T21" fmla="*/ 106 h 179"/>
                <a:gd name="T22" fmla="*/ 39 w 316"/>
                <a:gd name="T23" fmla="*/ 107 h 179"/>
                <a:gd name="T24" fmla="*/ 41 w 316"/>
                <a:gd name="T25" fmla="*/ 107 h 179"/>
                <a:gd name="T26" fmla="*/ 45 w 316"/>
                <a:gd name="T27" fmla="*/ 112 h 179"/>
                <a:gd name="T28" fmla="*/ 44 w 316"/>
                <a:gd name="T29" fmla="*/ 119 h 179"/>
                <a:gd name="T30" fmla="*/ 44 w 316"/>
                <a:gd name="T31" fmla="*/ 119 h 179"/>
                <a:gd name="T32" fmla="*/ 44 w 316"/>
                <a:gd name="T33" fmla="*/ 123 h 179"/>
                <a:gd name="T34" fmla="*/ 44 w 316"/>
                <a:gd name="T35" fmla="*/ 124 h 179"/>
                <a:gd name="T36" fmla="*/ 42 w 316"/>
                <a:gd name="T37" fmla="*/ 174 h 179"/>
                <a:gd name="T38" fmla="*/ 41 w 316"/>
                <a:gd name="T39" fmla="*/ 174 h 179"/>
                <a:gd name="T40" fmla="*/ 42 w 316"/>
                <a:gd name="T41" fmla="*/ 169 h 179"/>
                <a:gd name="T42" fmla="*/ 40 w 316"/>
                <a:gd name="T43" fmla="*/ 169 h 179"/>
                <a:gd name="T44" fmla="*/ 35 w 316"/>
                <a:gd name="T45" fmla="*/ 179 h 179"/>
                <a:gd name="T46" fmla="*/ 34 w 316"/>
                <a:gd name="T47" fmla="*/ 178 h 179"/>
                <a:gd name="T48" fmla="*/ 33 w 316"/>
                <a:gd name="T49" fmla="*/ 168 h 179"/>
                <a:gd name="T50" fmla="*/ 31 w 316"/>
                <a:gd name="T51" fmla="*/ 166 h 179"/>
                <a:gd name="T52" fmla="*/ 31 w 316"/>
                <a:gd name="T53" fmla="*/ 172 h 179"/>
                <a:gd name="T54" fmla="*/ 30 w 316"/>
                <a:gd name="T55" fmla="*/ 172 h 179"/>
                <a:gd name="T56" fmla="*/ 29 w 316"/>
                <a:gd name="T57" fmla="*/ 168 h 179"/>
                <a:gd name="T58" fmla="*/ 28 w 316"/>
                <a:gd name="T59" fmla="*/ 169 h 179"/>
                <a:gd name="T60" fmla="*/ 28 w 316"/>
                <a:gd name="T61" fmla="*/ 174 h 179"/>
                <a:gd name="T62" fmla="*/ 27 w 316"/>
                <a:gd name="T63" fmla="*/ 175 h 179"/>
                <a:gd name="T64" fmla="*/ 26 w 316"/>
                <a:gd name="T65" fmla="*/ 123 h 179"/>
                <a:gd name="T66" fmla="*/ 26 w 316"/>
                <a:gd name="T67" fmla="*/ 122 h 179"/>
                <a:gd name="T68" fmla="*/ 26 w 316"/>
                <a:gd name="T69" fmla="*/ 118 h 179"/>
                <a:gd name="T70" fmla="*/ 26 w 316"/>
                <a:gd name="T71" fmla="*/ 118 h 179"/>
                <a:gd name="T72" fmla="*/ 25 w 316"/>
                <a:gd name="T73" fmla="*/ 112 h 179"/>
                <a:gd name="T74" fmla="*/ 30 w 316"/>
                <a:gd name="T75" fmla="*/ 105 h 179"/>
                <a:gd name="T76" fmla="*/ 32 w 316"/>
                <a:gd name="T77" fmla="*/ 105 h 179"/>
                <a:gd name="T78" fmla="*/ 32 w 316"/>
                <a:gd name="T79" fmla="*/ 104 h 179"/>
                <a:gd name="T80" fmla="*/ 32 w 316"/>
                <a:gd name="T81" fmla="*/ 68 h 179"/>
                <a:gd name="T82" fmla="*/ 30 w 316"/>
                <a:gd name="T83" fmla="*/ 65 h 179"/>
                <a:gd name="T84" fmla="*/ 4 w 316"/>
                <a:gd name="T85" fmla="*/ 54 h 179"/>
                <a:gd name="T86" fmla="*/ 4 w 316"/>
                <a:gd name="T87" fmla="*/ 45 h 179"/>
                <a:gd name="T88" fmla="*/ 154 w 316"/>
                <a:gd name="T89" fmla="*/ 0 h 179"/>
                <a:gd name="T90" fmla="*/ 162 w 316"/>
                <a:gd name="T91" fmla="*/ 0 h 179"/>
                <a:gd name="T92" fmla="*/ 311 w 316"/>
                <a:gd name="T93" fmla="*/ 45 h 179"/>
                <a:gd name="T94" fmla="*/ 312 w 316"/>
                <a:gd name="T95" fmla="*/ 54 h 179"/>
                <a:gd name="T96" fmla="*/ 163 w 316"/>
                <a:gd name="T97" fmla="*/ 116 h 179"/>
                <a:gd name="T98" fmla="*/ 153 w 316"/>
                <a:gd name="T99" fmla="*/ 116 h 179"/>
                <a:gd name="T100" fmla="*/ 43 w 316"/>
                <a:gd name="T101" fmla="*/ 70 h 179"/>
                <a:gd name="T102" fmla="*/ 39 w 316"/>
                <a:gd name="T103" fmla="*/ 73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16" h="179">
                  <a:moveTo>
                    <a:pt x="72" y="96"/>
                  </a:moveTo>
                  <a:cubicBezTo>
                    <a:pt x="72" y="133"/>
                    <a:pt x="72" y="133"/>
                    <a:pt x="72" y="133"/>
                  </a:cubicBezTo>
                  <a:cubicBezTo>
                    <a:pt x="72" y="177"/>
                    <a:pt x="244" y="177"/>
                    <a:pt x="244" y="133"/>
                  </a:cubicBezTo>
                  <a:cubicBezTo>
                    <a:pt x="244" y="96"/>
                    <a:pt x="244" y="96"/>
                    <a:pt x="244" y="96"/>
                  </a:cubicBezTo>
                  <a:cubicBezTo>
                    <a:pt x="244" y="92"/>
                    <a:pt x="240" y="89"/>
                    <a:pt x="237" y="91"/>
                  </a:cubicBezTo>
                  <a:cubicBezTo>
                    <a:pt x="163" y="122"/>
                    <a:pt x="163" y="122"/>
                    <a:pt x="163" y="122"/>
                  </a:cubicBezTo>
                  <a:cubicBezTo>
                    <a:pt x="160" y="123"/>
                    <a:pt x="156" y="123"/>
                    <a:pt x="153" y="122"/>
                  </a:cubicBezTo>
                  <a:cubicBezTo>
                    <a:pt x="80" y="91"/>
                    <a:pt x="80" y="91"/>
                    <a:pt x="80" y="91"/>
                  </a:cubicBezTo>
                  <a:cubicBezTo>
                    <a:pt x="76" y="89"/>
                    <a:pt x="72" y="92"/>
                    <a:pt x="72" y="96"/>
                  </a:cubicBezTo>
                  <a:close/>
                  <a:moveTo>
                    <a:pt x="39" y="73"/>
                  </a:moveTo>
                  <a:cubicBezTo>
                    <a:pt x="39" y="106"/>
                    <a:pt x="39" y="106"/>
                    <a:pt x="39" y="106"/>
                  </a:cubicBezTo>
                  <a:cubicBezTo>
                    <a:pt x="39" y="106"/>
                    <a:pt x="39" y="106"/>
                    <a:pt x="39" y="107"/>
                  </a:cubicBezTo>
                  <a:cubicBezTo>
                    <a:pt x="40" y="107"/>
                    <a:pt x="40" y="107"/>
                    <a:pt x="41" y="107"/>
                  </a:cubicBezTo>
                  <a:cubicBezTo>
                    <a:pt x="45" y="105"/>
                    <a:pt x="45" y="109"/>
                    <a:pt x="45" y="112"/>
                  </a:cubicBezTo>
                  <a:cubicBezTo>
                    <a:pt x="45" y="114"/>
                    <a:pt x="45" y="117"/>
                    <a:pt x="44" y="119"/>
                  </a:cubicBezTo>
                  <a:cubicBezTo>
                    <a:pt x="44" y="119"/>
                    <a:pt x="44" y="119"/>
                    <a:pt x="44" y="119"/>
                  </a:cubicBezTo>
                  <a:cubicBezTo>
                    <a:pt x="46" y="120"/>
                    <a:pt x="46" y="123"/>
                    <a:pt x="44" y="123"/>
                  </a:cubicBezTo>
                  <a:cubicBezTo>
                    <a:pt x="44" y="123"/>
                    <a:pt x="44" y="124"/>
                    <a:pt x="44" y="124"/>
                  </a:cubicBezTo>
                  <a:cubicBezTo>
                    <a:pt x="53" y="139"/>
                    <a:pt x="57" y="161"/>
                    <a:pt x="42" y="174"/>
                  </a:cubicBezTo>
                  <a:cubicBezTo>
                    <a:pt x="41" y="175"/>
                    <a:pt x="41" y="175"/>
                    <a:pt x="41" y="174"/>
                  </a:cubicBezTo>
                  <a:cubicBezTo>
                    <a:pt x="41" y="172"/>
                    <a:pt x="42" y="171"/>
                    <a:pt x="42" y="169"/>
                  </a:cubicBezTo>
                  <a:cubicBezTo>
                    <a:pt x="43" y="163"/>
                    <a:pt x="42" y="163"/>
                    <a:pt x="40" y="169"/>
                  </a:cubicBezTo>
                  <a:cubicBezTo>
                    <a:pt x="39" y="173"/>
                    <a:pt x="37" y="176"/>
                    <a:pt x="35" y="179"/>
                  </a:cubicBezTo>
                  <a:cubicBezTo>
                    <a:pt x="35" y="179"/>
                    <a:pt x="34" y="179"/>
                    <a:pt x="34" y="178"/>
                  </a:cubicBezTo>
                  <a:cubicBezTo>
                    <a:pt x="34" y="175"/>
                    <a:pt x="34" y="172"/>
                    <a:pt x="33" y="168"/>
                  </a:cubicBezTo>
                  <a:cubicBezTo>
                    <a:pt x="33" y="161"/>
                    <a:pt x="32" y="160"/>
                    <a:pt x="31" y="166"/>
                  </a:cubicBezTo>
                  <a:cubicBezTo>
                    <a:pt x="31" y="168"/>
                    <a:pt x="31" y="170"/>
                    <a:pt x="31" y="172"/>
                  </a:cubicBezTo>
                  <a:cubicBezTo>
                    <a:pt x="31" y="173"/>
                    <a:pt x="31" y="174"/>
                    <a:pt x="30" y="172"/>
                  </a:cubicBezTo>
                  <a:cubicBezTo>
                    <a:pt x="30" y="171"/>
                    <a:pt x="30" y="170"/>
                    <a:pt x="29" y="168"/>
                  </a:cubicBezTo>
                  <a:cubicBezTo>
                    <a:pt x="28" y="165"/>
                    <a:pt x="28" y="165"/>
                    <a:pt x="28" y="169"/>
                  </a:cubicBezTo>
                  <a:cubicBezTo>
                    <a:pt x="28" y="171"/>
                    <a:pt x="28" y="172"/>
                    <a:pt x="28" y="174"/>
                  </a:cubicBezTo>
                  <a:cubicBezTo>
                    <a:pt x="28" y="175"/>
                    <a:pt x="28" y="175"/>
                    <a:pt x="27" y="175"/>
                  </a:cubicBezTo>
                  <a:cubicBezTo>
                    <a:pt x="13" y="162"/>
                    <a:pt x="13" y="142"/>
                    <a:pt x="26" y="123"/>
                  </a:cubicBezTo>
                  <a:cubicBezTo>
                    <a:pt x="26" y="123"/>
                    <a:pt x="26" y="123"/>
                    <a:pt x="26" y="122"/>
                  </a:cubicBezTo>
                  <a:cubicBezTo>
                    <a:pt x="23" y="122"/>
                    <a:pt x="23" y="119"/>
                    <a:pt x="26" y="118"/>
                  </a:cubicBezTo>
                  <a:cubicBezTo>
                    <a:pt x="26" y="118"/>
                    <a:pt x="26" y="118"/>
                    <a:pt x="26" y="118"/>
                  </a:cubicBezTo>
                  <a:cubicBezTo>
                    <a:pt x="26" y="116"/>
                    <a:pt x="25" y="114"/>
                    <a:pt x="25" y="112"/>
                  </a:cubicBezTo>
                  <a:cubicBezTo>
                    <a:pt x="25" y="110"/>
                    <a:pt x="27" y="104"/>
                    <a:pt x="30" y="105"/>
                  </a:cubicBezTo>
                  <a:cubicBezTo>
                    <a:pt x="31" y="106"/>
                    <a:pt x="31" y="106"/>
                    <a:pt x="32" y="105"/>
                  </a:cubicBezTo>
                  <a:cubicBezTo>
                    <a:pt x="32" y="105"/>
                    <a:pt x="32" y="105"/>
                    <a:pt x="32" y="104"/>
                  </a:cubicBezTo>
                  <a:cubicBezTo>
                    <a:pt x="32" y="68"/>
                    <a:pt x="32" y="68"/>
                    <a:pt x="32" y="68"/>
                  </a:cubicBezTo>
                  <a:cubicBezTo>
                    <a:pt x="32" y="67"/>
                    <a:pt x="32" y="65"/>
                    <a:pt x="30" y="65"/>
                  </a:cubicBezTo>
                  <a:cubicBezTo>
                    <a:pt x="4" y="54"/>
                    <a:pt x="4" y="54"/>
                    <a:pt x="4" y="54"/>
                  </a:cubicBezTo>
                  <a:cubicBezTo>
                    <a:pt x="0" y="52"/>
                    <a:pt x="0" y="46"/>
                    <a:pt x="4" y="45"/>
                  </a:cubicBezTo>
                  <a:cubicBezTo>
                    <a:pt x="154" y="0"/>
                    <a:pt x="154" y="0"/>
                    <a:pt x="154" y="0"/>
                  </a:cubicBezTo>
                  <a:cubicBezTo>
                    <a:pt x="157" y="0"/>
                    <a:pt x="159" y="0"/>
                    <a:pt x="162" y="0"/>
                  </a:cubicBezTo>
                  <a:cubicBezTo>
                    <a:pt x="311" y="45"/>
                    <a:pt x="311" y="45"/>
                    <a:pt x="311" y="45"/>
                  </a:cubicBezTo>
                  <a:cubicBezTo>
                    <a:pt x="316" y="46"/>
                    <a:pt x="316" y="52"/>
                    <a:pt x="312" y="54"/>
                  </a:cubicBezTo>
                  <a:cubicBezTo>
                    <a:pt x="163" y="116"/>
                    <a:pt x="163" y="116"/>
                    <a:pt x="163" y="116"/>
                  </a:cubicBezTo>
                  <a:cubicBezTo>
                    <a:pt x="160" y="118"/>
                    <a:pt x="156" y="118"/>
                    <a:pt x="153" y="116"/>
                  </a:cubicBezTo>
                  <a:cubicBezTo>
                    <a:pt x="43" y="70"/>
                    <a:pt x="43" y="70"/>
                    <a:pt x="43" y="70"/>
                  </a:cubicBezTo>
                  <a:cubicBezTo>
                    <a:pt x="41" y="69"/>
                    <a:pt x="39" y="71"/>
                    <a:pt x="39" y="73"/>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128580" tIns="64290" rIns="128580" bIns="64290" numCol="1" anchor="t" anchorCtr="0" compatLnSpc="1"/>
            <a:lstStyle/>
            <a:p>
              <a:endParaRPr lang="zh-CN" altLang="en-US"/>
            </a:p>
          </p:txBody>
        </p:sp>
      </p:grpSp>
      <p:sp>
        <p:nvSpPr>
          <p:cNvPr id="10" name="矩形 259"/>
          <p:cNvSpPr>
            <a:spLocks noChangeArrowheads="1"/>
          </p:cNvSpPr>
          <p:nvPr/>
        </p:nvSpPr>
        <p:spPr bwMode="auto">
          <a:xfrm>
            <a:off x="3714749" y="6069272"/>
            <a:ext cx="5429250" cy="24574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sz="1600" dirty="0">
                <a:solidFill>
                  <a:schemeClr val="bg1"/>
                </a:solidFill>
                <a:cs typeface="Arial" panose="020B0604020202020204" pitchFamily="34" charset="0"/>
              </a:rPr>
              <a:t>汇报人：交通量组</a:t>
            </a:r>
            <a:endParaRPr lang="en-US" sz="1600" dirty="0">
              <a:solidFill>
                <a:schemeClr val="bg1"/>
              </a:solidFill>
              <a:cs typeface="Arial" panose="020B0604020202020204" pitchFamily="34" charset="0"/>
            </a:endParaRPr>
          </a:p>
        </p:txBody>
      </p:sp>
      <p:sp>
        <p:nvSpPr>
          <p:cNvPr id="11" name="矩形 259"/>
          <p:cNvSpPr>
            <a:spLocks noChangeArrowheads="1"/>
          </p:cNvSpPr>
          <p:nvPr/>
        </p:nvSpPr>
        <p:spPr bwMode="auto">
          <a:xfrm>
            <a:off x="2364920" y="4656194"/>
            <a:ext cx="8128908" cy="9233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sz="6000" b="1" cap="all" dirty="0">
                <a:solidFill>
                  <a:schemeClr val="bg1"/>
                </a:solidFill>
                <a:latin typeface="Arial" panose="020B0604020202020204" pitchFamily="34" charset="0"/>
                <a:cs typeface="Arial" panose="020B0604020202020204" pitchFamily="34" charset="0"/>
              </a:rPr>
              <a:t>交叉口交通量调查方案</a:t>
            </a:r>
            <a:endParaRPr lang="zh-CN" altLang="en-US" sz="6000" cap="all" dirty="0">
              <a:solidFill>
                <a:schemeClr val="bg1"/>
              </a:solidFill>
              <a:latin typeface="Arial" panose="020B0604020202020204" pitchFamily="34" charset="0"/>
              <a:cs typeface="Arial" panose="020B0604020202020204" pitchFamily="34" charset="0"/>
            </a:endParaRPr>
          </a:p>
        </p:txBody>
      </p:sp>
      <p:pic>
        <p:nvPicPr>
          <p:cNvPr id="4" name="图片 3" descr="中山大学logo"/>
          <p:cNvPicPr>
            <a:picLocks noChangeAspect="1"/>
          </p:cNvPicPr>
          <p:nvPr/>
        </p:nvPicPr>
        <p:blipFill>
          <a:blip r:embed="rId1"/>
          <a:stretch>
            <a:fillRect/>
          </a:stretch>
        </p:blipFill>
        <p:spPr>
          <a:xfrm>
            <a:off x="11608435" y="243205"/>
            <a:ext cx="793750" cy="79375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0" advTm="0">
        <p:cut/>
      </p:transition>
    </mc:Choice>
    <mc:Fallback>
      <p:transition advTm="0">
        <p:cut/>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accel="40000" fill="hold" nodeType="clickEffect" p14:presetBounceEnd="40000">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14:bounceEnd="40000">
                                          <p:cBhvr additive="base">
                                            <p:cTn id="7" dur="1500" fill="hold"/>
                                            <p:tgtEl>
                                              <p:spTgt spid="9"/>
                                            </p:tgtEl>
                                            <p:attrNameLst>
                                              <p:attrName>ppt_x</p:attrName>
                                            </p:attrNameLst>
                                          </p:cBhvr>
                                          <p:tavLst>
                                            <p:tav tm="0">
                                              <p:val>
                                                <p:strVal val="#ppt_x"/>
                                              </p:val>
                                            </p:tav>
                                            <p:tav tm="100000">
                                              <p:val>
                                                <p:strVal val="#ppt_x"/>
                                              </p:val>
                                            </p:tav>
                                          </p:tavLst>
                                        </p:anim>
                                        <p:anim calcmode="lin" valueType="num" p14:bounceEnd="40000">
                                          <p:cBhvr additive="base">
                                            <p:cTn id="8" dur="1500" fill="hold"/>
                                            <p:tgtEl>
                                              <p:spTgt spid="9"/>
                                            </p:tgtEl>
                                            <p:attrNameLst>
                                              <p:attrName>ppt_y</p:attrName>
                                            </p:attrNameLst>
                                          </p:cBhvr>
                                          <p:tavLst>
                                            <p:tav tm="0">
                                              <p:val>
                                                <p:strVal val="1+#ppt_h/2"/>
                                              </p:val>
                                            </p:tav>
                                            <p:tav tm="100000">
                                              <p:val>
                                                <p:strVal val="#ppt_y"/>
                                              </p:val>
                                            </p:tav>
                                          </p:tavLst>
                                        </p:anim>
                                      </p:childTnLst>
                                    </p:cTn>
                                  </p:par>
                                  <p:par>
                                    <p:cTn id="9" presetID="16" presetClass="entr" presetSubtype="21"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barn(inVertical)">
                                          <p:cBhvr>
                                            <p:cTn id="11" dur="500"/>
                                            <p:tgtEl>
                                              <p:spTgt spid="2"/>
                                            </p:tgtEl>
                                          </p:cBhvr>
                                        </p:animEffect>
                                      </p:childTnLst>
                                    </p:cTn>
                                  </p:par>
                                </p:childTnLst>
                              </p:cTn>
                            </p:par>
                            <p:par>
                              <p:cTn id="12" fill="hold">
                                <p:stCondLst>
                                  <p:cond delay="15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11"/>
                                            </p:tgtEl>
                                            <p:attrNameLst>
                                              <p:attrName>style.visibility</p:attrName>
                                            </p:attrNameLst>
                                          </p:cBhvr>
                                          <p:to>
                                            <p:strVal val="visible"/>
                                          </p:to>
                                        </p:set>
                                        <p:anim calcmode="lin" valueType="num">
                                          <p:cBhvr>
                                            <p:cTn id="15"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11"/>
                                            </p:tgtEl>
                                            <p:attrNameLst>
                                              <p:attrName>ppt_y</p:attrName>
                                            </p:attrNameLst>
                                          </p:cBhvr>
                                          <p:tavLst>
                                            <p:tav tm="0">
                                              <p:val>
                                                <p:strVal val="#ppt_y"/>
                                              </p:val>
                                            </p:tav>
                                            <p:tav tm="100000">
                                              <p:val>
                                                <p:strVal val="#ppt_y"/>
                                              </p:val>
                                            </p:tav>
                                          </p:tavLst>
                                        </p:anim>
                                        <p:anim calcmode="lin" valueType="num">
                                          <p:cBhvr>
                                            <p:cTn id="17"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11"/>
                                            </p:tgtEl>
                                          </p:cBhvr>
                                        </p:animEffect>
                                      </p:childTnLst>
                                    </p:cTn>
                                  </p:par>
                                </p:childTnLst>
                              </p:cTn>
                            </p:par>
                            <p:par>
                              <p:cTn id="20" fill="hold">
                                <p:stCondLst>
                                  <p:cond delay="2450"/>
                                </p:stCondLst>
                                <p:childTnLst>
                                  <p:par>
                                    <p:cTn id="21" presetID="26" presetClass="emph" presetSubtype="0" fill="hold" grpId="1" nodeType="afterEffect">
                                      <p:stCondLst>
                                        <p:cond delay="0"/>
                                      </p:stCondLst>
                                      <p:iterate type="lt">
                                        <p:tmPct val="0"/>
                                      </p:iterate>
                                      <p:childTnLst>
                                        <p:animEffect transition="out" filter="fade">
                                          <p:cBhvr>
                                            <p:cTn id="22" dur="500" tmFilter="0, 0; .2, .5; .8, .5; 1, 0"/>
                                            <p:tgtEl>
                                              <p:spTgt spid="11"/>
                                            </p:tgtEl>
                                          </p:cBhvr>
                                        </p:animEffect>
                                        <p:animScale>
                                          <p:cBhvr>
                                            <p:cTn id="23" dur="250" autoRev="1" fill="hold"/>
                                            <p:tgtEl>
                                              <p:spTgt spid="11"/>
                                            </p:tgtEl>
                                          </p:cBhvr>
                                          <p:by x="105000" y="105000"/>
                                        </p:animScale>
                                      </p:childTnLst>
                                    </p:cTn>
                                  </p:par>
                                </p:childTnLst>
                              </p:cTn>
                            </p:par>
                            <p:par>
                              <p:cTn id="24" fill="hold">
                                <p:stCondLst>
                                  <p:cond delay="2950"/>
                                </p:stCondLst>
                                <p:childTnLst>
                                  <p:par>
                                    <p:cTn id="25" presetID="41" presetClass="entr" presetSubtype="0" fill="hold" grpId="0" nodeType="afterEffect">
                                      <p:stCondLst>
                                        <p:cond delay="0"/>
                                      </p:stCondLst>
                                      <p:iterate type="lt">
                                        <p:tmPct val="10000"/>
                                      </p:iterate>
                                      <p:childTnLst>
                                        <p:set>
                                          <p:cBhvr>
                                            <p:cTn id="26" dur="1" fill="hold">
                                              <p:stCondLst>
                                                <p:cond delay="0"/>
                                              </p:stCondLst>
                                            </p:cTn>
                                            <p:tgtEl>
                                              <p:spTgt spid="10"/>
                                            </p:tgtEl>
                                            <p:attrNameLst>
                                              <p:attrName>style.visibility</p:attrName>
                                            </p:attrNameLst>
                                          </p:cBhvr>
                                          <p:to>
                                            <p:strVal val="visible"/>
                                          </p:to>
                                        </p:set>
                                        <p:anim calcmode="lin" valueType="num">
                                          <p:cBhvr>
                                            <p:cTn id="27"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28" dur="500" fill="hold"/>
                                            <p:tgtEl>
                                              <p:spTgt spid="10"/>
                                            </p:tgtEl>
                                            <p:attrNameLst>
                                              <p:attrName>ppt_y</p:attrName>
                                            </p:attrNameLst>
                                          </p:cBhvr>
                                          <p:tavLst>
                                            <p:tav tm="0">
                                              <p:val>
                                                <p:strVal val="#ppt_y"/>
                                              </p:val>
                                            </p:tav>
                                            <p:tav tm="100000">
                                              <p:val>
                                                <p:strVal val="#ppt_y"/>
                                              </p:val>
                                            </p:tav>
                                          </p:tavLst>
                                        </p:anim>
                                        <p:anim calcmode="lin" valueType="num">
                                          <p:cBhvr>
                                            <p:cTn id="29"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30"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31" dur="500" tmFilter="0,0; .5, 1; 1, 1"/>
                                            <p:tgtEl>
                                              <p:spTgt spid="10"/>
                                            </p:tgtEl>
                                          </p:cBhvr>
                                        </p:animEffect>
                                      </p:childTnLst>
                                    </p:cTn>
                                  </p:par>
                                </p:childTnLst>
                              </p:cTn>
                            </p:par>
                            <p:par>
                              <p:cTn id="32" fill="hold">
                                <p:stCondLst>
                                  <p:cond delay="3799"/>
                                </p:stCondLst>
                                <p:childTnLst>
                                  <p:par>
                                    <p:cTn id="33" presetID="26" presetClass="emph" presetSubtype="0" fill="hold" grpId="1" nodeType="afterEffect">
                                      <p:stCondLst>
                                        <p:cond delay="0"/>
                                      </p:stCondLst>
                                      <p:iterate type="lt">
                                        <p:tmPct val="0"/>
                                      </p:iterate>
                                      <p:childTnLst>
                                        <p:animEffect transition="out" filter="fade">
                                          <p:cBhvr>
                                            <p:cTn id="34" dur="500" tmFilter="0, 0; .2, .5; .8, .5; 1, 0"/>
                                            <p:tgtEl>
                                              <p:spTgt spid="10"/>
                                            </p:tgtEl>
                                          </p:cBhvr>
                                        </p:animEffect>
                                        <p:animScale>
                                          <p:cBhvr>
                                            <p:cTn id="35" dur="250" autoRev="1" fill="hold"/>
                                            <p:tgtEl>
                                              <p:spTgt spid="10"/>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0" grpId="0" bldLvl="0" animBg="1"/>
          <p:bldP spid="10" grpId="1" bldLvl="0" animBg="1"/>
          <p:bldP spid="11" grpId="0" bldLvl="0" animBg="1"/>
          <p:bldP spid="11" grpId="1" bldLvl="0" animBg="1"/>
        </p:bldLst>
      </p:timing>
    </mc:Choice>
    <mc:Fallback>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accel="4000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500" fill="hold"/>
                                            <p:tgtEl>
                                              <p:spTgt spid="9"/>
                                            </p:tgtEl>
                                            <p:attrNameLst>
                                              <p:attrName>ppt_x</p:attrName>
                                            </p:attrNameLst>
                                          </p:cBhvr>
                                          <p:tavLst>
                                            <p:tav tm="0">
                                              <p:val>
                                                <p:strVal val="#ppt_x"/>
                                              </p:val>
                                            </p:tav>
                                            <p:tav tm="100000">
                                              <p:val>
                                                <p:strVal val="#ppt_x"/>
                                              </p:val>
                                            </p:tav>
                                          </p:tavLst>
                                        </p:anim>
                                        <p:anim calcmode="lin" valueType="num">
                                          <p:cBhvr additive="base">
                                            <p:cTn id="8" dur="1500" fill="hold"/>
                                            <p:tgtEl>
                                              <p:spTgt spid="9"/>
                                            </p:tgtEl>
                                            <p:attrNameLst>
                                              <p:attrName>ppt_y</p:attrName>
                                            </p:attrNameLst>
                                          </p:cBhvr>
                                          <p:tavLst>
                                            <p:tav tm="0">
                                              <p:val>
                                                <p:strVal val="1+#ppt_h/2"/>
                                              </p:val>
                                            </p:tav>
                                            <p:tav tm="100000">
                                              <p:val>
                                                <p:strVal val="#ppt_y"/>
                                              </p:val>
                                            </p:tav>
                                          </p:tavLst>
                                        </p:anim>
                                      </p:childTnLst>
                                    </p:cTn>
                                  </p:par>
                                  <p:par>
                                    <p:cTn id="9" presetID="16" presetClass="entr" presetSubtype="21"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barn(inVertical)">
                                          <p:cBhvr>
                                            <p:cTn id="11" dur="500"/>
                                            <p:tgtEl>
                                              <p:spTgt spid="2"/>
                                            </p:tgtEl>
                                          </p:cBhvr>
                                        </p:animEffect>
                                      </p:childTnLst>
                                    </p:cTn>
                                  </p:par>
                                </p:childTnLst>
                              </p:cTn>
                            </p:par>
                            <p:par>
                              <p:cTn id="12" fill="hold">
                                <p:stCondLst>
                                  <p:cond delay="15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11"/>
                                            </p:tgtEl>
                                            <p:attrNameLst>
                                              <p:attrName>style.visibility</p:attrName>
                                            </p:attrNameLst>
                                          </p:cBhvr>
                                          <p:to>
                                            <p:strVal val="visible"/>
                                          </p:to>
                                        </p:set>
                                        <p:anim calcmode="lin" valueType="num">
                                          <p:cBhvr>
                                            <p:cTn id="15"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11"/>
                                            </p:tgtEl>
                                            <p:attrNameLst>
                                              <p:attrName>ppt_y</p:attrName>
                                            </p:attrNameLst>
                                          </p:cBhvr>
                                          <p:tavLst>
                                            <p:tav tm="0">
                                              <p:val>
                                                <p:strVal val="#ppt_y"/>
                                              </p:val>
                                            </p:tav>
                                            <p:tav tm="100000">
                                              <p:val>
                                                <p:strVal val="#ppt_y"/>
                                              </p:val>
                                            </p:tav>
                                          </p:tavLst>
                                        </p:anim>
                                        <p:anim calcmode="lin" valueType="num">
                                          <p:cBhvr>
                                            <p:cTn id="17"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11"/>
                                            </p:tgtEl>
                                          </p:cBhvr>
                                        </p:animEffect>
                                      </p:childTnLst>
                                    </p:cTn>
                                  </p:par>
                                </p:childTnLst>
                              </p:cTn>
                            </p:par>
                            <p:par>
                              <p:cTn id="20" fill="hold">
                                <p:stCondLst>
                                  <p:cond delay="2450"/>
                                </p:stCondLst>
                                <p:childTnLst>
                                  <p:par>
                                    <p:cTn id="21" presetID="26" presetClass="emph" presetSubtype="0" fill="hold" grpId="1" nodeType="afterEffect">
                                      <p:stCondLst>
                                        <p:cond delay="0"/>
                                      </p:stCondLst>
                                      <p:iterate type="lt">
                                        <p:tmPct val="0"/>
                                      </p:iterate>
                                      <p:childTnLst>
                                        <p:animEffect transition="out" filter="fade">
                                          <p:cBhvr>
                                            <p:cTn id="22" dur="500" tmFilter="0, 0; .2, .5; .8, .5; 1, 0"/>
                                            <p:tgtEl>
                                              <p:spTgt spid="11"/>
                                            </p:tgtEl>
                                          </p:cBhvr>
                                        </p:animEffect>
                                        <p:animScale>
                                          <p:cBhvr>
                                            <p:cTn id="23" dur="250" autoRev="1" fill="hold"/>
                                            <p:tgtEl>
                                              <p:spTgt spid="11"/>
                                            </p:tgtEl>
                                          </p:cBhvr>
                                          <p:by x="105000" y="105000"/>
                                        </p:animScale>
                                      </p:childTnLst>
                                    </p:cTn>
                                  </p:par>
                                </p:childTnLst>
                              </p:cTn>
                            </p:par>
                            <p:par>
                              <p:cTn id="24" fill="hold">
                                <p:stCondLst>
                                  <p:cond delay="2950"/>
                                </p:stCondLst>
                                <p:childTnLst>
                                  <p:par>
                                    <p:cTn id="25" presetID="41" presetClass="entr" presetSubtype="0" fill="hold" grpId="0" nodeType="afterEffect">
                                      <p:stCondLst>
                                        <p:cond delay="0"/>
                                      </p:stCondLst>
                                      <p:iterate type="lt">
                                        <p:tmPct val="10000"/>
                                      </p:iterate>
                                      <p:childTnLst>
                                        <p:set>
                                          <p:cBhvr>
                                            <p:cTn id="26" dur="1" fill="hold">
                                              <p:stCondLst>
                                                <p:cond delay="0"/>
                                              </p:stCondLst>
                                            </p:cTn>
                                            <p:tgtEl>
                                              <p:spTgt spid="10"/>
                                            </p:tgtEl>
                                            <p:attrNameLst>
                                              <p:attrName>style.visibility</p:attrName>
                                            </p:attrNameLst>
                                          </p:cBhvr>
                                          <p:to>
                                            <p:strVal val="visible"/>
                                          </p:to>
                                        </p:set>
                                        <p:anim calcmode="lin" valueType="num">
                                          <p:cBhvr>
                                            <p:cTn id="27"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28" dur="500" fill="hold"/>
                                            <p:tgtEl>
                                              <p:spTgt spid="10"/>
                                            </p:tgtEl>
                                            <p:attrNameLst>
                                              <p:attrName>ppt_y</p:attrName>
                                            </p:attrNameLst>
                                          </p:cBhvr>
                                          <p:tavLst>
                                            <p:tav tm="0">
                                              <p:val>
                                                <p:strVal val="#ppt_y"/>
                                              </p:val>
                                            </p:tav>
                                            <p:tav tm="100000">
                                              <p:val>
                                                <p:strVal val="#ppt_y"/>
                                              </p:val>
                                            </p:tav>
                                          </p:tavLst>
                                        </p:anim>
                                        <p:anim calcmode="lin" valueType="num">
                                          <p:cBhvr>
                                            <p:cTn id="29"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30"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31" dur="500" tmFilter="0,0; .5, 1; 1, 1"/>
                                            <p:tgtEl>
                                              <p:spTgt spid="10"/>
                                            </p:tgtEl>
                                          </p:cBhvr>
                                        </p:animEffect>
                                      </p:childTnLst>
                                    </p:cTn>
                                  </p:par>
                                </p:childTnLst>
                              </p:cTn>
                            </p:par>
                            <p:par>
                              <p:cTn id="32" fill="hold">
                                <p:stCondLst>
                                  <p:cond delay="3799"/>
                                </p:stCondLst>
                                <p:childTnLst>
                                  <p:par>
                                    <p:cTn id="33" presetID="26" presetClass="emph" presetSubtype="0" fill="hold" grpId="1" nodeType="afterEffect">
                                      <p:stCondLst>
                                        <p:cond delay="0"/>
                                      </p:stCondLst>
                                      <p:iterate type="lt">
                                        <p:tmPct val="0"/>
                                      </p:iterate>
                                      <p:childTnLst>
                                        <p:animEffect transition="out" filter="fade">
                                          <p:cBhvr>
                                            <p:cTn id="34" dur="500" tmFilter="0, 0; .2, .5; .8, .5; 1, 0"/>
                                            <p:tgtEl>
                                              <p:spTgt spid="10"/>
                                            </p:tgtEl>
                                          </p:cBhvr>
                                        </p:animEffect>
                                        <p:animScale>
                                          <p:cBhvr>
                                            <p:cTn id="35" dur="250" autoRev="1" fill="hold"/>
                                            <p:tgtEl>
                                              <p:spTgt spid="10"/>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0" grpId="0" bldLvl="0" animBg="1"/>
          <p:bldP spid="10" grpId="1" bldLvl="0" animBg="1"/>
          <p:bldP spid="11" grpId="0" bldLvl="0" animBg="1"/>
          <p:bldP spid="11" grpId="1" bldLvl="0" animBg="1"/>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H_SubTitle_4"/>
          <p:cNvSpPr>
            <a:spLocks noChangeArrowheads="1"/>
          </p:cNvSpPr>
          <p:nvPr>
            <p:custDataLst>
              <p:tags r:id="rId1"/>
            </p:custDataLst>
          </p:nvPr>
        </p:nvSpPr>
        <p:spPr bwMode="gray">
          <a:xfrm>
            <a:off x="308695" y="2885134"/>
            <a:ext cx="4395530" cy="681372"/>
          </a:xfrm>
          <a:prstGeom prst="roundRect">
            <a:avLst>
              <a:gd name="adj" fmla="val 50000"/>
            </a:avLst>
          </a:prstGeom>
          <a:solidFill>
            <a:schemeClr val="accent5"/>
          </a:solidFill>
          <a:ln>
            <a:noFill/>
          </a:ln>
        </p:spPr>
        <p:txBody>
          <a:bodyPr lIns="0" tIns="0" rIns="0" bIns="0" anchor="ctr" anchorCtr="1">
            <a:noAutofit/>
          </a:bodyPr>
          <a:lstStyle>
            <a:lvl1pPr eaLnBrk="0" hangingPunct="0">
              <a:spcBef>
                <a:spcPct val="20000"/>
              </a:spcBef>
              <a:buChar char="•"/>
              <a:defRPr kumimoji="1" sz="2800" b="1">
                <a:solidFill>
                  <a:schemeClr val="tx1"/>
                </a:solidFill>
                <a:latin typeface="Microsoft JhengHei" panose="020B0604030504040204" pitchFamily="34" charset="-120"/>
                <a:ea typeface="Microsoft JhengHei" panose="020B0604030504040204" pitchFamily="34" charset="-120"/>
              </a:defRPr>
            </a:lvl1pPr>
            <a:lvl2pPr marL="742950" indent="-285750" eaLnBrk="0" hangingPunct="0">
              <a:spcBef>
                <a:spcPct val="20000"/>
              </a:spcBef>
              <a:buChar char="–"/>
              <a:defRPr kumimoji="1" sz="2400" b="1">
                <a:solidFill>
                  <a:schemeClr val="tx1"/>
                </a:solidFill>
                <a:latin typeface="Microsoft JhengHei" panose="020B0604030504040204" pitchFamily="34" charset="-120"/>
                <a:ea typeface="Microsoft JhengHei" panose="020B0604030504040204" pitchFamily="34" charset="-120"/>
              </a:defRPr>
            </a:lvl2pPr>
            <a:lvl3pPr marL="1143000" indent="-228600" eaLnBrk="0" hangingPunct="0">
              <a:spcBef>
                <a:spcPct val="20000"/>
              </a:spcBef>
              <a:buChar char="•"/>
              <a:defRPr kumimoji="1" sz="2000" b="1">
                <a:solidFill>
                  <a:schemeClr val="tx1"/>
                </a:solidFill>
                <a:latin typeface="Microsoft JhengHei" panose="020B0604030504040204" pitchFamily="34" charset="-120"/>
                <a:ea typeface="Microsoft JhengHei" panose="020B0604030504040204" pitchFamily="34" charset="-120"/>
              </a:defRPr>
            </a:lvl3pPr>
            <a:lvl4pPr marL="1600200" indent="-228600" eaLnBrk="0" hangingPunct="0">
              <a:spcBef>
                <a:spcPct val="20000"/>
              </a:spcBef>
              <a:buChar char="–"/>
              <a:defRPr kumimoji="1" b="1">
                <a:solidFill>
                  <a:schemeClr val="tx1"/>
                </a:solidFill>
                <a:latin typeface="Microsoft JhengHei" panose="020B0604030504040204" pitchFamily="34" charset="-120"/>
                <a:ea typeface="Microsoft JhengHei" panose="020B0604030504040204" pitchFamily="34" charset="-120"/>
              </a:defRPr>
            </a:lvl4pPr>
            <a:lvl5pPr marL="2057400" indent="-228600" eaLnBrk="0" hangingPunct="0">
              <a:spcBef>
                <a:spcPct val="20000"/>
              </a:spcBef>
              <a:buChar char="»"/>
              <a:defRPr kumimoji="1" sz="2000">
                <a:solidFill>
                  <a:schemeClr val="bg1"/>
                </a:solidFill>
                <a:latin typeface="Arial" panose="020B0604020202020204" pitchFamily="34" charset="0"/>
                <a:ea typeface="PMingLiU" panose="02020500000000000000" pitchFamily="18" charset="-120"/>
              </a:defRPr>
            </a:lvl5pPr>
            <a:lvl6pPr marL="2514600" indent="-228600" eaLnBrk="0" fontAlgn="base" hangingPunct="0">
              <a:spcBef>
                <a:spcPct val="20000"/>
              </a:spcBef>
              <a:spcAft>
                <a:spcPct val="0"/>
              </a:spcAft>
              <a:buChar char="»"/>
              <a:defRPr kumimoji="1" sz="2000">
                <a:solidFill>
                  <a:schemeClr val="bg1"/>
                </a:solidFill>
                <a:latin typeface="Arial" panose="020B0604020202020204" pitchFamily="34" charset="0"/>
                <a:ea typeface="PMingLiU" panose="02020500000000000000" pitchFamily="18" charset="-120"/>
              </a:defRPr>
            </a:lvl6pPr>
            <a:lvl7pPr marL="2971800" indent="-228600" eaLnBrk="0" fontAlgn="base" hangingPunct="0">
              <a:spcBef>
                <a:spcPct val="20000"/>
              </a:spcBef>
              <a:spcAft>
                <a:spcPct val="0"/>
              </a:spcAft>
              <a:buChar char="»"/>
              <a:defRPr kumimoji="1" sz="2000">
                <a:solidFill>
                  <a:schemeClr val="bg1"/>
                </a:solidFill>
                <a:latin typeface="Arial" panose="020B0604020202020204" pitchFamily="34" charset="0"/>
                <a:ea typeface="PMingLiU" panose="02020500000000000000" pitchFamily="18" charset="-120"/>
              </a:defRPr>
            </a:lvl7pPr>
            <a:lvl8pPr marL="3429000" indent="-228600" eaLnBrk="0" fontAlgn="base" hangingPunct="0">
              <a:spcBef>
                <a:spcPct val="20000"/>
              </a:spcBef>
              <a:spcAft>
                <a:spcPct val="0"/>
              </a:spcAft>
              <a:buChar char="»"/>
              <a:defRPr kumimoji="1" sz="2000">
                <a:solidFill>
                  <a:schemeClr val="bg1"/>
                </a:solidFill>
                <a:latin typeface="Arial" panose="020B0604020202020204" pitchFamily="34" charset="0"/>
                <a:ea typeface="PMingLiU" panose="02020500000000000000" pitchFamily="18" charset="-120"/>
              </a:defRPr>
            </a:lvl8pPr>
            <a:lvl9pPr marL="3886200" indent="-228600" eaLnBrk="0" fontAlgn="base" hangingPunct="0">
              <a:spcBef>
                <a:spcPct val="20000"/>
              </a:spcBef>
              <a:spcAft>
                <a:spcPct val="0"/>
              </a:spcAft>
              <a:buChar char="»"/>
              <a:defRPr kumimoji="1" sz="2000">
                <a:solidFill>
                  <a:schemeClr val="bg1"/>
                </a:solidFill>
                <a:latin typeface="Arial" panose="020B0604020202020204" pitchFamily="34" charset="0"/>
                <a:ea typeface="PMingLiU" panose="02020500000000000000" pitchFamily="18" charset="-120"/>
              </a:defRPr>
            </a:lvl9pPr>
          </a:lstStyle>
          <a:p>
            <a:pPr lvl="0" algn="ctr">
              <a:buNone/>
            </a:pPr>
            <a:r>
              <a:rPr lang="zh-CN" altLang="en-US" sz="2000" dirty="0">
                <a:solidFill>
                  <a:schemeClr val="bg1"/>
                </a:solidFill>
                <a:latin typeface="Arial" panose="020B0604020202020204" pitchFamily="34" charset="0"/>
                <a:ea typeface="微软雅黑" panose="020B0503020204020204" pitchFamily="34" charset="-122"/>
                <a:sym typeface="Arial" panose="020B0604020202020204" pitchFamily="34" charset="0"/>
              </a:rPr>
              <a:t>调查交叉口简介</a:t>
            </a:r>
            <a:endParaRPr lang="en-US" altLang="zh-CN" sz="2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lvl="0" algn="ctr">
              <a:buNone/>
            </a:pPr>
            <a:r>
              <a:rPr lang="en-US" altLang="zh-CN" sz="1050" dirty="0">
                <a:solidFill>
                  <a:schemeClr val="bg1"/>
                </a:solidFill>
                <a:latin typeface="Arial" panose="020B0604020202020204" pitchFamily="34" charset="0"/>
                <a:ea typeface="微软雅黑" panose="020B0503020204020204" pitchFamily="34" charset="-122"/>
                <a:sym typeface="Arial" panose="020B0604020202020204" pitchFamily="34" charset="0"/>
              </a:rPr>
              <a:t>Intersection</a:t>
            </a:r>
            <a:endParaRPr lang="zh-CN" altLang="en-US" sz="105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MH_SubTitle_1"/>
          <p:cNvSpPr>
            <a:spLocks noChangeArrowheads="1"/>
          </p:cNvSpPr>
          <p:nvPr>
            <p:custDataLst>
              <p:tags r:id="rId2"/>
            </p:custDataLst>
          </p:nvPr>
        </p:nvSpPr>
        <p:spPr bwMode="gray">
          <a:xfrm>
            <a:off x="730613" y="1055942"/>
            <a:ext cx="4395530" cy="683047"/>
          </a:xfrm>
          <a:prstGeom prst="roundRect">
            <a:avLst>
              <a:gd name="adj" fmla="val 50000"/>
            </a:avLst>
          </a:prstGeom>
          <a:solidFill>
            <a:schemeClr val="accent2"/>
          </a:solidFill>
          <a:ln>
            <a:noFill/>
          </a:ln>
        </p:spPr>
        <p:txBody>
          <a:bodyPr lIns="0" tIns="0" rIns="0" bIns="0" anchor="ctr" anchorCtr="1">
            <a:noAutofit/>
          </a:bodyPr>
          <a:lstStyle>
            <a:lvl1pPr eaLnBrk="0" hangingPunct="0">
              <a:spcBef>
                <a:spcPct val="20000"/>
              </a:spcBef>
              <a:buChar char="•"/>
              <a:defRPr kumimoji="1" sz="2800" b="1">
                <a:solidFill>
                  <a:schemeClr val="tx1"/>
                </a:solidFill>
                <a:latin typeface="Microsoft JhengHei" panose="020B0604030504040204" pitchFamily="34" charset="-120"/>
                <a:ea typeface="Microsoft JhengHei" panose="020B0604030504040204" pitchFamily="34" charset="-120"/>
              </a:defRPr>
            </a:lvl1pPr>
            <a:lvl2pPr marL="742950" indent="-285750" eaLnBrk="0" hangingPunct="0">
              <a:spcBef>
                <a:spcPct val="20000"/>
              </a:spcBef>
              <a:buChar char="–"/>
              <a:defRPr kumimoji="1" sz="2400" b="1">
                <a:solidFill>
                  <a:schemeClr val="tx1"/>
                </a:solidFill>
                <a:latin typeface="Microsoft JhengHei" panose="020B0604030504040204" pitchFamily="34" charset="-120"/>
                <a:ea typeface="Microsoft JhengHei" panose="020B0604030504040204" pitchFamily="34" charset="-120"/>
              </a:defRPr>
            </a:lvl2pPr>
            <a:lvl3pPr marL="1143000" indent="-228600" eaLnBrk="0" hangingPunct="0">
              <a:spcBef>
                <a:spcPct val="20000"/>
              </a:spcBef>
              <a:buChar char="•"/>
              <a:defRPr kumimoji="1" sz="2000" b="1">
                <a:solidFill>
                  <a:schemeClr val="tx1"/>
                </a:solidFill>
                <a:latin typeface="Microsoft JhengHei" panose="020B0604030504040204" pitchFamily="34" charset="-120"/>
                <a:ea typeface="Microsoft JhengHei" panose="020B0604030504040204" pitchFamily="34" charset="-120"/>
              </a:defRPr>
            </a:lvl3pPr>
            <a:lvl4pPr marL="1600200" indent="-228600" eaLnBrk="0" hangingPunct="0">
              <a:spcBef>
                <a:spcPct val="20000"/>
              </a:spcBef>
              <a:buChar char="–"/>
              <a:defRPr kumimoji="1" b="1">
                <a:solidFill>
                  <a:schemeClr val="tx1"/>
                </a:solidFill>
                <a:latin typeface="Microsoft JhengHei" panose="020B0604030504040204" pitchFamily="34" charset="-120"/>
                <a:ea typeface="Microsoft JhengHei" panose="020B0604030504040204" pitchFamily="34" charset="-120"/>
              </a:defRPr>
            </a:lvl4pPr>
            <a:lvl5pPr marL="2057400" indent="-228600" eaLnBrk="0" hangingPunct="0">
              <a:spcBef>
                <a:spcPct val="20000"/>
              </a:spcBef>
              <a:buChar char="»"/>
              <a:defRPr kumimoji="1" sz="2000">
                <a:solidFill>
                  <a:schemeClr val="bg1"/>
                </a:solidFill>
                <a:latin typeface="Arial" panose="020B0604020202020204" pitchFamily="34" charset="0"/>
                <a:ea typeface="PMingLiU" panose="02020500000000000000" pitchFamily="18" charset="-120"/>
              </a:defRPr>
            </a:lvl5pPr>
            <a:lvl6pPr marL="2514600" indent="-228600" eaLnBrk="0" fontAlgn="base" hangingPunct="0">
              <a:spcBef>
                <a:spcPct val="20000"/>
              </a:spcBef>
              <a:spcAft>
                <a:spcPct val="0"/>
              </a:spcAft>
              <a:buChar char="»"/>
              <a:defRPr kumimoji="1" sz="2000">
                <a:solidFill>
                  <a:schemeClr val="bg1"/>
                </a:solidFill>
                <a:latin typeface="Arial" panose="020B0604020202020204" pitchFamily="34" charset="0"/>
                <a:ea typeface="PMingLiU" panose="02020500000000000000" pitchFamily="18" charset="-120"/>
              </a:defRPr>
            </a:lvl6pPr>
            <a:lvl7pPr marL="2971800" indent="-228600" eaLnBrk="0" fontAlgn="base" hangingPunct="0">
              <a:spcBef>
                <a:spcPct val="20000"/>
              </a:spcBef>
              <a:spcAft>
                <a:spcPct val="0"/>
              </a:spcAft>
              <a:buChar char="»"/>
              <a:defRPr kumimoji="1" sz="2000">
                <a:solidFill>
                  <a:schemeClr val="bg1"/>
                </a:solidFill>
                <a:latin typeface="Arial" panose="020B0604020202020204" pitchFamily="34" charset="0"/>
                <a:ea typeface="PMingLiU" panose="02020500000000000000" pitchFamily="18" charset="-120"/>
              </a:defRPr>
            </a:lvl7pPr>
            <a:lvl8pPr marL="3429000" indent="-228600" eaLnBrk="0" fontAlgn="base" hangingPunct="0">
              <a:spcBef>
                <a:spcPct val="20000"/>
              </a:spcBef>
              <a:spcAft>
                <a:spcPct val="0"/>
              </a:spcAft>
              <a:buChar char="»"/>
              <a:defRPr kumimoji="1" sz="2000">
                <a:solidFill>
                  <a:schemeClr val="bg1"/>
                </a:solidFill>
                <a:latin typeface="Arial" panose="020B0604020202020204" pitchFamily="34" charset="0"/>
                <a:ea typeface="PMingLiU" panose="02020500000000000000" pitchFamily="18" charset="-120"/>
              </a:defRPr>
            </a:lvl8pPr>
            <a:lvl9pPr marL="3886200" indent="-228600" eaLnBrk="0" fontAlgn="base" hangingPunct="0">
              <a:spcBef>
                <a:spcPct val="20000"/>
              </a:spcBef>
              <a:spcAft>
                <a:spcPct val="0"/>
              </a:spcAft>
              <a:buChar char="»"/>
              <a:defRPr kumimoji="1" sz="2000">
                <a:solidFill>
                  <a:schemeClr val="bg1"/>
                </a:solidFill>
                <a:latin typeface="Arial" panose="020B0604020202020204" pitchFamily="34" charset="0"/>
                <a:ea typeface="PMingLiU" panose="02020500000000000000" pitchFamily="18" charset="-120"/>
              </a:defRPr>
            </a:lvl9pPr>
          </a:lstStyle>
          <a:p>
            <a:pPr algn="ctr">
              <a:buNone/>
            </a:pPr>
            <a:r>
              <a:rPr lang="zh-CN" altLang="en-US" sz="2000" dirty="0">
                <a:solidFill>
                  <a:schemeClr val="bg1"/>
                </a:solidFill>
                <a:latin typeface="Arial" panose="020B0604020202020204" pitchFamily="34" charset="0"/>
                <a:ea typeface="微软雅黑" panose="020B0503020204020204" pitchFamily="34" charset="-122"/>
                <a:sym typeface="Arial" panose="020B0604020202020204" pitchFamily="34" charset="0"/>
              </a:rPr>
              <a:t>调查人员组成</a:t>
            </a:r>
            <a:endParaRPr lang="en-US" altLang="zh-CN" sz="2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gn="ctr">
              <a:buNone/>
            </a:pPr>
            <a:r>
              <a:rPr lang="en-US" altLang="zh-CN" sz="1050" dirty="0">
                <a:solidFill>
                  <a:schemeClr val="bg1"/>
                </a:solidFill>
                <a:latin typeface="Arial" panose="020B0604020202020204" pitchFamily="34" charset="0"/>
                <a:ea typeface="微软雅黑" panose="020B0503020204020204" pitchFamily="34" charset="-122"/>
                <a:sym typeface="Arial" panose="020B0604020202020204" pitchFamily="34" charset="0"/>
              </a:rPr>
              <a:t>Composition of investigators</a:t>
            </a:r>
            <a:endParaRPr lang="zh-CN" altLang="en-US" sz="105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MH_SubTitle_2"/>
          <p:cNvSpPr>
            <a:spLocks noChangeArrowheads="1"/>
          </p:cNvSpPr>
          <p:nvPr>
            <p:custDataLst>
              <p:tags r:id="rId3"/>
            </p:custDataLst>
          </p:nvPr>
        </p:nvSpPr>
        <p:spPr bwMode="gray">
          <a:xfrm>
            <a:off x="7732607" y="1061278"/>
            <a:ext cx="4395530" cy="683047"/>
          </a:xfrm>
          <a:prstGeom prst="roundRect">
            <a:avLst>
              <a:gd name="adj" fmla="val 50000"/>
            </a:avLst>
          </a:prstGeom>
          <a:solidFill>
            <a:schemeClr val="accent3"/>
          </a:solidFill>
          <a:ln>
            <a:noFill/>
          </a:ln>
        </p:spPr>
        <p:txBody>
          <a:bodyPr lIns="0" tIns="0" rIns="0" bIns="0" anchor="ctr" anchorCtr="1">
            <a:noAutofit/>
          </a:bodyPr>
          <a:lstStyle>
            <a:lvl1pPr eaLnBrk="0" hangingPunct="0">
              <a:spcBef>
                <a:spcPct val="20000"/>
              </a:spcBef>
              <a:buChar char="•"/>
              <a:defRPr kumimoji="1" sz="2800" b="1">
                <a:solidFill>
                  <a:schemeClr val="tx1"/>
                </a:solidFill>
                <a:latin typeface="Microsoft JhengHei" panose="020B0604030504040204" pitchFamily="34" charset="-120"/>
                <a:ea typeface="Microsoft JhengHei" panose="020B0604030504040204" pitchFamily="34" charset="-120"/>
              </a:defRPr>
            </a:lvl1pPr>
            <a:lvl2pPr marL="742950" indent="-285750" eaLnBrk="0" hangingPunct="0">
              <a:spcBef>
                <a:spcPct val="20000"/>
              </a:spcBef>
              <a:buChar char="–"/>
              <a:defRPr kumimoji="1" sz="2400" b="1">
                <a:solidFill>
                  <a:schemeClr val="tx1"/>
                </a:solidFill>
                <a:latin typeface="Microsoft JhengHei" panose="020B0604030504040204" pitchFamily="34" charset="-120"/>
                <a:ea typeface="Microsoft JhengHei" panose="020B0604030504040204" pitchFamily="34" charset="-120"/>
              </a:defRPr>
            </a:lvl2pPr>
            <a:lvl3pPr marL="1143000" indent="-228600" eaLnBrk="0" hangingPunct="0">
              <a:spcBef>
                <a:spcPct val="20000"/>
              </a:spcBef>
              <a:buChar char="•"/>
              <a:defRPr kumimoji="1" sz="2000" b="1">
                <a:solidFill>
                  <a:schemeClr val="tx1"/>
                </a:solidFill>
                <a:latin typeface="Microsoft JhengHei" panose="020B0604030504040204" pitchFamily="34" charset="-120"/>
                <a:ea typeface="Microsoft JhengHei" panose="020B0604030504040204" pitchFamily="34" charset="-120"/>
              </a:defRPr>
            </a:lvl3pPr>
            <a:lvl4pPr marL="1600200" indent="-228600" eaLnBrk="0" hangingPunct="0">
              <a:spcBef>
                <a:spcPct val="20000"/>
              </a:spcBef>
              <a:buChar char="–"/>
              <a:defRPr kumimoji="1" b="1">
                <a:solidFill>
                  <a:schemeClr val="tx1"/>
                </a:solidFill>
                <a:latin typeface="Microsoft JhengHei" panose="020B0604030504040204" pitchFamily="34" charset="-120"/>
                <a:ea typeface="Microsoft JhengHei" panose="020B0604030504040204" pitchFamily="34" charset="-120"/>
              </a:defRPr>
            </a:lvl4pPr>
            <a:lvl5pPr marL="2057400" indent="-228600" eaLnBrk="0" hangingPunct="0">
              <a:spcBef>
                <a:spcPct val="20000"/>
              </a:spcBef>
              <a:buChar char="»"/>
              <a:defRPr kumimoji="1" sz="2000">
                <a:solidFill>
                  <a:schemeClr val="bg1"/>
                </a:solidFill>
                <a:latin typeface="Arial" panose="020B0604020202020204" pitchFamily="34" charset="0"/>
                <a:ea typeface="PMingLiU" panose="02020500000000000000" pitchFamily="18" charset="-120"/>
              </a:defRPr>
            </a:lvl5pPr>
            <a:lvl6pPr marL="2514600" indent="-228600" eaLnBrk="0" fontAlgn="base" hangingPunct="0">
              <a:spcBef>
                <a:spcPct val="20000"/>
              </a:spcBef>
              <a:spcAft>
                <a:spcPct val="0"/>
              </a:spcAft>
              <a:buChar char="»"/>
              <a:defRPr kumimoji="1" sz="2000">
                <a:solidFill>
                  <a:schemeClr val="bg1"/>
                </a:solidFill>
                <a:latin typeface="Arial" panose="020B0604020202020204" pitchFamily="34" charset="0"/>
                <a:ea typeface="PMingLiU" panose="02020500000000000000" pitchFamily="18" charset="-120"/>
              </a:defRPr>
            </a:lvl6pPr>
            <a:lvl7pPr marL="2971800" indent="-228600" eaLnBrk="0" fontAlgn="base" hangingPunct="0">
              <a:spcBef>
                <a:spcPct val="20000"/>
              </a:spcBef>
              <a:spcAft>
                <a:spcPct val="0"/>
              </a:spcAft>
              <a:buChar char="»"/>
              <a:defRPr kumimoji="1" sz="2000">
                <a:solidFill>
                  <a:schemeClr val="bg1"/>
                </a:solidFill>
                <a:latin typeface="Arial" panose="020B0604020202020204" pitchFamily="34" charset="0"/>
                <a:ea typeface="PMingLiU" panose="02020500000000000000" pitchFamily="18" charset="-120"/>
              </a:defRPr>
            </a:lvl7pPr>
            <a:lvl8pPr marL="3429000" indent="-228600" eaLnBrk="0" fontAlgn="base" hangingPunct="0">
              <a:spcBef>
                <a:spcPct val="20000"/>
              </a:spcBef>
              <a:spcAft>
                <a:spcPct val="0"/>
              </a:spcAft>
              <a:buChar char="»"/>
              <a:defRPr kumimoji="1" sz="2000">
                <a:solidFill>
                  <a:schemeClr val="bg1"/>
                </a:solidFill>
                <a:latin typeface="Arial" panose="020B0604020202020204" pitchFamily="34" charset="0"/>
                <a:ea typeface="PMingLiU" panose="02020500000000000000" pitchFamily="18" charset="-120"/>
              </a:defRPr>
            </a:lvl8pPr>
            <a:lvl9pPr marL="3886200" indent="-228600" eaLnBrk="0" fontAlgn="base" hangingPunct="0">
              <a:spcBef>
                <a:spcPct val="20000"/>
              </a:spcBef>
              <a:spcAft>
                <a:spcPct val="0"/>
              </a:spcAft>
              <a:buChar char="»"/>
              <a:defRPr kumimoji="1" sz="2000">
                <a:solidFill>
                  <a:schemeClr val="bg1"/>
                </a:solidFill>
                <a:latin typeface="Arial" panose="020B0604020202020204" pitchFamily="34" charset="0"/>
                <a:ea typeface="PMingLiU" panose="02020500000000000000" pitchFamily="18" charset="-120"/>
              </a:defRPr>
            </a:lvl9pPr>
          </a:lstStyle>
          <a:p>
            <a:pPr lvl="0" algn="ctr">
              <a:buNone/>
            </a:pPr>
            <a:r>
              <a:rPr lang="zh-CN" altLang="en-US" sz="2000" dirty="0">
                <a:solidFill>
                  <a:schemeClr val="bg1"/>
                </a:solidFill>
                <a:latin typeface="Arial" panose="020B0604020202020204" pitchFamily="34" charset="0"/>
                <a:ea typeface="微软雅黑" panose="020B0503020204020204" pitchFamily="34" charset="-122"/>
                <a:sym typeface="Arial" panose="020B0604020202020204" pitchFamily="34" charset="0"/>
              </a:rPr>
              <a:t>预调查数据处理及分析</a:t>
            </a:r>
            <a:endParaRPr lang="en-US" altLang="zh-CN" sz="2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lvl="0" algn="ctr">
              <a:buNone/>
            </a:pPr>
            <a:r>
              <a:rPr lang="en-US" altLang="zh-CN" sz="1050" dirty="0">
                <a:solidFill>
                  <a:schemeClr val="bg1"/>
                </a:solidFill>
                <a:latin typeface="Arial" panose="020B0604020202020204" pitchFamily="34" charset="0"/>
                <a:ea typeface="微软雅黑" panose="020B0503020204020204" pitchFamily="34" charset="-122"/>
                <a:sym typeface="Arial" panose="020B0604020202020204" pitchFamily="34" charset="0"/>
              </a:rPr>
              <a:t>Data processing and analysis</a:t>
            </a:r>
            <a:endParaRPr lang="zh-CN" altLang="en-US" sz="105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MH_SubTitle_3"/>
          <p:cNvSpPr>
            <a:spLocks noChangeArrowheads="1"/>
          </p:cNvSpPr>
          <p:nvPr>
            <p:custDataLst>
              <p:tags r:id="rId4"/>
            </p:custDataLst>
          </p:nvPr>
        </p:nvSpPr>
        <p:spPr bwMode="gray">
          <a:xfrm>
            <a:off x="8154524" y="2840363"/>
            <a:ext cx="4395530" cy="681372"/>
          </a:xfrm>
          <a:prstGeom prst="roundRect">
            <a:avLst>
              <a:gd name="adj" fmla="val 50000"/>
            </a:avLst>
          </a:prstGeom>
          <a:solidFill>
            <a:schemeClr val="accent4"/>
          </a:solidFill>
          <a:ln>
            <a:noFill/>
          </a:ln>
        </p:spPr>
        <p:txBody>
          <a:bodyPr lIns="0" tIns="0" rIns="0" bIns="0" anchor="ctr" anchorCtr="1">
            <a:noAutofit/>
          </a:bodyPr>
          <a:lstStyle>
            <a:lvl1pPr eaLnBrk="0" hangingPunct="0">
              <a:spcBef>
                <a:spcPct val="20000"/>
              </a:spcBef>
              <a:buChar char="•"/>
              <a:defRPr kumimoji="1" sz="2800" b="1">
                <a:solidFill>
                  <a:schemeClr val="tx1"/>
                </a:solidFill>
                <a:latin typeface="Microsoft JhengHei" panose="020B0604030504040204" pitchFamily="34" charset="-120"/>
                <a:ea typeface="Microsoft JhengHei" panose="020B0604030504040204" pitchFamily="34" charset="-120"/>
              </a:defRPr>
            </a:lvl1pPr>
            <a:lvl2pPr marL="742950" indent="-285750" eaLnBrk="0" hangingPunct="0">
              <a:spcBef>
                <a:spcPct val="20000"/>
              </a:spcBef>
              <a:buChar char="–"/>
              <a:defRPr kumimoji="1" sz="2400" b="1">
                <a:solidFill>
                  <a:schemeClr val="tx1"/>
                </a:solidFill>
                <a:latin typeface="Microsoft JhengHei" panose="020B0604030504040204" pitchFamily="34" charset="-120"/>
                <a:ea typeface="Microsoft JhengHei" panose="020B0604030504040204" pitchFamily="34" charset="-120"/>
              </a:defRPr>
            </a:lvl2pPr>
            <a:lvl3pPr marL="1143000" indent="-228600" eaLnBrk="0" hangingPunct="0">
              <a:spcBef>
                <a:spcPct val="20000"/>
              </a:spcBef>
              <a:buChar char="•"/>
              <a:defRPr kumimoji="1" sz="2000" b="1">
                <a:solidFill>
                  <a:schemeClr val="tx1"/>
                </a:solidFill>
                <a:latin typeface="Microsoft JhengHei" panose="020B0604030504040204" pitchFamily="34" charset="-120"/>
                <a:ea typeface="Microsoft JhengHei" panose="020B0604030504040204" pitchFamily="34" charset="-120"/>
              </a:defRPr>
            </a:lvl3pPr>
            <a:lvl4pPr marL="1600200" indent="-228600" eaLnBrk="0" hangingPunct="0">
              <a:spcBef>
                <a:spcPct val="20000"/>
              </a:spcBef>
              <a:buChar char="–"/>
              <a:defRPr kumimoji="1" b="1">
                <a:solidFill>
                  <a:schemeClr val="tx1"/>
                </a:solidFill>
                <a:latin typeface="Microsoft JhengHei" panose="020B0604030504040204" pitchFamily="34" charset="-120"/>
                <a:ea typeface="Microsoft JhengHei" panose="020B0604030504040204" pitchFamily="34" charset="-120"/>
              </a:defRPr>
            </a:lvl4pPr>
            <a:lvl5pPr marL="2057400" indent="-228600" eaLnBrk="0" hangingPunct="0">
              <a:spcBef>
                <a:spcPct val="20000"/>
              </a:spcBef>
              <a:buChar char="»"/>
              <a:defRPr kumimoji="1" sz="2000">
                <a:solidFill>
                  <a:schemeClr val="bg1"/>
                </a:solidFill>
                <a:latin typeface="Arial" panose="020B0604020202020204" pitchFamily="34" charset="0"/>
                <a:ea typeface="PMingLiU" panose="02020500000000000000" pitchFamily="18" charset="-120"/>
              </a:defRPr>
            </a:lvl5pPr>
            <a:lvl6pPr marL="2514600" indent="-228600" eaLnBrk="0" fontAlgn="base" hangingPunct="0">
              <a:spcBef>
                <a:spcPct val="20000"/>
              </a:spcBef>
              <a:spcAft>
                <a:spcPct val="0"/>
              </a:spcAft>
              <a:buChar char="»"/>
              <a:defRPr kumimoji="1" sz="2000">
                <a:solidFill>
                  <a:schemeClr val="bg1"/>
                </a:solidFill>
                <a:latin typeface="Arial" panose="020B0604020202020204" pitchFamily="34" charset="0"/>
                <a:ea typeface="PMingLiU" panose="02020500000000000000" pitchFamily="18" charset="-120"/>
              </a:defRPr>
            </a:lvl6pPr>
            <a:lvl7pPr marL="2971800" indent="-228600" eaLnBrk="0" fontAlgn="base" hangingPunct="0">
              <a:spcBef>
                <a:spcPct val="20000"/>
              </a:spcBef>
              <a:spcAft>
                <a:spcPct val="0"/>
              </a:spcAft>
              <a:buChar char="»"/>
              <a:defRPr kumimoji="1" sz="2000">
                <a:solidFill>
                  <a:schemeClr val="bg1"/>
                </a:solidFill>
                <a:latin typeface="Arial" panose="020B0604020202020204" pitchFamily="34" charset="0"/>
                <a:ea typeface="PMingLiU" panose="02020500000000000000" pitchFamily="18" charset="-120"/>
              </a:defRPr>
            </a:lvl7pPr>
            <a:lvl8pPr marL="3429000" indent="-228600" eaLnBrk="0" fontAlgn="base" hangingPunct="0">
              <a:spcBef>
                <a:spcPct val="20000"/>
              </a:spcBef>
              <a:spcAft>
                <a:spcPct val="0"/>
              </a:spcAft>
              <a:buChar char="»"/>
              <a:defRPr kumimoji="1" sz="2000">
                <a:solidFill>
                  <a:schemeClr val="bg1"/>
                </a:solidFill>
                <a:latin typeface="Arial" panose="020B0604020202020204" pitchFamily="34" charset="0"/>
                <a:ea typeface="PMingLiU" panose="02020500000000000000" pitchFamily="18" charset="-120"/>
              </a:defRPr>
            </a:lvl8pPr>
            <a:lvl9pPr marL="3886200" indent="-228600" eaLnBrk="0" fontAlgn="base" hangingPunct="0">
              <a:spcBef>
                <a:spcPct val="20000"/>
              </a:spcBef>
              <a:spcAft>
                <a:spcPct val="0"/>
              </a:spcAft>
              <a:buChar char="»"/>
              <a:defRPr kumimoji="1" sz="2000">
                <a:solidFill>
                  <a:schemeClr val="bg1"/>
                </a:solidFill>
                <a:latin typeface="Arial" panose="020B0604020202020204" pitchFamily="34" charset="0"/>
                <a:ea typeface="PMingLiU" panose="02020500000000000000" pitchFamily="18" charset="-120"/>
              </a:defRPr>
            </a:lvl9pPr>
          </a:lstStyle>
          <a:p>
            <a:pPr lvl="0" algn="ctr">
              <a:buNone/>
            </a:pPr>
            <a:r>
              <a:rPr lang="zh-CN" altLang="en-US" sz="2000" dirty="0">
                <a:solidFill>
                  <a:schemeClr val="bg1"/>
                </a:solidFill>
                <a:latin typeface="Arial" panose="020B0604020202020204" pitchFamily="34" charset="0"/>
                <a:ea typeface="微软雅黑" panose="020B0503020204020204" pitchFamily="34" charset="-122"/>
                <a:sym typeface="Arial" panose="020B0604020202020204" pitchFamily="34" charset="0"/>
              </a:rPr>
              <a:t>问题分析及解决方案</a:t>
            </a:r>
            <a:endParaRPr lang="en-US" altLang="zh-CN" sz="2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lvl="0" algn="ctr">
              <a:buNone/>
            </a:pPr>
            <a:r>
              <a:rPr lang="en-US" altLang="zh-CN" sz="1050" dirty="0">
                <a:solidFill>
                  <a:schemeClr val="bg1"/>
                </a:solidFill>
                <a:latin typeface="Arial" panose="020B0604020202020204" pitchFamily="34" charset="0"/>
                <a:ea typeface="微软雅黑" panose="020B0503020204020204" pitchFamily="34" charset="-122"/>
                <a:sym typeface="Arial" panose="020B0604020202020204" pitchFamily="34" charset="0"/>
              </a:rPr>
              <a:t>Problem analysis and solution</a:t>
            </a:r>
            <a:endParaRPr lang="zh-CN" altLang="en-US" sz="105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MH_Other_5"/>
          <p:cNvSpPr>
            <a:spLocks noChangeArrowheads="1"/>
          </p:cNvSpPr>
          <p:nvPr>
            <p:custDataLst>
              <p:tags r:id="rId5"/>
            </p:custDataLst>
          </p:nvPr>
        </p:nvSpPr>
        <p:spPr bwMode="gray">
          <a:xfrm>
            <a:off x="5126142" y="2396411"/>
            <a:ext cx="2606465" cy="2606465"/>
          </a:xfrm>
          <a:prstGeom prst="ellipse">
            <a:avLst/>
          </a:prstGeom>
          <a:solidFill>
            <a:schemeClr val="accent2"/>
          </a:solidFill>
          <a:ln>
            <a:noFill/>
          </a:ln>
        </p:spPr>
        <p:txBody>
          <a:bodyPr lIns="0" tIns="0" rIns="0" bIns="0" anchor="ctr" anchorCtr="1">
            <a:normAutofit/>
          </a:bodyPr>
          <a:lstStyle>
            <a:lvl1pPr eaLnBrk="0" hangingPunct="0">
              <a:spcBef>
                <a:spcPct val="20000"/>
              </a:spcBef>
              <a:buChar char="•"/>
              <a:defRPr kumimoji="1" sz="2800" b="1">
                <a:solidFill>
                  <a:schemeClr val="tx1"/>
                </a:solidFill>
                <a:latin typeface="Microsoft JhengHei" panose="020B0604030504040204" pitchFamily="34" charset="-120"/>
                <a:ea typeface="Microsoft JhengHei" panose="020B0604030504040204" pitchFamily="34" charset="-120"/>
              </a:defRPr>
            </a:lvl1pPr>
            <a:lvl2pPr marL="742950" indent="-285750" eaLnBrk="0" hangingPunct="0">
              <a:spcBef>
                <a:spcPct val="20000"/>
              </a:spcBef>
              <a:buChar char="–"/>
              <a:defRPr kumimoji="1" sz="2400" b="1">
                <a:solidFill>
                  <a:schemeClr val="tx1"/>
                </a:solidFill>
                <a:latin typeface="Microsoft JhengHei" panose="020B0604030504040204" pitchFamily="34" charset="-120"/>
                <a:ea typeface="Microsoft JhengHei" panose="020B0604030504040204" pitchFamily="34" charset="-120"/>
              </a:defRPr>
            </a:lvl2pPr>
            <a:lvl3pPr marL="1143000" indent="-228600" eaLnBrk="0" hangingPunct="0">
              <a:spcBef>
                <a:spcPct val="20000"/>
              </a:spcBef>
              <a:buChar char="•"/>
              <a:defRPr kumimoji="1" sz="2000" b="1">
                <a:solidFill>
                  <a:schemeClr val="tx1"/>
                </a:solidFill>
                <a:latin typeface="Microsoft JhengHei" panose="020B0604030504040204" pitchFamily="34" charset="-120"/>
                <a:ea typeface="Microsoft JhengHei" panose="020B0604030504040204" pitchFamily="34" charset="-120"/>
              </a:defRPr>
            </a:lvl3pPr>
            <a:lvl4pPr marL="1600200" indent="-228600" eaLnBrk="0" hangingPunct="0">
              <a:spcBef>
                <a:spcPct val="20000"/>
              </a:spcBef>
              <a:buChar char="–"/>
              <a:defRPr kumimoji="1" b="1">
                <a:solidFill>
                  <a:schemeClr val="tx1"/>
                </a:solidFill>
                <a:latin typeface="Microsoft JhengHei" panose="020B0604030504040204" pitchFamily="34" charset="-120"/>
                <a:ea typeface="Microsoft JhengHei" panose="020B0604030504040204" pitchFamily="34" charset="-120"/>
              </a:defRPr>
            </a:lvl4pPr>
            <a:lvl5pPr marL="2057400" indent="-228600" eaLnBrk="0" hangingPunct="0">
              <a:spcBef>
                <a:spcPct val="20000"/>
              </a:spcBef>
              <a:buChar char="»"/>
              <a:defRPr kumimoji="1" sz="2000">
                <a:solidFill>
                  <a:schemeClr val="bg1"/>
                </a:solidFill>
                <a:latin typeface="Arial" panose="020B0604020202020204" pitchFamily="34" charset="0"/>
                <a:ea typeface="PMingLiU" panose="02020500000000000000" pitchFamily="18" charset="-120"/>
              </a:defRPr>
            </a:lvl5pPr>
            <a:lvl6pPr marL="2514600" indent="-228600" eaLnBrk="0" fontAlgn="base" hangingPunct="0">
              <a:spcBef>
                <a:spcPct val="20000"/>
              </a:spcBef>
              <a:spcAft>
                <a:spcPct val="0"/>
              </a:spcAft>
              <a:buChar char="»"/>
              <a:defRPr kumimoji="1" sz="2000">
                <a:solidFill>
                  <a:schemeClr val="bg1"/>
                </a:solidFill>
                <a:latin typeface="Arial" panose="020B0604020202020204" pitchFamily="34" charset="0"/>
                <a:ea typeface="PMingLiU" panose="02020500000000000000" pitchFamily="18" charset="-120"/>
              </a:defRPr>
            </a:lvl6pPr>
            <a:lvl7pPr marL="2971800" indent="-228600" eaLnBrk="0" fontAlgn="base" hangingPunct="0">
              <a:spcBef>
                <a:spcPct val="20000"/>
              </a:spcBef>
              <a:spcAft>
                <a:spcPct val="0"/>
              </a:spcAft>
              <a:buChar char="»"/>
              <a:defRPr kumimoji="1" sz="2000">
                <a:solidFill>
                  <a:schemeClr val="bg1"/>
                </a:solidFill>
                <a:latin typeface="Arial" panose="020B0604020202020204" pitchFamily="34" charset="0"/>
                <a:ea typeface="PMingLiU" panose="02020500000000000000" pitchFamily="18" charset="-120"/>
              </a:defRPr>
            </a:lvl7pPr>
            <a:lvl8pPr marL="3429000" indent="-228600" eaLnBrk="0" fontAlgn="base" hangingPunct="0">
              <a:spcBef>
                <a:spcPct val="20000"/>
              </a:spcBef>
              <a:spcAft>
                <a:spcPct val="0"/>
              </a:spcAft>
              <a:buChar char="»"/>
              <a:defRPr kumimoji="1" sz="2000">
                <a:solidFill>
                  <a:schemeClr val="bg1"/>
                </a:solidFill>
                <a:latin typeface="Arial" panose="020B0604020202020204" pitchFamily="34" charset="0"/>
                <a:ea typeface="PMingLiU" panose="02020500000000000000" pitchFamily="18" charset="-120"/>
              </a:defRPr>
            </a:lvl8pPr>
            <a:lvl9pPr marL="3886200" indent="-228600" eaLnBrk="0" fontAlgn="base" hangingPunct="0">
              <a:spcBef>
                <a:spcPct val="20000"/>
              </a:spcBef>
              <a:spcAft>
                <a:spcPct val="0"/>
              </a:spcAft>
              <a:buChar char="»"/>
              <a:defRPr kumimoji="1" sz="2000">
                <a:solidFill>
                  <a:schemeClr val="bg1"/>
                </a:solidFill>
                <a:latin typeface="Arial" panose="020B0604020202020204" pitchFamily="34" charset="0"/>
                <a:ea typeface="PMingLiU" panose="02020500000000000000" pitchFamily="18" charset="-120"/>
              </a:defRPr>
            </a:lvl9pPr>
          </a:lstStyle>
          <a:p>
            <a:pPr algn="ctr" eaLnBrk="1" hangingPunct="1">
              <a:spcBef>
                <a:spcPct val="0"/>
              </a:spcBef>
              <a:buNone/>
              <a:defRPr/>
            </a:pPr>
            <a:endParaRPr lang="zh-TW" altLang="en-US" sz="2530" b="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MH_Title_1"/>
          <p:cNvSpPr/>
          <p:nvPr>
            <p:custDataLst>
              <p:tags r:id="rId6"/>
            </p:custDataLst>
          </p:nvPr>
        </p:nvSpPr>
        <p:spPr>
          <a:xfrm>
            <a:off x="5416352" y="2654552"/>
            <a:ext cx="2026043" cy="202604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Autofit/>
          </a:bodyPr>
          <a:lstStyle/>
          <a:p>
            <a:pPr algn="ctr">
              <a:defRPr/>
            </a:pPr>
            <a:r>
              <a:rPr lang="zh-CN" altLang="en-US" sz="5400" dirty="0">
                <a:solidFill>
                  <a:srgbClr val="FFFFFF"/>
                </a:solidFill>
                <a:latin typeface="Arial" panose="020B0604020202020204" pitchFamily="34" charset="0"/>
                <a:ea typeface="微软雅黑" panose="020B0503020204020204" pitchFamily="34" charset="-122"/>
                <a:sym typeface="Arial" panose="020B0604020202020204" pitchFamily="34" charset="0"/>
              </a:rPr>
              <a:t>目录</a:t>
            </a:r>
            <a:endParaRPr lang="zh-TW" altLang="en-US" sz="540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MH_SubTitle_3"/>
          <p:cNvSpPr>
            <a:spLocks noChangeArrowheads="1"/>
          </p:cNvSpPr>
          <p:nvPr>
            <p:custDataLst>
              <p:tags r:id="rId7"/>
            </p:custDataLst>
          </p:nvPr>
        </p:nvSpPr>
        <p:spPr bwMode="gray">
          <a:xfrm>
            <a:off x="585507" y="4662190"/>
            <a:ext cx="4395530" cy="681372"/>
          </a:xfrm>
          <a:prstGeom prst="roundRect">
            <a:avLst>
              <a:gd name="adj" fmla="val 50000"/>
            </a:avLst>
          </a:prstGeom>
          <a:solidFill>
            <a:schemeClr val="accent4"/>
          </a:solidFill>
          <a:ln>
            <a:noFill/>
          </a:ln>
        </p:spPr>
        <p:txBody>
          <a:bodyPr lIns="0" tIns="0" rIns="0" bIns="0" anchor="ctr" anchorCtr="1">
            <a:noAutofit/>
          </a:bodyPr>
          <a:lstStyle>
            <a:lvl1pPr eaLnBrk="0" hangingPunct="0">
              <a:spcBef>
                <a:spcPct val="20000"/>
              </a:spcBef>
              <a:buChar char="•"/>
              <a:defRPr kumimoji="1" sz="2800" b="1">
                <a:solidFill>
                  <a:schemeClr val="tx1"/>
                </a:solidFill>
                <a:latin typeface="Microsoft JhengHei" panose="020B0604030504040204" pitchFamily="34" charset="-120"/>
                <a:ea typeface="Microsoft JhengHei" panose="020B0604030504040204" pitchFamily="34" charset="-120"/>
              </a:defRPr>
            </a:lvl1pPr>
            <a:lvl2pPr marL="742950" indent="-285750" eaLnBrk="0" hangingPunct="0">
              <a:spcBef>
                <a:spcPct val="20000"/>
              </a:spcBef>
              <a:buChar char="–"/>
              <a:defRPr kumimoji="1" sz="2400" b="1">
                <a:solidFill>
                  <a:schemeClr val="tx1"/>
                </a:solidFill>
                <a:latin typeface="Microsoft JhengHei" panose="020B0604030504040204" pitchFamily="34" charset="-120"/>
                <a:ea typeface="Microsoft JhengHei" panose="020B0604030504040204" pitchFamily="34" charset="-120"/>
              </a:defRPr>
            </a:lvl2pPr>
            <a:lvl3pPr marL="1143000" indent="-228600" eaLnBrk="0" hangingPunct="0">
              <a:spcBef>
                <a:spcPct val="20000"/>
              </a:spcBef>
              <a:buChar char="•"/>
              <a:defRPr kumimoji="1" sz="2000" b="1">
                <a:solidFill>
                  <a:schemeClr val="tx1"/>
                </a:solidFill>
                <a:latin typeface="Microsoft JhengHei" panose="020B0604030504040204" pitchFamily="34" charset="-120"/>
                <a:ea typeface="Microsoft JhengHei" panose="020B0604030504040204" pitchFamily="34" charset="-120"/>
              </a:defRPr>
            </a:lvl3pPr>
            <a:lvl4pPr marL="1600200" indent="-228600" eaLnBrk="0" hangingPunct="0">
              <a:spcBef>
                <a:spcPct val="20000"/>
              </a:spcBef>
              <a:buChar char="–"/>
              <a:defRPr kumimoji="1" b="1">
                <a:solidFill>
                  <a:schemeClr val="tx1"/>
                </a:solidFill>
                <a:latin typeface="Microsoft JhengHei" panose="020B0604030504040204" pitchFamily="34" charset="-120"/>
                <a:ea typeface="Microsoft JhengHei" panose="020B0604030504040204" pitchFamily="34" charset="-120"/>
              </a:defRPr>
            </a:lvl4pPr>
            <a:lvl5pPr marL="2057400" indent="-228600" eaLnBrk="0" hangingPunct="0">
              <a:spcBef>
                <a:spcPct val="20000"/>
              </a:spcBef>
              <a:buChar char="»"/>
              <a:defRPr kumimoji="1" sz="2000">
                <a:solidFill>
                  <a:schemeClr val="bg1"/>
                </a:solidFill>
                <a:latin typeface="Arial" panose="020B0604020202020204" pitchFamily="34" charset="0"/>
                <a:ea typeface="PMingLiU" panose="02020500000000000000" pitchFamily="18" charset="-120"/>
              </a:defRPr>
            </a:lvl5pPr>
            <a:lvl6pPr marL="2514600" indent="-228600" eaLnBrk="0" fontAlgn="base" hangingPunct="0">
              <a:spcBef>
                <a:spcPct val="20000"/>
              </a:spcBef>
              <a:spcAft>
                <a:spcPct val="0"/>
              </a:spcAft>
              <a:buChar char="»"/>
              <a:defRPr kumimoji="1" sz="2000">
                <a:solidFill>
                  <a:schemeClr val="bg1"/>
                </a:solidFill>
                <a:latin typeface="Arial" panose="020B0604020202020204" pitchFamily="34" charset="0"/>
                <a:ea typeface="PMingLiU" panose="02020500000000000000" pitchFamily="18" charset="-120"/>
              </a:defRPr>
            </a:lvl6pPr>
            <a:lvl7pPr marL="2971800" indent="-228600" eaLnBrk="0" fontAlgn="base" hangingPunct="0">
              <a:spcBef>
                <a:spcPct val="20000"/>
              </a:spcBef>
              <a:spcAft>
                <a:spcPct val="0"/>
              </a:spcAft>
              <a:buChar char="»"/>
              <a:defRPr kumimoji="1" sz="2000">
                <a:solidFill>
                  <a:schemeClr val="bg1"/>
                </a:solidFill>
                <a:latin typeface="Arial" panose="020B0604020202020204" pitchFamily="34" charset="0"/>
                <a:ea typeface="PMingLiU" panose="02020500000000000000" pitchFamily="18" charset="-120"/>
              </a:defRPr>
            </a:lvl7pPr>
            <a:lvl8pPr marL="3429000" indent="-228600" eaLnBrk="0" fontAlgn="base" hangingPunct="0">
              <a:spcBef>
                <a:spcPct val="20000"/>
              </a:spcBef>
              <a:spcAft>
                <a:spcPct val="0"/>
              </a:spcAft>
              <a:buChar char="»"/>
              <a:defRPr kumimoji="1" sz="2000">
                <a:solidFill>
                  <a:schemeClr val="bg1"/>
                </a:solidFill>
                <a:latin typeface="Arial" panose="020B0604020202020204" pitchFamily="34" charset="0"/>
                <a:ea typeface="PMingLiU" panose="02020500000000000000" pitchFamily="18" charset="-120"/>
              </a:defRPr>
            </a:lvl8pPr>
            <a:lvl9pPr marL="3886200" indent="-228600" eaLnBrk="0" fontAlgn="base" hangingPunct="0">
              <a:spcBef>
                <a:spcPct val="20000"/>
              </a:spcBef>
              <a:spcAft>
                <a:spcPct val="0"/>
              </a:spcAft>
              <a:buChar char="»"/>
              <a:defRPr kumimoji="1" sz="2000">
                <a:solidFill>
                  <a:schemeClr val="bg1"/>
                </a:solidFill>
                <a:latin typeface="Arial" panose="020B0604020202020204" pitchFamily="34" charset="0"/>
                <a:ea typeface="PMingLiU" panose="02020500000000000000" pitchFamily="18" charset="-120"/>
              </a:defRPr>
            </a:lvl9pPr>
          </a:lstStyle>
          <a:p>
            <a:pPr lvl="0" algn="ctr">
              <a:buNone/>
            </a:pPr>
            <a:r>
              <a:rPr lang="zh-CN" altLang="en-US" sz="2000" dirty="0">
                <a:solidFill>
                  <a:schemeClr val="bg1"/>
                </a:solidFill>
                <a:latin typeface="Arial" panose="020B0604020202020204" pitchFamily="34" charset="0"/>
                <a:ea typeface="微软雅黑" panose="020B0503020204020204" pitchFamily="34" charset="-122"/>
                <a:sym typeface="Arial" panose="020B0604020202020204" pitchFamily="34" charset="0"/>
              </a:rPr>
              <a:t>预调查测量过程</a:t>
            </a:r>
            <a:endParaRPr lang="en-US" altLang="zh-CN" sz="2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lvl="0" algn="ctr">
              <a:buNone/>
            </a:pPr>
            <a:r>
              <a:rPr lang="en-US" altLang="zh-CN" sz="1050" dirty="0">
                <a:solidFill>
                  <a:schemeClr val="bg1"/>
                </a:solidFill>
                <a:latin typeface="Arial" panose="020B0604020202020204" pitchFamily="34" charset="0"/>
                <a:ea typeface="微软雅黑" panose="020B0503020204020204" pitchFamily="34" charset="-122"/>
                <a:sym typeface="Arial" panose="020B0604020202020204" pitchFamily="34" charset="0"/>
              </a:rPr>
              <a:t>Pre-investigation process</a:t>
            </a:r>
            <a:endParaRPr lang="zh-CN" altLang="en-US" sz="105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MH_SubTitle_4"/>
          <p:cNvSpPr>
            <a:spLocks noChangeArrowheads="1"/>
          </p:cNvSpPr>
          <p:nvPr>
            <p:custDataLst>
              <p:tags r:id="rId8"/>
            </p:custDataLst>
          </p:nvPr>
        </p:nvSpPr>
        <p:spPr bwMode="gray">
          <a:xfrm>
            <a:off x="7732605" y="4662190"/>
            <a:ext cx="4395530" cy="681372"/>
          </a:xfrm>
          <a:prstGeom prst="roundRect">
            <a:avLst>
              <a:gd name="adj" fmla="val 50000"/>
            </a:avLst>
          </a:prstGeom>
          <a:solidFill>
            <a:schemeClr val="accent5"/>
          </a:solidFill>
          <a:ln>
            <a:noFill/>
          </a:ln>
        </p:spPr>
        <p:txBody>
          <a:bodyPr lIns="0" tIns="0" rIns="0" bIns="0" anchor="ctr" anchorCtr="1">
            <a:noAutofit/>
          </a:bodyPr>
          <a:lstStyle>
            <a:lvl1pPr eaLnBrk="0" hangingPunct="0">
              <a:spcBef>
                <a:spcPct val="20000"/>
              </a:spcBef>
              <a:buChar char="•"/>
              <a:defRPr kumimoji="1" sz="2800" b="1">
                <a:solidFill>
                  <a:schemeClr val="tx1"/>
                </a:solidFill>
                <a:latin typeface="Microsoft JhengHei" panose="020B0604030504040204" pitchFamily="34" charset="-120"/>
                <a:ea typeface="Microsoft JhengHei" panose="020B0604030504040204" pitchFamily="34" charset="-120"/>
              </a:defRPr>
            </a:lvl1pPr>
            <a:lvl2pPr marL="742950" indent="-285750" eaLnBrk="0" hangingPunct="0">
              <a:spcBef>
                <a:spcPct val="20000"/>
              </a:spcBef>
              <a:buChar char="–"/>
              <a:defRPr kumimoji="1" sz="2400" b="1">
                <a:solidFill>
                  <a:schemeClr val="tx1"/>
                </a:solidFill>
                <a:latin typeface="Microsoft JhengHei" panose="020B0604030504040204" pitchFamily="34" charset="-120"/>
                <a:ea typeface="Microsoft JhengHei" panose="020B0604030504040204" pitchFamily="34" charset="-120"/>
              </a:defRPr>
            </a:lvl2pPr>
            <a:lvl3pPr marL="1143000" indent="-228600" eaLnBrk="0" hangingPunct="0">
              <a:spcBef>
                <a:spcPct val="20000"/>
              </a:spcBef>
              <a:buChar char="•"/>
              <a:defRPr kumimoji="1" sz="2000" b="1">
                <a:solidFill>
                  <a:schemeClr val="tx1"/>
                </a:solidFill>
                <a:latin typeface="Microsoft JhengHei" panose="020B0604030504040204" pitchFamily="34" charset="-120"/>
                <a:ea typeface="Microsoft JhengHei" panose="020B0604030504040204" pitchFamily="34" charset="-120"/>
              </a:defRPr>
            </a:lvl3pPr>
            <a:lvl4pPr marL="1600200" indent="-228600" eaLnBrk="0" hangingPunct="0">
              <a:spcBef>
                <a:spcPct val="20000"/>
              </a:spcBef>
              <a:buChar char="–"/>
              <a:defRPr kumimoji="1" b="1">
                <a:solidFill>
                  <a:schemeClr val="tx1"/>
                </a:solidFill>
                <a:latin typeface="Microsoft JhengHei" panose="020B0604030504040204" pitchFamily="34" charset="-120"/>
                <a:ea typeface="Microsoft JhengHei" panose="020B0604030504040204" pitchFamily="34" charset="-120"/>
              </a:defRPr>
            </a:lvl4pPr>
            <a:lvl5pPr marL="2057400" indent="-228600" eaLnBrk="0" hangingPunct="0">
              <a:spcBef>
                <a:spcPct val="20000"/>
              </a:spcBef>
              <a:buChar char="»"/>
              <a:defRPr kumimoji="1" sz="2000">
                <a:solidFill>
                  <a:schemeClr val="bg1"/>
                </a:solidFill>
                <a:latin typeface="Arial" panose="020B0604020202020204" pitchFamily="34" charset="0"/>
                <a:ea typeface="PMingLiU" panose="02020500000000000000" pitchFamily="18" charset="-120"/>
              </a:defRPr>
            </a:lvl5pPr>
            <a:lvl6pPr marL="2514600" indent="-228600" eaLnBrk="0" fontAlgn="base" hangingPunct="0">
              <a:spcBef>
                <a:spcPct val="20000"/>
              </a:spcBef>
              <a:spcAft>
                <a:spcPct val="0"/>
              </a:spcAft>
              <a:buChar char="»"/>
              <a:defRPr kumimoji="1" sz="2000">
                <a:solidFill>
                  <a:schemeClr val="bg1"/>
                </a:solidFill>
                <a:latin typeface="Arial" panose="020B0604020202020204" pitchFamily="34" charset="0"/>
                <a:ea typeface="PMingLiU" panose="02020500000000000000" pitchFamily="18" charset="-120"/>
              </a:defRPr>
            </a:lvl6pPr>
            <a:lvl7pPr marL="2971800" indent="-228600" eaLnBrk="0" fontAlgn="base" hangingPunct="0">
              <a:spcBef>
                <a:spcPct val="20000"/>
              </a:spcBef>
              <a:spcAft>
                <a:spcPct val="0"/>
              </a:spcAft>
              <a:buChar char="»"/>
              <a:defRPr kumimoji="1" sz="2000">
                <a:solidFill>
                  <a:schemeClr val="bg1"/>
                </a:solidFill>
                <a:latin typeface="Arial" panose="020B0604020202020204" pitchFamily="34" charset="0"/>
                <a:ea typeface="PMingLiU" panose="02020500000000000000" pitchFamily="18" charset="-120"/>
              </a:defRPr>
            </a:lvl7pPr>
            <a:lvl8pPr marL="3429000" indent="-228600" eaLnBrk="0" fontAlgn="base" hangingPunct="0">
              <a:spcBef>
                <a:spcPct val="20000"/>
              </a:spcBef>
              <a:spcAft>
                <a:spcPct val="0"/>
              </a:spcAft>
              <a:buChar char="»"/>
              <a:defRPr kumimoji="1" sz="2000">
                <a:solidFill>
                  <a:schemeClr val="bg1"/>
                </a:solidFill>
                <a:latin typeface="Arial" panose="020B0604020202020204" pitchFamily="34" charset="0"/>
                <a:ea typeface="PMingLiU" panose="02020500000000000000" pitchFamily="18" charset="-120"/>
              </a:defRPr>
            </a:lvl8pPr>
            <a:lvl9pPr marL="3886200" indent="-228600" eaLnBrk="0" fontAlgn="base" hangingPunct="0">
              <a:spcBef>
                <a:spcPct val="20000"/>
              </a:spcBef>
              <a:spcAft>
                <a:spcPct val="0"/>
              </a:spcAft>
              <a:buChar char="»"/>
              <a:defRPr kumimoji="1" sz="2000">
                <a:solidFill>
                  <a:schemeClr val="bg1"/>
                </a:solidFill>
                <a:latin typeface="Arial" panose="020B0604020202020204" pitchFamily="34" charset="0"/>
                <a:ea typeface="PMingLiU" panose="02020500000000000000" pitchFamily="18" charset="-120"/>
              </a:defRPr>
            </a:lvl9pPr>
          </a:lstStyle>
          <a:p>
            <a:pPr lvl="0" algn="ctr">
              <a:buNone/>
            </a:pPr>
            <a:r>
              <a:rPr lang="zh-CN" altLang="en-US" sz="2000" dirty="0">
                <a:solidFill>
                  <a:schemeClr val="bg1"/>
                </a:solidFill>
                <a:latin typeface="Arial" panose="020B0604020202020204" pitchFamily="34" charset="0"/>
                <a:ea typeface="微软雅黑" panose="020B0503020204020204" pitchFamily="34" charset="-122"/>
                <a:sym typeface="Arial" panose="020B0604020202020204" pitchFamily="34" charset="0"/>
              </a:rPr>
              <a:t>正式调查方案的制定</a:t>
            </a:r>
            <a:endParaRPr lang="en-US" altLang="zh-CN" sz="2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lvl="0" algn="ctr">
              <a:buNone/>
            </a:pPr>
            <a:r>
              <a:rPr lang="en-US" altLang="zh-CN" sz="1050" dirty="0">
                <a:solidFill>
                  <a:schemeClr val="bg1"/>
                </a:solidFill>
                <a:latin typeface="Arial" panose="020B0604020202020204" pitchFamily="34" charset="0"/>
                <a:ea typeface="微软雅黑" panose="020B0503020204020204" pitchFamily="34" charset="-122"/>
                <a:sym typeface="Arial" panose="020B0604020202020204" pitchFamily="34" charset="0"/>
              </a:rPr>
              <a:t>Formulation of formal investigation program</a:t>
            </a:r>
            <a:endParaRPr lang="zh-CN" altLang="en-US" sz="105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MH_SubTitle_3"/>
          <p:cNvSpPr>
            <a:spLocks noChangeArrowheads="1"/>
          </p:cNvSpPr>
          <p:nvPr>
            <p:custDataLst>
              <p:tags r:id="rId9"/>
            </p:custDataLst>
          </p:nvPr>
        </p:nvSpPr>
        <p:spPr bwMode="gray">
          <a:xfrm>
            <a:off x="4231608" y="5964512"/>
            <a:ext cx="4395530" cy="681372"/>
          </a:xfrm>
          <a:prstGeom prst="roundRect">
            <a:avLst>
              <a:gd name="adj" fmla="val 50000"/>
            </a:avLst>
          </a:prstGeom>
          <a:solidFill>
            <a:schemeClr val="accent4"/>
          </a:solidFill>
          <a:ln>
            <a:noFill/>
          </a:ln>
        </p:spPr>
        <p:txBody>
          <a:bodyPr lIns="0" tIns="0" rIns="0" bIns="0" anchor="ctr" anchorCtr="1">
            <a:noAutofit/>
          </a:bodyPr>
          <a:lstStyle>
            <a:lvl1pPr eaLnBrk="0" hangingPunct="0">
              <a:spcBef>
                <a:spcPct val="20000"/>
              </a:spcBef>
              <a:buChar char="•"/>
              <a:defRPr kumimoji="1" sz="2800" b="1">
                <a:solidFill>
                  <a:schemeClr val="tx1"/>
                </a:solidFill>
                <a:latin typeface="Microsoft JhengHei" panose="020B0604030504040204" pitchFamily="34" charset="-120"/>
                <a:ea typeface="Microsoft JhengHei" panose="020B0604030504040204" pitchFamily="34" charset="-120"/>
              </a:defRPr>
            </a:lvl1pPr>
            <a:lvl2pPr marL="742950" indent="-285750" eaLnBrk="0" hangingPunct="0">
              <a:spcBef>
                <a:spcPct val="20000"/>
              </a:spcBef>
              <a:buChar char="–"/>
              <a:defRPr kumimoji="1" sz="2400" b="1">
                <a:solidFill>
                  <a:schemeClr val="tx1"/>
                </a:solidFill>
                <a:latin typeface="Microsoft JhengHei" panose="020B0604030504040204" pitchFamily="34" charset="-120"/>
                <a:ea typeface="Microsoft JhengHei" panose="020B0604030504040204" pitchFamily="34" charset="-120"/>
              </a:defRPr>
            </a:lvl2pPr>
            <a:lvl3pPr marL="1143000" indent="-228600" eaLnBrk="0" hangingPunct="0">
              <a:spcBef>
                <a:spcPct val="20000"/>
              </a:spcBef>
              <a:buChar char="•"/>
              <a:defRPr kumimoji="1" sz="2000" b="1">
                <a:solidFill>
                  <a:schemeClr val="tx1"/>
                </a:solidFill>
                <a:latin typeface="Microsoft JhengHei" panose="020B0604030504040204" pitchFamily="34" charset="-120"/>
                <a:ea typeface="Microsoft JhengHei" panose="020B0604030504040204" pitchFamily="34" charset="-120"/>
              </a:defRPr>
            </a:lvl3pPr>
            <a:lvl4pPr marL="1600200" indent="-228600" eaLnBrk="0" hangingPunct="0">
              <a:spcBef>
                <a:spcPct val="20000"/>
              </a:spcBef>
              <a:buChar char="–"/>
              <a:defRPr kumimoji="1" b="1">
                <a:solidFill>
                  <a:schemeClr val="tx1"/>
                </a:solidFill>
                <a:latin typeface="Microsoft JhengHei" panose="020B0604030504040204" pitchFamily="34" charset="-120"/>
                <a:ea typeface="Microsoft JhengHei" panose="020B0604030504040204" pitchFamily="34" charset="-120"/>
              </a:defRPr>
            </a:lvl4pPr>
            <a:lvl5pPr marL="2057400" indent="-228600" eaLnBrk="0" hangingPunct="0">
              <a:spcBef>
                <a:spcPct val="20000"/>
              </a:spcBef>
              <a:buChar char="»"/>
              <a:defRPr kumimoji="1" sz="2000">
                <a:solidFill>
                  <a:schemeClr val="bg1"/>
                </a:solidFill>
                <a:latin typeface="Arial" panose="020B0604020202020204" pitchFamily="34" charset="0"/>
                <a:ea typeface="PMingLiU" panose="02020500000000000000" pitchFamily="18" charset="-120"/>
              </a:defRPr>
            </a:lvl5pPr>
            <a:lvl6pPr marL="2514600" indent="-228600" eaLnBrk="0" fontAlgn="base" hangingPunct="0">
              <a:spcBef>
                <a:spcPct val="20000"/>
              </a:spcBef>
              <a:spcAft>
                <a:spcPct val="0"/>
              </a:spcAft>
              <a:buChar char="»"/>
              <a:defRPr kumimoji="1" sz="2000">
                <a:solidFill>
                  <a:schemeClr val="bg1"/>
                </a:solidFill>
                <a:latin typeface="Arial" panose="020B0604020202020204" pitchFamily="34" charset="0"/>
                <a:ea typeface="PMingLiU" panose="02020500000000000000" pitchFamily="18" charset="-120"/>
              </a:defRPr>
            </a:lvl6pPr>
            <a:lvl7pPr marL="2971800" indent="-228600" eaLnBrk="0" fontAlgn="base" hangingPunct="0">
              <a:spcBef>
                <a:spcPct val="20000"/>
              </a:spcBef>
              <a:spcAft>
                <a:spcPct val="0"/>
              </a:spcAft>
              <a:buChar char="»"/>
              <a:defRPr kumimoji="1" sz="2000">
                <a:solidFill>
                  <a:schemeClr val="bg1"/>
                </a:solidFill>
                <a:latin typeface="Arial" panose="020B0604020202020204" pitchFamily="34" charset="0"/>
                <a:ea typeface="PMingLiU" panose="02020500000000000000" pitchFamily="18" charset="-120"/>
              </a:defRPr>
            </a:lvl7pPr>
            <a:lvl8pPr marL="3429000" indent="-228600" eaLnBrk="0" fontAlgn="base" hangingPunct="0">
              <a:spcBef>
                <a:spcPct val="20000"/>
              </a:spcBef>
              <a:spcAft>
                <a:spcPct val="0"/>
              </a:spcAft>
              <a:buChar char="»"/>
              <a:defRPr kumimoji="1" sz="2000">
                <a:solidFill>
                  <a:schemeClr val="bg1"/>
                </a:solidFill>
                <a:latin typeface="Arial" panose="020B0604020202020204" pitchFamily="34" charset="0"/>
                <a:ea typeface="PMingLiU" panose="02020500000000000000" pitchFamily="18" charset="-120"/>
              </a:defRPr>
            </a:lvl8pPr>
            <a:lvl9pPr marL="3886200" indent="-228600" eaLnBrk="0" fontAlgn="base" hangingPunct="0">
              <a:spcBef>
                <a:spcPct val="20000"/>
              </a:spcBef>
              <a:spcAft>
                <a:spcPct val="0"/>
              </a:spcAft>
              <a:buChar char="»"/>
              <a:defRPr kumimoji="1" sz="2000">
                <a:solidFill>
                  <a:schemeClr val="bg1"/>
                </a:solidFill>
                <a:latin typeface="Arial" panose="020B0604020202020204" pitchFamily="34" charset="0"/>
                <a:ea typeface="PMingLiU" panose="02020500000000000000" pitchFamily="18" charset="-120"/>
              </a:defRPr>
            </a:lvl9pPr>
          </a:lstStyle>
          <a:p>
            <a:pPr lvl="0" algn="ctr">
              <a:buNone/>
            </a:pPr>
            <a:r>
              <a:rPr lang="zh-CN" altLang="en-US" sz="2000" dirty="0">
                <a:solidFill>
                  <a:schemeClr val="bg1"/>
                </a:solidFill>
                <a:latin typeface="Arial" panose="020B0604020202020204" pitchFamily="34" charset="0"/>
                <a:ea typeface="微软雅黑" panose="020B0503020204020204" pitchFamily="34" charset="-122"/>
                <a:sym typeface="Arial" panose="020B0604020202020204" pitchFamily="34" charset="0"/>
              </a:rPr>
              <a:t>注意事项</a:t>
            </a:r>
            <a:endParaRPr lang="en-US" altLang="zh-CN" sz="2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lvl="0" algn="ctr">
              <a:buNone/>
            </a:pPr>
            <a:r>
              <a:rPr lang="en-US" altLang="zh-CN" sz="1050" dirty="0">
                <a:solidFill>
                  <a:schemeClr val="bg1"/>
                </a:solidFill>
                <a:latin typeface="Arial" panose="020B0604020202020204" pitchFamily="34" charset="0"/>
                <a:ea typeface="微软雅黑" panose="020B0503020204020204" pitchFamily="34" charset="-122"/>
                <a:sym typeface="Arial" panose="020B0604020202020204" pitchFamily="34" charset="0"/>
              </a:rPr>
              <a:t>Matters need attention</a:t>
            </a:r>
            <a:endParaRPr lang="zh-CN" altLang="en-US" sz="105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文本框 17"/>
          <p:cNvSpPr txBox="1"/>
          <p:nvPr/>
        </p:nvSpPr>
        <p:spPr>
          <a:xfrm>
            <a:off x="1028775" y="1111732"/>
            <a:ext cx="720080" cy="584775"/>
          </a:xfrm>
          <a:prstGeom prst="rect">
            <a:avLst/>
          </a:prstGeom>
          <a:noFill/>
        </p:spPr>
        <p:txBody>
          <a:bodyPr wrap="square" rtlCol="0">
            <a:spAutoFit/>
          </a:bodyPr>
          <a:lstStyle/>
          <a:p>
            <a:r>
              <a:rPr lang="en-US" altLang="zh-CN" sz="3200" dirty="0">
                <a:solidFill>
                  <a:schemeClr val="bg1"/>
                </a:solidFill>
                <a:latin typeface="Arial Black" panose="020B0A04020102020204" pitchFamily="34" charset="0"/>
                <a:ea typeface="华文琥珀" panose="02010800040101010101" pitchFamily="2" charset="-122"/>
              </a:rPr>
              <a:t>1</a:t>
            </a:r>
            <a:endParaRPr lang="zh-CN" altLang="en-US" sz="3200" dirty="0">
              <a:solidFill>
                <a:schemeClr val="bg1"/>
              </a:solidFill>
              <a:latin typeface="Arial Black" panose="020B0A04020102020204" pitchFamily="34" charset="0"/>
              <a:ea typeface="华文琥珀" panose="02010800040101010101" pitchFamily="2" charset="-122"/>
            </a:endParaRPr>
          </a:p>
        </p:txBody>
      </p:sp>
      <p:sp>
        <p:nvSpPr>
          <p:cNvPr id="19" name="文本框 18"/>
          <p:cNvSpPr txBox="1"/>
          <p:nvPr/>
        </p:nvSpPr>
        <p:spPr>
          <a:xfrm>
            <a:off x="585507" y="2933432"/>
            <a:ext cx="720080" cy="584775"/>
          </a:xfrm>
          <a:prstGeom prst="rect">
            <a:avLst/>
          </a:prstGeom>
          <a:noFill/>
        </p:spPr>
        <p:txBody>
          <a:bodyPr wrap="square" rtlCol="0">
            <a:spAutoFit/>
          </a:bodyPr>
          <a:lstStyle/>
          <a:p>
            <a:r>
              <a:rPr lang="en-US" altLang="zh-CN" sz="3200" dirty="0">
                <a:solidFill>
                  <a:schemeClr val="bg1"/>
                </a:solidFill>
                <a:latin typeface="Arial Black" panose="020B0A04020102020204" pitchFamily="34" charset="0"/>
                <a:ea typeface="华文琥珀" panose="02010800040101010101" pitchFamily="2" charset="-122"/>
              </a:rPr>
              <a:t>2</a:t>
            </a:r>
            <a:endParaRPr lang="zh-CN" altLang="en-US" sz="3200" dirty="0">
              <a:solidFill>
                <a:schemeClr val="bg1"/>
              </a:solidFill>
              <a:latin typeface="Arial Black" panose="020B0A04020102020204" pitchFamily="34" charset="0"/>
              <a:ea typeface="华文琥珀" panose="02010800040101010101" pitchFamily="2" charset="-122"/>
            </a:endParaRPr>
          </a:p>
        </p:txBody>
      </p:sp>
      <p:sp>
        <p:nvSpPr>
          <p:cNvPr id="20" name="文本框 19"/>
          <p:cNvSpPr txBox="1"/>
          <p:nvPr/>
        </p:nvSpPr>
        <p:spPr>
          <a:xfrm>
            <a:off x="945547" y="4712651"/>
            <a:ext cx="720080" cy="584775"/>
          </a:xfrm>
          <a:prstGeom prst="rect">
            <a:avLst/>
          </a:prstGeom>
          <a:noFill/>
        </p:spPr>
        <p:txBody>
          <a:bodyPr wrap="square" rtlCol="0">
            <a:spAutoFit/>
          </a:bodyPr>
          <a:lstStyle/>
          <a:p>
            <a:r>
              <a:rPr lang="en-US" altLang="zh-CN" sz="3200" dirty="0">
                <a:solidFill>
                  <a:schemeClr val="bg1"/>
                </a:solidFill>
                <a:latin typeface="Arial Black" panose="020B0A04020102020204" pitchFamily="34" charset="0"/>
                <a:ea typeface="华文琥珀" panose="02010800040101010101" pitchFamily="2" charset="-122"/>
              </a:rPr>
              <a:t>3</a:t>
            </a:r>
            <a:endParaRPr lang="zh-CN" altLang="en-US" sz="3200" dirty="0">
              <a:solidFill>
                <a:schemeClr val="bg1"/>
              </a:solidFill>
              <a:latin typeface="Arial Black" panose="020B0A04020102020204" pitchFamily="34" charset="0"/>
              <a:ea typeface="华文琥珀" panose="02010800040101010101" pitchFamily="2" charset="-122"/>
            </a:endParaRPr>
          </a:p>
        </p:txBody>
      </p:sp>
      <p:sp>
        <p:nvSpPr>
          <p:cNvPr id="21" name="文本框 20"/>
          <p:cNvSpPr txBox="1"/>
          <p:nvPr/>
        </p:nvSpPr>
        <p:spPr>
          <a:xfrm>
            <a:off x="7926708" y="1122698"/>
            <a:ext cx="720080" cy="584775"/>
          </a:xfrm>
          <a:prstGeom prst="rect">
            <a:avLst/>
          </a:prstGeom>
          <a:noFill/>
        </p:spPr>
        <p:txBody>
          <a:bodyPr wrap="square" rtlCol="0">
            <a:spAutoFit/>
          </a:bodyPr>
          <a:lstStyle/>
          <a:p>
            <a:r>
              <a:rPr lang="en-US" altLang="zh-CN" sz="3200" dirty="0">
                <a:solidFill>
                  <a:schemeClr val="bg1"/>
                </a:solidFill>
                <a:latin typeface="Arial Black" panose="020B0A04020102020204" pitchFamily="34" charset="0"/>
                <a:ea typeface="华文琥珀" panose="02010800040101010101" pitchFamily="2" charset="-122"/>
              </a:rPr>
              <a:t>4</a:t>
            </a:r>
            <a:endParaRPr lang="zh-CN" altLang="en-US" sz="3200" dirty="0">
              <a:solidFill>
                <a:schemeClr val="bg1"/>
              </a:solidFill>
              <a:latin typeface="Arial Black" panose="020B0A04020102020204" pitchFamily="34" charset="0"/>
              <a:ea typeface="华文琥珀" panose="02010800040101010101" pitchFamily="2" charset="-122"/>
            </a:endParaRPr>
          </a:p>
        </p:txBody>
      </p:sp>
      <p:sp>
        <p:nvSpPr>
          <p:cNvPr id="22" name="文本框 21"/>
          <p:cNvSpPr txBox="1"/>
          <p:nvPr/>
        </p:nvSpPr>
        <p:spPr>
          <a:xfrm>
            <a:off x="8392769" y="2888661"/>
            <a:ext cx="720080" cy="584775"/>
          </a:xfrm>
          <a:prstGeom prst="rect">
            <a:avLst/>
          </a:prstGeom>
          <a:noFill/>
        </p:spPr>
        <p:txBody>
          <a:bodyPr wrap="square" rtlCol="0">
            <a:spAutoFit/>
          </a:bodyPr>
          <a:lstStyle/>
          <a:p>
            <a:r>
              <a:rPr lang="en-US" altLang="zh-CN" sz="3200" dirty="0">
                <a:solidFill>
                  <a:schemeClr val="bg1"/>
                </a:solidFill>
                <a:latin typeface="Arial Black" panose="020B0A04020102020204" pitchFamily="34" charset="0"/>
                <a:ea typeface="华文琥珀" panose="02010800040101010101" pitchFamily="2" charset="-122"/>
              </a:rPr>
              <a:t>5</a:t>
            </a:r>
            <a:endParaRPr lang="zh-CN" altLang="en-US" sz="3200" dirty="0">
              <a:solidFill>
                <a:schemeClr val="bg1"/>
              </a:solidFill>
              <a:latin typeface="Arial Black" panose="020B0A04020102020204" pitchFamily="34" charset="0"/>
              <a:ea typeface="华文琥珀" panose="02010800040101010101" pitchFamily="2" charset="-122"/>
            </a:endParaRPr>
          </a:p>
        </p:txBody>
      </p:sp>
      <p:sp>
        <p:nvSpPr>
          <p:cNvPr id="23" name="文本框 22"/>
          <p:cNvSpPr txBox="1"/>
          <p:nvPr/>
        </p:nvSpPr>
        <p:spPr>
          <a:xfrm>
            <a:off x="8032729" y="4710488"/>
            <a:ext cx="720080" cy="584775"/>
          </a:xfrm>
          <a:prstGeom prst="rect">
            <a:avLst/>
          </a:prstGeom>
          <a:noFill/>
        </p:spPr>
        <p:txBody>
          <a:bodyPr wrap="square" rtlCol="0">
            <a:spAutoFit/>
          </a:bodyPr>
          <a:lstStyle/>
          <a:p>
            <a:r>
              <a:rPr lang="en-US" altLang="zh-CN" sz="3200" dirty="0">
                <a:solidFill>
                  <a:schemeClr val="bg1"/>
                </a:solidFill>
                <a:latin typeface="Arial Black" panose="020B0A04020102020204" pitchFamily="34" charset="0"/>
                <a:ea typeface="华文琥珀" panose="02010800040101010101" pitchFamily="2" charset="-122"/>
              </a:rPr>
              <a:t>6</a:t>
            </a:r>
            <a:endParaRPr lang="zh-CN" altLang="en-US" sz="3200" dirty="0">
              <a:solidFill>
                <a:schemeClr val="bg1"/>
              </a:solidFill>
              <a:latin typeface="Arial Black" panose="020B0A04020102020204" pitchFamily="34" charset="0"/>
              <a:ea typeface="华文琥珀" panose="02010800040101010101" pitchFamily="2" charset="-122"/>
            </a:endParaRPr>
          </a:p>
        </p:txBody>
      </p:sp>
      <p:sp>
        <p:nvSpPr>
          <p:cNvPr id="24" name="文本框 23"/>
          <p:cNvSpPr txBox="1"/>
          <p:nvPr/>
        </p:nvSpPr>
        <p:spPr>
          <a:xfrm>
            <a:off x="4620997" y="6025142"/>
            <a:ext cx="720080" cy="584775"/>
          </a:xfrm>
          <a:prstGeom prst="rect">
            <a:avLst/>
          </a:prstGeom>
          <a:noFill/>
        </p:spPr>
        <p:txBody>
          <a:bodyPr wrap="square" rtlCol="0">
            <a:spAutoFit/>
          </a:bodyPr>
          <a:lstStyle/>
          <a:p>
            <a:r>
              <a:rPr lang="en-US" altLang="zh-CN" sz="3200" dirty="0">
                <a:solidFill>
                  <a:schemeClr val="bg1"/>
                </a:solidFill>
                <a:latin typeface="Arial Black" panose="020B0A04020102020204" pitchFamily="34" charset="0"/>
                <a:ea typeface="华文琥珀" panose="02010800040101010101" pitchFamily="2" charset="-122"/>
              </a:rPr>
              <a:t>7</a:t>
            </a:r>
            <a:endParaRPr lang="zh-CN" altLang="en-US" sz="3200" dirty="0">
              <a:solidFill>
                <a:schemeClr val="bg1"/>
              </a:solidFill>
              <a:latin typeface="Arial Black" panose="020B0A04020102020204" pitchFamily="34" charset="0"/>
              <a:ea typeface="华文琥珀" panose="02010800040101010101" pitchFamily="2" charset="-122"/>
            </a:endParaRPr>
          </a:p>
        </p:txBody>
      </p:sp>
    </p:spTree>
    <p:custDataLst>
      <p:tags r:id="rId10"/>
    </p:custDataLst>
  </p:cSld>
  <p:clrMapOvr>
    <a:masterClrMapping/>
  </p:clrMapOvr>
  <p:transition spd="slow" advTm="0">
    <p:push dir="u"/>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p:cTn id="12" dur="500" fill="hold"/>
                                            <p:tgtEl>
                                              <p:spTgt spid="13"/>
                                            </p:tgtEl>
                                            <p:attrNameLst>
                                              <p:attrName>ppt_w</p:attrName>
                                            </p:attrNameLst>
                                          </p:cBhvr>
                                          <p:tavLst>
                                            <p:tav tm="0">
                                              <p:val>
                                                <p:fltVal val="0"/>
                                              </p:val>
                                            </p:tav>
                                            <p:tav tm="100000">
                                              <p:val>
                                                <p:strVal val="#ppt_w"/>
                                              </p:val>
                                            </p:tav>
                                          </p:tavLst>
                                        </p:anim>
                                        <p:anim calcmode="lin" valueType="num">
                                          <p:cBhvr>
                                            <p:cTn id="13" dur="500" fill="hold"/>
                                            <p:tgtEl>
                                              <p:spTgt spid="13"/>
                                            </p:tgtEl>
                                            <p:attrNameLst>
                                              <p:attrName>ppt_h</p:attrName>
                                            </p:attrNameLst>
                                          </p:cBhvr>
                                          <p:tavLst>
                                            <p:tav tm="0">
                                              <p:val>
                                                <p:fltVal val="0"/>
                                              </p:val>
                                            </p:tav>
                                            <p:tav tm="100000">
                                              <p:val>
                                                <p:strVal val="#ppt_h"/>
                                              </p:val>
                                            </p:tav>
                                          </p:tavLst>
                                        </p:anim>
                                        <p:animEffect transition="in" filter="fade">
                                          <p:cBhvr>
                                            <p:cTn id="14" dur="500"/>
                                            <p:tgtEl>
                                              <p:spTgt spid="13"/>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8" accel="40000" fill="hold" grpId="0" nodeType="clickEffect" p14:presetBounceEnd="40000">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14:bounceEnd="40000">
                                          <p:cBhvr additive="base">
                                            <p:cTn id="19" dur="1500" fill="hold"/>
                                            <p:tgtEl>
                                              <p:spTgt spid="9"/>
                                            </p:tgtEl>
                                            <p:attrNameLst>
                                              <p:attrName>ppt_x</p:attrName>
                                            </p:attrNameLst>
                                          </p:cBhvr>
                                          <p:tavLst>
                                            <p:tav tm="0">
                                              <p:val>
                                                <p:strVal val="0-#ppt_w/2"/>
                                              </p:val>
                                            </p:tav>
                                            <p:tav tm="100000">
                                              <p:val>
                                                <p:strVal val="#ppt_x"/>
                                              </p:val>
                                            </p:tav>
                                          </p:tavLst>
                                        </p:anim>
                                        <p:anim calcmode="lin" valueType="num" p14:bounceEnd="40000">
                                          <p:cBhvr additive="base">
                                            <p:cTn id="20" dur="1500" fill="hold"/>
                                            <p:tgtEl>
                                              <p:spTgt spid="9"/>
                                            </p:tgtEl>
                                            <p:attrNameLst>
                                              <p:attrName>ppt_y</p:attrName>
                                            </p:attrNameLst>
                                          </p:cBhvr>
                                          <p:tavLst>
                                            <p:tav tm="0">
                                              <p:val>
                                                <p:strVal val="#ppt_y"/>
                                              </p:val>
                                            </p:tav>
                                            <p:tav tm="100000">
                                              <p:val>
                                                <p:strVal val="#ppt_y"/>
                                              </p:val>
                                            </p:tav>
                                          </p:tavLst>
                                        </p:anim>
                                      </p:childTnLst>
                                    </p:cTn>
                                  </p:par>
                                  <p:par>
                                    <p:cTn id="21" presetID="2" presetClass="entr" presetSubtype="8" accel="40000" fill="hold" grpId="0" nodeType="withEffect" p14:presetBounceEnd="40000">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14:bounceEnd="40000">
                                          <p:cBhvr additive="base">
                                            <p:cTn id="23" dur="1500" fill="hold"/>
                                            <p:tgtEl>
                                              <p:spTgt spid="10"/>
                                            </p:tgtEl>
                                            <p:attrNameLst>
                                              <p:attrName>ppt_x</p:attrName>
                                            </p:attrNameLst>
                                          </p:cBhvr>
                                          <p:tavLst>
                                            <p:tav tm="0">
                                              <p:val>
                                                <p:strVal val="0-#ppt_w/2"/>
                                              </p:val>
                                            </p:tav>
                                            <p:tav tm="100000">
                                              <p:val>
                                                <p:strVal val="#ppt_x"/>
                                              </p:val>
                                            </p:tav>
                                          </p:tavLst>
                                        </p:anim>
                                        <p:anim calcmode="lin" valueType="num" p14:bounceEnd="40000">
                                          <p:cBhvr additive="base">
                                            <p:cTn id="24" dur="1500" fill="hold"/>
                                            <p:tgtEl>
                                              <p:spTgt spid="10"/>
                                            </p:tgtEl>
                                            <p:attrNameLst>
                                              <p:attrName>ppt_y</p:attrName>
                                            </p:attrNameLst>
                                          </p:cBhvr>
                                          <p:tavLst>
                                            <p:tav tm="0">
                                              <p:val>
                                                <p:strVal val="#ppt_y"/>
                                              </p:val>
                                            </p:tav>
                                            <p:tav tm="100000">
                                              <p:val>
                                                <p:strVal val="#ppt_y"/>
                                              </p:val>
                                            </p:tav>
                                          </p:tavLst>
                                        </p:anim>
                                      </p:childTnLst>
                                    </p:cTn>
                                  </p:par>
                                  <p:par>
                                    <p:cTn id="25" presetID="2" presetClass="entr" presetSubtype="8" accel="40000" fill="hold" grpId="0" nodeType="withEffect" p14:presetBounceEnd="40000">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14:bounceEnd="40000">
                                          <p:cBhvr additive="base">
                                            <p:cTn id="27" dur="1500" fill="hold"/>
                                            <p:tgtEl>
                                              <p:spTgt spid="11"/>
                                            </p:tgtEl>
                                            <p:attrNameLst>
                                              <p:attrName>ppt_x</p:attrName>
                                            </p:attrNameLst>
                                          </p:cBhvr>
                                          <p:tavLst>
                                            <p:tav tm="0">
                                              <p:val>
                                                <p:strVal val="0-#ppt_w/2"/>
                                              </p:val>
                                            </p:tav>
                                            <p:tav tm="100000">
                                              <p:val>
                                                <p:strVal val="#ppt_x"/>
                                              </p:val>
                                            </p:tav>
                                          </p:tavLst>
                                        </p:anim>
                                        <p:anim calcmode="lin" valueType="num" p14:bounceEnd="40000">
                                          <p:cBhvr additive="base">
                                            <p:cTn id="28" dur="1500" fill="hold"/>
                                            <p:tgtEl>
                                              <p:spTgt spid="11"/>
                                            </p:tgtEl>
                                            <p:attrNameLst>
                                              <p:attrName>ppt_y</p:attrName>
                                            </p:attrNameLst>
                                          </p:cBhvr>
                                          <p:tavLst>
                                            <p:tav tm="0">
                                              <p:val>
                                                <p:strVal val="#ppt_y"/>
                                              </p:val>
                                            </p:tav>
                                            <p:tav tm="100000">
                                              <p:val>
                                                <p:strVal val="#ppt_y"/>
                                              </p:val>
                                            </p:tav>
                                          </p:tavLst>
                                        </p:anim>
                                      </p:childTnLst>
                                    </p:cTn>
                                  </p:par>
                                  <p:par>
                                    <p:cTn id="29" presetID="2" presetClass="entr" presetSubtype="8" accel="40000" fill="hold" grpId="0" nodeType="withEffect" p14:presetBounceEnd="40000">
                                      <p:stCondLst>
                                        <p:cond delay="0"/>
                                      </p:stCondLst>
                                      <p:childTnLst>
                                        <p:set>
                                          <p:cBhvr>
                                            <p:cTn id="30" dur="1" fill="hold">
                                              <p:stCondLst>
                                                <p:cond delay="0"/>
                                              </p:stCondLst>
                                            </p:cTn>
                                            <p:tgtEl>
                                              <p:spTgt spid="3"/>
                                            </p:tgtEl>
                                            <p:attrNameLst>
                                              <p:attrName>style.visibility</p:attrName>
                                            </p:attrNameLst>
                                          </p:cBhvr>
                                          <p:to>
                                            <p:strVal val="visible"/>
                                          </p:to>
                                        </p:set>
                                        <p:anim calcmode="lin" valueType="num" p14:bounceEnd="40000">
                                          <p:cBhvr additive="base">
                                            <p:cTn id="31" dur="1500" fill="hold"/>
                                            <p:tgtEl>
                                              <p:spTgt spid="3"/>
                                            </p:tgtEl>
                                            <p:attrNameLst>
                                              <p:attrName>ppt_x</p:attrName>
                                            </p:attrNameLst>
                                          </p:cBhvr>
                                          <p:tavLst>
                                            <p:tav tm="0">
                                              <p:val>
                                                <p:strVal val="0-#ppt_w/2"/>
                                              </p:val>
                                            </p:tav>
                                            <p:tav tm="100000">
                                              <p:val>
                                                <p:strVal val="#ppt_x"/>
                                              </p:val>
                                            </p:tav>
                                          </p:tavLst>
                                        </p:anim>
                                        <p:anim calcmode="lin" valueType="num" p14:bounceEnd="40000">
                                          <p:cBhvr additive="base">
                                            <p:cTn id="32" dur="1500" fill="hold"/>
                                            <p:tgtEl>
                                              <p:spTgt spid="3"/>
                                            </p:tgtEl>
                                            <p:attrNameLst>
                                              <p:attrName>ppt_y</p:attrName>
                                            </p:attrNameLst>
                                          </p:cBhvr>
                                          <p:tavLst>
                                            <p:tav tm="0">
                                              <p:val>
                                                <p:strVal val="#ppt_y"/>
                                              </p:val>
                                            </p:tav>
                                            <p:tav tm="100000">
                                              <p:val>
                                                <p:strVal val="#ppt_y"/>
                                              </p:val>
                                            </p:tav>
                                          </p:tavLst>
                                        </p:anim>
                                      </p:childTnLst>
                                    </p:cTn>
                                  </p:par>
                                  <p:par>
                                    <p:cTn id="33" presetID="2" presetClass="entr" presetSubtype="8" accel="40000" fill="hold" grpId="0" nodeType="withEffect" p14:presetBounceEnd="40000">
                                      <p:stCondLst>
                                        <p:cond delay="0"/>
                                      </p:stCondLst>
                                      <p:childTnLst>
                                        <p:set>
                                          <p:cBhvr>
                                            <p:cTn id="34" dur="1" fill="hold">
                                              <p:stCondLst>
                                                <p:cond delay="0"/>
                                              </p:stCondLst>
                                            </p:cTn>
                                            <p:tgtEl>
                                              <p:spTgt spid="14"/>
                                            </p:tgtEl>
                                            <p:attrNameLst>
                                              <p:attrName>style.visibility</p:attrName>
                                            </p:attrNameLst>
                                          </p:cBhvr>
                                          <p:to>
                                            <p:strVal val="visible"/>
                                          </p:to>
                                        </p:set>
                                        <p:anim calcmode="lin" valueType="num" p14:bounceEnd="40000">
                                          <p:cBhvr additive="base">
                                            <p:cTn id="35" dur="1500" fill="hold"/>
                                            <p:tgtEl>
                                              <p:spTgt spid="14"/>
                                            </p:tgtEl>
                                            <p:attrNameLst>
                                              <p:attrName>ppt_x</p:attrName>
                                            </p:attrNameLst>
                                          </p:cBhvr>
                                          <p:tavLst>
                                            <p:tav tm="0">
                                              <p:val>
                                                <p:strVal val="0-#ppt_w/2"/>
                                              </p:val>
                                            </p:tav>
                                            <p:tav tm="100000">
                                              <p:val>
                                                <p:strVal val="#ppt_x"/>
                                              </p:val>
                                            </p:tav>
                                          </p:tavLst>
                                        </p:anim>
                                        <p:anim calcmode="lin" valueType="num" p14:bounceEnd="40000">
                                          <p:cBhvr additive="base">
                                            <p:cTn id="36" dur="1500" fill="hold"/>
                                            <p:tgtEl>
                                              <p:spTgt spid="14"/>
                                            </p:tgtEl>
                                            <p:attrNameLst>
                                              <p:attrName>ppt_y</p:attrName>
                                            </p:attrNameLst>
                                          </p:cBhvr>
                                          <p:tavLst>
                                            <p:tav tm="0">
                                              <p:val>
                                                <p:strVal val="#ppt_y"/>
                                              </p:val>
                                            </p:tav>
                                            <p:tav tm="100000">
                                              <p:val>
                                                <p:strVal val="#ppt_y"/>
                                              </p:val>
                                            </p:tav>
                                          </p:tavLst>
                                        </p:anim>
                                      </p:childTnLst>
                                    </p:cTn>
                                  </p:par>
                                  <p:par>
                                    <p:cTn id="37" presetID="2" presetClass="entr" presetSubtype="8" accel="40000" fill="hold" grpId="0" nodeType="withEffect" p14:presetBounceEnd="40000">
                                      <p:stCondLst>
                                        <p:cond delay="0"/>
                                      </p:stCondLst>
                                      <p:childTnLst>
                                        <p:set>
                                          <p:cBhvr>
                                            <p:cTn id="38" dur="1" fill="hold">
                                              <p:stCondLst>
                                                <p:cond delay="0"/>
                                              </p:stCondLst>
                                            </p:cTn>
                                            <p:tgtEl>
                                              <p:spTgt spid="15"/>
                                            </p:tgtEl>
                                            <p:attrNameLst>
                                              <p:attrName>style.visibility</p:attrName>
                                            </p:attrNameLst>
                                          </p:cBhvr>
                                          <p:to>
                                            <p:strVal val="visible"/>
                                          </p:to>
                                        </p:set>
                                        <p:anim calcmode="lin" valueType="num" p14:bounceEnd="40000">
                                          <p:cBhvr additive="base">
                                            <p:cTn id="39" dur="1500" fill="hold"/>
                                            <p:tgtEl>
                                              <p:spTgt spid="15"/>
                                            </p:tgtEl>
                                            <p:attrNameLst>
                                              <p:attrName>ppt_x</p:attrName>
                                            </p:attrNameLst>
                                          </p:cBhvr>
                                          <p:tavLst>
                                            <p:tav tm="0">
                                              <p:val>
                                                <p:strVal val="0-#ppt_w/2"/>
                                              </p:val>
                                            </p:tav>
                                            <p:tav tm="100000">
                                              <p:val>
                                                <p:strVal val="#ppt_x"/>
                                              </p:val>
                                            </p:tav>
                                          </p:tavLst>
                                        </p:anim>
                                        <p:anim calcmode="lin" valueType="num" p14:bounceEnd="40000">
                                          <p:cBhvr additive="base">
                                            <p:cTn id="40" dur="1500" fill="hold"/>
                                            <p:tgtEl>
                                              <p:spTgt spid="15"/>
                                            </p:tgtEl>
                                            <p:attrNameLst>
                                              <p:attrName>ppt_y</p:attrName>
                                            </p:attrNameLst>
                                          </p:cBhvr>
                                          <p:tavLst>
                                            <p:tav tm="0">
                                              <p:val>
                                                <p:strVal val="#ppt_y"/>
                                              </p:val>
                                            </p:tav>
                                            <p:tav tm="100000">
                                              <p:val>
                                                <p:strVal val="#ppt_y"/>
                                              </p:val>
                                            </p:tav>
                                          </p:tavLst>
                                        </p:anim>
                                      </p:childTnLst>
                                    </p:cTn>
                                  </p:par>
                                  <p:par>
                                    <p:cTn id="41" presetID="2" presetClass="entr" presetSubtype="8" accel="40000" fill="hold" grpId="0" nodeType="withEffect" p14:presetBounceEnd="40000">
                                      <p:stCondLst>
                                        <p:cond delay="0"/>
                                      </p:stCondLst>
                                      <p:childTnLst>
                                        <p:set>
                                          <p:cBhvr>
                                            <p:cTn id="42" dur="1" fill="hold">
                                              <p:stCondLst>
                                                <p:cond delay="0"/>
                                              </p:stCondLst>
                                            </p:cTn>
                                            <p:tgtEl>
                                              <p:spTgt spid="17"/>
                                            </p:tgtEl>
                                            <p:attrNameLst>
                                              <p:attrName>style.visibility</p:attrName>
                                            </p:attrNameLst>
                                          </p:cBhvr>
                                          <p:to>
                                            <p:strVal val="visible"/>
                                          </p:to>
                                        </p:set>
                                        <p:anim calcmode="lin" valueType="num" p14:bounceEnd="40000">
                                          <p:cBhvr additive="base">
                                            <p:cTn id="43" dur="1500" fill="hold"/>
                                            <p:tgtEl>
                                              <p:spTgt spid="17"/>
                                            </p:tgtEl>
                                            <p:attrNameLst>
                                              <p:attrName>ppt_x</p:attrName>
                                            </p:attrNameLst>
                                          </p:cBhvr>
                                          <p:tavLst>
                                            <p:tav tm="0">
                                              <p:val>
                                                <p:strVal val="0-#ppt_w/2"/>
                                              </p:val>
                                            </p:tav>
                                            <p:tav tm="100000">
                                              <p:val>
                                                <p:strVal val="#ppt_x"/>
                                              </p:val>
                                            </p:tav>
                                          </p:tavLst>
                                        </p:anim>
                                        <p:anim calcmode="lin" valueType="num" p14:bounceEnd="40000">
                                          <p:cBhvr additive="base">
                                            <p:cTn id="44" dur="1500" fill="hold"/>
                                            <p:tgtEl>
                                              <p:spTgt spid="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9" grpId="0" animBg="1"/>
          <p:bldP spid="10" grpId="0" animBg="1"/>
          <p:bldP spid="11" grpId="0" animBg="1"/>
          <p:bldP spid="12" grpId="0" animBg="1"/>
          <p:bldP spid="13" grpId="0" animBg="1"/>
          <p:bldP spid="14" grpId="0" animBg="1"/>
          <p:bldP spid="15" grpId="0" animBg="1"/>
          <p:bldP spid="17"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p:cTn id="12" dur="500" fill="hold"/>
                                            <p:tgtEl>
                                              <p:spTgt spid="13"/>
                                            </p:tgtEl>
                                            <p:attrNameLst>
                                              <p:attrName>ppt_w</p:attrName>
                                            </p:attrNameLst>
                                          </p:cBhvr>
                                          <p:tavLst>
                                            <p:tav tm="0">
                                              <p:val>
                                                <p:fltVal val="0"/>
                                              </p:val>
                                            </p:tav>
                                            <p:tav tm="100000">
                                              <p:val>
                                                <p:strVal val="#ppt_w"/>
                                              </p:val>
                                            </p:tav>
                                          </p:tavLst>
                                        </p:anim>
                                        <p:anim calcmode="lin" valueType="num">
                                          <p:cBhvr>
                                            <p:cTn id="13" dur="500" fill="hold"/>
                                            <p:tgtEl>
                                              <p:spTgt spid="13"/>
                                            </p:tgtEl>
                                            <p:attrNameLst>
                                              <p:attrName>ppt_h</p:attrName>
                                            </p:attrNameLst>
                                          </p:cBhvr>
                                          <p:tavLst>
                                            <p:tav tm="0">
                                              <p:val>
                                                <p:fltVal val="0"/>
                                              </p:val>
                                            </p:tav>
                                            <p:tav tm="100000">
                                              <p:val>
                                                <p:strVal val="#ppt_h"/>
                                              </p:val>
                                            </p:tav>
                                          </p:tavLst>
                                        </p:anim>
                                        <p:animEffect transition="in" filter="fade">
                                          <p:cBhvr>
                                            <p:cTn id="14" dur="500"/>
                                            <p:tgtEl>
                                              <p:spTgt spid="13"/>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8" accel="4000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1500" fill="hold"/>
                                            <p:tgtEl>
                                              <p:spTgt spid="9"/>
                                            </p:tgtEl>
                                            <p:attrNameLst>
                                              <p:attrName>ppt_x</p:attrName>
                                            </p:attrNameLst>
                                          </p:cBhvr>
                                          <p:tavLst>
                                            <p:tav tm="0">
                                              <p:val>
                                                <p:strVal val="0-#ppt_w/2"/>
                                              </p:val>
                                            </p:tav>
                                            <p:tav tm="100000">
                                              <p:val>
                                                <p:strVal val="#ppt_x"/>
                                              </p:val>
                                            </p:tav>
                                          </p:tavLst>
                                        </p:anim>
                                        <p:anim calcmode="lin" valueType="num">
                                          <p:cBhvr additive="base">
                                            <p:cTn id="20" dur="1500" fill="hold"/>
                                            <p:tgtEl>
                                              <p:spTgt spid="9"/>
                                            </p:tgtEl>
                                            <p:attrNameLst>
                                              <p:attrName>ppt_y</p:attrName>
                                            </p:attrNameLst>
                                          </p:cBhvr>
                                          <p:tavLst>
                                            <p:tav tm="0">
                                              <p:val>
                                                <p:strVal val="#ppt_y"/>
                                              </p:val>
                                            </p:tav>
                                            <p:tav tm="100000">
                                              <p:val>
                                                <p:strVal val="#ppt_y"/>
                                              </p:val>
                                            </p:tav>
                                          </p:tavLst>
                                        </p:anim>
                                      </p:childTnLst>
                                    </p:cTn>
                                  </p:par>
                                  <p:par>
                                    <p:cTn id="21" presetID="2" presetClass="entr" presetSubtype="8" accel="40000"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1500" fill="hold"/>
                                            <p:tgtEl>
                                              <p:spTgt spid="10"/>
                                            </p:tgtEl>
                                            <p:attrNameLst>
                                              <p:attrName>ppt_x</p:attrName>
                                            </p:attrNameLst>
                                          </p:cBhvr>
                                          <p:tavLst>
                                            <p:tav tm="0">
                                              <p:val>
                                                <p:strVal val="0-#ppt_w/2"/>
                                              </p:val>
                                            </p:tav>
                                            <p:tav tm="100000">
                                              <p:val>
                                                <p:strVal val="#ppt_x"/>
                                              </p:val>
                                            </p:tav>
                                          </p:tavLst>
                                        </p:anim>
                                        <p:anim calcmode="lin" valueType="num">
                                          <p:cBhvr additive="base">
                                            <p:cTn id="24" dur="1500" fill="hold"/>
                                            <p:tgtEl>
                                              <p:spTgt spid="10"/>
                                            </p:tgtEl>
                                            <p:attrNameLst>
                                              <p:attrName>ppt_y</p:attrName>
                                            </p:attrNameLst>
                                          </p:cBhvr>
                                          <p:tavLst>
                                            <p:tav tm="0">
                                              <p:val>
                                                <p:strVal val="#ppt_y"/>
                                              </p:val>
                                            </p:tav>
                                            <p:tav tm="100000">
                                              <p:val>
                                                <p:strVal val="#ppt_y"/>
                                              </p:val>
                                            </p:tav>
                                          </p:tavLst>
                                        </p:anim>
                                      </p:childTnLst>
                                    </p:cTn>
                                  </p:par>
                                  <p:par>
                                    <p:cTn id="25" presetID="2" presetClass="entr" presetSubtype="8" accel="40000"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additive="base">
                                            <p:cTn id="27" dur="1500" fill="hold"/>
                                            <p:tgtEl>
                                              <p:spTgt spid="11"/>
                                            </p:tgtEl>
                                            <p:attrNameLst>
                                              <p:attrName>ppt_x</p:attrName>
                                            </p:attrNameLst>
                                          </p:cBhvr>
                                          <p:tavLst>
                                            <p:tav tm="0">
                                              <p:val>
                                                <p:strVal val="0-#ppt_w/2"/>
                                              </p:val>
                                            </p:tav>
                                            <p:tav tm="100000">
                                              <p:val>
                                                <p:strVal val="#ppt_x"/>
                                              </p:val>
                                            </p:tav>
                                          </p:tavLst>
                                        </p:anim>
                                        <p:anim calcmode="lin" valueType="num">
                                          <p:cBhvr additive="base">
                                            <p:cTn id="28" dur="1500" fill="hold"/>
                                            <p:tgtEl>
                                              <p:spTgt spid="11"/>
                                            </p:tgtEl>
                                            <p:attrNameLst>
                                              <p:attrName>ppt_y</p:attrName>
                                            </p:attrNameLst>
                                          </p:cBhvr>
                                          <p:tavLst>
                                            <p:tav tm="0">
                                              <p:val>
                                                <p:strVal val="#ppt_y"/>
                                              </p:val>
                                            </p:tav>
                                            <p:tav tm="100000">
                                              <p:val>
                                                <p:strVal val="#ppt_y"/>
                                              </p:val>
                                            </p:tav>
                                          </p:tavLst>
                                        </p:anim>
                                      </p:childTnLst>
                                    </p:cTn>
                                  </p:par>
                                  <p:par>
                                    <p:cTn id="29" presetID="2" presetClass="entr" presetSubtype="8" accel="40000" fill="hold" grpId="0" nodeType="withEffect">
                                      <p:stCondLst>
                                        <p:cond delay="0"/>
                                      </p:stCondLst>
                                      <p:childTnLst>
                                        <p:set>
                                          <p:cBhvr>
                                            <p:cTn id="30" dur="1" fill="hold">
                                              <p:stCondLst>
                                                <p:cond delay="0"/>
                                              </p:stCondLst>
                                            </p:cTn>
                                            <p:tgtEl>
                                              <p:spTgt spid="3"/>
                                            </p:tgtEl>
                                            <p:attrNameLst>
                                              <p:attrName>style.visibility</p:attrName>
                                            </p:attrNameLst>
                                          </p:cBhvr>
                                          <p:to>
                                            <p:strVal val="visible"/>
                                          </p:to>
                                        </p:set>
                                        <p:anim calcmode="lin" valueType="num">
                                          <p:cBhvr additive="base">
                                            <p:cTn id="31" dur="1500" fill="hold"/>
                                            <p:tgtEl>
                                              <p:spTgt spid="3"/>
                                            </p:tgtEl>
                                            <p:attrNameLst>
                                              <p:attrName>ppt_x</p:attrName>
                                            </p:attrNameLst>
                                          </p:cBhvr>
                                          <p:tavLst>
                                            <p:tav tm="0">
                                              <p:val>
                                                <p:strVal val="0-#ppt_w/2"/>
                                              </p:val>
                                            </p:tav>
                                            <p:tav tm="100000">
                                              <p:val>
                                                <p:strVal val="#ppt_x"/>
                                              </p:val>
                                            </p:tav>
                                          </p:tavLst>
                                        </p:anim>
                                        <p:anim calcmode="lin" valueType="num">
                                          <p:cBhvr additive="base">
                                            <p:cTn id="32" dur="1500" fill="hold"/>
                                            <p:tgtEl>
                                              <p:spTgt spid="3"/>
                                            </p:tgtEl>
                                            <p:attrNameLst>
                                              <p:attrName>ppt_y</p:attrName>
                                            </p:attrNameLst>
                                          </p:cBhvr>
                                          <p:tavLst>
                                            <p:tav tm="0">
                                              <p:val>
                                                <p:strVal val="#ppt_y"/>
                                              </p:val>
                                            </p:tav>
                                            <p:tav tm="100000">
                                              <p:val>
                                                <p:strVal val="#ppt_y"/>
                                              </p:val>
                                            </p:tav>
                                          </p:tavLst>
                                        </p:anim>
                                      </p:childTnLst>
                                    </p:cTn>
                                  </p:par>
                                  <p:par>
                                    <p:cTn id="33" presetID="2" presetClass="entr" presetSubtype="8" accel="40000" fill="hold" grpId="0" nodeType="withEffect">
                                      <p:stCondLst>
                                        <p:cond delay="0"/>
                                      </p:stCondLst>
                                      <p:childTnLst>
                                        <p:set>
                                          <p:cBhvr>
                                            <p:cTn id="34" dur="1" fill="hold">
                                              <p:stCondLst>
                                                <p:cond delay="0"/>
                                              </p:stCondLst>
                                            </p:cTn>
                                            <p:tgtEl>
                                              <p:spTgt spid="14"/>
                                            </p:tgtEl>
                                            <p:attrNameLst>
                                              <p:attrName>style.visibility</p:attrName>
                                            </p:attrNameLst>
                                          </p:cBhvr>
                                          <p:to>
                                            <p:strVal val="visible"/>
                                          </p:to>
                                        </p:set>
                                        <p:anim calcmode="lin" valueType="num">
                                          <p:cBhvr additive="base">
                                            <p:cTn id="35" dur="1500" fill="hold"/>
                                            <p:tgtEl>
                                              <p:spTgt spid="14"/>
                                            </p:tgtEl>
                                            <p:attrNameLst>
                                              <p:attrName>ppt_x</p:attrName>
                                            </p:attrNameLst>
                                          </p:cBhvr>
                                          <p:tavLst>
                                            <p:tav tm="0">
                                              <p:val>
                                                <p:strVal val="0-#ppt_w/2"/>
                                              </p:val>
                                            </p:tav>
                                            <p:tav tm="100000">
                                              <p:val>
                                                <p:strVal val="#ppt_x"/>
                                              </p:val>
                                            </p:tav>
                                          </p:tavLst>
                                        </p:anim>
                                        <p:anim calcmode="lin" valueType="num">
                                          <p:cBhvr additive="base">
                                            <p:cTn id="36" dur="1500" fill="hold"/>
                                            <p:tgtEl>
                                              <p:spTgt spid="14"/>
                                            </p:tgtEl>
                                            <p:attrNameLst>
                                              <p:attrName>ppt_y</p:attrName>
                                            </p:attrNameLst>
                                          </p:cBhvr>
                                          <p:tavLst>
                                            <p:tav tm="0">
                                              <p:val>
                                                <p:strVal val="#ppt_y"/>
                                              </p:val>
                                            </p:tav>
                                            <p:tav tm="100000">
                                              <p:val>
                                                <p:strVal val="#ppt_y"/>
                                              </p:val>
                                            </p:tav>
                                          </p:tavLst>
                                        </p:anim>
                                      </p:childTnLst>
                                    </p:cTn>
                                  </p:par>
                                  <p:par>
                                    <p:cTn id="37" presetID="2" presetClass="entr" presetSubtype="8" accel="40000" fill="hold" grpId="0" nodeType="withEffect">
                                      <p:stCondLst>
                                        <p:cond delay="0"/>
                                      </p:stCondLst>
                                      <p:childTnLst>
                                        <p:set>
                                          <p:cBhvr>
                                            <p:cTn id="38" dur="1" fill="hold">
                                              <p:stCondLst>
                                                <p:cond delay="0"/>
                                              </p:stCondLst>
                                            </p:cTn>
                                            <p:tgtEl>
                                              <p:spTgt spid="15"/>
                                            </p:tgtEl>
                                            <p:attrNameLst>
                                              <p:attrName>style.visibility</p:attrName>
                                            </p:attrNameLst>
                                          </p:cBhvr>
                                          <p:to>
                                            <p:strVal val="visible"/>
                                          </p:to>
                                        </p:set>
                                        <p:anim calcmode="lin" valueType="num">
                                          <p:cBhvr additive="base">
                                            <p:cTn id="39" dur="1500" fill="hold"/>
                                            <p:tgtEl>
                                              <p:spTgt spid="15"/>
                                            </p:tgtEl>
                                            <p:attrNameLst>
                                              <p:attrName>ppt_x</p:attrName>
                                            </p:attrNameLst>
                                          </p:cBhvr>
                                          <p:tavLst>
                                            <p:tav tm="0">
                                              <p:val>
                                                <p:strVal val="0-#ppt_w/2"/>
                                              </p:val>
                                            </p:tav>
                                            <p:tav tm="100000">
                                              <p:val>
                                                <p:strVal val="#ppt_x"/>
                                              </p:val>
                                            </p:tav>
                                          </p:tavLst>
                                        </p:anim>
                                        <p:anim calcmode="lin" valueType="num">
                                          <p:cBhvr additive="base">
                                            <p:cTn id="40" dur="1500" fill="hold"/>
                                            <p:tgtEl>
                                              <p:spTgt spid="15"/>
                                            </p:tgtEl>
                                            <p:attrNameLst>
                                              <p:attrName>ppt_y</p:attrName>
                                            </p:attrNameLst>
                                          </p:cBhvr>
                                          <p:tavLst>
                                            <p:tav tm="0">
                                              <p:val>
                                                <p:strVal val="#ppt_y"/>
                                              </p:val>
                                            </p:tav>
                                            <p:tav tm="100000">
                                              <p:val>
                                                <p:strVal val="#ppt_y"/>
                                              </p:val>
                                            </p:tav>
                                          </p:tavLst>
                                        </p:anim>
                                      </p:childTnLst>
                                    </p:cTn>
                                  </p:par>
                                  <p:par>
                                    <p:cTn id="41" presetID="2" presetClass="entr" presetSubtype="8" accel="40000" fill="hold" grpId="0" nodeType="withEffect">
                                      <p:stCondLst>
                                        <p:cond delay="0"/>
                                      </p:stCondLst>
                                      <p:childTnLst>
                                        <p:set>
                                          <p:cBhvr>
                                            <p:cTn id="42" dur="1" fill="hold">
                                              <p:stCondLst>
                                                <p:cond delay="0"/>
                                              </p:stCondLst>
                                            </p:cTn>
                                            <p:tgtEl>
                                              <p:spTgt spid="17"/>
                                            </p:tgtEl>
                                            <p:attrNameLst>
                                              <p:attrName>style.visibility</p:attrName>
                                            </p:attrNameLst>
                                          </p:cBhvr>
                                          <p:to>
                                            <p:strVal val="visible"/>
                                          </p:to>
                                        </p:set>
                                        <p:anim calcmode="lin" valueType="num">
                                          <p:cBhvr additive="base">
                                            <p:cTn id="43" dur="1500" fill="hold"/>
                                            <p:tgtEl>
                                              <p:spTgt spid="17"/>
                                            </p:tgtEl>
                                            <p:attrNameLst>
                                              <p:attrName>ppt_x</p:attrName>
                                            </p:attrNameLst>
                                          </p:cBhvr>
                                          <p:tavLst>
                                            <p:tav tm="0">
                                              <p:val>
                                                <p:strVal val="0-#ppt_w/2"/>
                                              </p:val>
                                            </p:tav>
                                            <p:tav tm="100000">
                                              <p:val>
                                                <p:strVal val="#ppt_x"/>
                                              </p:val>
                                            </p:tav>
                                          </p:tavLst>
                                        </p:anim>
                                        <p:anim calcmode="lin" valueType="num">
                                          <p:cBhvr additive="base">
                                            <p:cTn id="44" dur="1500" fill="hold"/>
                                            <p:tgtEl>
                                              <p:spTgt spid="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9" grpId="0" animBg="1"/>
          <p:bldP spid="10" grpId="0" animBg="1"/>
          <p:bldP spid="11" grpId="0" animBg="1"/>
          <p:bldP spid="12" grpId="0" animBg="1"/>
          <p:bldP spid="13" grpId="0" animBg="1"/>
          <p:bldP spid="14" grpId="0" animBg="1"/>
          <p:bldP spid="15" grpId="0" animBg="1"/>
          <p:bldP spid="17" grpId="0" animBg="1"/>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4238836" y="3493251"/>
            <a:ext cx="4381081" cy="96997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72720" tIns="36359" rIns="72720" bIns="36359"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 name="椭圆 2"/>
          <p:cNvSpPr/>
          <p:nvPr/>
        </p:nvSpPr>
        <p:spPr>
          <a:xfrm>
            <a:off x="5919165" y="2214894"/>
            <a:ext cx="1020423" cy="102042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4400" dirty="0">
                <a:solidFill>
                  <a:schemeClr val="bg1"/>
                </a:solidFill>
                <a:latin typeface="Arial" panose="020B0604020202020204" pitchFamily="34" charset="0"/>
                <a:ea typeface="微软雅黑" panose="020B0503020204020204" pitchFamily="34" charset="-122"/>
                <a:sym typeface="Arial" panose="020B0604020202020204" pitchFamily="34" charset="0"/>
              </a:rPr>
              <a:t>01</a:t>
            </a:r>
            <a:endParaRPr lang="zh-CN" altLang="en-US" sz="4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MH_Entry_1"/>
          <p:cNvSpPr/>
          <p:nvPr>
            <p:custDataLst>
              <p:tags r:id="rId1"/>
            </p:custDataLst>
          </p:nvPr>
        </p:nvSpPr>
        <p:spPr>
          <a:xfrm>
            <a:off x="4951144" y="3762792"/>
            <a:ext cx="2956461" cy="430887"/>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spAutoFit/>
          </a:bodyPr>
          <a:lstStyle/>
          <a:p>
            <a:pPr algn="ctr"/>
            <a:r>
              <a:rPr lang="zh-CN" altLang="en-US" sz="2800" dirty="0">
                <a:solidFill>
                  <a:schemeClr val="bg1"/>
                </a:solidFill>
                <a:latin typeface="Arial" panose="020B0604020202020204" pitchFamily="34" charset="0"/>
                <a:ea typeface="微软雅黑" panose="020B0503020204020204" pitchFamily="34" charset="-122"/>
                <a:sym typeface="Arial" panose="020B0604020202020204" pitchFamily="34" charset="0"/>
              </a:rPr>
              <a:t>调查人员组成</a:t>
            </a:r>
            <a:endParaRPr lang="zh-CN" altLang="en-US" sz="28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pic>
        <p:nvPicPr>
          <p:cNvPr id="4" name="图片 3" descr="中山大学logo"/>
          <p:cNvPicPr>
            <a:picLocks noChangeAspect="1"/>
          </p:cNvPicPr>
          <p:nvPr/>
        </p:nvPicPr>
        <p:blipFill>
          <a:blip r:embed="rId2"/>
          <a:stretch>
            <a:fillRect/>
          </a:stretch>
        </p:blipFill>
        <p:spPr>
          <a:xfrm>
            <a:off x="11608435" y="243205"/>
            <a:ext cx="793750" cy="793750"/>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Tm="0">
        <p15:prstTrans prst="wind"/>
      </p:transition>
    </mc:Choice>
    <mc:Fallback>
      <p:transition spd="slow"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accel="40000" fill="hold" grpId="0" nodeType="clickEffect" p14:presetBounceEnd="40000">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14:bounceEnd="40000">
                                          <p:cBhvr additive="base">
                                            <p:cTn id="7" dur="1500" fill="hold"/>
                                            <p:tgtEl>
                                              <p:spTgt spid="3"/>
                                            </p:tgtEl>
                                            <p:attrNameLst>
                                              <p:attrName>ppt_x</p:attrName>
                                            </p:attrNameLst>
                                          </p:cBhvr>
                                          <p:tavLst>
                                            <p:tav tm="0">
                                              <p:val>
                                                <p:strVal val="#ppt_x"/>
                                              </p:val>
                                            </p:tav>
                                            <p:tav tm="100000">
                                              <p:val>
                                                <p:strVal val="#ppt_x"/>
                                              </p:val>
                                            </p:tav>
                                          </p:tavLst>
                                        </p:anim>
                                        <p:anim calcmode="lin" valueType="num" p14:bounceEnd="40000">
                                          <p:cBhvr additive="base">
                                            <p:cTn id="8" dur="1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accel="40000" fill="hold" grpId="0" nodeType="withEffect" p14:presetBounceEnd="40000">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14:bounceEnd="40000">
                                          <p:cBhvr additive="base">
                                            <p:cTn id="11" dur="1500" fill="hold"/>
                                            <p:tgtEl>
                                              <p:spTgt spid="2"/>
                                            </p:tgtEl>
                                            <p:attrNameLst>
                                              <p:attrName>ppt_x</p:attrName>
                                            </p:attrNameLst>
                                          </p:cBhvr>
                                          <p:tavLst>
                                            <p:tav tm="0">
                                              <p:val>
                                                <p:strVal val="#ppt_x"/>
                                              </p:val>
                                            </p:tav>
                                            <p:tav tm="100000">
                                              <p:val>
                                                <p:strVal val="#ppt_x"/>
                                              </p:val>
                                            </p:tav>
                                          </p:tavLst>
                                        </p:anim>
                                        <p:anim calcmode="lin" valueType="num" p14:bounceEnd="40000">
                                          <p:cBhvr additive="base">
                                            <p:cTn id="12" dur="1500" fill="hold"/>
                                            <p:tgtEl>
                                              <p:spTgt spid="2"/>
                                            </p:tgtEl>
                                            <p:attrNameLst>
                                              <p:attrName>ppt_y</p:attrName>
                                            </p:attrNameLst>
                                          </p:cBhvr>
                                          <p:tavLst>
                                            <p:tav tm="0">
                                              <p:val>
                                                <p:strVal val="1+#ppt_h/2"/>
                                              </p:val>
                                            </p:tav>
                                            <p:tav tm="100000">
                                              <p:val>
                                                <p:strVal val="#ppt_y"/>
                                              </p:val>
                                            </p:tav>
                                          </p:tavLst>
                                        </p:anim>
                                      </p:childTnLst>
                                    </p:cTn>
                                  </p:par>
                                  <p:par>
                                    <p:cTn id="13" presetID="56" presetClass="entr" presetSubtype="0" fill="hold" grpId="0" nodeType="withEffect">
                                      <p:stCondLst>
                                        <p:cond delay="0"/>
                                      </p:stCondLst>
                                      <p:iterate type="lt">
                                        <p:tmPct val="10000"/>
                                      </p:iterate>
                                      <p:childTnLst>
                                        <p:set>
                                          <p:cBhvr>
                                            <p:cTn id="14" dur="1" fill="hold">
                                              <p:stCondLst>
                                                <p:cond delay="0"/>
                                              </p:stCondLst>
                                            </p:cTn>
                                            <p:tgtEl>
                                              <p:spTgt spid="5"/>
                                            </p:tgtEl>
                                            <p:attrNameLst>
                                              <p:attrName>style.visibility</p:attrName>
                                            </p:attrNameLst>
                                          </p:cBhvr>
                                          <p:to>
                                            <p:strVal val="visible"/>
                                          </p:to>
                                        </p:set>
                                        <p:anim by="(-#ppt_w*2)" calcmode="lin" valueType="num">
                                          <p:cBhvr rctx="PPT">
                                            <p:cTn id="15" dur="500" autoRev="1" fill="hold">
                                              <p:stCondLst>
                                                <p:cond delay="0"/>
                                              </p:stCondLst>
                                            </p:cTn>
                                            <p:tgtEl>
                                              <p:spTgt spid="5"/>
                                            </p:tgtEl>
                                            <p:attrNameLst>
                                              <p:attrName>ppt_w</p:attrName>
                                            </p:attrNameLst>
                                          </p:cBhvr>
                                        </p:anim>
                                        <p:anim by="(#ppt_w*0.50)" calcmode="lin" valueType="num">
                                          <p:cBhvr>
                                            <p:cTn id="16" dur="500" decel="50000" autoRev="1" fill="hold">
                                              <p:stCondLst>
                                                <p:cond delay="0"/>
                                              </p:stCondLst>
                                            </p:cTn>
                                            <p:tgtEl>
                                              <p:spTgt spid="5"/>
                                            </p:tgtEl>
                                            <p:attrNameLst>
                                              <p:attrName>ppt_x</p:attrName>
                                            </p:attrNameLst>
                                          </p:cBhvr>
                                        </p:anim>
                                        <p:anim from="(-#ppt_h/2)" to="(#ppt_y)" calcmode="lin" valueType="num">
                                          <p:cBhvr>
                                            <p:cTn id="17" dur="1000" fill="hold">
                                              <p:stCondLst>
                                                <p:cond delay="0"/>
                                              </p:stCondLst>
                                            </p:cTn>
                                            <p:tgtEl>
                                              <p:spTgt spid="5"/>
                                            </p:tgtEl>
                                            <p:attrNameLst>
                                              <p:attrName>ppt_y</p:attrName>
                                            </p:attrNameLst>
                                          </p:cBhvr>
                                        </p:anim>
                                        <p:animRot by="21600000">
                                          <p:cBhvr>
                                            <p:cTn id="18" dur="1000" fill="hold">
                                              <p:stCondLst>
                                                <p:cond delay="0"/>
                                              </p:stCondLst>
                                            </p:cTn>
                                            <p:tgtEl>
                                              <p:spTgt spid="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5" grpId="0"/>
        </p:bldLst>
      </p:timing>
    </mc:Choice>
    <mc:Fallback>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accel="4000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500" fill="hold"/>
                                            <p:tgtEl>
                                              <p:spTgt spid="3"/>
                                            </p:tgtEl>
                                            <p:attrNameLst>
                                              <p:attrName>ppt_x</p:attrName>
                                            </p:attrNameLst>
                                          </p:cBhvr>
                                          <p:tavLst>
                                            <p:tav tm="0">
                                              <p:val>
                                                <p:strVal val="#ppt_x"/>
                                              </p:val>
                                            </p:tav>
                                            <p:tav tm="100000">
                                              <p:val>
                                                <p:strVal val="#ppt_x"/>
                                              </p:val>
                                            </p:tav>
                                          </p:tavLst>
                                        </p:anim>
                                        <p:anim calcmode="lin" valueType="num">
                                          <p:cBhvr additive="base">
                                            <p:cTn id="8" dur="1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accel="40000"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1500" fill="hold"/>
                                            <p:tgtEl>
                                              <p:spTgt spid="2"/>
                                            </p:tgtEl>
                                            <p:attrNameLst>
                                              <p:attrName>ppt_x</p:attrName>
                                            </p:attrNameLst>
                                          </p:cBhvr>
                                          <p:tavLst>
                                            <p:tav tm="0">
                                              <p:val>
                                                <p:strVal val="#ppt_x"/>
                                              </p:val>
                                            </p:tav>
                                            <p:tav tm="100000">
                                              <p:val>
                                                <p:strVal val="#ppt_x"/>
                                              </p:val>
                                            </p:tav>
                                          </p:tavLst>
                                        </p:anim>
                                        <p:anim calcmode="lin" valueType="num">
                                          <p:cBhvr additive="base">
                                            <p:cTn id="12" dur="1500" fill="hold"/>
                                            <p:tgtEl>
                                              <p:spTgt spid="2"/>
                                            </p:tgtEl>
                                            <p:attrNameLst>
                                              <p:attrName>ppt_y</p:attrName>
                                            </p:attrNameLst>
                                          </p:cBhvr>
                                          <p:tavLst>
                                            <p:tav tm="0">
                                              <p:val>
                                                <p:strVal val="1+#ppt_h/2"/>
                                              </p:val>
                                            </p:tav>
                                            <p:tav tm="100000">
                                              <p:val>
                                                <p:strVal val="#ppt_y"/>
                                              </p:val>
                                            </p:tav>
                                          </p:tavLst>
                                        </p:anim>
                                      </p:childTnLst>
                                    </p:cTn>
                                  </p:par>
                                  <p:par>
                                    <p:cTn id="13" presetID="56" presetClass="entr" presetSubtype="0" fill="hold" grpId="0" nodeType="withEffect">
                                      <p:stCondLst>
                                        <p:cond delay="0"/>
                                      </p:stCondLst>
                                      <p:iterate type="lt">
                                        <p:tmPct val="10000"/>
                                      </p:iterate>
                                      <p:childTnLst>
                                        <p:set>
                                          <p:cBhvr>
                                            <p:cTn id="14" dur="1" fill="hold">
                                              <p:stCondLst>
                                                <p:cond delay="0"/>
                                              </p:stCondLst>
                                            </p:cTn>
                                            <p:tgtEl>
                                              <p:spTgt spid="5"/>
                                            </p:tgtEl>
                                            <p:attrNameLst>
                                              <p:attrName>style.visibility</p:attrName>
                                            </p:attrNameLst>
                                          </p:cBhvr>
                                          <p:to>
                                            <p:strVal val="visible"/>
                                          </p:to>
                                        </p:set>
                                        <p:anim by="(-#ppt_w*2)" calcmode="lin" valueType="num">
                                          <p:cBhvr rctx="PPT">
                                            <p:cTn id="15" dur="500" autoRev="1" fill="hold">
                                              <p:stCondLst>
                                                <p:cond delay="0"/>
                                              </p:stCondLst>
                                            </p:cTn>
                                            <p:tgtEl>
                                              <p:spTgt spid="5"/>
                                            </p:tgtEl>
                                            <p:attrNameLst>
                                              <p:attrName>ppt_w</p:attrName>
                                            </p:attrNameLst>
                                          </p:cBhvr>
                                        </p:anim>
                                        <p:anim by="(#ppt_w*0.50)" calcmode="lin" valueType="num">
                                          <p:cBhvr>
                                            <p:cTn id="16" dur="500" decel="50000" autoRev="1" fill="hold">
                                              <p:stCondLst>
                                                <p:cond delay="0"/>
                                              </p:stCondLst>
                                            </p:cTn>
                                            <p:tgtEl>
                                              <p:spTgt spid="5"/>
                                            </p:tgtEl>
                                            <p:attrNameLst>
                                              <p:attrName>ppt_x</p:attrName>
                                            </p:attrNameLst>
                                          </p:cBhvr>
                                        </p:anim>
                                        <p:anim from="(-#ppt_h/2)" to="(#ppt_y)" calcmode="lin" valueType="num">
                                          <p:cBhvr>
                                            <p:cTn id="17" dur="1000" fill="hold">
                                              <p:stCondLst>
                                                <p:cond delay="0"/>
                                              </p:stCondLst>
                                            </p:cTn>
                                            <p:tgtEl>
                                              <p:spTgt spid="5"/>
                                            </p:tgtEl>
                                            <p:attrNameLst>
                                              <p:attrName>ppt_y</p:attrName>
                                            </p:attrNameLst>
                                          </p:cBhvr>
                                        </p:anim>
                                        <p:animRot by="21600000">
                                          <p:cBhvr>
                                            <p:cTn id="18" dur="1000" fill="hold">
                                              <p:stCondLst>
                                                <p:cond delay="0"/>
                                              </p:stCondLst>
                                            </p:cTn>
                                            <p:tgtEl>
                                              <p:spTgt spid="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5" grpId="0"/>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629175" y="1888133"/>
            <a:ext cx="7272808" cy="4464496"/>
          </a:xfrm>
          <a:prstGeom prst="rect">
            <a:avLst/>
          </a:prstGeom>
          <a:noFill/>
        </p:spPr>
        <p:txBody>
          <a:bodyPr wrap="square" rtlCol="0">
            <a:spAutoFit/>
          </a:bodyPr>
          <a:lstStyle/>
          <a:p>
            <a:endParaRPr lang="zh-CN" altLang="en-US" dirty="0"/>
          </a:p>
        </p:txBody>
      </p:sp>
      <p:graphicFrame>
        <p:nvGraphicFramePr>
          <p:cNvPr id="3" name="表格 2"/>
          <p:cNvGraphicFramePr>
            <a:graphicFrameLocks noGrp="1"/>
          </p:cNvGraphicFramePr>
          <p:nvPr/>
        </p:nvGraphicFramePr>
        <p:xfrm>
          <a:off x="2864979" y="2464197"/>
          <a:ext cx="7128792" cy="3744416"/>
        </p:xfrm>
        <a:graphic>
          <a:graphicData uri="http://schemas.openxmlformats.org/drawingml/2006/table">
            <a:tbl>
              <a:tblPr firstRow="1" firstCol="1" bandRow="1">
                <a:tableStyleId>{5C22544A-7EE6-4342-B048-85BDC9FD1C3A}</a:tableStyleId>
              </a:tblPr>
              <a:tblGrid>
                <a:gridCol w="1782198"/>
                <a:gridCol w="1782198"/>
                <a:gridCol w="1782198"/>
                <a:gridCol w="1782198"/>
              </a:tblGrid>
              <a:tr h="936104">
                <a:tc>
                  <a:txBody>
                    <a:bodyPr/>
                    <a:lstStyle/>
                    <a:p>
                      <a:pPr algn="ctr">
                        <a:spcAft>
                          <a:spcPts val="0"/>
                        </a:spcAft>
                      </a:pPr>
                      <a:r>
                        <a:rPr lang="zh-CN" sz="2800" kern="100" dirty="0">
                          <a:solidFill>
                            <a:schemeClr val="bg1"/>
                          </a:solidFill>
                          <a:effectLst/>
                        </a:rPr>
                        <a:t>张洲</a:t>
                      </a:r>
                      <a:endParaRPr lang="zh-CN" sz="2800" kern="100" dirty="0">
                        <a:solidFill>
                          <a:schemeClr val="bg1"/>
                        </a:solidFill>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zh-CN" sz="2800" kern="100" dirty="0">
                          <a:solidFill>
                            <a:schemeClr val="bg1"/>
                          </a:solidFill>
                          <a:effectLst/>
                        </a:rPr>
                        <a:t>张麒</a:t>
                      </a:r>
                      <a:endParaRPr lang="zh-CN" sz="2800" kern="100" dirty="0">
                        <a:solidFill>
                          <a:schemeClr val="bg1"/>
                        </a:solidFill>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zh-CN" sz="2800" kern="100" dirty="0">
                          <a:solidFill>
                            <a:schemeClr val="bg1"/>
                          </a:solidFill>
                          <a:effectLst/>
                        </a:rPr>
                        <a:t>杨翔宇</a:t>
                      </a:r>
                      <a:endParaRPr lang="zh-CN" sz="2800" kern="100" dirty="0">
                        <a:solidFill>
                          <a:schemeClr val="bg1"/>
                        </a:solidFill>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zh-CN" sz="2800" kern="100" dirty="0">
                          <a:solidFill>
                            <a:schemeClr val="bg1"/>
                          </a:solidFill>
                          <a:effectLst/>
                        </a:rPr>
                        <a:t>陈心怡</a:t>
                      </a:r>
                      <a:endParaRPr lang="zh-CN" sz="2800" kern="100" dirty="0">
                        <a:solidFill>
                          <a:schemeClr val="bg1"/>
                        </a:solidFill>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tc>
              </a:tr>
              <a:tr h="936104">
                <a:tc>
                  <a:txBody>
                    <a:bodyPr/>
                    <a:lstStyle/>
                    <a:p>
                      <a:pPr algn="ctr">
                        <a:spcAft>
                          <a:spcPts val="0"/>
                        </a:spcAft>
                      </a:pPr>
                      <a:r>
                        <a:rPr lang="zh-CN" sz="2800" b="0" kern="100" dirty="0">
                          <a:solidFill>
                            <a:schemeClr val="tx1"/>
                          </a:solidFill>
                          <a:effectLst/>
                        </a:rPr>
                        <a:t>李曼妮</a:t>
                      </a:r>
                      <a:endParaRPr lang="zh-CN" sz="2800" b="0" kern="100" dirty="0">
                        <a:solidFill>
                          <a:schemeClr val="tx1"/>
                        </a:solidFill>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solidFill>
                      <a:srgbClr val="CBCFD1"/>
                    </a:solidFill>
                  </a:tcPr>
                </a:tc>
                <a:tc>
                  <a:txBody>
                    <a:bodyPr/>
                    <a:lstStyle/>
                    <a:p>
                      <a:pPr algn="ctr">
                        <a:spcAft>
                          <a:spcPts val="0"/>
                        </a:spcAft>
                      </a:pPr>
                      <a:r>
                        <a:rPr lang="zh-CN" sz="2800" kern="100" dirty="0">
                          <a:effectLst/>
                        </a:rPr>
                        <a:t>张丽涛</a:t>
                      </a:r>
                      <a:endParaRPr lang="zh-CN" sz="28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zh-CN" sz="2800" kern="100" dirty="0">
                          <a:effectLst/>
                        </a:rPr>
                        <a:t>王其超</a:t>
                      </a:r>
                      <a:endParaRPr lang="zh-CN" sz="28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zh-CN" sz="2800" kern="100" dirty="0">
                          <a:effectLst/>
                        </a:rPr>
                        <a:t>陈彦蓉</a:t>
                      </a:r>
                      <a:endParaRPr lang="zh-CN" sz="28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tc>
              </a:tr>
              <a:tr h="936104">
                <a:tc>
                  <a:txBody>
                    <a:bodyPr/>
                    <a:lstStyle/>
                    <a:p>
                      <a:pPr algn="ctr">
                        <a:spcAft>
                          <a:spcPts val="0"/>
                        </a:spcAft>
                      </a:pPr>
                      <a:r>
                        <a:rPr lang="zh-CN" sz="2800" b="0" kern="100" dirty="0">
                          <a:solidFill>
                            <a:schemeClr val="tx1"/>
                          </a:solidFill>
                          <a:effectLst/>
                        </a:rPr>
                        <a:t>赖雨梦</a:t>
                      </a:r>
                      <a:endParaRPr lang="zh-CN" sz="2800" b="0" kern="100" dirty="0">
                        <a:solidFill>
                          <a:schemeClr val="tx1"/>
                        </a:solidFill>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solidFill>
                      <a:srgbClr val="E7E9EA"/>
                    </a:solidFill>
                  </a:tcPr>
                </a:tc>
                <a:tc>
                  <a:txBody>
                    <a:bodyPr/>
                    <a:lstStyle/>
                    <a:p>
                      <a:pPr algn="ctr">
                        <a:spcAft>
                          <a:spcPts val="0"/>
                        </a:spcAft>
                      </a:pPr>
                      <a:r>
                        <a:rPr lang="zh-CN" sz="2800" kern="100" dirty="0">
                          <a:effectLst/>
                        </a:rPr>
                        <a:t>吴玉冰</a:t>
                      </a:r>
                      <a:endParaRPr lang="zh-CN" sz="28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zh-CN" sz="2800" kern="100" dirty="0">
                          <a:effectLst/>
                        </a:rPr>
                        <a:t>张雨田</a:t>
                      </a:r>
                      <a:endParaRPr lang="zh-CN" sz="28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zh-CN" sz="2800" kern="100" dirty="0">
                          <a:effectLst/>
                        </a:rPr>
                        <a:t>黄思娴</a:t>
                      </a:r>
                      <a:endParaRPr lang="zh-CN" sz="28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tc>
              </a:tr>
              <a:tr h="936104">
                <a:tc>
                  <a:txBody>
                    <a:bodyPr/>
                    <a:lstStyle/>
                    <a:p>
                      <a:pPr algn="ctr">
                        <a:spcAft>
                          <a:spcPts val="0"/>
                        </a:spcAft>
                      </a:pPr>
                      <a:r>
                        <a:rPr lang="zh-CN" sz="2800" b="0" kern="100" dirty="0">
                          <a:solidFill>
                            <a:schemeClr val="tx1"/>
                          </a:solidFill>
                          <a:effectLst/>
                        </a:rPr>
                        <a:t>黄孜颖</a:t>
                      </a:r>
                      <a:endParaRPr lang="zh-CN" sz="2800" b="0" kern="100" dirty="0">
                        <a:solidFill>
                          <a:schemeClr val="tx1"/>
                        </a:solidFill>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solidFill>
                      <a:srgbClr val="CBCFD1"/>
                    </a:solidFill>
                  </a:tcPr>
                </a:tc>
                <a:tc>
                  <a:txBody>
                    <a:bodyPr/>
                    <a:lstStyle/>
                    <a:p>
                      <a:pPr algn="ctr">
                        <a:spcAft>
                          <a:spcPts val="0"/>
                        </a:spcAft>
                      </a:pPr>
                      <a:r>
                        <a:rPr lang="zh-CN" sz="2800" kern="100" dirty="0">
                          <a:effectLst/>
                        </a:rPr>
                        <a:t>李浩彬</a:t>
                      </a:r>
                      <a:endParaRPr lang="zh-CN" sz="28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zh-CN" sz="2800" kern="100">
                          <a:effectLst/>
                        </a:rPr>
                        <a:t>陈洁颖</a:t>
                      </a:r>
                      <a:endParaRPr lang="zh-CN" sz="2800" kern="10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zh-CN" sz="2800" kern="100" dirty="0">
                          <a:effectLst/>
                        </a:rPr>
                        <a:t>陈梦琪</a:t>
                      </a:r>
                      <a:endParaRPr lang="zh-CN" sz="28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tc>
              </a:tr>
            </a:tbl>
          </a:graphicData>
        </a:graphic>
      </p:graphicFrame>
      <p:sp>
        <p:nvSpPr>
          <p:cNvPr id="4" name="文本框 3"/>
          <p:cNvSpPr txBox="1"/>
          <p:nvPr/>
        </p:nvSpPr>
        <p:spPr>
          <a:xfrm>
            <a:off x="884759" y="1253361"/>
            <a:ext cx="11017224" cy="830997"/>
          </a:xfrm>
          <a:prstGeom prst="rect">
            <a:avLst/>
          </a:prstGeom>
          <a:noFill/>
        </p:spPr>
        <p:txBody>
          <a:bodyPr wrap="square" rtlCol="0">
            <a:spAutoFit/>
          </a:bodyPr>
          <a:lstStyle/>
          <a:p>
            <a:pPr marL="285750" indent="-285750">
              <a:buFont typeface="Arial" panose="020B0604020202020204" pitchFamily="34" charset="0"/>
              <a:buChar char="•"/>
            </a:pPr>
            <a:r>
              <a:rPr lang="zh-CN" altLang="zh-CN" sz="2400" dirty="0">
                <a:latin typeface="+mj-ea"/>
                <a:ea typeface="+mj-ea"/>
              </a:rPr>
              <a:t>本调查组由四个小组组成，每个小组的小组长担任交通量调查这一个大组的副组长，以下为调查成员名单</a:t>
            </a:r>
            <a:r>
              <a:rPr lang="zh-CN" altLang="en-US" sz="2400" dirty="0">
                <a:latin typeface="+mj-ea"/>
                <a:ea typeface="+mj-ea"/>
              </a:rPr>
              <a:t>（加粗字体中张洲为组长，其余成员为副组长）</a:t>
            </a:r>
            <a:endParaRPr lang="zh-CN" altLang="zh-CN" sz="2400" dirty="0">
              <a:latin typeface="+mj-ea"/>
              <a:ea typeface="+mj-ea"/>
            </a:endParaRPr>
          </a:p>
        </p:txBody>
      </p:sp>
      <p:sp>
        <p:nvSpPr>
          <p:cNvPr id="5" name="文本框 4"/>
          <p:cNvSpPr txBox="1"/>
          <p:nvPr/>
        </p:nvSpPr>
        <p:spPr>
          <a:xfrm>
            <a:off x="452711" y="375965"/>
            <a:ext cx="2232248" cy="584775"/>
          </a:xfrm>
          <a:prstGeom prst="rect">
            <a:avLst/>
          </a:prstGeom>
          <a:noFill/>
        </p:spPr>
        <p:txBody>
          <a:bodyPr wrap="square" rtlCol="0">
            <a:spAutoFit/>
          </a:bodyPr>
          <a:lstStyle/>
          <a:p>
            <a:r>
              <a:rPr lang="zh-CN" altLang="en-US" sz="3200" dirty="0">
                <a:solidFill>
                  <a:schemeClr val="bg1">
                    <a:lumMod val="75000"/>
                  </a:schemeClr>
                </a:solidFill>
                <a:latin typeface="微软雅黑" panose="020B0503020204020204" pitchFamily="34" charset="-122"/>
                <a:ea typeface="微软雅黑" panose="020B0503020204020204" pitchFamily="34" charset="-122"/>
              </a:rPr>
              <a:t>成员组成</a:t>
            </a:r>
            <a:endParaRPr lang="zh-CN" altLang="en-US" sz="3200" dirty="0">
              <a:solidFill>
                <a:schemeClr val="bg1">
                  <a:lumMod val="75000"/>
                </a:schemeClr>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4238836" y="3493251"/>
            <a:ext cx="4381081" cy="96997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72720" tIns="36359" rIns="72720" bIns="36359"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 name="椭圆 2"/>
          <p:cNvSpPr/>
          <p:nvPr/>
        </p:nvSpPr>
        <p:spPr>
          <a:xfrm>
            <a:off x="5919165" y="2214894"/>
            <a:ext cx="1020423" cy="102042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4400" dirty="0">
                <a:solidFill>
                  <a:schemeClr val="bg1"/>
                </a:solidFill>
                <a:latin typeface="Arial" panose="020B0604020202020204" pitchFamily="34" charset="0"/>
                <a:ea typeface="微软雅黑" panose="020B0503020204020204" pitchFamily="34" charset="-122"/>
                <a:sym typeface="Arial" panose="020B0604020202020204" pitchFamily="34" charset="0"/>
              </a:rPr>
              <a:t>02</a:t>
            </a:r>
            <a:endParaRPr lang="zh-CN" altLang="en-US" sz="4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MH_Entry_1"/>
          <p:cNvSpPr/>
          <p:nvPr>
            <p:custDataLst>
              <p:tags r:id="rId1"/>
            </p:custDataLst>
          </p:nvPr>
        </p:nvSpPr>
        <p:spPr>
          <a:xfrm>
            <a:off x="4951144" y="3762792"/>
            <a:ext cx="2956461" cy="430887"/>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spAutoFit/>
          </a:bodyPr>
          <a:lstStyle/>
          <a:p>
            <a:pPr algn="ctr"/>
            <a:r>
              <a:rPr lang="zh-CN" altLang="en-US" sz="2800" dirty="0">
                <a:solidFill>
                  <a:schemeClr val="bg1"/>
                </a:solidFill>
                <a:latin typeface="Arial" panose="020B0604020202020204" pitchFamily="34" charset="0"/>
                <a:ea typeface="微软雅黑" panose="020B0503020204020204" pitchFamily="34" charset="-122"/>
                <a:sym typeface="Arial" panose="020B0604020202020204" pitchFamily="34" charset="0"/>
              </a:rPr>
              <a:t>调查交叉口简介</a:t>
            </a:r>
            <a:endParaRPr lang="zh-CN" altLang="en-US" sz="28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pic>
        <p:nvPicPr>
          <p:cNvPr id="4" name="图片 3" descr="中山大学logo"/>
          <p:cNvPicPr>
            <a:picLocks noChangeAspect="1"/>
          </p:cNvPicPr>
          <p:nvPr/>
        </p:nvPicPr>
        <p:blipFill>
          <a:blip r:embed="rId2"/>
          <a:stretch>
            <a:fillRect/>
          </a:stretch>
        </p:blipFill>
        <p:spPr>
          <a:xfrm>
            <a:off x="11608435" y="243205"/>
            <a:ext cx="793750" cy="793750"/>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Tm="0">
        <p15:prstTrans prst="wind"/>
      </p:transition>
    </mc:Choice>
    <mc:Fallback>
      <p:transition spd="slow"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accel="40000" fill="hold" grpId="0" nodeType="clickEffect" p14:presetBounceEnd="40000">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14:bounceEnd="40000">
                                          <p:cBhvr additive="base">
                                            <p:cTn id="7" dur="1500" fill="hold"/>
                                            <p:tgtEl>
                                              <p:spTgt spid="3"/>
                                            </p:tgtEl>
                                            <p:attrNameLst>
                                              <p:attrName>ppt_x</p:attrName>
                                            </p:attrNameLst>
                                          </p:cBhvr>
                                          <p:tavLst>
                                            <p:tav tm="0">
                                              <p:val>
                                                <p:strVal val="#ppt_x"/>
                                              </p:val>
                                            </p:tav>
                                            <p:tav tm="100000">
                                              <p:val>
                                                <p:strVal val="#ppt_x"/>
                                              </p:val>
                                            </p:tav>
                                          </p:tavLst>
                                        </p:anim>
                                        <p:anim calcmode="lin" valueType="num" p14:bounceEnd="40000">
                                          <p:cBhvr additive="base">
                                            <p:cTn id="8" dur="1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accel="40000" fill="hold" grpId="0" nodeType="withEffect" p14:presetBounceEnd="40000">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14:bounceEnd="40000">
                                          <p:cBhvr additive="base">
                                            <p:cTn id="11" dur="1500" fill="hold"/>
                                            <p:tgtEl>
                                              <p:spTgt spid="2"/>
                                            </p:tgtEl>
                                            <p:attrNameLst>
                                              <p:attrName>ppt_x</p:attrName>
                                            </p:attrNameLst>
                                          </p:cBhvr>
                                          <p:tavLst>
                                            <p:tav tm="0">
                                              <p:val>
                                                <p:strVal val="#ppt_x"/>
                                              </p:val>
                                            </p:tav>
                                            <p:tav tm="100000">
                                              <p:val>
                                                <p:strVal val="#ppt_x"/>
                                              </p:val>
                                            </p:tav>
                                          </p:tavLst>
                                        </p:anim>
                                        <p:anim calcmode="lin" valueType="num" p14:bounceEnd="40000">
                                          <p:cBhvr additive="base">
                                            <p:cTn id="12" dur="1500" fill="hold"/>
                                            <p:tgtEl>
                                              <p:spTgt spid="2"/>
                                            </p:tgtEl>
                                            <p:attrNameLst>
                                              <p:attrName>ppt_y</p:attrName>
                                            </p:attrNameLst>
                                          </p:cBhvr>
                                          <p:tavLst>
                                            <p:tav tm="0">
                                              <p:val>
                                                <p:strVal val="1+#ppt_h/2"/>
                                              </p:val>
                                            </p:tav>
                                            <p:tav tm="100000">
                                              <p:val>
                                                <p:strVal val="#ppt_y"/>
                                              </p:val>
                                            </p:tav>
                                          </p:tavLst>
                                        </p:anim>
                                      </p:childTnLst>
                                    </p:cTn>
                                  </p:par>
                                  <p:par>
                                    <p:cTn id="13" presetID="56" presetClass="entr" presetSubtype="0" fill="hold" grpId="0" nodeType="withEffect">
                                      <p:stCondLst>
                                        <p:cond delay="0"/>
                                      </p:stCondLst>
                                      <p:iterate type="lt">
                                        <p:tmPct val="10000"/>
                                      </p:iterate>
                                      <p:childTnLst>
                                        <p:set>
                                          <p:cBhvr>
                                            <p:cTn id="14" dur="1" fill="hold">
                                              <p:stCondLst>
                                                <p:cond delay="0"/>
                                              </p:stCondLst>
                                            </p:cTn>
                                            <p:tgtEl>
                                              <p:spTgt spid="5"/>
                                            </p:tgtEl>
                                            <p:attrNameLst>
                                              <p:attrName>style.visibility</p:attrName>
                                            </p:attrNameLst>
                                          </p:cBhvr>
                                          <p:to>
                                            <p:strVal val="visible"/>
                                          </p:to>
                                        </p:set>
                                        <p:anim by="(-#ppt_w*2)" calcmode="lin" valueType="num">
                                          <p:cBhvr rctx="PPT">
                                            <p:cTn id="15" dur="500" autoRev="1" fill="hold">
                                              <p:stCondLst>
                                                <p:cond delay="0"/>
                                              </p:stCondLst>
                                            </p:cTn>
                                            <p:tgtEl>
                                              <p:spTgt spid="5"/>
                                            </p:tgtEl>
                                            <p:attrNameLst>
                                              <p:attrName>ppt_w</p:attrName>
                                            </p:attrNameLst>
                                          </p:cBhvr>
                                        </p:anim>
                                        <p:anim by="(#ppt_w*0.50)" calcmode="lin" valueType="num">
                                          <p:cBhvr>
                                            <p:cTn id="16" dur="500" decel="50000" autoRev="1" fill="hold">
                                              <p:stCondLst>
                                                <p:cond delay="0"/>
                                              </p:stCondLst>
                                            </p:cTn>
                                            <p:tgtEl>
                                              <p:spTgt spid="5"/>
                                            </p:tgtEl>
                                            <p:attrNameLst>
                                              <p:attrName>ppt_x</p:attrName>
                                            </p:attrNameLst>
                                          </p:cBhvr>
                                        </p:anim>
                                        <p:anim from="(-#ppt_h/2)" to="(#ppt_y)" calcmode="lin" valueType="num">
                                          <p:cBhvr>
                                            <p:cTn id="17" dur="1000" fill="hold">
                                              <p:stCondLst>
                                                <p:cond delay="0"/>
                                              </p:stCondLst>
                                            </p:cTn>
                                            <p:tgtEl>
                                              <p:spTgt spid="5"/>
                                            </p:tgtEl>
                                            <p:attrNameLst>
                                              <p:attrName>ppt_y</p:attrName>
                                            </p:attrNameLst>
                                          </p:cBhvr>
                                        </p:anim>
                                        <p:animRot by="21600000">
                                          <p:cBhvr>
                                            <p:cTn id="18" dur="1000" fill="hold">
                                              <p:stCondLst>
                                                <p:cond delay="0"/>
                                              </p:stCondLst>
                                            </p:cTn>
                                            <p:tgtEl>
                                              <p:spTgt spid="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5" grpId="0"/>
        </p:bldLst>
      </p:timing>
    </mc:Choice>
    <mc:Fallback>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accel="4000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500" fill="hold"/>
                                            <p:tgtEl>
                                              <p:spTgt spid="3"/>
                                            </p:tgtEl>
                                            <p:attrNameLst>
                                              <p:attrName>ppt_x</p:attrName>
                                            </p:attrNameLst>
                                          </p:cBhvr>
                                          <p:tavLst>
                                            <p:tav tm="0">
                                              <p:val>
                                                <p:strVal val="#ppt_x"/>
                                              </p:val>
                                            </p:tav>
                                            <p:tav tm="100000">
                                              <p:val>
                                                <p:strVal val="#ppt_x"/>
                                              </p:val>
                                            </p:tav>
                                          </p:tavLst>
                                        </p:anim>
                                        <p:anim calcmode="lin" valueType="num">
                                          <p:cBhvr additive="base">
                                            <p:cTn id="8" dur="1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accel="40000"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1500" fill="hold"/>
                                            <p:tgtEl>
                                              <p:spTgt spid="2"/>
                                            </p:tgtEl>
                                            <p:attrNameLst>
                                              <p:attrName>ppt_x</p:attrName>
                                            </p:attrNameLst>
                                          </p:cBhvr>
                                          <p:tavLst>
                                            <p:tav tm="0">
                                              <p:val>
                                                <p:strVal val="#ppt_x"/>
                                              </p:val>
                                            </p:tav>
                                            <p:tav tm="100000">
                                              <p:val>
                                                <p:strVal val="#ppt_x"/>
                                              </p:val>
                                            </p:tav>
                                          </p:tavLst>
                                        </p:anim>
                                        <p:anim calcmode="lin" valueType="num">
                                          <p:cBhvr additive="base">
                                            <p:cTn id="12" dur="1500" fill="hold"/>
                                            <p:tgtEl>
                                              <p:spTgt spid="2"/>
                                            </p:tgtEl>
                                            <p:attrNameLst>
                                              <p:attrName>ppt_y</p:attrName>
                                            </p:attrNameLst>
                                          </p:cBhvr>
                                          <p:tavLst>
                                            <p:tav tm="0">
                                              <p:val>
                                                <p:strVal val="1+#ppt_h/2"/>
                                              </p:val>
                                            </p:tav>
                                            <p:tav tm="100000">
                                              <p:val>
                                                <p:strVal val="#ppt_y"/>
                                              </p:val>
                                            </p:tav>
                                          </p:tavLst>
                                        </p:anim>
                                      </p:childTnLst>
                                    </p:cTn>
                                  </p:par>
                                  <p:par>
                                    <p:cTn id="13" presetID="56" presetClass="entr" presetSubtype="0" fill="hold" grpId="0" nodeType="withEffect">
                                      <p:stCondLst>
                                        <p:cond delay="0"/>
                                      </p:stCondLst>
                                      <p:iterate type="lt">
                                        <p:tmPct val="10000"/>
                                      </p:iterate>
                                      <p:childTnLst>
                                        <p:set>
                                          <p:cBhvr>
                                            <p:cTn id="14" dur="1" fill="hold">
                                              <p:stCondLst>
                                                <p:cond delay="0"/>
                                              </p:stCondLst>
                                            </p:cTn>
                                            <p:tgtEl>
                                              <p:spTgt spid="5"/>
                                            </p:tgtEl>
                                            <p:attrNameLst>
                                              <p:attrName>style.visibility</p:attrName>
                                            </p:attrNameLst>
                                          </p:cBhvr>
                                          <p:to>
                                            <p:strVal val="visible"/>
                                          </p:to>
                                        </p:set>
                                        <p:anim by="(-#ppt_w*2)" calcmode="lin" valueType="num">
                                          <p:cBhvr rctx="PPT">
                                            <p:cTn id="15" dur="500" autoRev="1" fill="hold">
                                              <p:stCondLst>
                                                <p:cond delay="0"/>
                                              </p:stCondLst>
                                            </p:cTn>
                                            <p:tgtEl>
                                              <p:spTgt spid="5"/>
                                            </p:tgtEl>
                                            <p:attrNameLst>
                                              <p:attrName>ppt_w</p:attrName>
                                            </p:attrNameLst>
                                          </p:cBhvr>
                                        </p:anim>
                                        <p:anim by="(#ppt_w*0.50)" calcmode="lin" valueType="num">
                                          <p:cBhvr>
                                            <p:cTn id="16" dur="500" decel="50000" autoRev="1" fill="hold">
                                              <p:stCondLst>
                                                <p:cond delay="0"/>
                                              </p:stCondLst>
                                            </p:cTn>
                                            <p:tgtEl>
                                              <p:spTgt spid="5"/>
                                            </p:tgtEl>
                                            <p:attrNameLst>
                                              <p:attrName>ppt_x</p:attrName>
                                            </p:attrNameLst>
                                          </p:cBhvr>
                                        </p:anim>
                                        <p:anim from="(-#ppt_h/2)" to="(#ppt_y)" calcmode="lin" valueType="num">
                                          <p:cBhvr>
                                            <p:cTn id="17" dur="1000" fill="hold">
                                              <p:stCondLst>
                                                <p:cond delay="0"/>
                                              </p:stCondLst>
                                            </p:cTn>
                                            <p:tgtEl>
                                              <p:spTgt spid="5"/>
                                            </p:tgtEl>
                                            <p:attrNameLst>
                                              <p:attrName>ppt_y</p:attrName>
                                            </p:attrNameLst>
                                          </p:cBhvr>
                                        </p:anim>
                                        <p:animRot by="21600000">
                                          <p:cBhvr>
                                            <p:cTn id="18" dur="1000" fill="hold">
                                              <p:stCondLst>
                                                <p:cond delay="0"/>
                                              </p:stCondLst>
                                            </p:cTn>
                                            <p:tgtEl>
                                              <p:spTgt spid="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5" grpId="0"/>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347489" y="317636"/>
            <a:ext cx="7929563" cy="497116"/>
          </a:xfrm>
        </p:spPr>
        <p:txBody>
          <a:bodyPr/>
          <a:lstStyle/>
          <a:p>
            <a:r>
              <a:rPr lang="zh-CN" altLang="en-US" dirty="0">
                <a:solidFill>
                  <a:schemeClr val="bg1">
                    <a:lumMod val="65000"/>
                  </a:schemeClr>
                </a:solidFill>
              </a:rPr>
              <a:t>车陂路</a:t>
            </a:r>
            <a:r>
              <a:rPr lang="en-US" altLang="zh-CN" dirty="0">
                <a:solidFill>
                  <a:schemeClr val="bg1">
                    <a:lumMod val="65000"/>
                  </a:schemeClr>
                </a:solidFill>
              </a:rPr>
              <a:t>-</a:t>
            </a:r>
            <a:r>
              <a:rPr lang="zh-CN" altLang="en-US" dirty="0">
                <a:solidFill>
                  <a:schemeClr val="bg1">
                    <a:lumMod val="65000"/>
                  </a:schemeClr>
                </a:solidFill>
              </a:rPr>
              <a:t>中山大道交叉口</a:t>
            </a:r>
            <a:endParaRPr lang="zh-CN" altLang="en-US" dirty="0">
              <a:solidFill>
                <a:schemeClr val="bg1">
                  <a:lumMod val="65000"/>
                </a:schemeClr>
              </a:solidFill>
            </a:endParaRPr>
          </a:p>
        </p:txBody>
      </p:sp>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5205239" y="1456085"/>
            <a:ext cx="6791325" cy="4962525"/>
          </a:xfrm>
          <a:prstGeom prst="rect">
            <a:avLst/>
          </a:prstGeom>
        </p:spPr>
      </p:pic>
      <p:sp>
        <p:nvSpPr>
          <p:cNvPr id="7" name="文本框 6"/>
          <p:cNvSpPr txBox="1"/>
          <p:nvPr/>
        </p:nvSpPr>
        <p:spPr>
          <a:xfrm>
            <a:off x="637072" y="1600101"/>
            <a:ext cx="4104456" cy="4707890"/>
          </a:xfrm>
          <a:prstGeom prst="rect">
            <a:avLst/>
          </a:prstGeom>
          <a:noFill/>
        </p:spPr>
        <p:txBody>
          <a:bodyPr wrap="square" rtlCol="0">
            <a:spAutoFit/>
          </a:bodyPr>
          <a:lstStyle/>
          <a:p>
            <a:pPr algn="just"/>
            <a:r>
              <a:rPr lang="zh-CN" altLang="en-US" sz="2000" dirty="0">
                <a:solidFill>
                  <a:schemeClr val="tx1">
                    <a:lumMod val="85000"/>
                    <a:lumOff val="15000"/>
                  </a:schemeClr>
                </a:solidFill>
                <a:latin typeface="+mn-ea"/>
                <a:ea typeface="+mn-ea"/>
              </a:rPr>
              <a:t>本调查口位于车陂路</a:t>
            </a:r>
            <a:r>
              <a:rPr lang="en-US" altLang="zh-CN" sz="2000" dirty="0">
                <a:solidFill>
                  <a:schemeClr val="tx1">
                    <a:lumMod val="85000"/>
                    <a:lumOff val="15000"/>
                  </a:schemeClr>
                </a:solidFill>
                <a:latin typeface="+mn-ea"/>
                <a:ea typeface="+mn-ea"/>
              </a:rPr>
              <a:t>-</a:t>
            </a:r>
            <a:r>
              <a:rPr lang="zh-CN" altLang="en-US" sz="2000" dirty="0">
                <a:solidFill>
                  <a:schemeClr val="tx1">
                    <a:lumMod val="85000"/>
                    <a:lumOff val="15000"/>
                  </a:schemeClr>
                </a:solidFill>
                <a:latin typeface="+mn-ea"/>
                <a:ea typeface="+mn-ea"/>
              </a:rPr>
              <a:t>中山大道交叉口，在交叉口内没有左转车道，只设立了调头车道，同时在交叉口中有右转专用车道，整个交叉口有两个相位，交通通行较为顺畅。</a:t>
            </a:r>
            <a:endParaRPr lang="en-US" altLang="zh-CN" sz="2000" dirty="0">
              <a:solidFill>
                <a:schemeClr val="tx1">
                  <a:lumMod val="85000"/>
                  <a:lumOff val="15000"/>
                </a:schemeClr>
              </a:solidFill>
              <a:latin typeface="+mn-ea"/>
              <a:ea typeface="+mn-ea"/>
            </a:endParaRPr>
          </a:p>
          <a:p>
            <a:pPr algn="just"/>
            <a:endParaRPr lang="en-US" altLang="zh-CN" sz="2000" dirty="0">
              <a:solidFill>
                <a:schemeClr val="tx1">
                  <a:lumMod val="85000"/>
                  <a:lumOff val="15000"/>
                </a:schemeClr>
              </a:solidFill>
              <a:latin typeface="+mn-ea"/>
              <a:ea typeface="+mn-ea"/>
            </a:endParaRPr>
          </a:p>
          <a:p>
            <a:pPr algn="just"/>
            <a:r>
              <a:rPr lang="zh-CN" altLang="en-US" sz="2000" dirty="0">
                <a:solidFill>
                  <a:schemeClr val="tx1">
                    <a:lumMod val="85000"/>
                    <a:lumOff val="15000"/>
                  </a:schemeClr>
                </a:solidFill>
                <a:latin typeface="+mn-ea"/>
                <a:ea typeface="+mn-ea"/>
              </a:rPr>
              <a:t>车辆组成复杂，且有</a:t>
            </a:r>
            <a:r>
              <a:rPr lang="en-US" altLang="zh-CN" sz="2000" dirty="0">
                <a:solidFill>
                  <a:schemeClr val="tx1">
                    <a:lumMod val="85000"/>
                    <a:lumOff val="15000"/>
                  </a:schemeClr>
                </a:solidFill>
                <a:latin typeface="+mn-ea"/>
                <a:ea typeface="+mn-ea"/>
              </a:rPr>
              <a:t>BRT</a:t>
            </a:r>
            <a:r>
              <a:rPr lang="zh-CN" altLang="en-US" sz="2000" dirty="0">
                <a:solidFill>
                  <a:schemeClr val="tx1">
                    <a:lumMod val="85000"/>
                    <a:lumOff val="15000"/>
                  </a:schemeClr>
                </a:solidFill>
                <a:latin typeface="+mn-ea"/>
                <a:ea typeface="+mn-ea"/>
              </a:rPr>
              <a:t>车辆经过此交叉口，道路宽度为</a:t>
            </a:r>
            <a:r>
              <a:rPr lang="en-US" altLang="zh-CN" sz="2000" dirty="0">
                <a:solidFill>
                  <a:schemeClr val="tx1">
                    <a:lumMod val="85000"/>
                    <a:lumOff val="15000"/>
                  </a:schemeClr>
                </a:solidFill>
                <a:latin typeface="+mn-ea"/>
                <a:ea typeface="+mn-ea"/>
              </a:rPr>
              <a:t>3.75</a:t>
            </a:r>
            <a:r>
              <a:rPr lang="zh-CN" altLang="en-US" sz="2000" dirty="0">
                <a:solidFill>
                  <a:schemeClr val="tx1">
                    <a:lumMod val="85000"/>
                    <a:lumOff val="15000"/>
                  </a:schemeClr>
                </a:solidFill>
                <a:latin typeface="+mn-ea"/>
                <a:ea typeface="+mn-ea"/>
              </a:rPr>
              <a:t>米，车道数（包括右转车道）双向八车道（进道口五车道，出道口三车道），在四个方向的直行和右转车道上都设置有斑马线。</a:t>
            </a:r>
            <a:endParaRPr lang="en-US" altLang="zh-CN" sz="2000" dirty="0">
              <a:solidFill>
                <a:schemeClr val="tx1">
                  <a:lumMod val="85000"/>
                  <a:lumOff val="15000"/>
                </a:schemeClr>
              </a:solidFill>
              <a:latin typeface="+mn-ea"/>
              <a:ea typeface="+mn-ea"/>
            </a:endParaRPr>
          </a:p>
          <a:p>
            <a:pPr algn="just"/>
            <a:endParaRPr lang="en-US" altLang="zh-CN" sz="2000" dirty="0">
              <a:solidFill>
                <a:schemeClr val="tx1">
                  <a:lumMod val="85000"/>
                  <a:lumOff val="15000"/>
                </a:schemeClr>
              </a:solidFill>
              <a:latin typeface="+mn-ea"/>
              <a:ea typeface="+mn-ea"/>
            </a:endParaRPr>
          </a:p>
          <a:p>
            <a:pPr algn="just"/>
            <a:r>
              <a:rPr lang="zh-CN" altLang="en-US" sz="2000" dirty="0">
                <a:solidFill>
                  <a:schemeClr val="tx1">
                    <a:lumMod val="85000"/>
                    <a:lumOff val="15000"/>
                  </a:schemeClr>
                </a:solidFill>
                <a:latin typeface="+mn-ea"/>
                <a:ea typeface="+mn-ea"/>
              </a:rPr>
              <a:t>右转车道及直行车道的斑马线之间设有安全岛。</a:t>
            </a:r>
            <a:endParaRPr lang="zh-CN" altLang="en-US" sz="2000" dirty="0">
              <a:solidFill>
                <a:schemeClr val="tx1">
                  <a:lumMod val="85000"/>
                  <a:lumOff val="15000"/>
                </a:schemeClr>
              </a:solidFill>
              <a:latin typeface="+mn-ea"/>
              <a:ea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419497" y="375965"/>
            <a:ext cx="7929563" cy="497116"/>
          </a:xfrm>
        </p:spPr>
        <p:txBody>
          <a:bodyPr/>
          <a:lstStyle/>
          <a:p>
            <a:r>
              <a:rPr lang="zh-CN" altLang="en-US" dirty="0">
                <a:solidFill>
                  <a:schemeClr val="bg1">
                    <a:lumMod val="65000"/>
                  </a:schemeClr>
                </a:solidFill>
              </a:rPr>
              <a:t>车陂路</a:t>
            </a:r>
            <a:r>
              <a:rPr lang="en-US" altLang="zh-CN" dirty="0">
                <a:solidFill>
                  <a:schemeClr val="bg1">
                    <a:lumMod val="65000"/>
                  </a:schemeClr>
                </a:solidFill>
              </a:rPr>
              <a:t>-</a:t>
            </a:r>
            <a:r>
              <a:rPr lang="zh-CN" altLang="en-US" dirty="0">
                <a:solidFill>
                  <a:schemeClr val="bg1">
                    <a:lumMod val="65000"/>
                  </a:schemeClr>
                </a:solidFill>
              </a:rPr>
              <a:t>中山大道交叉口</a:t>
            </a:r>
            <a:endParaRPr lang="zh-CN" altLang="en-US" dirty="0"/>
          </a:p>
        </p:txBody>
      </p:sp>
      <p:pic>
        <p:nvPicPr>
          <p:cNvPr id="8" name="图片 7"/>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3549055" y="1904728"/>
            <a:ext cx="5760640" cy="4209388"/>
          </a:xfrm>
          <a:prstGeom prst="rect">
            <a:avLst/>
          </a:prstGeom>
        </p:spPr>
      </p:pic>
      <p:pic>
        <p:nvPicPr>
          <p:cNvPr id="10" name="图片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28267" y="1312069"/>
            <a:ext cx="2808311" cy="1944216"/>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图片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50544" y="1201815"/>
            <a:ext cx="2700704" cy="2025528"/>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图片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658836" y="4564403"/>
            <a:ext cx="2918517" cy="2188888"/>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6" name="图片 1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88225" y="4624437"/>
            <a:ext cx="2808312" cy="2106234"/>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cxnSp>
        <p:nvCxnSpPr>
          <p:cNvPr id="20" name="连接符: 肘形 19"/>
          <p:cNvCxnSpPr>
            <a:endCxn id="10" idx="2"/>
          </p:cNvCxnSpPr>
          <p:nvPr/>
        </p:nvCxnSpPr>
        <p:spPr>
          <a:xfrm rot="10800000">
            <a:off x="1832423" y="3256285"/>
            <a:ext cx="3732856" cy="1008112"/>
          </a:xfrm>
          <a:prstGeom prst="bentConnector2">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2" name="连接符: 肘形 21"/>
          <p:cNvCxnSpPr/>
          <p:nvPr/>
        </p:nvCxnSpPr>
        <p:spPr>
          <a:xfrm rot="10800000" flipV="1">
            <a:off x="3489097" y="4408413"/>
            <a:ext cx="2292207" cy="2088232"/>
          </a:xfrm>
          <a:prstGeom prst="bentConnector3">
            <a:avLst>
              <a:gd name="adj1" fmla="val 569"/>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5" name="连接符: 肘形 24"/>
          <p:cNvCxnSpPr/>
          <p:nvPr/>
        </p:nvCxnSpPr>
        <p:spPr>
          <a:xfrm flipV="1">
            <a:off x="5853311" y="1536390"/>
            <a:ext cx="3708902" cy="2473032"/>
          </a:xfrm>
          <a:prstGeom prst="bentConnector3">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7" name="连接符: 肘形 26"/>
          <p:cNvCxnSpPr>
            <a:endCxn id="14" idx="1"/>
          </p:cNvCxnSpPr>
          <p:nvPr/>
        </p:nvCxnSpPr>
        <p:spPr>
          <a:xfrm>
            <a:off x="6069335" y="4264397"/>
            <a:ext cx="3589501" cy="1394450"/>
          </a:xfrm>
          <a:prstGeom prst="bentConnector3">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9" name="文本框 28"/>
          <p:cNvSpPr txBox="1"/>
          <p:nvPr/>
        </p:nvSpPr>
        <p:spPr>
          <a:xfrm>
            <a:off x="3489096" y="1201815"/>
            <a:ext cx="1428111" cy="369332"/>
          </a:xfrm>
          <a:prstGeom prst="rect">
            <a:avLst/>
          </a:prstGeom>
          <a:noFill/>
        </p:spPr>
        <p:txBody>
          <a:bodyPr wrap="square" rtlCol="0">
            <a:spAutoFit/>
          </a:bodyPr>
          <a:lstStyle/>
          <a:p>
            <a:r>
              <a:rPr lang="zh-CN" altLang="en-US" dirty="0">
                <a:latin typeface="微软雅黑 Light" panose="020B0502040204020203" pitchFamily="34" charset="-122"/>
                <a:ea typeface="微软雅黑 Light" panose="020B0502040204020203" pitchFamily="34" charset="-122"/>
              </a:rPr>
              <a:t>西进口道</a:t>
            </a:r>
            <a:endParaRPr lang="zh-CN" altLang="en-US" dirty="0">
              <a:latin typeface="微软雅黑 Light" panose="020B0502040204020203" pitchFamily="34" charset="-122"/>
              <a:ea typeface="微软雅黑 Light" panose="020B0502040204020203" pitchFamily="34" charset="-122"/>
            </a:endParaRPr>
          </a:p>
        </p:txBody>
      </p:sp>
      <p:sp>
        <p:nvSpPr>
          <p:cNvPr id="30" name="文本框 29"/>
          <p:cNvSpPr txBox="1"/>
          <p:nvPr/>
        </p:nvSpPr>
        <p:spPr>
          <a:xfrm>
            <a:off x="3405039" y="6623277"/>
            <a:ext cx="1428111" cy="369332"/>
          </a:xfrm>
          <a:prstGeom prst="rect">
            <a:avLst/>
          </a:prstGeom>
          <a:noFill/>
        </p:spPr>
        <p:txBody>
          <a:bodyPr wrap="square" rtlCol="0">
            <a:spAutoFit/>
          </a:bodyPr>
          <a:lstStyle/>
          <a:p>
            <a:r>
              <a:rPr lang="zh-CN" altLang="en-US" dirty="0">
                <a:latin typeface="微软雅黑 Light" panose="020B0502040204020203" pitchFamily="34" charset="-122"/>
                <a:ea typeface="微软雅黑 Light" panose="020B0502040204020203" pitchFamily="34" charset="-122"/>
              </a:rPr>
              <a:t>南进口道</a:t>
            </a:r>
            <a:endParaRPr lang="zh-CN" altLang="en-US" dirty="0">
              <a:latin typeface="微软雅黑 Light" panose="020B0502040204020203" pitchFamily="34" charset="-122"/>
              <a:ea typeface="微软雅黑 Light" panose="020B0502040204020203" pitchFamily="34" charset="-122"/>
            </a:endParaRPr>
          </a:p>
        </p:txBody>
      </p:sp>
      <p:sp>
        <p:nvSpPr>
          <p:cNvPr id="31" name="文本框 30"/>
          <p:cNvSpPr txBox="1"/>
          <p:nvPr/>
        </p:nvSpPr>
        <p:spPr>
          <a:xfrm>
            <a:off x="9732472" y="682480"/>
            <a:ext cx="1428111" cy="369332"/>
          </a:xfrm>
          <a:prstGeom prst="rect">
            <a:avLst/>
          </a:prstGeom>
          <a:noFill/>
        </p:spPr>
        <p:txBody>
          <a:bodyPr wrap="square" rtlCol="0">
            <a:spAutoFit/>
          </a:bodyPr>
          <a:lstStyle/>
          <a:p>
            <a:r>
              <a:rPr lang="zh-CN" altLang="en-US" dirty="0">
                <a:latin typeface="微软雅黑 Light" panose="020B0502040204020203" pitchFamily="34" charset="-122"/>
                <a:ea typeface="微软雅黑 Light" panose="020B0502040204020203" pitchFamily="34" charset="-122"/>
              </a:rPr>
              <a:t>北进口道</a:t>
            </a:r>
            <a:endParaRPr lang="zh-CN" altLang="en-US" dirty="0">
              <a:latin typeface="微软雅黑 Light" panose="020B0502040204020203" pitchFamily="34" charset="-122"/>
              <a:ea typeface="微软雅黑 Light" panose="020B0502040204020203" pitchFamily="34" charset="-122"/>
            </a:endParaRPr>
          </a:p>
        </p:txBody>
      </p:sp>
      <p:sp>
        <p:nvSpPr>
          <p:cNvPr id="32" name="文本框 31"/>
          <p:cNvSpPr txBox="1"/>
          <p:nvPr/>
        </p:nvSpPr>
        <p:spPr>
          <a:xfrm>
            <a:off x="9784261" y="3997811"/>
            <a:ext cx="1428111" cy="369332"/>
          </a:xfrm>
          <a:prstGeom prst="rect">
            <a:avLst/>
          </a:prstGeom>
          <a:noFill/>
        </p:spPr>
        <p:txBody>
          <a:bodyPr wrap="square" rtlCol="0">
            <a:spAutoFit/>
          </a:bodyPr>
          <a:lstStyle/>
          <a:p>
            <a:r>
              <a:rPr lang="zh-CN" altLang="en-US" dirty="0">
                <a:latin typeface="微软雅黑 Light" panose="020B0502040204020203" pitchFamily="34" charset="-122"/>
                <a:ea typeface="微软雅黑 Light" panose="020B0502040204020203" pitchFamily="34" charset="-122"/>
              </a:rPr>
              <a:t>东进口道</a:t>
            </a:r>
            <a:endParaRPr lang="zh-CN" altLang="en-US" dirty="0">
              <a:latin typeface="微软雅黑 Light" panose="020B0502040204020203" pitchFamily="34" charset="-122"/>
              <a:ea typeface="微软雅黑 Light" panose="020B0502040204020203" pitchFamily="34" charset="-122"/>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4238836" y="3493251"/>
            <a:ext cx="4381081" cy="96997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72720" tIns="36359" rIns="72720" bIns="36359"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 name="椭圆 2"/>
          <p:cNvSpPr/>
          <p:nvPr/>
        </p:nvSpPr>
        <p:spPr>
          <a:xfrm>
            <a:off x="5919165" y="2214894"/>
            <a:ext cx="1020423" cy="102042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4400" dirty="0">
                <a:solidFill>
                  <a:schemeClr val="bg1"/>
                </a:solidFill>
                <a:latin typeface="Arial" panose="020B0604020202020204" pitchFamily="34" charset="0"/>
                <a:ea typeface="微软雅黑" panose="020B0503020204020204" pitchFamily="34" charset="-122"/>
                <a:sym typeface="Arial" panose="020B0604020202020204" pitchFamily="34" charset="0"/>
              </a:rPr>
              <a:t>03</a:t>
            </a:r>
            <a:endParaRPr lang="zh-CN" altLang="en-US" sz="4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MH_Entry_1"/>
          <p:cNvSpPr/>
          <p:nvPr>
            <p:custDataLst>
              <p:tags r:id="rId1"/>
            </p:custDataLst>
          </p:nvPr>
        </p:nvSpPr>
        <p:spPr>
          <a:xfrm>
            <a:off x="4951144" y="3762792"/>
            <a:ext cx="2956461" cy="430887"/>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spAutoFit/>
          </a:bodyPr>
          <a:lstStyle/>
          <a:p>
            <a:pPr algn="ctr"/>
            <a:r>
              <a:rPr lang="zh-CN" altLang="en-US" sz="2800" dirty="0">
                <a:solidFill>
                  <a:schemeClr val="bg1"/>
                </a:solidFill>
                <a:latin typeface="Arial" panose="020B0604020202020204" pitchFamily="34" charset="0"/>
                <a:ea typeface="微软雅黑" panose="020B0503020204020204" pitchFamily="34" charset="-122"/>
                <a:sym typeface="Arial" panose="020B0604020202020204" pitchFamily="34" charset="0"/>
              </a:rPr>
              <a:t>预调查过程</a:t>
            </a:r>
            <a:endParaRPr lang="zh-CN" altLang="en-US" sz="28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pic>
        <p:nvPicPr>
          <p:cNvPr id="4" name="图片 3" descr="中山大学logo"/>
          <p:cNvPicPr>
            <a:picLocks noChangeAspect="1"/>
          </p:cNvPicPr>
          <p:nvPr/>
        </p:nvPicPr>
        <p:blipFill>
          <a:blip r:embed="rId2"/>
          <a:stretch>
            <a:fillRect/>
          </a:stretch>
        </p:blipFill>
        <p:spPr>
          <a:xfrm>
            <a:off x="11608435" y="243205"/>
            <a:ext cx="793750" cy="793750"/>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Tm="0">
        <p15:prstTrans prst="wind"/>
      </p:transition>
    </mc:Choice>
    <mc:Fallback>
      <p:transition spd="slow"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accel="40000" fill="hold" grpId="0" nodeType="clickEffect" p14:presetBounceEnd="40000">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14:bounceEnd="40000">
                                          <p:cBhvr additive="base">
                                            <p:cTn id="7" dur="1500" fill="hold"/>
                                            <p:tgtEl>
                                              <p:spTgt spid="3"/>
                                            </p:tgtEl>
                                            <p:attrNameLst>
                                              <p:attrName>ppt_x</p:attrName>
                                            </p:attrNameLst>
                                          </p:cBhvr>
                                          <p:tavLst>
                                            <p:tav tm="0">
                                              <p:val>
                                                <p:strVal val="#ppt_x"/>
                                              </p:val>
                                            </p:tav>
                                            <p:tav tm="100000">
                                              <p:val>
                                                <p:strVal val="#ppt_x"/>
                                              </p:val>
                                            </p:tav>
                                          </p:tavLst>
                                        </p:anim>
                                        <p:anim calcmode="lin" valueType="num" p14:bounceEnd="40000">
                                          <p:cBhvr additive="base">
                                            <p:cTn id="8" dur="1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accel="40000" fill="hold" grpId="0" nodeType="withEffect" p14:presetBounceEnd="40000">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14:bounceEnd="40000">
                                          <p:cBhvr additive="base">
                                            <p:cTn id="11" dur="1500" fill="hold"/>
                                            <p:tgtEl>
                                              <p:spTgt spid="2"/>
                                            </p:tgtEl>
                                            <p:attrNameLst>
                                              <p:attrName>ppt_x</p:attrName>
                                            </p:attrNameLst>
                                          </p:cBhvr>
                                          <p:tavLst>
                                            <p:tav tm="0">
                                              <p:val>
                                                <p:strVal val="#ppt_x"/>
                                              </p:val>
                                            </p:tav>
                                            <p:tav tm="100000">
                                              <p:val>
                                                <p:strVal val="#ppt_x"/>
                                              </p:val>
                                            </p:tav>
                                          </p:tavLst>
                                        </p:anim>
                                        <p:anim calcmode="lin" valueType="num" p14:bounceEnd="40000">
                                          <p:cBhvr additive="base">
                                            <p:cTn id="12" dur="1500" fill="hold"/>
                                            <p:tgtEl>
                                              <p:spTgt spid="2"/>
                                            </p:tgtEl>
                                            <p:attrNameLst>
                                              <p:attrName>ppt_y</p:attrName>
                                            </p:attrNameLst>
                                          </p:cBhvr>
                                          <p:tavLst>
                                            <p:tav tm="0">
                                              <p:val>
                                                <p:strVal val="1+#ppt_h/2"/>
                                              </p:val>
                                            </p:tav>
                                            <p:tav tm="100000">
                                              <p:val>
                                                <p:strVal val="#ppt_y"/>
                                              </p:val>
                                            </p:tav>
                                          </p:tavLst>
                                        </p:anim>
                                      </p:childTnLst>
                                    </p:cTn>
                                  </p:par>
                                  <p:par>
                                    <p:cTn id="13" presetID="56" presetClass="entr" presetSubtype="0" fill="hold" grpId="0" nodeType="withEffect">
                                      <p:stCondLst>
                                        <p:cond delay="0"/>
                                      </p:stCondLst>
                                      <p:iterate type="lt">
                                        <p:tmPct val="10000"/>
                                      </p:iterate>
                                      <p:childTnLst>
                                        <p:set>
                                          <p:cBhvr>
                                            <p:cTn id="14" dur="1" fill="hold">
                                              <p:stCondLst>
                                                <p:cond delay="0"/>
                                              </p:stCondLst>
                                            </p:cTn>
                                            <p:tgtEl>
                                              <p:spTgt spid="5"/>
                                            </p:tgtEl>
                                            <p:attrNameLst>
                                              <p:attrName>style.visibility</p:attrName>
                                            </p:attrNameLst>
                                          </p:cBhvr>
                                          <p:to>
                                            <p:strVal val="visible"/>
                                          </p:to>
                                        </p:set>
                                        <p:anim by="(-#ppt_w*2)" calcmode="lin" valueType="num">
                                          <p:cBhvr rctx="PPT">
                                            <p:cTn id="15" dur="500" autoRev="1" fill="hold">
                                              <p:stCondLst>
                                                <p:cond delay="0"/>
                                              </p:stCondLst>
                                            </p:cTn>
                                            <p:tgtEl>
                                              <p:spTgt spid="5"/>
                                            </p:tgtEl>
                                            <p:attrNameLst>
                                              <p:attrName>ppt_w</p:attrName>
                                            </p:attrNameLst>
                                          </p:cBhvr>
                                        </p:anim>
                                        <p:anim by="(#ppt_w*0.50)" calcmode="lin" valueType="num">
                                          <p:cBhvr>
                                            <p:cTn id="16" dur="500" decel="50000" autoRev="1" fill="hold">
                                              <p:stCondLst>
                                                <p:cond delay="0"/>
                                              </p:stCondLst>
                                            </p:cTn>
                                            <p:tgtEl>
                                              <p:spTgt spid="5"/>
                                            </p:tgtEl>
                                            <p:attrNameLst>
                                              <p:attrName>ppt_x</p:attrName>
                                            </p:attrNameLst>
                                          </p:cBhvr>
                                        </p:anim>
                                        <p:anim from="(-#ppt_h/2)" to="(#ppt_y)" calcmode="lin" valueType="num">
                                          <p:cBhvr>
                                            <p:cTn id="17" dur="1000" fill="hold">
                                              <p:stCondLst>
                                                <p:cond delay="0"/>
                                              </p:stCondLst>
                                            </p:cTn>
                                            <p:tgtEl>
                                              <p:spTgt spid="5"/>
                                            </p:tgtEl>
                                            <p:attrNameLst>
                                              <p:attrName>ppt_y</p:attrName>
                                            </p:attrNameLst>
                                          </p:cBhvr>
                                        </p:anim>
                                        <p:animRot by="21600000">
                                          <p:cBhvr>
                                            <p:cTn id="18" dur="1000" fill="hold">
                                              <p:stCondLst>
                                                <p:cond delay="0"/>
                                              </p:stCondLst>
                                            </p:cTn>
                                            <p:tgtEl>
                                              <p:spTgt spid="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5" grpId="0"/>
        </p:bldLst>
      </p:timing>
    </mc:Choice>
    <mc:Fallback>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accel="4000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500" fill="hold"/>
                                            <p:tgtEl>
                                              <p:spTgt spid="3"/>
                                            </p:tgtEl>
                                            <p:attrNameLst>
                                              <p:attrName>ppt_x</p:attrName>
                                            </p:attrNameLst>
                                          </p:cBhvr>
                                          <p:tavLst>
                                            <p:tav tm="0">
                                              <p:val>
                                                <p:strVal val="#ppt_x"/>
                                              </p:val>
                                            </p:tav>
                                            <p:tav tm="100000">
                                              <p:val>
                                                <p:strVal val="#ppt_x"/>
                                              </p:val>
                                            </p:tav>
                                          </p:tavLst>
                                        </p:anim>
                                        <p:anim calcmode="lin" valueType="num">
                                          <p:cBhvr additive="base">
                                            <p:cTn id="8" dur="1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accel="40000"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1500" fill="hold"/>
                                            <p:tgtEl>
                                              <p:spTgt spid="2"/>
                                            </p:tgtEl>
                                            <p:attrNameLst>
                                              <p:attrName>ppt_x</p:attrName>
                                            </p:attrNameLst>
                                          </p:cBhvr>
                                          <p:tavLst>
                                            <p:tav tm="0">
                                              <p:val>
                                                <p:strVal val="#ppt_x"/>
                                              </p:val>
                                            </p:tav>
                                            <p:tav tm="100000">
                                              <p:val>
                                                <p:strVal val="#ppt_x"/>
                                              </p:val>
                                            </p:tav>
                                          </p:tavLst>
                                        </p:anim>
                                        <p:anim calcmode="lin" valueType="num">
                                          <p:cBhvr additive="base">
                                            <p:cTn id="12" dur="1500" fill="hold"/>
                                            <p:tgtEl>
                                              <p:spTgt spid="2"/>
                                            </p:tgtEl>
                                            <p:attrNameLst>
                                              <p:attrName>ppt_y</p:attrName>
                                            </p:attrNameLst>
                                          </p:cBhvr>
                                          <p:tavLst>
                                            <p:tav tm="0">
                                              <p:val>
                                                <p:strVal val="1+#ppt_h/2"/>
                                              </p:val>
                                            </p:tav>
                                            <p:tav tm="100000">
                                              <p:val>
                                                <p:strVal val="#ppt_y"/>
                                              </p:val>
                                            </p:tav>
                                          </p:tavLst>
                                        </p:anim>
                                      </p:childTnLst>
                                    </p:cTn>
                                  </p:par>
                                  <p:par>
                                    <p:cTn id="13" presetID="56" presetClass="entr" presetSubtype="0" fill="hold" grpId="0" nodeType="withEffect">
                                      <p:stCondLst>
                                        <p:cond delay="0"/>
                                      </p:stCondLst>
                                      <p:iterate type="lt">
                                        <p:tmPct val="10000"/>
                                      </p:iterate>
                                      <p:childTnLst>
                                        <p:set>
                                          <p:cBhvr>
                                            <p:cTn id="14" dur="1" fill="hold">
                                              <p:stCondLst>
                                                <p:cond delay="0"/>
                                              </p:stCondLst>
                                            </p:cTn>
                                            <p:tgtEl>
                                              <p:spTgt spid="5"/>
                                            </p:tgtEl>
                                            <p:attrNameLst>
                                              <p:attrName>style.visibility</p:attrName>
                                            </p:attrNameLst>
                                          </p:cBhvr>
                                          <p:to>
                                            <p:strVal val="visible"/>
                                          </p:to>
                                        </p:set>
                                        <p:anim by="(-#ppt_w*2)" calcmode="lin" valueType="num">
                                          <p:cBhvr rctx="PPT">
                                            <p:cTn id="15" dur="500" autoRev="1" fill="hold">
                                              <p:stCondLst>
                                                <p:cond delay="0"/>
                                              </p:stCondLst>
                                            </p:cTn>
                                            <p:tgtEl>
                                              <p:spTgt spid="5"/>
                                            </p:tgtEl>
                                            <p:attrNameLst>
                                              <p:attrName>ppt_w</p:attrName>
                                            </p:attrNameLst>
                                          </p:cBhvr>
                                        </p:anim>
                                        <p:anim by="(#ppt_w*0.50)" calcmode="lin" valueType="num">
                                          <p:cBhvr>
                                            <p:cTn id="16" dur="500" decel="50000" autoRev="1" fill="hold">
                                              <p:stCondLst>
                                                <p:cond delay="0"/>
                                              </p:stCondLst>
                                            </p:cTn>
                                            <p:tgtEl>
                                              <p:spTgt spid="5"/>
                                            </p:tgtEl>
                                            <p:attrNameLst>
                                              <p:attrName>ppt_x</p:attrName>
                                            </p:attrNameLst>
                                          </p:cBhvr>
                                        </p:anim>
                                        <p:anim from="(-#ppt_h/2)" to="(#ppt_y)" calcmode="lin" valueType="num">
                                          <p:cBhvr>
                                            <p:cTn id="17" dur="1000" fill="hold">
                                              <p:stCondLst>
                                                <p:cond delay="0"/>
                                              </p:stCondLst>
                                            </p:cTn>
                                            <p:tgtEl>
                                              <p:spTgt spid="5"/>
                                            </p:tgtEl>
                                            <p:attrNameLst>
                                              <p:attrName>ppt_y</p:attrName>
                                            </p:attrNameLst>
                                          </p:cBhvr>
                                        </p:anim>
                                        <p:animRot by="21600000">
                                          <p:cBhvr>
                                            <p:cTn id="18" dur="1000" fill="hold">
                                              <p:stCondLst>
                                                <p:cond delay="0"/>
                                              </p:stCondLst>
                                            </p:cTn>
                                            <p:tgtEl>
                                              <p:spTgt spid="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5" grpId="0"/>
        </p:bld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1" name="Group 120"/>
          <p:cNvGrpSpPr/>
          <p:nvPr/>
        </p:nvGrpSpPr>
        <p:grpSpPr>
          <a:xfrm>
            <a:off x="2987812" y="3181766"/>
            <a:ext cx="321389" cy="1548929"/>
            <a:chOff x="2971802" y="2190750"/>
            <a:chExt cx="228598" cy="1101725"/>
          </a:xfrm>
        </p:grpSpPr>
        <p:cxnSp>
          <p:nvCxnSpPr>
            <p:cNvPr id="122" name="Straight Connector 121"/>
            <p:cNvCxnSpPr/>
            <p:nvPr/>
          </p:nvCxnSpPr>
          <p:spPr>
            <a:xfrm rot="16200000" flipV="1">
              <a:off x="2478088" y="2684463"/>
              <a:ext cx="1101725" cy="11430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a:xfrm rot="5400000" flipH="1" flipV="1">
              <a:off x="2592387" y="2684463"/>
              <a:ext cx="1101725" cy="114300"/>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130" name="Group 129"/>
          <p:cNvGrpSpPr/>
          <p:nvPr/>
        </p:nvGrpSpPr>
        <p:grpSpPr>
          <a:xfrm>
            <a:off x="2559287" y="2045082"/>
            <a:ext cx="1178437" cy="1178437"/>
            <a:chOff x="1657350" y="1428750"/>
            <a:chExt cx="838200" cy="838200"/>
          </a:xfrm>
        </p:grpSpPr>
        <p:sp>
          <p:nvSpPr>
            <p:cNvPr id="118" name="Rectangle 117"/>
            <p:cNvSpPr/>
            <p:nvPr/>
          </p:nvSpPr>
          <p:spPr>
            <a:xfrm>
              <a:off x="1657350" y="1428750"/>
              <a:ext cx="838200" cy="838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lnSpc>
                  <a:spcPct val="120000"/>
                </a:lnSpc>
              </a:pPr>
              <a:endParaRPr lang="en-US" sz="281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25" name="Freeform 52"/>
            <p:cNvSpPr>
              <a:spLocks noEditPoints="1"/>
            </p:cNvSpPr>
            <p:nvPr/>
          </p:nvSpPr>
          <p:spPr bwMode="auto">
            <a:xfrm>
              <a:off x="1890341" y="1647623"/>
              <a:ext cx="372219" cy="400455"/>
            </a:xfrm>
            <a:custGeom>
              <a:avLst/>
              <a:gdLst/>
              <a:ahLst/>
              <a:cxnLst>
                <a:cxn ang="0">
                  <a:pos x="67" y="67"/>
                </a:cxn>
                <a:cxn ang="0">
                  <a:pos x="61" y="72"/>
                </a:cxn>
                <a:cxn ang="0">
                  <a:pos x="5" y="72"/>
                </a:cxn>
                <a:cxn ang="0">
                  <a:pos x="0" y="67"/>
                </a:cxn>
                <a:cxn ang="0">
                  <a:pos x="0" y="16"/>
                </a:cxn>
                <a:cxn ang="0">
                  <a:pos x="5" y="11"/>
                </a:cxn>
                <a:cxn ang="0">
                  <a:pos x="10" y="11"/>
                </a:cxn>
                <a:cxn ang="0">
                  <a:pos x="10" y="7"/>
                </a:cxn>
                <a:cxn ang="0">
                  <a:pos x="16" y="0"/>
                </a:cxn>
                <a:cxn ang="0">
                  <a:pos x="19" y="0"/>
                </a:cxn>
                <a:cxn ang="0">
                  <a:pos x="25" y="7"/>
                </a:cxn>
                <a:cxn ang="0">
                  <a:pos x="25" y="11"/>
                </a:cxn>
                <a:cxn ang="0">
                  <a:pos x="41" y="11"/>
                </a:cxn>
                <a:cxn ang="0">
                  <a:pos x="41" y="7"/>
                </a:cxn>
                <a:cxn ang="0">
                  <a:pos x="47" y="0"/>
                </a:cxn>
                <a:cxn ang="0">
                  <a:pos x="50" y="0"/>
                </a:cxn>
                <a:cxn ang="0">
                  <a:pos x="56" y="7"/>
                </a:cxn>
                <a:cxn ang="0">
                  <a:pos x="56" y="11"/>
                </a:cxn>
                <a:cxn ang="0">
                  <a:pos x="61" y="11"/>
                </a:cxn>
                <a:cxn ang="0">
                  <a:pos x="67" y="16"/>
                </a:cxn>
                <a:cxn ang="0">
                  <a:pos x="67" y="67"/>
                </a:cxn>
                <a:cxn ang="0">
                  <a:pos x="61" y="67"/>
                </a:cxn>
                <a:cxn ang="0">
                  <a:pos x="61" y="26"/>
                </a:cxn>
                <a:cxn ang="0">
                  <a:pos x="5" y="26"/>
                </a:cxn>
                <a:cxn ang="0">
                  <a:pos x="5" y="67"/>
                </a:cxn>
                <a:cxn ang="0">
                  <a:pos x="61" y="67"/>
                </a:cxn>
                <a:cxn ang="0">
                  <a:pos x="20" y="7"/>
                </a:cxn>
                <a:cxn ang="0">
                  <a:pos x="19" y="5"/>
                </a:cxn>
                <a:cxn ang="0">
                  <a:pos x="16" y="5"/>
                </a:cxn>
                <a:cxn ang="0">
                  <a:pos x="15" y="7"/>
                </a:cxn>
                <a:cxn ang="0">
                  <a:pos x="15" y="18"/>
                </a:cxn>
                <a:cxn ang="0">
                  <a:pos x="16" y="20"/>
                </a:cxn>
                <a:cxn ang="0">
                  <a:pos x="19" y="20"/>
                </a:cxn>
                <a:cxn ang="0">
                  <a:pos x="20" y="18"/>
                </a:cxn>
                <a:cxn ang="0">
                  <a:pos x="20" y="7"/>
                </a:cxn>
                <a:cxn ang="0">
                  <a:pos x="51" y="7"/>
                </a:cxn>
                <a:cxn ang="0">
                  <a:pos x="50" y="5"/>
                </a:cxn>
                <a:cxn ang="0">
                  <a:pos x="47" y="5"/>
                </a:cxn>
                <a:cxn ang="0">
                  <a:pos x="46" y="7"/>
                </a:cxn>
                <a:cxn ang="0">
                  <a:pos x="46" y="18"/>
                </a:cxn>
                <a:cxn ang="0">
                  <a:pos x="47" y="20"/>
                </a:cxn>
                <a:cxn ang="0">
                  <a:pos x="50" y="20"/>
                </a:cxn>
                <a:cxn ang="0">
                  <a:pos x="51" y="18"/>
                </a:cxn>
                <a:cxn ang="0">
                  <a:pos x="51" y="7"/>
                </a:cxn>
              </a:cxnLst>
              <a:rect l="0" t="0" r="r" b="b"/>
              <a:pathLst>
                <a:path w="67" h="72">
                  <a:moveTo>
                    <a:pt x="67" y="67"/>
                  </a:moveTo>
                  <a:cubicBezTo>
                    <a:pt x="67" y="70"/>
                    <a:pt x="64" y="72"/>
                    <a:pt x="61" y="72"/>
                  </a:cubicBezTo>
                  <a:cubicBezTo>
                    <a:pt x="5" y="72"/>
                    <a:pt x="5" y="72"/>
                    <a:pt x="5" y="72"/>
                  </a:cubicBezTo>
                  <a:cubicBezTo>
                    <a:pt x="2" y="72"/>
                    <a:pt x="0" y="70"/>
                    <a:pt x="0" y="67"/>
                  </a:cubicBezTo>
                  <a:cubicBezTo>
                    <a:pt x="0" y="16"/>
                    <a:pt x="0" y="16"/>
                    <a:pt x="0" y="16"/>
                  </a:cubicBezTo>
                  <a:cubicBezTo>
                    <a:pt x="0" y="13"/>
                    <a:pt x="2" y="11"/>
                    <a:pt x="5" y="11"/>
                  </a:cubicBezTo>
                  <a:cubicBezTo>
                    <a:pt x="10" y="11"/>
                    <a:pt x="10" y="11"/>
                    <a:pt x="10" y="11"/>
                  </a:cubicBezTo>
                  <a:cubicBezTo>
                    <a:pt x="10" y="7"/>
                    <a:pt x="10" y="7"/>
                    <a:pt x="10" y="7"/>
                  </a:cubicBezTo>
                  <a:cubicBezTo>
                    <a:pt x="10" y="3"/>
                    <a:pt x="13" y="0"/>
                    <a:pt x="16" y="0"/>
                  </a:cubicBezTo>
                  <a:cubicBezTo>
                    <a:pt x="19" y="0"/>
                    <a:pt x="19" y="0"/>
                    <a:pt x="19" y="0"/>
                  </a:cubicBezTo>
                  <a:cubicBezTo>
                    <a:pt x="23" y="0"/>
                    <a:pt x="25" y="3"/>
                    <a:pt x="25" y="7"/>
                  </a:cubicBezTo>
                  <a:cubicBezTo>
                    <a:pt x="25" y="11"/>
                    <a:pt x="25" y="11"/>
                    <a:pt x="25" y="11"/>
                  </a:cubicBezTo>
                  <a:cubicBezTo>
                    <a:pt x="41" y="11"/>
                    <a:pt x="41" y="11"/>
                    <a:pt x="41" y="11"/>
                  </a:cubicBezTo>
                  <a:cubicBezTo>
                    <a:pt x="41" y="7"/>
                    <a:pt x="41" y="7"/>
                    <a:pt x="41" y="7"/>
                  </a:cubicBezTo>
                  <a:cubicBezTo>
                    <a:pt x="41" y="3"/>
                    <a:pt x="44" y="0"/>
                    <a:pt x="47" y="0"/>
                  </a:cubicBezTo>
                  <a:cubicBezTo>
                    <a:pt x="50" y="0"/>
                    <a:pt x="50" y="0"/>
                    <a:pt x="50" y="0"/>
                  </a:cubicBezTo>
                  <a:cubicBezTo>
                    <a:pt x="53" y="0"/>
                    <a:pt x="56" y="3"/>
                    <a:pt x="56" y="7"/>
                  </a:cubicBezTo>
                  <a:cubicBezTo>
                    <a:pt x="56" y="11"/>
                    <a:pt x="56" y="11"/>
                    <a:pt x="56" y="11"/>
                  </a:cubicBezTo>
                  <a:cubicBezTo>
                    <a:pt x="61" y="11"/>
                    <a:pt x="61" y="11"/>
                    <a:pt x="61" y="11"/>
                  </a:cubicBezTo>
                  <a:cubicBezTo>
                    <a:pt x="64" y="11"/>
                    <a:pt x="67" y="13"/>
                    <a:pt x="67" y="16"/>
                  </a:cubicBezTo>
                  <a:lnTo>
                    <a:pt x="67" y="67"/>
                  </a:lnTo>
                  <a:close/>
                  <a:moveTo>
                    <a:pt x="61" y="67"/>
                  </a:moveTo>
                  <a:cubicBezTo>
                    <a:pt x="61" y="26"/>
                    <a:pt x="61" y="26"/>
                    <a:pt x="61" y="26"/>
                  </a:cubicBezTo>
                  <a:cubicBezTo>
                    <a:pt x="5" y="26"/>
                    <a:pt x="5" y="26"/>
                    <a:pt x="5" y="26"/>
                  </a:cubicBezTo>
                  <a:cubicBezTo>
                    <a:pt x="5" y="67"/>
                    <a:pt x="5" y="67"/>
                    <a:pt x="5" y="67"/>
                  </a:cubicBezTo>
                  <a:lnTo>
                    <a:pt x="61" y="67"/>
                  </a:lnTo>
                  <a:close/>
                  <a:moveTo>
                    <a:pt x="20" y="7"/>
                  </a:moveTo>
                  <a:cubicBezTo>
                    <a:pt x="20" y="6"/>
                    <a:pt x="20" y="5"/>
                    <a:pt x="19" y="5"/>
                  </a:cubicBezTo>
                  <a:cubicBezTo>
                    <a:pt x="16" y="5"/>
                    <a:pt x="16" y="5"/>
                    <a:pt x="16" y="5"/>
                  </a:cubicBezTo>
                  <a:cubicBezTo>
                    <a:pt x="16" y="5"/>
                    <a:pt x="15" y="6"/>
                    <a:pt x="15" y="7"/>
                  </a:cubicBezTo>
                  <a:cubicBezTo>
                    <a:pt x="15" y="18"/>
                    <a:pt x="15" y="18"/>
                    <a:pt x="15" y="18"/>
                  </a:cubicBezTo>
                  <a:cubicBezTo>
                    <a:pt x="15" y="19"/>
                    <a:pt x="16" y="20"/>
                    <a:pt x="16" y="20"/>
                  </a:cubicBezTo>
                  <a:cubicBezTo>
                    <a:pt x="19" y="20"/>
                    <a:pt x="19" y="20"/>
                    <a:pt x="19" y="20"/>
                  </a:cubicBezTo>
                  <a:cubicBezTo>
                    <a:pt x="20" y="20"/>
                    <a:pt x="20" y="19"/>
                    <a:pt x="20" y="18"/>
                  </a:cubicBezTo>
                  <a:lnTo>
                    <a:pt x="20" y="7"/>
                  </a:lnTo>
                  <a:close/>
                  <a:moveTo>
                    <a:pt x="51" y="7"/>
                  </a:moveTo>
                  <a:cubicBezTo>
                    <a:pt x="51" y="6"/>
                    <a:pt x="51" y="5"/>
                    <a:pt x="50" y="5"/>
                  </a:cubicBezTo>
                  <a:cubicBezTo>
                    <a:pt x="47" y="5"/>
                    <a:pt x="47" y="5"/>
                    <a:pt x="47" y="5"/>
                  </a:cubicBezTo>
                  <a:cubicBezTo>
                    <a:pt x="47" y="5"/>
                    <a:pt x="46" y="6"/>
                    <a:pt x="46" y="7"/>
                  </a:cubicBezTo>
                  <a:cubicBezTo>
                    <a:pt x="46" y="18"/>
                    <a:pt x="46" y="18"/>
                    <a:pt x="46" y="18"/>
                  </a:cubicBezTo>
                  <a:cubicBezTo>
                    <a:pt x="46" y="19"/>
                    <a:pt x="47" y="20"/>
                    <a:pt x="47" y="20"/>
                  </a:cubicBezTo>
                  <a:cubicBezTo>
                    <a:pt x="50" y="20"/>
                    <a:pt x="50" y="20"/>
                    <a:pt x="50" y="20"/>
                  </a:cubicBezTo>
                  <a:cubicBezTo>
                    <a:pt x="51" y="20"/>
                    <a:pt x="51" y="19"/>
                    <a:pt x="51" y="18"/>
                  </a:cubicBezTo>
                  <a:lnTo>
                    <a:pt x="51" y="7"/>
                  </a:lnTo>
                  <a:close/>
                </a:path>
              </a:pathLst>
            </a:custGeom>
            <a:solidFill>
              <a:schemeClr val="bg1"/>
            </a:solidFill>
            <a:ln w="9525">
              <a:noFill/>
              <a:round/>
            </a:ln>
          </p:spPr>
          <p:txBody>
            <a:bodyPr vert="horz" wrap="square" lIns="128556" tIns="64279" rIns="128556" bIns="64279" numCol="1" anchor="t" anchorCtr="0" compatLnSpc="1"/>
            <a:lstStyle/>
            <a:p>
              <a:pPr defTabSz="914400">
                <a:lnSpc>
                  <a:spcPct val="120000"/>
                </a:lnSpc>
              </a:pPr>
              <a:endParaRPr lang="en-US" sz="281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4" name="Group 63"/>
          <p:cNvGrpSpPr/>
          <p:nvPr/>
        </p:nvGrpSpPr>
        <p:grpSpPr>
          <a:xfrm>
            <a:off x="6507824" y="3223516"/>
            <a:ext cx="321389" cy="1548929"/>
            <a:chOff x="2971801" y="2190750"/>
            <a:chExt cx="228599" cy="1101725"/>
          </a:xfrm>
        </p:grpSpPr>
        <p:cxnSp>
          <p:nvCxnSpPr>
            <p:cNvPr id="61" name="Straight Connector 60"/>
            <p:cNvCxnSpPr/>
            <p:nvPr/>
          </p:nvCxnSpPr>
          <p:spPr>
            <a:xfrm rot="16200000" flipV="1">
              <a:off x="2478088" y="2684463"/>
              <a:ext cx="1101725" cy="1143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rot="5400000" flipH="1" flipV="1">
              <a:off x="2592387" y="2684463"/>
              <a:ext cx="1101725" cy="1143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131" name="Group 130"/>
          <p:cNvGrpSpPr/>
          <p:nvPr/>
        </p:nvGrpSpPr>
        <p:grpSpPr>
          <a:xfrm>
            <a:off x="6067818" y="2045082"/>
            <a:ext cx="1178437" cy="1178437"/>
            <a:chOff x="2905125" y="1428750"/>
            <a:chExt cx="838200" cy="838200"/>
          </a:xfrm>
        </p:grpSpPr>
        <p:sp>
          <p:nvSpPr>
            <p:cNvPr id="43" name="Rectangle 42"/>
            <p:cNvSpPr/>
            <p:nvPr/>
          </p:nvSpPr>
          <p:spPr>
            <a:xfrm>
              <a:off x="2905125" y="1428750"/>
              <a:ext cx="838200" cy="838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lnSpc>
                  <a:spcPct val="120000"/>
                </a:lnSpc>
              </a:pPr>
              <a:endParaRPr lang="en-US" sz="281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26" name="Freeform 48"/>
            <p:cNvSpPr/>
            <p:nvPr/>
          </p:nvSpPr>
          <p:spPr bwMode="auto">
            <a:xfrm>
              <a:off x="3221544" y="1661741"/>
              <a:ext cx="205362" cy="372219"/>
            </a:xfrm>
            <a:custGeom>
              <a:avLst/>
              <a:gdLst/>
              <a:ahLst/>
              <a:cxnLst>
                <a:cxn ang="0">
                  <a:pos x="36" y="20"/>
                </a:cxn>
                <a:cxn ang="0">
                  <a:pos x="15" y="66"/>
                </a:cxn>
                <a:cxn ang="0">
                  <a:pos x="13" y="67"/>
                </a:cxn>
                <a:cxn ang="0">
                  <a:pos x="12" y="67"/>
                </a:cxn>
                <a:cxn ang="0">
                  <a:pos x="11" y="65"/>
                </a:cxn>
                <a:cxn ang="0">
                  <a:pos x="19" y="33"/>
                </a:cxn>
                <a:cxn ang="0">
                  <a:pos x="3" y="37"/>
                </a:cxn>
                <a:cxn ang="0">
                  <a:pos x="2" y="37"/>
                </a:cxn>
                <a:cxn ang="0">
                  <a:pos x="1" y="36"/>
                </a:cxn>
                <a:cxn ang="0">
                  <a:pos x="1" y="35"/>
                </a:cxn>
                <a:cxn ang="0">
                  <a:pos x="9" y="2"/>
                </a:cxn>
                <a:cxn ang="0">
                  <a:pos x="10" y="0"/>
                </a:cxn>
                <a:cxn ang="0">
                  <a:pos x="24" y="0"/>
                </a:cxn>
                <a:cxn ang="0">
                  <a:pos x="25" y="2"/>
                </a:cxn>
                <a:cxn ang="0">
                  <a:pos x="25" y="3"/>
                </a:cxn>
                <a:cxn ang="0">
                  <a:pos x="18" y="21"/>
                </a:cxn>
                <a:cxn ang="0">
                  <a:pos x="34" y="18"/>
                </a:cxn>
                <a:cxn ang="0">
                  <a:pos x="35" y="17"/>
                </a:cxn>
                <a:cxn ang="0">
                  <a:pos x="36" y="18"/>
                </a:cxn>
                <a:cxn ang="0">
                  <a:pos x="36" y="20"/>
                </a:cxn>
              </a:cxnLst>
              <a:rect l="0" t="0" r="r" b="b"/>
              <a:pathLst>
                <a:path w="37" h="67">
                  <a:moveTo>
                    <a:pt x="36" y="20"/>
                  </a:moveTo>
                  <a:cubicBezTo>
                    <a:pt x="15" y="66"/>
                    <a:pt x="15" y="66"/>
                    <a:pt x="15" y="66"/>
                  </a:cubicBezTo>
                  <a:cubicBezTo>
                    <a:pt x="14" y="67"/>
                    <a:pt x="14" y="67"/>
                    <a:pt x="13" y="67"/>
                  </a:cubicBezTo>
                  <a:cubicBezTo>
                    <a:pt x="13" y="67"/>
                    <a:pt x="13" y="67"/>
                    <a:pt x="12" y="67"/>
                  </a:cubicBezTo>
                  <a:cubicBezTo>
                    <a:pt x="11" y="67"/>
                    <a:pt x="11" y="66"/>
                    <a:pt x="11" y="65"/>
                  </a:cubicBezTo>
                  <a:cubicBezTo>
                    <a:pt x="19" y="33"/>
                    <a:pt x="19" y="33"/>
                    <a:pt x="19" y="33"/>
                  </a:cubicBezTo>
                  <a:cubicBezTo>
                    <a:pt x="3" y="37"/>
                    <a:pt x="3" y="37"/>
                    <a:pt x="3" y="37"/>
                  </a:cubicBezTo>
                  <a:cubicBezTo>
                    <a:pt x="3" y="37"/>
                    <a:pt x="2" y="37"/>
                    <a:pt x="2" y="37"/>
                  </a:cubicBezTo>
                  <a:cubicBezTo>
                    <a:pt x="2" y="37"/>
                    <a:pt x="1" y="37"/>
                    <a:pt x="1" y="36"/>
                  </a:cubicBezTo>
                  <a:cubicBezTo>
                    <a:pt x="1" y="36"/>
                    <a:pt x="0" y="35"/>
                    <a:pt x="1" y="35"/>
                  </a:cubicBezTo>
                  <a:cubicBezTo>
                    <a:pt x="9" y="2"/>
                    <a:pt x="9" y="2"/>
                    <a:pt x="9" y="2"/>
                  </a:cubicBezTo>
                  <a:cubicBezTo>
                    <a:pt x="9" y="1"/>
                    <a:pt x="10" y="0"/>
                    <a:pt x="10" y="0"/>
                  </a:cubicBezTo>
                  <a:cubicBezTo>
                    <a:pt x="24" y="0"/>
                    <a:pt x="24" y="0"/>
                    <a:pt x="24" y="0"/>
                  </a:cubicBezTo>
                  <a:cubicBezTo>
                    <a:pt x="25" y="0"/>
                    <a:pt x="25" y="1"/>
                    <a:pt x="25" y="2"/>
                  </a:cubicBezTo>
                  <a:cubicBezTo>
                    <a:pt x="25" y="2"/>
                    <a:pt x="25" y="3"/>
                    <a:pt x="25" y="3"/>
                  </a:cubicBezTo>
                  <a:cubicBezTo>
                    <a:pt x="18" y="21"/>
                    <a:pt x="18" y="21"/>
                    <a:pt x="18" y="21"/>
                  </a:cubicBezTo>
                  <a:cubicBezTo>
                    <a:pt x="34" y="18"/>
                    <a:pt x="34" y="18"/>
                    <a:pt x="34" y="18"/>
                  </a:cubicBezTo>
                  <a:cubicBezTo>
                    <a:pt x="34" y="17"/>
                    <a:pt x="34" y="17"/>
                    <a:pt x="35" y="17"/>
                  </a:cubicBezTo>
                  <a:cubicBezTo>
                    <a:pt x="35" y="17"/>
                    <a:pt x="36" y="18"/>
                    <a:pt x="36" y="18"/>
                  </a:cubicBezTo>
                  <a:cubicBezTo>
                    <a:pt x="36" y="19"/>
                    <a:pt x="37" y="19"/>
                    <a:pt x="36" y="20"/>
                  </a:cubicBezTo>
                  <a:close/>
                </a:path>
              </a:pathLst>
            </a:custGeom>
            <a:solidFill>
              <a:schemeClr val="bg1"/>
            </a:solidFill>
            <a:ln w="9525">
              <a:noFill/>
              <a:round/>
            </a:ln>
          </p:spPr>
          <p:txBody>
            <a:bodyPr vert="horz" wrap="square" lIns="128556" tIns="64279" rIns="128556" bIns="64279" numCol="1" anchor="t" anchorCtr="0" compatLnSpc="1"/>
            <a:lstStyle/>
            <a:p>
              <a:pPr defTabSz="914400">
                <a:lnSpc>
                  <a:spcPct val="120000"/>
                </a:lnSpc>
              </a:pPr>
              <a:endParaRPr lang="en-US" sz="281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5" name="Group 84"/>
          <p:cNvGrpSpPr/>
          <p:nvPr/>
        </p:nvGrpSpPr>
        <p:grpSpPr>
          <a:xfrm>
            <a:off x="10242090" y="3223516"/>
            <a:ext cx="321389" cy="1548929"/>
            <a:chOff x="2971801" y="2190750"/>
            <a:chExt cx="228599" cy="1101725"/>
          </a:xfrm>
        </p:grpSpPr>
        <p:cxnSp>
          <p:nvCxnSpPr>
            <p:cNvPr id="86" name="Straight Connector 85"/>
            <p:cNvCxnSpPr/>
            <p:nvPr/>
          </p:nvCxnSpPr>
          <p:spPr>
            <a:xfrm rot="16200000" flipV="1">
              <a:off x="2478088" y="2684463"/>
              <a:ext cx="1101725" cy="11430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rot="5400000" flipH="1" flipV="1">
              <a:off x="2592387" y="2684463"/>
              <a:ext cx="1101725" cy="11430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grpSp>
      <p:grpSp>
        <p:nvGrpSpPr>
          <p:cNvPr id="132" name="Group 131"/>
          <p:cNvGrpSpPr/>
          <p:nvPr/>
        </p:nvGrpSpPr>
        <p:grpSpPr>
          <a:xfrm>
            <a:off x="9813565" y="2045082"/>
            <a:ext cx="1178437" cy="1178437"/>
            <a:chOff x="4152900" y="1428750"/>
            <a:chExt cx="838200" cy="838200"/>
          </a:xfrm>
        </p:grpSpPr>
        <p:sp>
          <p:nvSpPr>
            <p:cNvPr id="82" name="Rectangle 81"/>
            <p:cNvSpPr/>
            <p:nvPr/>
          </p:nvSpPr>
          <p:spPr>
            <a:xfrm>
              <a:off x="4152900" y="1428750"/>
              <a:ext cx="838200" cy="8382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lnSpc>
                  <a:spcPct val="120000"/>
                </a:lnSpc>
              </a:pPr>
              <a:endParaRPr lang="en-US" sz="281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27" name="Freeform 107"/>
            <p:cNvSpPr>
              <a:spLocks noEditPoints="1"/>
            </p:cNvSpPr>
            <p:nvPr/>
          </p:nvSpPr>
          <p:spPr bwMode="auto">
            <a:xfrm>
              <a:off x="4391025" y="1664308"/>
              <a:ext cx="361951" cy="367085"/>
            </a:xfrm>
            <a:custGeom>
              <a:avLst/>
              <a:gdLst/>
              <a:ahLst/>
              <a:cxnLst>
                <a:cxn ang="0">
                  <a:pos x="64" y="14"/>
                </a:cxn>
                <a:cxn ang="0">
                  <a:pos x="12" y="65"/>
                </a:cxn>
                <a:cxn ang="0">
                  <a:pos x="10" y="66"/>
                </a:cxn>
                <a:cxn ang="0">
                  <a:pos x="8" y="65"/>
                </a:cxn>
                <a:cxn ang="0">
                  <a:pos x="0" y="57"/>
                </a:cxn>
                <a:cxn ang="0">
                  <a:pos x="0" y="56"/>
                </a:cxn>
                <a:cxn ang="0">
                  <a:pos x="0" y="54"/>
                </a:cxn>
                <a:cxn ang="0">
                  <a:pos x="52" y="2"/>
                </a:cxn>
                <a:cxn ang="0">
                  <a:pos x="54" y="1"/>
                </a:cxn>
                <a:cxn ang="0">
                  <a:pos x="56" y="2"/>
                </a:cxn>
                <a:cxn ang="0">
                  <a:pos x="64" y="10"/>
                </a:cxn>
                <a:cxn ang="0">
                  <a:pos x="64" y="12"/>
                </a:cxn>
                <a:cxn ang="0">
                  <a:pos x="64" y="14"/>
                </a:cxn>
                <a:cxn ang="0">
                  <a:pos x="14" y="5"/>
                </a:cxn>
                <a:cxn ang="0">
                  <a:pos x="10" y="7"/>
                </a:cxn>
                <a:cxn ang="0">
                  <a:pos x="9" y="11"/>
                </a:cxn>
                <a:cxn ang="0">
                  <a:pos x="8" y="7"/>
                </a:cxn>
                <a:cxn ang="0">
                  <a:pos x="4" y="5"/>
                </a:cxn>
                <a:cxn ang="0">
                  <a:pos x="8" y="4"/>
                </a:cxn>
                <a:cxn ang="0">
                  <a:pos x="9" y="0"/>
                </a:cxn>
                <a:cxn ang="0">
                  <a:pos x="10" y="4"/>
                </a:cxn>
                <a:cxn ang="0">
                  <a:pos x="14" y="5"/>
                </a:cxn>
                <a:cxn ang="0">
                  <a:pos x="32" y="13"/>
                </a:cxn>
                <a:cxn ang="0">
                  <a:pos x="24" y="16"/>
                </a:cxn>
                <a:cxn ang="0">
                  <a:pos x="22" y="23"/>
                </a:cxn>
                <a:cxn ang="0">
                  <a:pos x="19" y="16"/>
                </a:cxn>
                <a:cxn ang="0">
                  <a:pos x="11" y="13"/>
                </a:cxn>
                <a:cxn ang="0">
                  <a:pos x="19" y="11"/>
                </a:cxn>
                <a:cxn ang="0">
                  <a:pos x="22" y="3"/>
                </a:cxn>
                <a:cxn ang="0">
                  <a:pos x="24" y="11"/>
                </a:cxn>
                <a:cxn ang="0">
                  <a:pos x="32" y="13"/>
                </a:cxn>
                <a:cxn ang="0">
                  <a:pos x="40" y="5"/>
                </a:cxn>
                <a:cxn ang="0">
                  <a:pos x="36" y="7"/>
                </a:cxn>
                <a:cxn ang="0">
                  <a:pos x="34" y="11"/>
                </a:cxn>
                <a:cxn ang="0">
                  <a:pos x="33" y="7"/>
                </a:cxn>
                <a:cxn ang="0">
                  <a:pos x="29" y="5"/>
                </a:cxn>
                <a:cxn ang="0">
                  <a:pos x="33" y="4"/>
                </a:cxn>
                <a:cxn ang="0">
                  <a:pos x="34" y="0"/>
                </a:cxn>
                <a:cxn ang="0">
                  <a:pos x="36" y="4"/>
                </a:cxn>
                <a:cxn ang="0">
                  <a:pos x="40" y="5"/>
                </a:cxn>
                <a:cxn ang="0">
                  <a:pos x="58" y="12"/>
                </a:cxn>
                <a:cxn ang="0">
                  <a:pos x="54" y="8"/>
                </a:cxn>
                <a:cxn ang="0">
                  <a:pos x="42" y="19"/>
                </a:cxn>
                <a:cxn ang="0">
                  <a:pos x="46" y="24"/>
                </a:cxn>
                <a:cxn ang="0">
                  <a:pos x="58" y="12"/>
                </a:cxn>
                <a:cxn ang="0">
                  <a:pos x="65" y="31"/>
                </a:cxn>
                <a:cxn ang="0">
                  <a:pos x="61" y="32"/>
                </a:cxn>
                <a:cxn ang="0">
                  <a:pos x="60" y="36"/>
                </a:cxn>
                <a:cxn ang="0">
                  <a:pos x="59" y="32"/>
                </a:cxn>
                <a:cxn ang="0">
                  <a:pos x="55" y="31"/>
                </a:cxn>
                <a:cxn ang="0">
                  <a:pos x="59" y="30"/>
                </a:cxn>
                <a:cxn ang="0">
                  <a:pos x="60" y="26"/>
                </a:cxn>
                <a:cxn ang="0">
                  <a:pos x="61" y="30"/>
                </a:cxn>
                <a:cxn ang="0">
                  <a:pos x="65" y="31"/>
                </a:cxn>
              </a:cxnLst>
              <a:rect l="0" t="0" r="r" b="b"/>
              <a:pathLst>
                <a:path w="65" h="66">
                  <a:moveTo>
                    <a:pt x="64" y="14"/>
                  </a:moveTo>
                  <a:cubicBezTo>
                    <a:pt x="12" y="65"/>
                    <a:pt x="12" y="65"/>
                    <a:pt x="12" y="65"/>
                  </a:cubicBezTo>
                  <a:cubicBezTo>
                    <a:pt x="11" y="66"/>
                    <a:pt x="11" y="66"/>
                    <a:pt x="10" y="66"/>
                  </a:cubicBezTo>
                  <a:cubicBezTo>
                    <a:pt x="9" y="66"/>
                    <a:pt x="9" y="66"/>
                    <a:pt x="8" y="65"/>
                  </a:cubicBezTo>
                  <a:cubicBezTo>
                    <a:pt x="0" y="57"/>
                    <a:pt x="0" y="57"/>
                    <a:pt x="0" y="57"/>
                  </a:cubicBezTo>
                  <a:cubicBezTo>
                    <a:pt x="0" y="57"/>
                    <a:pt x="0" y="56"/>
                    <a:pt x="0" y="56"/>
                  </a:cubicBezTo>
                  <a:cubicBezTo>
                    <a:pt x="0" y="55"/>
                    <a:pt x="0" y="54"/>
                    <a:pt x="0" y="54"/>
                  </a:cubicBezTo>
                  <a:cubicBezTo>
                    <a:pt x="52" y="2"/>
                    <a:pt x="52" y="2"/>
                    <a:pt x="52" y="2"/>
                  </a:cubicBezTo>
                  <a:cubicBezTo>
                    <a:pt x="52" y="2"/>
                    <a:pt x="53" y="1"/>
                    <a:pt x="54" y="1"/>
                  </a:cubicBezTo>
                  <a:cubicBezTo>
                    <a:pt x="54" y="1"/>
                    <a:pt x="55" y="2"/>
                    <a:pt x="56" y="2"/>
                  </a:cubicBezTo>
                  <a:cubicBezTo>
                    <a:pt x="64" y="10"/>
                    <a:pt x="64" y="10"/>
                    <a:pt x="64" y="10"/>
                  </a:cubicBezTo>
                  <a:cubicBezTo>
                    <a:pt x="64" y="11"/>
                    <a:pt x="64" y="11"/>
                    <a:pt x="64" y="12"/>
                  </a:cubicBezTo>
                  <a:cubicBezTo>
                    <a:pt x="64" y="13"/>
                    <a:pt x="64" y="13"/>
                    <a:pt x="64" y="14"/>
                  </a:cubicBezTo>
                  <a:close/>
                  <a:moveTo>
                    <a:pt x="14" y="5"/>
                  </a:moveTo>
                  <a:cubicBezTo>
                    <a:pt x="10" y="7"/>
                    <a:pt x="10" y="7"/>
                    <a:pt x="10" y="7"/>
                  </a:cubicBezTo>
                  <a:cubicBezTo>
                    <a:pt x="9" y="11"/>
                    <a:pt x="9" y="11"/>
                    <a:pt x="9" y="11"/>
                  </a:cubicBezTo>
                  <a:cubicBezTo>
                    <a:pt x="8" y="7"/>
                    <a:pt x="8" y="7"/>
                    <a:pt x="8" y="7"/>
                  </a:cubicBezTo>
                  <a:cubicBezTo>
                    <a:pt x="4" y="5"/>
                    <a:pt x="4" y="5"/>
                    <a:pt x="4" y="5"/>
                  </a:cubicBezTo>
                  <a:cubicBezTo>
                    <a:pt x="8" y="4"/>
                    <a:pt x="8" y="4"/>
                    <a:pt x="8" y="4"/>
                  </a:cubicBezTo>
                  <a:cubicBezTo>
                    <a:pt x="9" y="0"/>
                    <a:pt x="9" y="0"/>
                    <a:pt x="9" y="0"/>
                  </a:cubicBezTo>
                  <a:cubicBezTo>
                    <a:pt x="10" y="4"/>
                    <a:pt x="10" y="4"/>
                    <a:pt x="10" y="4"/>
                  </a:cubicBezTo>
                  <a:lnTo>
                    <a:pt x="14" y="5"/>
                  </a:lnTo>
                  <a:close/>
                  <a:moveTo>
                    <a:pt x="32" y="13"/>
                  </a:moveTo>
                  <a:cubicBezTo>
                    <a:pt x="24" y="16"/>
                    <a:pt x="24" y="16"/>
                    <a:pt x="24" y="16"/>
                  </a:cubicBezTo>
                  <a:cubicBezTo>
                    <a:pt x="22" y="23"/>
                    <a:pt x="22" y="23"/>
                    <a:pt x="22" y="23"/>
                  </a:cubicBezTo>
                  <a:cubicBezTo>
                    <a:pt x="19" y="16"/>
                    <a:pt x="19" y="16"/>
                    <a:pt x="19" y="16"/>
                  </a:cubicBezTo>
                  <a:cubicBezTo>
                    <a:pt x="11" y="13"/>
                    <a:pt x="11" y="13"/>
                    <a:pt x="11" y="13"/>
                  </a:cubicBezTo>
                  <a:cubicBezTo>
                    <a:pt x="19" y="11"/>
                    <a:pt x="19" y="11"/>
                    <a:pt x="19" y="11"/>
                  </a:cubicBezTo>
                  <a:cubicBezTo>
                    <a:pt x="22" y="3"/>
                    <a:pt x="22" y="3"/>
                    <a:pt x="22" y="3"/>
                  </a:cubicBezTo>
                  <a:cubicBezTo>
                    <a:pt x="24" y="11"/>
                    <a:pt x="24" y="11"/>
                    <a:pt x="24" y="11"/>
                  </a:cubicBezTo>
                  <a:lnTo>
                    <a:pt x="32" y="13"/>
                  </a:lnTo>
                  <a:close/>
                  <a:moveTo>
                    <a:pt x="40" y="5"/>
                  </a:moveTo>
                  <a:cubicBezTo>
                    <a:pt x="36" y="7"/>
                    <a:pt x="36" y="7"/>
                    <a:pt x="36" y="7"/>
                  </a:cubicBezTo>
                  <a:cubicBezTo>
                    <a:pt x="34" y="11"/>
                    <a:pt x="34" y="11"/>
                    <a:pt x="34" y="11"/>
                  </a:cubicBezTo>
                  <a:cubicBezTo>
                    <a:pt x="33" y="7"/>
                    <a:pt x="33" y="7"/>
                    <a:pt x="33" y="7"/>
                  </a:cubicBezTo>
                  <a:cubicBezTo>
                    <a:pt x="29" y="5"/>
                    <a:pt x="29" y="5"/>
                    <a:pt x="29" y="5"/>
                  </a:cubicBezTo>
                  <a:cubicBezTo>
                    <a:pt x="33" y="4"/>
                    <a:pt x="33" y="4"/>
                    <a:pt x="33" y="4"/>
                  </a:cubicBezTo>
                  <a:cubicBezTo>
                    <a:pt x="34" y="0"/>
                    <a:pt x="34" y="0"/>
                    <a:pt x="34" y="0"/>
                  </a:cubicBezTo>
                  <a:cubicBezTo>
                    <a:pt x="36" y="4"/>
                    <a:pt x="36" y="4"/>
                    <a:pt x="36" y="4"/>
                  </a:cubicBezTo>
                  <a:lnTo>
                    <a:pt x="40" y="5"/>
                  </a:lnTo>
                  <a:close/>
                  <a:moveTo>
                    <a:pt x="58" y="12"/>
                  </a:moveTo>
                  <a:cubicBezTo>
                    <a:pt x="54" y="8"/>
                    <a:pt x="54" y="8"/>
                    <a:pt x="54" y="8"/>
                  </a:cubicBezTo>
                  <a:cubicBezTo>
                    <a:pt x="42" y="19"/>
                    <a:pt x="42" y="19"/>
                    <a:pt x="42" y="19"/>
                  </a:cubicBezTo>
                  <a:cubicBezTo>
                    <a:pt x="46" y="24"/>
                    <a:pt x="46" y="24"/>
                    <a:pt x="46" y="24"/>
                  </a:cubicBezTo>
                  <a:lnTo>
                    <a:pt x="58" y="12"/>
                  </a:lnTo>
                  <a:close/>
                  <a:moveTo>
                    <a:pt x="65" y="31"/>
                  </a:moveTo>
                  <a:cubicBezTo>
                    <a:pt x="61" y="32"/>
                    <a:pt x="61" y="32"/>
                    <a:pt x="61" y="32"/>
                  </a:cubicBezTo>
                  <a:cubicBezTo>
                    <a:pt x="60" y="36"/>
                    <a:pt x="60" y="36"/>
                    <a:pt x="60" y="36"/>
                  </a:cubicBezTo>
                  <a:cubicBezTo>
                    <a:pt x="59" y="32"/>
                    <a:pt x="59" y="32"/>
                    <a:pt x="59" y="32"/>
                  </a:cubicBezTo>
                  <a:cubicBezTo>
                    <a:pt x="55" y="31"/>
                    <a:pt x="55" y="31"/>
                    <a:pt x="55" y="31"/>
                  </a:cubicBezTo>
                  <a:cubicBezTo>
                    <a:pt x="59" y="30"/>
                    <a:pt x="59" y="30"/>
                    <a:pt x="59" y="30"/>
                  </a:cubicBezTo>
                  <a:cubicBezTo>
                    <a:pt x="60" y="26"/>
                    <a:pt x="60" y="26"/>
                    <a:pt x="60" y="26"/>
                  </a:cubicBezTo>
                  <a:cubicBezTo>
                    <a:pt x="61" y="30"/>
                    <a:pt x="61" y="30"/>
                    <a:pt x="61" y="30"/>
                  </a:cubicBezTo>
                  <a:lnTo>
                    <a:pt x="65" y="31"/>
                  </a:lnTo>
                  <a:close/>
                </a:path>
              </a:pathLst>
            </a:custGeom>
            <a:solidFill>
              <a:schemeClr val="bg1"/>
            </a:solidFill>
            <a:ln w="9525">
              <a:noFill/>
              <a:round/>
            </a:ln>
          </p:spPr>
          <p:txBody>
            <a:bodyPr vert="horz" wrap="square" lIns="128556" tIns="64279" rIns="128556" bIns="64279" numCol="1" anchor="t" anchorCtr="0" compatLnSpc="1"/>
            <a:lstStyle/>
            <a:p>
              <a:pPr defTabSz="914400">
                <a:lnSpc>
                  <a:spcPct val="120000"/>
                </a:lnSpc>
              </a:pPr>
              <a:endParaRPr lang="en-US" sz="281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61" name="Right Arrow 160"/>
          <p:cNvSpPr/>
          <p:nvPr/>
        </p:nvSpPr>
        <p:spPr>
          <a:xfrm>
            <a:off x="4733541" y="2376257"/>
            <a:ext cx="495480" cy="516089"/>
          </a:xfrm>
          <a:prstGeom prst="righ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lnSpc>
                <a:spcPct val="120000"/>
              </a:lnSpc>
            </a:pPr>
            <a:endParaRPr lang="en-US" sz="281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62" name="Right Arrow 161"/>
          <p:cNvSpPr/>
          <p:nvPr/>
        </p:nvSpPr>
        <p:spPr>
          <a:xfrm>
            <a:off x="8292955" y="2376257"/>
            <a:ext cx="495480" cy="516089"/>
          </a:xfrm>
          <a:prstGeom prst="right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lnSpc>
                <a:spcPct val="120000"/>
              </a:lnSpc>
            </a:pPr>
            <a:endParaRPr lang="en-US" sz="281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51" name="Text Placeholder 7"/>
          <p:cNvSpPr txBox="1"/>
          <p:nvPr/>
        </p:nvSpPr>
        <p:spPr>
          <a:xfrm>
            <a:off x="2003601" y="5140902"/>
            <a:ext cx="2289804" cy="857336"/>
          </a:xfrm>
          <a:prstGeom prst="rect">
            <a:avLst/>
          </a:prstGeom>
        </p:spPr>
        <p:txBody>
          <a:bodyPr vert="horz" lIns="0" tIns="103878" rIns="0" bIns="103878" anchor="ctr" anchorCtr="0"/>
          <a:lstStyle>
            <a:lvl1pPr marL="0" indent="0" algn="l" defTabSz="914400" rtl="0" eaLnBrk="1" latinLnBrk="0" hangingPunct="1">
              <a:lnSpc>
                <a:spcPct val="100000"/>
              </a:lnSpc>
              <a:spcBef>
                <a:spcPts val="0"/>
              </a:spcBef>
              <a:spcAft>
                <a:spcPts val="0"/>
              </a:spcAft>
              <a:buFont typeface="Arial" panose="020B0604020202020204" pitchFamily="34" charset="0"/>
              <a:buNone/>
              <a:defRPr sz="2635" b="1" kern="1200" baseline="0">
                <a:solidFill>
                  <a:schemeClr val="accent1"/>
                </a:solidFill>
                <a:latin typeface="League Gothic Regular"/>
                <a:ea typeface="+mn-ea"/>
                <a:cs typeface="League Gothic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914400">
              <a:lnSpc>
                <a:spcPct val="120000"/>
              </a:lnSpc>
            </a:pPr>
            <a:r>
              <a:rPr lang="zh-CN" altLang="en-US" sz="2400" dirty="0">
                <a:solidFill>
                  <a:prstClr val="white">
                    <a:lumMod val="65000"/>
                  </a:prstClr>
                </a:solidFill>
                <a:latin typeface="Arial" panose="020B0604020202020204" pitchFamily="34" charset="0"/>
                <a:ea typeface="微软雅黑" panose="020B0503020204020204" pitchFamily="34" charset="-122"/>
                <a:sym typeface="Arial" panose="020B0604020202020204" pitchFamily="34" charset="0"/>
              </a:rPr>
              <a:t>四个小组分别负责路口的东、西、南、北四个方向</a:t>
            </a:r>
            <a:endParaRPr lang="es-ES_tradnl" sz="2400" dirty="0">
              <a:solidFill>
                <a:prstClr val="white">
                  <a:lumMod val="6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5" name="Text Placeholder 7"/>
          <p:cNvSpPr txBox="1"/>
          <p:nvPr/>
        </p:nvSpPr>
        <p:spPr>
          <a:xfrm>
            <a:off x="6064034" y="5236696"/>
            <a:ext cx="1331017" cy="334169"/>
          </a:xfrm>
          <a:prstGeom prst="rect">
            <a:avLst/>
          </a:prstGeom>
        </p:spPr>
        <p:txBody>
          <a:bodyPr vert="horz" lIns="0" tIns="103878" rIns="0" bIns="103878" anchor="ctr" anchorCtr="0"/>
          <a:lstStyle>
            <a:lvl1pPr marL="0" indent="0" algn="l" defTabSz="914400" rtl="0" eaLnBrk="1" latinLnBrk="0" hangingPunct="1">
              <a:lnSpc>
                <a:spcPct val="100000"/>
              </a:lnSpc>
              <a:spcBef>
                <a:spcPts val="0"/>
              </a:spcBef>
              <a:spcAft>
                <a:spcPts val="0"/>
              </a:spcAft>
              <a:buFont typeface="Arial" panose="020B0604020202020204" pitchFamily="34" charset="0"/>
              <a:buNone/>
              <a:defRPr sz="2635" b="1" kern="1200" baseline="0">
                <a:solidFill>
                  <a:schemeClr val="accent1"/>
                </a:solidFill>
                <a:latin typeface="League Gothic Regular"/>
                <a:ea typeface="+mn-ea"/>
                <a:cs typeface="League Gothic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914400">
              <a:lnSpc>
                <a:spcPct val="120000"/>
              </a:lnSpc>
            </a:pPr>
            <a:r>
              <a:rPr lang="zh-CN" altLang="en-US" sz="2400" dirty="0">
                <a:solidFill>
                  <a:prstClr val="white">
                    <a:lumMod val="65000"/>
                  </a:prstClr>
                </a:solidFill>
                <a:latin typeface="Arial" panose="020B0604020202020204" pitchFamily="34" charset="0"/>
                <a:ea typeface="微软雅黑" panose="020B0503020204020204" pitchFamily="34" charset="-122"/>
                <a:sym typeface="Arial" panose="020B0604020202020204" pitchFamily="34" charset="0"/>
              </a:rPr>
              <a:t>进行两次数据调查</a:t>
            </a:r>
            <a:endParaRPr lang="es-ES_tradnl" sz="2400" dirty="0">
              <a:solidFill>
                <a:prstClr val="white">
                  <a:lumMod val="6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7" name="Text Placeholder 7"/>
          <p:cNvSpPr txBox="1"/>
          <p:nvPr/>
        </p:nvSpPr>
        <p:spPr>
          <a:xfrm>
            <a:off x="9347539" y="5399951"/>
            <a:ext cx="2375027" cy="334169"/>
          </a:xfrm>
          <a:prstGeom prst="rect">
            <a:avLst/>
          </a:prstGeom>
        </p:spPr>
        <p:txBody>
          <a:bodyPr vert="horz" lIns="0" tIns="103878" rIns="0" bIns="103878" anchor="ctr" anchorCtr="0"/>
          <a:lstStyle>
            <a:lvl1pPr marL="0" indent="0" algn="l" defTabSz="914400" rtl="0" eaLnBrk="1" latinLnBrk="0" hangingPunct="1">
              <a:lnSpc>
                <a:spcPct val="100000"/>
              </a:lnSpc>
              <a:spcBef>
                <a:spcPts val="0"/>
              </a:spcBef>
              <a:spcAft>
                <a:spcPts val="0"/>
              </a:spcAft>
              <a:buFont typeface="Arial" panose="020B0604020202020204" pitchFamily="34" charset="0"/>
              <a:buNone/>
              <a:defRPr sz="2635" b="1" kern="1200" baseline="0">
                <a:solidFill>
                  <a:schemeClr val="accent1"/>
                </a:solidFill>
                <a:latin typeface="League Gothic Regular"/>
                <a:ea typeface="+mn-ea"/>
                <a:cs typeface="League Gothic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914400">
              <a:lnSpc>
                <a:spcPct val="120000"/>
              </a:lnSpc>
            </a:pPr>
            <a:r>
              <a:rPr lang="zh-CN" altLang="en-US" sz="2400" dirty="0">
                <a:solidFill>
                  <a:prstClr val="white">
                    <a:lumMod val="65000"/>
                  </a:prstClr>
                </a:solidFill>
                <a:latin typeface="Arial" panose="020B0604020202020204" pitchFamily="34" charset="0"/>
                <a:ea typeface="微软雅黑" panose="020B0503020204020204" pitchFamily="34" charset="-122"/>
                <a:sym typeface="Arial" panose="020B0604020202020204" pitchFamily="34" charset="0"/>
              </a:rPr>
              <a:t>处理分析交叉口各方向采集数据，检验实验合理性</a:t>
            </a:r>
            <a:endParaRPr lang="es-ES_tradnl" sz="2400" dirty="0">
              <a:solidFill>
                <a:prstClr val="white">
                  <a:lumMod val="6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6" name="TextBox 8"/>
          <p:cNvSpPr txBox="1"/>
          <p:nvPr/>
        </p:nvSpPr>
        <p:spPr>
          <a:xfrm>
            <a:off x="857556" y="233741"/>
            <a:ext cx="3948938" cy="492443"/>
          </a:xfrm>
          <a:prstGeom prst="rect">
            <a:avLst/>
          </a:prstGeom>
          <a:noFill/>
        </p:spPr>
        <p:txBody>
          <a:bodyPr wrap="square" lIns="0" tIns="0" rIns="0" bIns="0" rtlCol="0" anchor="ctr">
            <a:spAutoFit/>
          </a:bodyPr>
          <a:lstStyle/>
          <a:p>
            <a:pPr defTabSz="914400"/>
            <a:r>
              <a:rPr lang="zh-CN" altLang="en-US" sz="3200" dirty="0">
                <a:solidFill>
                  <a:prstClr val="white">
                    <a:lumMod val="65000"/>
                  </a:prstClr>
                </a:solidFill>
                <a:latin typeface="Arial" panose="020B0604020202020204" pitchFamily="34" charset="0"/>
                <a:ea typeface="微软雅黑" panose="020B0503020204020204" pitchFamily="34" charset="-122"/>
                <a:sym typeface="Arial" panose="020B0604020202020204" pitchFamily="34" charset="0"/>
              </a:rPr>
              <a:t>预调查测量过程</a:t>
            </a:r>
            <a:endParaRPr lang="zh-CN" altLang="en-US" sz="4000" dirty="0">
              <a:solidFill>
                <a:prstClr val="white">
                  <a:lumMod val="6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7" name="TextBox 8"/>
          <p:cNvSpPr txBox="1"/>
          <p:nvPr/>
        </p:nvSpPr>
        <p:spPr>
          <a:xfrm>
            <a:off x="857556" y="743743"/>
            <a:ext cx="2807566" cy="215315"/>
          </a:xfrm>
          <a:prstGeom prst="rect">
            <a:avLst/>
          </a:prstGeom>
          <a:noFill/>
        </p:spPr>
        <p:txBody>
          <a:bodyPr wrap="square" lIns="0" tIns="0" rIns="0" bIns="0" rtlCol="0" anchor="ctr">
            <a:spAutoFit/>
          </a:bodyPr>
          <a:lstStyle/>
          <a:p>
            <a:pPr defTabSz="914400"/>
            <a:r>
              <a:rPr lang="en-US" altLang="zh-CN" sz="1400" dirty="0">
                <a:solidFill>
                  <a:prstClr val="white">
                    <a:lumMod val="65000"/>
                  </a:prstClr>
                </a:solidFill>
                <a:latin typeface="Arial" panose="020B0604020202020204" pitchFamily="34" charset="0"/>
                <a:ea typeface="微软雅黑" panose="020B0503020204020204" pitchFamily="34" charset="-122"/>
                <a:sym typeface="Arial" panose="020B0604020202020204" pitchFamily="34" charset="0"/>
              </a:rPr>
              <a:t>Pre-survey Measurement Process</a:t>
            </a:r>
            <a:endParaRPr lang="zh-CN" altLang="en-US" dirty="0">
              <a:solidFill>
                <a:prstClr val="white">
                  <a:lumMod val="65000"/>
                </a:prstClr>
              </a:solidFill>
              <a:latin typeface="Arial" panose="020B0604020202020204" pitchFamily="34" charset="0"/>
              <a:ea typeface="微软雅黑" panose="020B0503020204020204" pitchFamily="34" charset="-122"/>
              <a:sym typeface="Arial" panose="020B0604020202020204" pitchFamily="34" charset="0"/>
            </a:endParaRPr>
          </a:p>
        </p:txBody>
      </p:sp>
      <p:pic>
        <p:nvPicPr>
          <p:cNvPr id="4" name="图片 3" descr="中山大学logo"/>
          <p:cNvPicPr>
            <a:picLocks noChangeAspect="1"/>
          </p:cNvPicPr>
          <p:nvPr/>
        </p:nvPicPr>
        <p:blipFill>
          <a:blip r:embed="rId1"/>
          <a:stretch>
            <a:fillRect/>
          </a:stretch>
        </p:blipFill>
        <p:spPr>
          <a:xfrm>
            <a:off x="11608151" y="243390"/>
            <a:ext cx="793707" cy="793707"/>
          </a:xfrm>
          <a:prstGeom prst="rect">
            <a:avLst/>
          </a:prstGeom>
        </p:spPr>
      </p:pic>
    </p:spTree>
  </p:cSld>
  <p:clrMapOvr>
    <a:masterClrMapping/>
  </p:clrMapOvr>
  <p:transition spd="med"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30"/>
                                        </p:tgtEl>
                                        <p:attrNameLst>
                                          <p:attrName>style.visibility</p:attrName>
                                        </p:attrNameLst>
                                      </p:cBhvr>
                                      <p:to>
                                        <p:strVal val="visible"/>
                                      </p:to>
                                    </p:set>
                                    <p:anim calcmode="lin" valueType="num">
                                      <p:cBhvr>
                                        <p:cTn id="7" dur="500" fill="hold"/>
                                        <p:tgtEl>
                                          <p:spTgt spid="130"/>
                                        </p:tgtEl>
                                        <p:attrNameLst>
                                          <p:attrName>ppt_w</p:attrName>
                                        </p:attrNameLst>
                                      </p:cBhvr>
                                      <p:tavLst>
                                        <p:tav tm="0">
                                          <p:val>
                                            <p:fltVal val="0"/>
                                          </p:val>
                                        </p:tav>
                                        <p:tav tm="100000">
                                          <p:val>
                                            <p:strVal val="#ppt_w"/>
                                          </p:val>
                                        </p:tav>
                                      </p:tavLst>
                                    </p:anim>
                                    <p:anim calcmode="lin" valueType="num">
                                      <p:cBhvr>
                                        <p:cTn id="8" dur="500" fill="hold"/>
                                        <p:tgtEl>
                                          <p:spTgt spid="130"/>
                                        </p:tgtEl>
                                        <p:attrNameLst>
                                          <p:attrName>ppt_h</p:attrName>
                                        </p:attrNameLst>
                                      </p:cBhvr>
                                      <p:tavLst>
                                        <p:tav tm="0">
                                          <p:val>
                                            <p:fltVal val="0"/>
                                          </p:val>
                                        </p:tav>
                                        <p:tav tm="100000">
                                          <p:val>
                                            <p:strVal val="#ppt_h"/>
                                          </p:val>
                                        </p:tav>
                                      </p:tavLst>
                                    </p:anim>
                                    <p:animEffect transition="in" filter="fade">
                                      <p:cBhvr>
                                        <p:cTn id="9" dur="500"/>
                                        <p:tgtEl>
                                          <p:spTgt spid="130"/>
                                        </p:tgtEl>
                                      </p:cBhvr>
                                    </p:animEffect>
                                  </p:childTnLst>
                                </p:cTn>
                              </p:par>
                            </p:childTnLst>
                          </p:cTn>
                        </p:par>
                        <p:par>
                          <p:cTn id="10" fill="hold">
                            <p:stCondLst>
                              <p:cond delay="500"/>
                            </p:stCondLst>
                            <p:childTnLst>
                              <p:par>
                                <p:cTn id="11" presetID="18" presetClass="entr" presetSubtype="12" fill="hold" nodeType="afterEffect">
                                  <p:stCondLst>
                                    <p:cond delay="0"/>
                                  </p:stCondLst>
                                  <p:childTnLst>
                                    <p:set>
                                      <p:cBhvr>
                                        <p:cTn id="12" dur="1" fill="hold">
                                          <p:stCondLst>
                                            <p:cond delay="0"/>
                                          </p:stCondLst>
                                        </p:cTn>
                                        <p:tgtEl>
                                          <p:spTgt spid="121"/>
                                        </p:tgtEl>
                                        <p:attrNameLst>
                                          <p:attrName>style.visibility</p:attrName>
                                        </p:attrNameLst>
                                      </p:cBhvr>
                                      <p:to>
                                        <p:strVal val="visible"/>
                                      </p:to>
                                    </p:set>
                                    <p:animEffect transition="in" filter="strips(downLeft)">
                                      <p:cBhvr>
                                        <p:cTn id="13" dur="500"/>
                                        <p:tgtEl>
                                          <p:spTgt spid="121"/>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161"/>
                                        </p:tgtEl>
                                        <p:attrNameLst>
                                          <p:attrName>style.visibility</p:attrName>
                                        </p:attrNameLst>
                                      </p:cBhvr>
                                      <p:to>
                                        <p:strVal val="visible"/>
                                      </p:to>
                                    </p:set>
                                    <p:anim calcmode="lin" valueType="num">
                                      <p:cBhvr>
                                        <p:cTn id="17" dur="500" fill="hold"/>
                                        <p:tgtEl>
                                          <p:spTgt spid="161"/>
                                        </p:tgtEl>
                                        <p:attrNameLst>
                                          <p:attrName>ppt_w</p:attrName>
                                        </p:attrNameLst>
                                      </p:cBhvr>
                                      <p:tavLst>
                                        <p:tav tm="0">
                                          <p:val>
                                            <p:fltVal val="0"/>
                                          </p:val>
                                        </p:tav>
                                        <p:tav tm="100000">
                                          <p:val>
                                            <p:strVal val="#ppt_w"/>
                                          </p:val>
                                        </p:tav>
                                      </p:tavLst>
                                    </p:anim>
                                    <p:anim calcmode="lin" valueType="num">
                                      <p:cBhvr>
                                        <p:cTn id="18" dur="500" fill="hold"/>
                                        <p:tgtEl>
                                          <p:spTgt spid="161"/>
                                        </p:tgtEl>
                                        <p:attrNameLst>
                                          <p:attrName>ppt_h</p:attrName>
                                        </p:attrNameLst>
                                      </p:cBhvr>
                                      <p:tavLst>
                                        <p:tav tm="0">
                                          <p:val>
                                            <p:fltVal val="0"/>
                                          </p:val>
                                        </p:tav>
                                        <p:tav tm="100000">
                                          <p:val>
                                            <p:strVal val="#ppt_h"/>
                                          </p:val>
                                        </p:tav>
                                      </p:tavLst>
                                    </p:anim>
                                    <p:animEffect transition="in" filter="fade">
                                      <p:cBhvr>
                                        <p:cTn id="19" dur="500"/>
                                        <p:tgtEl>
                                          <p:spTgt spid="161"/>
                                        </p:tgtEl>
                                      </p:cBhvr>
                                    </p:animEffect>
                                  </p:childTnLst>
                                </p:cTn>
                              </p:par>
                            </p:childTnLst>
                          </p:cTn>
                        </p:par>
                        <p:par>
                          <p:cTn id="20" fill="hold">
                            <p:stCondLst>
                              <p:cond delay="1500"/>
                            </p:stCondLst>
                            <p:childTnLst>
                              <p:par>
                                <p:cTn id="21" presetID="53" presetClass="entr" presetSubtype="16" fill="hold" nodeType="afterEffect">
                                  <p:stCondLst>
                                    <p:cond delay="0"/>
                                  </p:stCondLst>
                                  <p:childTnLst>
                                    <p:set>
                                      <p:cBhvr>
                                        <p:cTn id="22" dur="1" fill="hold">
                                          <p:stCondLst>
                                            <p:cond delay="0"/>
                                          </p:stCondLst>
                                        </p:cTn>
                                        <p:tgtEl>
                                          <p:spTgt spid="131"/>
                                        </p:tgtEl>
                                        <p:attrNameLst>
                                          <p:attrName>style.visibility</p:attrName>
                                        </p:attrNameLst>
                                      </p:cBhvr>
                                      <p:to>
                                        <p:strVal val="visible"/>
                                      </p:to>
                                    </p:set>
                                    <p:anim calcmode="lin" valueType="num">
                                      <p:cBhvr>
                                        <p:cTn id="23" dur="500" fill="hold"/>
                                        <p:tgtEl>
                                          <p:spTgt spid="131"/>
                                        </p:tgtEl>
                                        <p:attrNameLst>
                                          <p:attrName>ppt_w</p:attrName>
                                        </p:attrNameLst>
                                      </p:cBhvr>
                                      <p:tavLst>
                                        <p:tav tm="0">
                                          <p:val>
                                            <p:fltVal val="0"/>
                                          </p:val>
                                        </p:tav>
                                        <p:tav tm="100000">
                                          <p:val>
                                            <p:strVal val="#ppt_w"/>
                                          </p:val>
                                        </p:tav>
                                      </p:tavLst>
                                    </p:anim>
                                    <p:anim calcmode="lin" valueType="num">
                                      <p:cBhvr>
                                        <p:cTn id="24" dur="500" fill="hold"/>
                                        <p:tgtEl>
                                          <p:spTgt spid="131"/>
                                        </p:tgtEl>
                                        <p:attrNameLst>
                                          <p:attrName>ppt_h</p:attrName>
                                        </p:attrNameLst>
                                      </p:cBhvr>
                                      <p:tavLst>
                                        <p:tav tm="0">
                                          <p:val>
                                            <p:fltVal val="0"/>
                                          </p:val>
                                        </p:tav>
                                        <p:tav tm="100000">
                                          <p:val>
                                            <p:strVal val="#ppt_h"/>
                                          </p:val>
                                        </p:tav>
                                      </p:tavLst>
                                    </p:anim>
                                    <p:animEffect transition="in" filter="fade">
                                      <p:cBhvr>
                                        <p:cTn id="25" dur="500"/>
                                        <p:tgtEl>
                                          <p:spTgt spid="131"/>
                                        </p:tgtEl>
                                      </p:cBhvr>
                                    </p:animEffect>
                                  </p:childTnLst>
                                </p:cTn>
                              </p:par>
                            </p:childTnLst>
                          </p:cTn>
                        </p:par>
                        <p:par>
                          <p:cTn id="26" fill="hold">
                            <p:stCondLst>
                              <p:cond delay="2000"/>
                            </p:stCondLst>
                            <p:childTnLst>
                              <p:par>
                                <p:cTn id="27" presetID="18" presetClass="entr" presetSubtype="12" fill="hold" nodeType="afterEffect">
                                  <p:stCondLst>
                                    <p:cond delay="0"/>
                                  </p:stCondLst>
                                  <p:childTnLst>
                                    <p:set>
                                      <p:cBhvr>
                                        <p:cTn id="28" dur="1" fill="hold">
                                          <p:stCondLst>
                                            <p:cond delay="0"/>
                                          </p:stCondLst>
                                        </p:cTn>
                                        <p:tgtEl>
                                          <p:spTgt spid="64"/>
                                        </p:tgtEl>
                                        <p:attrNameLst>
                                          <p:attrName>style.visibility</p:attrName>
                                        </p:attrNameLst>
                                      </p:cBhvr>
                                      <p:to>
                                        <p:strVal val="visible"/>
                                      </p:to>
                                    </p:set>
                                    <p:animEffect transition="in" filter="strips(downLeft)">
                                      <p:cBhvr>
                                        <p:cTn id="29" dur="500"/>
                                        <p:tgtEl>
                                          <p:spTgt spid="64"/>
                                        </p:tgtEl>
                                      </p:cBhvr>
                                    </p:animEffect>
                                  </p:childTnLst>
                                </p:cTn>
                              </p:par>
                            </p:childTnLst>
                          </p:cTn>
                        </p:par>
                        <p:par>
                          <p:cTn id="30" fill="hold">
                            <p:stCondLst>
                              <p:cond delay="2500"/>
                            </p:stCondLst>
                            <p:childTnLst>
                              <p:par>
                                <p:cTn id="31" presetID="53" presetClass="entr" presetSubtype="16" fill="hold" grpId="0" nodeType="afterEffect">
                                  <p:stCondLst>
                                    <p:cond delay="0"/>
                                  </p:stCondLst>
                                  <p:childTnLst>
                                    <p:set>
                                      <p:cBhvr>
                                        <p:cTn id="32" dur="1" fill="hold">
                                          <p:stCondLst>
                                            <p:cond delay="0"/>
                                          </p:stCondLst>
                                        </p:cTn>
                                        <p:tgtEl>
                                          <p:spTgt spid="162"/>
                                        </p:tgtEl>
                                        <p:attrNameLst>
                                          <p:attrName>style.visibility</p:attrName>
                                        </p:attrNameLst>
                                      </p:cBhvr>
                                      <p:to>
                                        <p:strVal val="visible"/>
                                      </p:to>
                                    </p:set>
                                    <p:anim calcmode="lin" valueType="num">
                                      <p:cBhvr>
                                        <p:cTn id="33" dur="500" fill="hold"/>
                                        <p:tgtEl>
                                          <p:spTgt spid="162"/>
                                        </p:tgtEl>
                                        <p:attrNameLst>
                                          <p:attrName>ppt_w</p:attrName>
                                        </p:attrNameLst>
                                      </p:cBhvr>
                                      <p:tavLst>
                                        <p:tav tm="0">
                                          <p:val>
                                            <p:fltVal val="0"/>
                                          </p:val>
                                        </p:tav>
                                        <p:tav tm="100000">
                                          <p:val>
                                            <p:strVal val="#ppt_w"/>
                                          </p:val>
                                        </p:tav>
                                      </p:tavLst>
                                    </p:anim>
                                    <p:anim calcmode="lin" valueType="num">
                                      <p:cBhvr>
                                        <p:cTn id="34" dur="500" fill="hold"/>
                                        <p:tgtEl>
                                          <p:spTgt spid="162"/>
                                        </p:tgtEl>
                                        <p:attrNameLst>
                                          <p:attrName>ppt_h</p:attrName>
                                        </p:attrNameLst>
                                      </p:cBhvr>
                                      <p:tavLst>
                                        <p:tav tm="0">
                                          <p:val>
                                            <p:fltVal val="0"/>
                                          </p:val>
                                        </p:tav>
                                        <p:tav tm="100000">
                                          <p:val>
                                            <p:strVal val="#ppt_h"/>
                                          </p:val>
                                        </p:tav>
                                      </p:tavLst>
                                    </p:anim>
                                    <p:animEffect transition="in" filter="fade">
                                      <p:cBhvr>
                                        <p:cTn id="35" dur="500"/>
                                        <p:tgtEl>
                                          <p:spTgt spid="162"/>
                                        </p:tgtEl>
                                      </p:cBhvr>
                                    </p:animEffect>
                                  </p:childTnLst>
                                </p:cTn>
                              </p:par>
                            </p:childTnLst>
                          </p:cTn>
                        </p:par>
                        <p:par>
                          <p:cTn id="36" fill="hold">
                            <p:stCondLst>
                              <p:cond delay="3000"/>
                            </p:stCondLst>
                            <p:childTnLst>
                              <p:par>
                                <p:cTn id="37" presetID="53" presetClass="entr" presetSubtype="16" fill="hold" nodeType="afterEffect">
                                  <p:stCondLst>
                                    <p:cond delay="0"/>
                                  </p:stCondLst>
                                  <p:childTnLst>
                                    <p:set>
                                      <p:cBhvr>
                                        <p:cTn id="38" dur="1" fill="hold">
                                          <p:stCondLst>
                                            <p:cond delay="0"/>
                                          </p:stCondLst>
                                        </p:cTn>
                                        <p:tgtEl>
                                          <p:spTgt spid="132"/>
                                        </p:tgtEl>
                                        <p:attrNameLst>
                                          <p:attrName>style.visibility</p:attrName>
                                        </p:attrNameLst>
                                      </p:cBhvr>
                                      <p:to>
                                        <p:strVal val="visible"/>
                                      </p:to>
                                    </p:set>
                                    <p:anim calcmode="lin" valueType="num">
                                      <p:cBhvr>
                                        <p:cTn id="39" dur="500" fill="hold"/>
                                        <p:tgtEl>
                                          <p:spTgt spid="132"/>
                                        </p:tgtEl>
                                        <p:attrNameLst>
                                          <p:attrName>ppt_w</p:attrName>
                                        </p:attrNameLst>
                                      </p:cBhvr>
                                      <p:tavLst>
                                        <p:tav tm="0">
                                          <p:val>
                                            <p:fltVal val="0"/>
                                          </p:val>
                                        </p:tav>
                                        <p:tav tm="100000">
                                          <p:val>
                                            <p:strVal val="#ppt_w"/>
                                          </p:val>
                                        </p:tav>
                                      </p:tavLst>
                                    </p:anim>
                                    <p:anim calcmode="lin" valueType="num">
                                      <p:cBhvr>
                                        <p:cTn id="40" dur="500" fill="hold"/>
                                        <p:tgtEl>
                                          <p:spTgt spid="132"/>
                                        </p:tgtEl>
                                        <p:attrNameLst>
                                          <p:attrName>ppt_h</p:attrName>
                                        </p:attrNameLst>
                                      </p:cBhvr>
                                      <p:tavLst>
                                        <p:tav tm="0">
                                          <p:val>
                                            <p:fltVal val="0"/>
                                          </p:val>
                                        </p:tav>
                                        <p:tav tm="100000">
                                          <p:val>
                                            <p:strVal val="#ppt_h"/>
                                          </p:val>
                                        </p:tav>
                                      </p:tavLst>
                                    </p:anim>
                                    <p:animEffect transition="in" filter="fade">
                                      <p:cBhvr>
                                        <p:cTn id="41" dur="500"/>
                                        <p:tgtEl>
                                          <p:spTgt spid="132"/>
                                        </p:tgtEl>
                                      </p:cBhvr>
                                    </p:animEffect>
                                  </p:childTnLst>
                                </p:cTn>
                              </p:par>
                            </p:childTnLst>
                          </p:cTn>
                        </p:par>
                        <p:par>
                          <p:cTn id="42" fill="hold">
                            <p:stCondLst>
                              <p:cond delay="3500"/>
                            </p:stCondLst>
                            <p:childTnLst>
                              <p:par>
                                <p:cTn id="43" presetID="18" presetClass="entr" presetSubtype="12" fill="hold" nodeType="afterEffect">
                                  <p:stCondLst>
                                    <p:cond delay="0"/>
                                  </p:stCondLst>
                                  <p:childTnLst>
                                    <p:set>
                                      <p:cBhvr>
                                        <p:cTn id="44" dur="1" fill="hold">
                                          <p:stCondLst>
                                            <p:cond delay="0"/>
                                          </p:stCondLst>
                                        </p:cTn>
                                        <p:tgtEl>
                                          <p:spTgt spid="85"/>
                                        </p:tgtEl>
                                        <p:attrNameLst>
                                          <p:attrName>style.visibility</p:attrName>
                                        </p:attrNameLst>
                                      </p:cBhvr>
                                      <p:to>
                                        <p:strVal val="visible"/>
                                      </p:to>
                                    </p:set>
                                    <p:animEffect transition="in" filter="strips(downLeft)">
                                      <p:cBhvr>
                                        <p:cTn id="45" dur="500"/>
                                        <p:tgtEl>
                                          <p:spTgt spid="85"/>
                                        </p:tgtEl>
                                      </p:cBhvr>
                                    </p:animEffect>
                                  </p:childTnLst>
                                </p:cTn>
                              </p:par>
                              <p:par>
                                <p:cTn id="46" presetID="53" presetClass="entr" presetSubtype="16" fill="hold" grpId="0" nodeType="withEffect">
                                  <p:stCondLst>
                                    <p:cond delay="200"/>
                                  </p:stCondLst>
                                  <p:childTnLst>
                                    <p:set>
                                      <p:cBhvr>
                                        <p:cTn id="47" dur="1" fill="hold">
                                          <p:stCondLst>
                                            <p:cond delay="0"/>
                                          </p:stCondLst>
                                        </p:cTn>
                                        <p:tgtEl>
                                          <p:spTgt spid="51">
                                            <p:txEl>
                                              <p:pRg st="0" end="0"/>
                                            </p:txEl>
                                          </p:spTgt>
                                        </p:tgtEl>
                                        <p:attrNameLst>
                                          <p:attrName>style.visibility</p:attrName>
                                        </p:attrNameLst>
                                      </p:cBhvr>
                                      <p:to>
                                        <p:strVal val="visible"/>
                                      </p:to>
                                    </p:set>
                                    <p:anim calcmode="lin" valueType="num">
                                      <p:cBhvr>
                                        <p:cTn id="48" dur="500" fill="hold"/>
                                        <p:tgtEl>
                                          <p:spTgt spid="51">
                                            <p:txEl>
                                              <p:pRg st="0" end="0"/>
                                            </p:txEl>
                                          </p:spTgt>
                                        </p:tgtEl>
                                        <p:attrNameLst>
                                          <p:attrName>ppt_w</p:attrName>
                                        </p:attrNameLst>
                                      </p:cBhvr>
                                      <p:tavLst>
                                        <p:tav tm="0">
                                          <p:val>
                                            <p:fltVal val="0"/>
                                          </p:val>
                                        </p:tav>
                                        <p:tav tm="100000">
                                          <p:val>
                                            <p:strVal val="#ppt_w"/>
                                          </p:val>
                                        </p:tav>
                                      </p:tavLst>
                                    </p:anim>
                                    <p:anim calcmode="lin" valueType="num">
                                      <p:cBhvr>
                                        <p:cTn id="49" dur="500" fill="hold"/>
                                        <p:tgtEl>
                                          <p:spTgt spid="51">
                                            <p:txEl>
                                              <p:pRg st="0" end="0"/>
                                            </p:txEl>
                                          </p:spTgt>
                                        </p:tgtEl>
                                        <p:attrNameLst>
                                          <p:attrName>ppt_h</p:attrName>
                                        </p:attrNameLst>
                                      </p:cBhvr>
                                      <p:tavLst>
                                        <p:tav tm="0">
                                          <p:val>
                                            <p:fltVal val="0"/>
                                          </p:val>
                                        </p:tav>
                                        <p:tav tm="100000">
                                          <p:val>
                                            <p:strVal val="#ppt_h"/>
                                          </p:val>
                                        </p:tav>
                                      </p:tavLst>
                                    </p:anim>
                                    <p:animEffect transition="in" filter="fade">
                                      <p:cBhvr>
                                        <p:cTn id="50" dur="500"/>
                                        <p:tgtEl>
                                          <p:spTgt spid="51">
                                            <p:txEl>
                                              <p:pRg st="0" end="0"/>
                                            </p:txEl>
                                          </p:spTgt>
                                        </p:tgtEl>
                                      </p:cBhvr>
                                    </p:animEffect>
                                  </p:childTnLst>
                                </p:cTn>
                              </p:par>
                              <p:par>
                                <p:cTn id="51" presetID="53" presetClass="entr" presetSubtype="16" fill="hold" grpId="0" nodeType="withEffect">
                                  <p:stCondLst>
                                    <p:cond delay="200"/>
                                  </p:stCondLst>
                                  <p:childTnLst>
                                    <p:set>
                                      <p:cBhvr>
                                        <p:cTn id="52" dur="1" fill="hold">
                                          <p:stCondLst>
                                            <p:cond delay="0"/>
                                          </p:stCondLst>
                                        </p:cTn>
                                        <p:tgtEl>
                                          <p:spTgt spid="55">
                                            <p:txEl>
                                              <p:pRg st="0" end="0"/>
                                            </p:txEl>
                                          </p:spTgt>
                                        </p:tgtEl>
                                        <p:attrNameLst>
                                          <p:attrName>style.visibility</p:attrName>
                                        </p:attrNameLst>
                                      </p:cBhvr>
                                      <p:to>
                                        <p:strVal val="visible"/>
                                      </p:to>
                                    </p:set>
                                    <p:anim calcmode="lin" valueType="num">
                                      <p:cBhvr>
                                        <p:cTn id="53" dur="500" fill="hold"/>
                                        <p:tgtEl>
                                          <p:spTgt spid="55">
                                            <p:txEl>
                                              <p:pRg st="0" end="0"/>
                                            </p:txEl>
                                          </p:spTgt>
                                        </p:tgtEl>
                                        <p:attrNameLst>
                                          <p:attrName>ppt_w</p:attrName>
                                        </p:attrNameLst>
                                      </p:cBhvr>
                                      <p:tavLst>
                                        <p:tav tm="0">
                                          <p:val>
                                            <p:fltVal val="0"/>
                                          </p:val>
                                        </p:tav>
                                        <p:tav tm="100000">
                                          <p:val>
                                            <p:strVal val="#ppt_w"/>
                                          </p:val>
                                        </p:tav>
                                      </p:tavLst>
                                    </p:anim>
                                    <p:anim calcmode="lin" valueType="num">
                                      <p:cBhvr>
                                        <p:cTn id="54" dur="500" fill="hold"/>
                                        <p:tgtEl>
                                          <p:spTgt spid="55">
                                            <p:txEl>
                                              <p:pRg st="0" end="0"/>
                                            </p:txEl>
                                          </p:spTgt>
                                        </p:tgtEl>
                                        <p:attrNameLst>
                                          <p:attrName>ppt_h</p:attrName>
                                        </p:attrNameLst>
                                      </p:cBhvr>
                                      <p:tavLst>
                                        <p:tav tm="0">
                                          <p:val>
                                            <p:fltVal val="0"/>
                                          </p:val>
                                        </p:tav>
                                        <p:tav tm="100000">
                                          <p:val>
                                            <p:strVal val="#ppt_h"/>
                                          </p:val>
                                        </p:tav>
                                      </p:tavLst>
                                    </p:anim>
                                    <p:animEffect transition="in" filter="fade">
                                      <p:cBhvr>
                                        <p:cTn id="55" dur="500"/>
                                        <p:tgtEl>
                                          <p:spTgt spid="55">
                                            <p:txEl>
                                              <p:pRg st="0" end="0"/>
                                            </p:txEl>
                                          </p:spTgt>
                                        </p:tgtEl>
                                      </p:cBhvr>
                                    </p:animEffect>
                                  </p:childTnLst>
                                </p:cTn>
                              </p:par>
                              <p:par>
                                <p:cTn id="56" presetID="53" presetClass="entr" presetSubtype="16" fill="hold" grpId="0" nodeType="withEffect">
                                  <p:stCondLst>
                                    <p:cond delay="200"/>
                                  </p:stCondLst>
                                  <p:childTnLst>
                                    <p:set>
                                      <p:cBhvr>
                                        <p:cTn id="57" dur="1" fill="hold">
                                          <p:stCondLst>
                                            <p:cond delay="0"/>
                                          </p:stCondLst>
                                        </p:cTn>
                                        <p:tgtEl>
                                          <p:spTgt spid="57">
                                            <p:txEl>
                                              <p:pRg st="0" end="0"/>
                                            </p:txEl>
                                          </p:spTgt>
                                        </p:tgtEl>
                                        <p:attrNameLst>
                                          <p:attrName>style.visibility</p:attrName>
                                        </p:attrNameLst>
                                      </p:cBhvr>
                                      <p:to>
                                        <p:strVal val="visible"/>
                                      </p:to>
                                    </p:set>
                                    <p:anim calcmode="lin" valueType="num">
                                      <p:cBhvr>
                                        <p:cTn id="58" dur="500" fill="hold"/>
                                        <p:tgtEl>
                                          <p:spTgt spid="57">
                                            <p:txEl>
                                              <p:pRg st="0" end="0"/>
                                            </p:txEl>
                                          </p:spTgt>
                                        </p:tgtEl>
                                        <p:attrNameLst>
                                          <p:attrName>ppt_w</p:attrName>
                                        </p:attrNameLst>
                                      </p:cBhvr>
                                      <p:tavLst>
                                        <p:tav tm="0">
                                          <p:val>
                                            <p:fltVal val="0"/>
                                          </p:val>
                                        </p:tav>
                                        <p:tav tm="100000">
                                          <p:val>
                                            <p:strVal val="#ppt_w"/>
                                          </p:val>
                                        </p:tav>
                                      </p:tavLst>
                                    </p:anim>
                                    <p:anim calcmode="lin" valueType="num">
                                      <p:cBhvr>
                                        <p:cTn id="59" dur="500" fill="hold"/>
                                        <p:tgtEl>
                                          <p:spTgt spid="57">
                                            <p:txEl>
                                              <p:pRg st="0" end="0"/>
                                            </p:txEl>
                                          </p:spTgt>
                                        </p:tgtEl>
                                        <p:attrNameLst>
                                          <p:attrName>ppt_h</p:attrName>
                                        </p:attrNameLst>
                                      </p:cBhvr>
                                      <p:tavLst>
                                        <p:tav tm="0">
                                          <p:val>
                                            <p:fltVal val="0"/>
                                          </p:val>
                                        </p:tav>
                                        <p:tav tm="100000">
                                          <p:val>
                                            <p:strVal val="#ppt_h"/>
                                          </p:val>
                                        </p:tav>
                                      </p:tavLst>
                                    </p:anim>
                                    <p:animEffect transition="in" filter="fade">
                                      <p:cBhvr>
                                        <p:cTn id="60" dur="500"/>
                                        <p:tgtEl>
                                          <p:spTgt spid="5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1" grpId="0" animBg="1"/>
      <p:bldP spid="162" grpId="0" animBg="1"/>
      <p:bldP spid="51" grpId="0" build="p">
        <p:tmplLst>
          <p:tmpl lvl="1">
            <p:tnLst>
              <p:par>
                <p:cTn presetID="53" presetClass="entr" presetSubtype="16" fill="hold" nodeType="withEffect">
                  <p:stCondLst>
                    <p:cond delay="200"/>
                  </p:stCondLst>
                  <p:childTnLst>
                    <p:set>
                      <p:cBhvr>
                        <p:cTn dur="1" fill="hold">
                          <p:stCondLst>
                            <p:cond delay="0"/>
                          </p:stCondLst>
                        </p:cTn>
                        <p:tgtEl>
                          <p:spTgt spid="51"/>
                        </p:tgtEl>
                        <p:attrNameLst>
                          <p:attrName>style.visibility</p:attrName>
                        </p:attrNameLst>
                      </p:cBhvr>
                      <p:to>
                        <p:strVal val="visible"/>
                      </p:to>
                    </p:set>
                    <p:anim calcmode="lin" valueType="num">
                      <p:cBhvr>
                        <p:cTn dur="500" fill="hold"/>
                        <p:tgtEl>
                          <p:spTgt spid="51"/>
                        </p:tgtEl>
                        <p:attrNameLst>
                          <p:attrName>ppt_w</p:attrName>
                        </p:attrNameLst>
                      </p:cBhvr>
                      <p:tavLst>
                        <p:tav tm="0">
                          <p:val>
                            <p:fltVal val="0"/>
                          </p:val>
                        </p:tav>
                        <p:tav tm="100000">
                          <p:val>
                            <p:strVal val="#ppt_w"/>
                          </p:val>
                        </p:tav>
                      </p:tavLst>
                    </p:anim>
                    <p:anim calcmode="lin" valueType="num">
                      <p:cBhvr>
                        <p:cTn dur="500" fill="hold"/>
                        <p:tgtEl>
                          <p:spTgt spid="51"/>
                        </p:tgtEl>
                        <p:attrNameLst>
                          <p:attrName>ppt_h</p:attrName>
                        </p:attrNameLst>
                      </p:cBhvr>
                      <p:tavLst>
                        <p:tav tm="0">
                          <p:val>
                            <p:fltVal val="0"/>
                          </p:val>
                        </p:tav>
                        <p:tav tm="100000">
                          <p:val>
                            <p:strVal val="#ppt_h"/>
                          </p:val>
                        </p:tav>
                      </p:tavLst>
                    </p:anim>
                    <p:animEffect transition="in" filter="fade">
                      <p:cBhvr>
                        <p:cTn dur="500"/>
                        <p:tgtEl>
                          <p:spTgt spid="51"/>
                        </p:tgtEl>
                      </p:cBhvr>
                    </p:animEffect>
                  </p:childTnLst>
                </p:cTn>
              </p:par>
            </p:tnLst>
          </p:tmpl>
        </p:tmplLst>
      </p:bldP>
      <p:bldP spid="55" grpId="0" build="p">
        <p:tmplLst>
          <p:tmpl lvl="1">
            <p:tnLst>
              <p:par>
                <p:cTn presetID="53" presetClass="entr" presetSubtype="16" fill="hold" nodeType="withEffect">
                  <p:stCondLst>
                    <p:cond delay="200"/>
                  </p:stCondLst>
                  <p:childTnLst>
                    <p:set>
                      <p:cBhvr>
                        <p:cTn dur="1" fill="hold">
                          <p:stCondLst>
                            <p:cond delay="0"/>
                          </p:stCondLst>
                        </p:cTn>
                        <p:tgtEl>
                          <p:spTgt spid="55"/>
                        </p:tgtEl>
                        <p:attrNameLst>
                          <p:attrName>style.visibility</p:attrName>
                        </p:attrNameLst>
                      </p:cBhvr>
                      <p:to>
                        <p:strVal val="visible"/>
                      </p:to>
                    </p:set>
                    <p:anim calcmode="lin" valueType="num">
                      <p:cBhvr>
                        <p:cTn dur="500" fill="hold"/>
                        <p:tgtEl>
                          <p:spTgt spid="55"/>
                        </p:tgtEl>
                        <p:attrNameLst>
                          <p:attrName>ppt_w</p:attrName>
                        </p:attrNameLst>
                      </p:cBhvr>
                      <p:tavLst>
                        <p:tav tm="0">
                          <p:val>
                            <p:fltVal val="0"/>
                          </p:val>
                        </p:tav>
                        <p:tav tm="100000">
                          <p:val>
                            <p:strVal val="#ppt_w"/>
                          </p:val>
                        </p:tav>
                      </p:tavLst>
                    </p:anim>
                    <p:anim calcmode="lin" valueType="num">
                      <p:cBhvr>
                        <p:cTn dur="500" fill="hold"/>
                        <p:tgtEl>
                          <p:spTgt spid="55"/>
                        </p:tgtEl>
                        <p:attrNameLst>
                          <p:attrName>ppt_h</p:attrName>
                        </p:attrNameLst>
                      </p:cBhvr>
                      <p:tavLst>
                        <p:tav tm="0">
                          <p:val>
                            <p:fltVal val="0"/>
                          </p:val>
                        </p:tav>
                        <p:tav tm="100000">
                          <p:val>
                            <p:strVal val="#ppt_h"/>
                          </p:val>
                        </p:tav>
                      </p:tavLst>
                    </p:anim>
                    <p:animEffect transition="in" filter="fade">
                      <p:cBhvr>
                        <p:cTn dur="500"/>
                        <p:tgtEl>
                          <p:spTgt spid="55"/>
                        </p:tgtEl>
                      </p:cBhvr>
                    </p:animEffect>
                  </p:childTnLst>
                </p:cTn>
              </p:par>
            </p:tnLst>
          </p:tmpl>
        </p:tmplLst>
      </p:bldP>
      <p:bldP spid="57" grpId="0" build="p">
        <p:tmplLst>
          <p:tmpl lvl="1">
            <p:tnLst>
              <p:par>
                <p:cTn presetID="53" presetClass="entr" presetSubtype="16" fill="hold" nodeType="withEffect">
                  <p:stCondLst>
                    <p:cond delay="200"/>
                  </p:stCondLst>
                  <p:childTnLst>
                    <p:set>
                      <p:cBhvr>
                        <p:cTn dur="1" fill="hold">
                          <p:stCondLst>
                            <p:cond delay="0"/>
                          </p:stCondLst>
                        </p:cTn>
                        <p:tgtEl>
                          <p:spTgt spid="57"/>
                        </p:tgtEl>
                        <p:attrNameLst>
                          <p:attrName>style.visibility</p:attrName>
                        </p:attrNameLst>
                      </p:cBhvr>
                      <p:to>
                        <p:strVal val="visible"/>
                      </p:to>
                    </p:set>
                    <p:anim calcmode="lin" valueType="num">
                      <p:cBhvr>
                        <p:cTn dur="500" fill="hold"/>
                        <p:tgtEl>
                          <p:spTgt spid="57"/>
                        </p:tgtEl>
                        <p:attrNameLst>
                          <p:attrName>ppt_w</p:attrName>
                        </p:attrNameLst>
                      </p:cBhvr>
                      <p:tavLst>
                        <p:tav tm="0">
                          <p:val>
                            <p:fltVal val="0"/>
                          </p:val>
                        </p:tav>
                        <p:tav tm="100000">
                          <p:val>
                            <p:strVal val="#ppt_w"/>
                          </p:val>
                        </p:tav>
                      </p:tavLst>
                    </p:anim>
                    <p:anim calcmode="lin" valueType="num">
                      <p:cBhvr>
                        <p:cTn dur="500" fill="hold"/>
                        <p:tgtEl>
                          <p:spTgt spid="57"/>
                        </p:tgtEl>
                        <p:attrNameLst>
                          <p:attrName>ppt_h</p:attrName>
                        </p:attrNameLst>
                      </p:cBhvr>
                      <p:tavLst>
                        <p:tav tm="0">
                          <p:val>
                            <p:fltVal val="0"/>
                          </p:val>
                        </p:tav>
                        <p:tav tm="100000">
                          <p:val>
                            <p:strVal val="#ppt_h"/>
                          </p:val>
                        </p:tav>
                      </p:tavLst>
                    </p:anim>
                    <p:animEffect transition="in" filter="fade">
                      <p:cBhvr>
                        <p:cTn dur="500"/>
                        <p:tgtEl>
                          <p:spTgt spid="57"/>
                        </p:tgtEl>
                      </p:cBhvr>
                    </p:animEffect>
                  </p:childTnLst>
                </p:cTn>
              </p:par>
            </p:tnLst>
          </p:tmpl>
        </p:tmplLst>
      </p:b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 17"/>
          <p:cNvGrpSpPr/>
          <p:nvPr/>
        </p:nvGrpSpPr>
        <p:grpSpPr>
          <a:xfrm>
            <a:off x="7281930" y="5411597"/>
            <a:ext cx="436680" cy="436680"/>
            <a:chOff x="5607370" y="3562829"/>
            <a:chExt cx="587140" cy="587140"/>
          </a:xfrm>
          <a:solidFill>
            <a:schemeClr val="bg1"/>
          </a:solidFill>
        </p:grpSpPr>
        <p:sp>
          <p:nvSpPr>
            <p:cNvPr id="19" name="Freeform 15"/>
            <p:cNvSpPr>
              <a:spLocks noEditPoints="1"/>
            </p:cNvSpPr>
            <p:nvPr/>
          </p:nvSpPr>
          <p:spPr bwMode="auto">
            <a:xfrm>
              <a:off x="5746497" y="3702123"/>
              <a:ext cx="308897" cy="308544"/>
            </a:xfrm>
            <a:custGeom>
              <a:avLst/>
              <a:gdLst>
                <a:gd name="T0" fmla="*/ 183 w 371"/>
                <a:gd name="T1" fmla="*/ 1 h 370"/>
                <a:gd name="T2" fmla="*/ 2 w 371"/>
                <a:gd name="T3" fmla="*/ 187 h 370"/>
                <a:gd name="T4" fmla="*/ 188 w 371"/>
                <a:gd name="T5" fmla="*/ 369 h 370"/>
                <a:gd name="T6" fmla="*/ 370 w 371"/>
                <a:gd name="T7" fmla="*/ 182 h 370"/>
                <a:gd name="T8" fmla="*/ 183 w 371"/>
                <a:gd name="T9" fmla="*/ 1 h 370"/>
                <a:gd name="T10" fmla="*/ 184 w 371"/>
                <a:gd name="T11" fmla="*/ 25 h 370"/>
                <a:gd name="T12" fmla="*/ 260 w 371"/>
                <a:gd name="T13" fmla="*/ 43 h 370"/>
                <a:gd name="T14" fmla="*/ 235 w 371"/>
                <a:gd name="T15" fmla="*/ 84 h 370"/>
                <a:gd name="T16" fmla="*/ 186 w 371"/>
                <a:gd name="T17" fmla="*/ 73 h 370"/>
                <a:gd name="T18" fmla="*/ 137 w 371"/>
                <a:gd name="T19" fmla="*/ 84 h 370"/>
                <a:gd name="T20" fmla="*/ 112 w 371"/>
                <a:gd name="T21" fmla="*/ 43 h 370"/>
                <a:gd name="T22" fmla="*/ 184 w 371"/>
                <a:gd name="T23" fmla="*/ 25 h 370"/>
                <a:gd name="T24" fmla="*/ 85 w 371"/>
                <a:gd name="T25" fmla="*/ 234 h 370"/>
                <a:gd name="T26" fmla="*/ 44 w 371"/>
                <a:gd name="T27" fmla="*/ 259 h 370"/>
                <a:gd name="T28" fmla="*/ 26 w 371"/>
                <a:gd name="T29" fmla="*/ 187 h 370"/>
                <a:gd name="T30" fmla="*/ 44 w 371"/>
                <a:gd name="T31" fmla="*/ 111 h 370"/>
                <a:gd name="T32" fmla="*/ 85 w 371"/>
                <a:gd name="T33" fmla="*/ 136 h 370"/>
                <a:gd name="T34" fmla="*/ 74 w 371"/>
                <a:gd name="T35" fmla="*/ 185 h 370"/>
                <a:gd name="T36" fmla="*/ 85 w 371"/>
                <a:gd name="T37" fmla="*/ 234 h 370"/>
                <a:gd name="T38" fmla="*/ 188 w 371"/>
                <a:gd name="T39" fmla="*/ 345 h 370"/>
                <a:gd name="T40" fmla="*/ 112 w 371"/>
                <a:gd name="T41" fmla="*/ 327 h 370"/>
                <a:gd name="T42" fmla="*/ 137 w 371"/>
                <a:gd name="T43" fmla="*/ 286 h 370"/>
                <a:gd name="T44" fmla="*/ 186 w 371"/>
                <a:gd name="T45" fmla="*/ 297 h 370"/>
                <a:gd name="T46" fmla="*/ 235 w 371"/>
                <a:gd name="T47" fmla="*/ 286 h 370"/>
                <a:gd name="T48" fmla="*/ 260 w 371"/>
                <a:gd name="T49" fmla="*/ 327 h 370"/>
                <a:gd name="T50" fmla="*/ 188 w 371"/>
                <a:gd name="T51" fmla="*/ 345 h 370"/>
                <a:gd name="T52" fmla="*/ 186 w 371"/>
                <a:gd name="T53" fmla="*/ 273 h 370"/>
                <a:gd name="T54" fmla="*/ 98 w 371"/>
                <a:gd name="T55" fmla="*/ 185 h 370"/>
                <a:gd name="T56" fmla="*/ 186 w 371"/>
                <a:gd name="T57" fmla="*/ 97 h 370"/>
                <a:gd name="T58" fmla="*/ 274 w 371"/>
                <a:gd name="T59" fmla="*/ 185 h 370"/>
                <a:gd name="T60" fmla="*/ 186 w 371"/>
                <a:gd name="T61" fmla="*/ 273 h 370"/>
                <a:gd name="T62" fmla="*/ 286 w 371"/>
                <a:gd name="T63" fmla="*/ 234 h 370"/>
                <a:gd name="T64" fmla="*/ 298 w 371"/>
                <a:gd name="T65" fmla="*/ 185 h 370"/>
                <a:gd name="T66" fmla="*/ 286 w 371"/>
                <a:gd name="T67" fmla="*/ 136 h 370"/>
                <a:gd name="T68" fmla="*/ 328 w 371"/>
                <a:gd name="T69" fmla="*/ 111 h 370"/>
                <a:gd name="T70" fmla="*/ 346 w 371"/>
                <a:gd name="T71" fmla="*/ 183 h 370"/>
                <a:gd name="T72" fmla="*/ 328 w 371"/>
                <a:gd name="T73" fmla="*/ 259 h 370"/>
                <a:gd name="T74" fmla="*/ 286 w 371"/>
                <a:gd name="T75" fmla="*/ 234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71" h="370">
                  <a:moveTo>
                    <a:pt x="183" y="1"/>
                  </a:moveTo>
                  <a:cubicBezTo>
                    <a:pt x="82" y="2"/>
                    <a:pt x="0" y="86"/>
                    <a:pt x="2" y="187"/>
                  </a:cubicBezTo>
                  <a:cubicBezTo>
                    <a:pt x="3" y="289"/>
                    <a:pt x="87" y="370"/>
                    <a:pt x="188" y="369"/>
                  </a:cubicBezTo>
                  <a:cubicBezTo>
                    <a:pt x="290" y="368"/>
                    <a:pt x="371" y="284"/>
                    <a:pt x="370" y="182"/>
                  </a:cubicBezTo>
                  <a:cubicBezTo>
                    <a:pt x="368" y="81"/>
                    <a:pt x="285" y="0"/>
                    <a:pt x="183" y="1"/>
                  </a:cubicBezTo>
                  <a:close/>
                  <a:moveTo>
                    <a:pt x="184" y="25"/>
                  </a:moveTo>
                  <a:cubicBezTo>
                    <a:pt x="211" y="25"/>
                    <a:pt x="237" y="31"/>
                    <a:pt x="260" y="43"/>
                  </a:cubicBezTo>
                  <a:cubicBezTo>
                    <a:pt x="235" y="84"/>
                    <a:pt x="235" y="84"/>
                    <a:pt x="235" y="84"/>
                  </a:cubicBezTo>
                  <a:cubicBezTo>
                    <a:pt x="220" y="77"/>
                    <a:pt x="203" y="73"/>
                    <a:pt x="186" y="73"/>
                  </a:cubicBezTo>
                  <a:cubicBezTo>
                    <a:pt x="168" y="73"/>
                    <a:pt x="151" y="77"/>
                    <a:pt x="137" y="84"/>
                  </a:cubicBezTo>
                  <a:cubicBezTo>
                    <a:pt x="112" y="43"/>
                    <a:pt x="112" y="43"/>
                    <a:pt x="112" y="43"/>
                  </a:cubicBezTo>
                  <a:cubicBezTo>
                    <a:pt x="133" y="32"/>
                    <a:pt x="158" y="25"/>
                    <a:pt x="184" y="25"/>
                  </a:cubicBezTo>
                  <a:close/>
                  <a:moveTo>
                    <a:pt x="85" y="234"/>
                  </a:moveTo>
                  <a:cubicBezTo>
                    <a:pt x="44" y="259"/>
                    <a:pt x="44" y="259"/>
                    <a:pt x="44" y="259"/>
                  </a:cubicBezTo>
                  <a:cubicBezTo>
                    <a:pt x="33" y="237"/>
                    <a:pt x="26" y="213"/>
                    <a:pt x="26" y="187"/>
                  </a:cubicBezTo>
                  <a:cubicBezTo>
                    <a:pt x="25" y="160"/>
                    <a:pt x="32" y="134"/>
                    <a:pt x="44" y="111"/>
                  </a:cubicBezTo>
                  <a:cubicBezTo>
                    <a:pt x="85" y="136"/>
                    <a:pt x="85" y="136"/>
                    <a:pt x="85" y="136"/>
                  </a:cubicBezTo>
                  <a:cubicBezTo>
                    <a:pt x="78" y="151"/>
                    <a:pt x="74" y="167"/>
                    <a:pt x="74" y="185"/>
                  </a:cubicBezTo>
                  <a:cubicBezTo>
                    <a:pt x="74" y="203"/>
                    <a:pt x="78" y="219"/>
                    <a:pt x="85" y="234"/>
                  </a:cubicBezTo>
                  <a:close/>
                  <a:moveTo>
                    <a:pt x="188" y="345"/>
                  </a:moveTo>
                  <a:cubicBezTo>
                    <a:pt x="161" y="345"/>
                    <a:pt x="135" y="339"/>
                    <a:pt x="112" y="327"/>
                  </a:cubicBezTo>
                  <a:cubicBezTo>
                    <a:pt x="137" y="286"/>
                    <a:pt x="137" y="286"/>
                    <a:pt x="137" y="286"/>
                  </a:cubicBezTo>
                  <a:cubicBezTo>
                    <a:pt x="151" y="293"/>
                    <a:pt x="168" y="297"/>
                    <a:pt x="186" y="297"/>
                  </a:cubicBezTo>
                  <a:cubicBezTo>
                    <a:pt x="203" y="297"/>
                    <a:pt x="220" y="293"/>
                    <a:pt x="235" y="286"/>
                  </a:cubicBezTo>
                  <a:cubicBezTo>
                    <a:pt x="260" y="327"/>
                    <a:pt x="260" y="327"/>
                    <a:pt x="260" y="327"/>
                  </a:cubicBezTo>
                  <a:cubicBezTo>
                    <a:pt x="238" y="338"/>
                    <a:pt x="214" y="345"/>
                    <a:pt x="188" y="345"/>
                  </a:cubicBezTo>
                  <a:close/>
                  <a:moveTo>
                    <a:pt x="186" y="273"/>
                  </a:moveTo>
                  <a:cubicBezTo>
                    <a:pt x="137" y="273"/>
                    <a:pt x="98" y="233"/>
                    <a:pt x="98" y="185"/>
                  </a:cubicBezTo>
                  <a:cubicBezTo>
                    <a:pt x="98" y="136"/>
                    <a:pt x="137" y="97"/>
                    <a:pt x="186" y="97"/>
                  </a:cubicBezTo>
                  <a:cubicBezTo>
                    <a:pt x="234" y="97"/>
                    <a:pt x="274" y="136"/>
                    <a:pt x="274" y="185"/>
                  </a:cubicBezTo>
                  <a:cubicBezTo>
                    <a:pt x="274" y="233"/>
                    <a:pt x="234" y="273"/>
                    <a:pt x="186" y="273"/>
                  </a:cubicBezTo>
                  <a:close/>
                  <a:moveTo>
                    <a:pt x="286" y="234"/>
                  </a:moveTo>
                  <a:cubicBezTo>
                    <a:pt x="294" y="219"/>
                    <a:pt x="298" y="203"/>
                    <a:pt x="298" y="185"/>
                  </a:cubicBezTo>
                  <a:cubicBezTo>
                    <a:pt x="298" y="167"/>
                    <a:pt x="294" y="151"/>
                    <a:pt x="286" y="136"/>
                  </a:cubicBezTo>
                  <a:cubicBezTo>
                    <a:pt x="328" y="111"/>
                    <a:pt x="328" y="111"/>
                    <a:pt x="328" y="111"/>
                  </a:cubicBezTo>
                  <a:cubicBezTo>
                    <a:pt x="339" y="133"/>
                    <a:pt x="345" y="157"/>
                    <a:pt x="346" y="183"/>
                  </a:cubicBezTo>
                  <a:cubicBezTo>
                    <a:pt x="346" y="210"/>
                    <a:pt x="340" y="236"/>
                    <a:pt x="328" y="259"/>
                  </a:cubicBezTo>
                  <a:lnTo>
                    <a:pt x="286" y="234"/>
                  </a:lnTo>
                  <a:close/>
                </a:path>
              </a:pathLst>
            </a:custGeom>
            <a:grpFill/>
            <a:ln>
              <a:noFill/>
            </a:ln>
          </p:spPr>
          <p:txBody>
            <a:bodyPr vert="horz" wrap="square" lIns="105478" tIns="52738" rIns="105478" bIns="52738" numCol="1" anchor="t" anchorCtr="0" compatLnSpc="1"/>
            <a:lstStyle/>
            <a:p>
              <a:pPr algn="just" defTabSz="914400">
                <a:lnSpc>
                  <a:spcPct val="120000"/>
                </a:lnSpc>
              </a:pPr>
              <a:endParaRPr lang="en-US" sz="900" dirty="0">
                <a:solidFill>
                  <a:prstClr val="white">
                    <a:lumMod val="6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Freeform 23"/>
            <p:cNvSpPr>
              <a:spLocks noEditPoints="1"/>
            </p:cNvSpPr>
            <p:nvPr/>
          </p:nvSpPr>
          <p:spPr bwMode="auto">
            <a:xfrm>
              <a:off x="5607370" y="3562829"/>
              <a:ext cx="587140" cy="587140"/>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92 w 384"/>
                <a:gd name="T11" fmla="*/ 349 h 384"/>
                <a:gd name="T12" fmla="*/ 35 w 384"/>
                <a:gd name="T13" fmla="*/ 192 h 384"/>
                <a:gd name="T14" fmla="*/ 192 w 384"/>
                <a:gd name="T15" fmla="*/ 35 h 384"/>
                <a:gd name="T16" fmla="*/ 349 w 384"/>
                <a:gd name="T17" fmla="*/ 192 h 384"/>
                <a:gd name="T18" fmla="*/ 192 w 384"/>
                <a:gd name="T19" fmla="*/ 349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349"/>
                  </a:moveTo>
                  <a:cubicBezTo>
                    <a:pt x="105" y="349"/>
                    <a:pt x="35" y="278"/>
                    <a:pt x="35" y="192"/>
                  </a:cubicBezTo>
                  <a:cubicBezTo>
                    <a:pt x="35" y="105"/>
                    <a:pt x="105" y="35"/>
                    <a:pt x="192" y="35"/>
                  </a:cubicBezTo>
                  <a:cubicBezTo>
                    <a:pt x="278" y="35"/>
                    <a:pt x="349" y="105"/>
                    <a:pt x="349" y="192"/>
                  </a:cubicBezTo>
                  <a:cubicBezTo>
                    <a:pt x="349" y="278"/>
                    <a:pt x="278" y="349"/>
                    <a:pt x="192" y="349"/>
                  </a:cubicBezTo>
                  <a:close/>
                </a:path>
              </a:pathLst>
            </a:custGeom>
            <a:grpFill/>
            <a:ln>
              <a:noFill/>
            </a:ln>
          </p:spPr>
          <p:txBody>
            <a:bodyPr vert="horz" wrap="square" lIns="105478" tIns="52738" rIns="105478" bIns="52738" numCol="1" anchor="t" anchorCtr="0" compatLnSpc="1"/>
            <a:lstStyle/>
            <a:p>
              <a:pPr algn="just" defTabSz="914400">
                <a:lnSpc>
                  <a:spcPct val="120000"/>
                </a:lnSpc>
              </a:pPr>
              <a:endParaRPr lang="en-US" sz="900" dirty="0">
                <a:solidFill>
                  <a:prstClr val="white">
                    <a:lumMod val="65000"/>
                  </a:prst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1" name="Group 20"/>
          <p:cNvGrpSpPr/>
          <p:nvPr/>
        </p:nvGrpSpPr>
        <p:grpSpPr>
          <a:xfrm>
            <a:off x="7279853" y="2314162"/>
            <a:ext cx="627208" cy="627208"/>
            <a:chOff x="6665323" y="3562825"/>
            <a:chExt cx="587140" cy="587140"/>
          </a:xfrm>
          <a:solidFill>
            <a:schemeClr val="bg1"/>
          </a:solidFill>
        </p:grpSpPr>
        <p:sp>
          <p:nvSpPr>
            <p:cNvPr id="22" name="Freeform 19"/>
            <p:cNvSpPr>
              <a:spLocks noEditPoints="1"/>
            </p:cNvSpPr>
            <p:nvPr/>
          </p:nvSpPr>
          <p:spPr bwMode="auto">
            <a:xfrm>
              <a:off x="6808144" y="3735126"/>
              <a:ext cx="301499" cy="242538"/>
            </a:xfrm>
            <a:custGeom>
              <a:avLst/>
              <a:gdLst>
                <a:gd name="T0" fmla="*/ 393 w 400"/>
                <a:gd name="T1" fmla="*/ 61 h 322"/>
                <a:gd name="T2" fmla="*/ 300 w 400"/>
                <a:gd name="T3" fmla="*/ 3 h 322"/>
                <a:gd name="T4" fmla="*/ 286 w 400"/>
                <a:gd name="T5" fmla="*/ 3 h 322"/>
                <a:gd name="T6" fmla="*/ 200 w 400"/>
                <a:gd name="T7" fmla="*/ 57 h 322"/>
                <a:gd name="T8" fmla="*/ 113 w 400"/>
                <a:gd name="T9" fmla="*/ 3 h 322"/>
                <a:gd name="T10" fmla="*/ 100 w 400"/>
                <a:gd name="T11" fmla="*/ 3 h 322"/>
                <a:gd name="T12" fmla="*/ 6 w 400"/>
                <a:gd name="T13" fmla="*/ 61 h 322"/>
                <a:gd name="T14" fmla="*/ 0 w 400"/>
                <a:gd name="T15" fmla="*/ 73 h 322"/>
                <a:gd name="T16" fmla="*/ 0 w 400"/>
                <a:gd name="T17" fmla="*/ 307 h 322"/>
                <a:gd name="T18" fmla="*/ 6 w 400"/>
                <a:gd name="T19" fmla="*/ 319 h 322"/>
                <a:gd name="T20" fmla="*/ 20 w 400"/>
                <a:gd name="T21" fmla="*/ 319 h 322"/>
                <a:gd name="T22" fmla="*/ 106 w 400"/>
                <a:gd name="T23" fmla="*/ 265 h 322"/>
                <a:gd name="T24" fmla="*/ 193 w 400"/>
                <a:gd name="T25" fmla="*/ 319 h 322"/>
                <a:gd name="T26" fmla="*/ 207 w 400"/>
                <a:gd name="T27" fmla="*/ 319 h 322"/>
                <a:gd name="T28" fmla="*/ 293 w 400"/>
                <a:gd name="T29" fmla="*/ 265 h 322"/>
                <a:gd name="T30" fmla="*/ 380 w 400"/>
                <a:gd name="T31" fmla="*/ 319 h 322"/>
                <a:gd name="T32" fmla="*/ 387 w 400"/>
                <a:gd name="T33" fmla="*/ 321 h 322"/>
                <a:gd name="T34" fmla="*/ 393 w 400"/>
                <a:gd name="T35" fmla="*/ 319 h 322"/>
                <a:gd name="T36" fmla="*/ 400 w 400"/>
                <a:gd name="T37" fmla="*/ 307 h 322"/>
                <a:gd name="T38" fmla="*/ 400 w 400"/>
                <a:gd name="T39" fmla="*/ 73 h 322"/>
                <a:gd name="T40" fmla="*/ 393 w 400"/>
                <a:gd name="T41" fmla="*/ 61 h 322"/>
                <a:gd name="T42" fmla="*/ 93 w 400"/>
                <a:gd name="T43" fmla="*/ 241 h 322"/>
                <a:gd name="T44" fmla="*/ 26 w 400"/>
                <a:gd name="T45" fmla="*/ 283 h 322"/>
                <a:gd name="T46" fmla="*/ 26 w 400"/>
                <a:gd name="T47" fmla="*/ 81 h 322"/>
                <a:gd name="T48" fmla="*/ 93 w 400"/>
                <a:gd name="T49" fmla="*/ 39 h 322"/>
                <a:gd name="T50" fmla="*/ 93 w 400"/>
                <a:gd name="T51" fmla="*/ 241 h 322"/>
                <a:gd name="T52" fmla="*/ 187 w 400"/>
                <a:gd name="T53" fmla="*/ 283 h 322"/>
                <a:gd name="T54" fmla="*/ 119 w 400"/>
                <a:gd name="T55" fmla="*/ 241 h 322"/>
                <a:gd name="T56" fmla="*/ 119 w 400"/>
                <a:gd name="T57" fmla="*/ 39 h 322"/>
                <a:gd name="T58" fmla="*/ 187 w 400"/>
                <a:gd name="T59" fmla="*/ 81 h 322"/>
                <a:gd name="T60" fmla="*/ 187 w 400"/>
                <a:gd name="T61" fmla="*/ 283 h 322"/>
                <a:gd name="T62" fmla="*/ 280 w 400"/>
                <a:gd name="T63" fmla="*/ 241 h 322"/>
                <a:gd name="T64" fmla="*/ 213 w 400"/>
                <a:gd name="T65" fmla="*/ 283 h 322"/>
                <a:gd name="T66" fmla="*/ 213 w 400"/>
                <a:gd name="T67" fmla="*/ 81 h 322"/>
                <a:gd name="T68" fmla="*/ 280 w 400"/>
                <a:gd name="T69" fmla="*/ 39 h 322"/>
                <a:gd name="T70" fmla="*/ 280 w 400"/>
                <a:gd name="T71" fmla="*/ 241 h 322"/>
                <a:gd name="T72" fmla="*/ 374 w 400"/>
                <a:gd name="T73" fmla="*/ 283 h 322"/>
                <a:gd name="T74" fmla="*/ 306 w 400"/>
                <a:gd name="T75" fmla="*/ 241 h 322"/>
                <a:gd name="T76" fmla="*/ 306 w 400"/>
                <a:gd name="T77" fmla="*/ 39 h 322"/>
                <a:gd name="T78" fmla="*/ 374 w 400"/>
                <a:gd name="T79" fmla="*/ 81 h 322"/>
                <a:gd name="T80" fmla="*/ 374 w 400"/>
                <a:gd name="T81" fmla="*/ 283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00" h="322">
                  <a:moveTo>
                    <a:pt x="393" y="61"/>
                  </a:moveTo>
                  <a:cubicBezTo>
                    <a:pt x="300" y="3"/>
                    <a:pt x="300" y="3"/>
                    <a:pt x="300" y="3"/>
                  </a:cubicBezTo>
                  <a:cubicBezTo>
                    <a:pt x="296" y="0"/>
                    <a:pt x="291" y="0"/>
                    <a:pt x="286" y="3"/>
                  </a:cubicBezTo>
                  <a:cubicBezTo>
                    <a:pt x="200" y="57"/>
                    <a:pt x="200" y="57"/>
                    <a:pt x="200" y="57"/>
                  </a:cubicBezTo>
                  <a:cubicBezTo>
                    <a:pt x="113" y="3"/>
                    <a:pt x="113" y="3"/>
                    <a:pt x="113" y="3"/>
                  </a:cubicBezTo>
                  <a:cubicBezTo>
                    <a:pt x="109" y="0"/>
                    <a:pt x="104" y="0"/>
                    <a:pt x="100" y="3"/>
                  </a:cubicBezTo>
                  <a:cubicBezTo>
                    <a:pt x="6" y="61"/>
                    <a:pt x="6" y="61"/>
                    <a:pt x="6" y="61"/>
                  </a:cubicBezTo>
                  <a:cubicBezTo>
                    <a:pt x="2" y="64"/>
                    <a:pt x="0" y="68"/>
                    <a:pt x="0" y="73"/>
                  </a:cubicBezTo>
                  <a:cubicBezTo>
                    <a:pt x="0" y="307"/>
                    <a:pt x="0" y="307"/>
                    <a:pt x="0" y="307"/>
                  </a:cubicBezTo>
                  <a:cubicBezTo>
                    <a:pt x="0" y="312"/>
                    <a:pt x="2" y="317"/>
                    <a:pt x="6" y="319"/>
                  </a:cubicBezTo>
                  <a:cubicBezTo>
                    <a:pt x="11" y="322"/>
                    <a:pt x="16" y="321"/>
                    <a:pt x="20" y="319"/>
                  </a:cubicBezTo>
                  <a:cubicBezTo>
                    <a:pt x="106" y="265"/>
                    <a:pt x="106" y="265"/>
                    <a:pt x="106" y="265"/>
                  </a:cubicBezTo>
                  <a:cubicBezTo>
                    <a:pt x="193" y="319"/>
                    <a:pt x="193" y="319"/>
                    <a:pt x="193" y="319"/>
                  </a:cubicBezTo>
                  <a:cubicBezTo>
                    <a:pt x="197" y="322"/>
                    <a:pt x="202" y="322"/>
                    <a:pt x="207" y="319"/>
                  </a:cubicBezTo>
                  <a:cubicBezTo>
                    <a:pt x="293" y="265"/>
                    <a:pt x="293" y="265"/>
                    <a:pt x="293" y="265"/>
                  </a:cubicBezTo>
                  <a:cubicBezTo>
                    <a:pt x="380" y="319"/>
                    <a:pt x="380" y="319"/>
                    <a:pt x="380" y="319"/>
                  </a:cubicBezTo>
                  <a:cubicBezTo>
                    <a:pt x="382" y="320"/>
                    <a:pt x="384" y="321"/>
                    <a:pt x="387" y="321"/>
                  </a:cubicBezTo>
                  <a:cubicBezTo>
                    <a:pt x="389" y="321"/>
                    <a:pt x="391" y="320"/>
                    <a:pt x="393" y="319"/>
                  </a:cubicBezTo>
                  <a:cubicBezTo>
                    <a:pt x="397" y="317"/>
                    <a:pt x="400" y="312"/>
                    <a:pt x="400" y="307"/>
                  </a:cubicBezTo>
                  <a:cubicBezTo>
                    <a:pt x="400" y="73"/>
                    <a:pt x="400" y="73"/>
                    <a:pt x="400" y="73"/>
                  </a:cubicBezTo>
                  <a:cubicBezTo>
                    <a:pt x="400" y="68"/>
                    <a:pt x="397" y="64"/>
                    <a:pt x="393" y="61"/>
                  </a:cubicBezTo>
                  <a:close/>
                  <a:moveTo>
                    <a:pt x="93" y="241"/>
                  </a:moveTo>
                  <a:cubicBezTo>
                    <a:pt x="26" y="283"/>
                    <a:pt x="26" y="283"/>
                    <a:pt x="26" y="283"/>
                  </a:cubicBezTo>
                  <a:cubicBezTo>
                    <a:pt x="26" y="81"/>
                    <a:pt x="26" y="81"/>
                    <a:pt x="26" y="81"/>
                  </a:cubicBezTo>
                  <a:cubicBezTo>
                    <a:pt x="93" y="39"/>
                    <a:pt x="93" y="39"/>
                    <a:pt x="93" y="39"/>
                  </a:cubicBezTo>
                  <a:lnTo>
                    <a:pt x="93" y="241"/>
                  </a:lnTo>
                  <a:close/>
                  <a:moveTo>
                    <a:pt x="187" y="283"/>
                  </a:moveTo>
                  <a:cubicBezTo>
                    <a:pt x="119" y="241"/>
                    <a:pt x="119" y="241"/>
                    <a:pt x="119" y="241"/>
                  </a:cubicBezTo>
                  <a:cubicBezTo>
                    <a:pt x="119" y="39"/>
                    <a:pt x="119" y="39"/>
                    <a:pt x="119" y="39"/>
                  </a:cubicBezTo>
                  <a:cubicBezTo>
                    <a:pt x="187" y="81"/>
                    <a:pt x="187" y="81"/>
                    <a:pt x="187" y="81"/>
                  </a:cubicBezTo>
                  <a:lnTo>
                    <a:pt x="187" y="283"/>
                  </a:lnTo>
                  <a:close/>
                  <a:moveTo>
                    <a:pt x="280" y="241"/>
                  </a:moveTo>
                  <a:cubicBezTo>
                    <a:pt x="213" y="283"/>
                    <a:pt x="213" y="283"/>
                    <a:pt x="213" y="283"/>
                  </a:cubicBezTo>
                  <a:cubicBezTo>
                    <a:pt x="213" y="81"/>
                    <a:pt x="213" y="81"/>
                    <a:pt x="213" y="81"/>
                  </a:cubicBezTo>
                  <a:cubicBezTo>
                    <a:pt x="280" y="39"/>
                    <a:pt x="280" y="39"/>
                    <a:pt x="280" y="39"/>
                  </a:cubicBezTo>
                  <a:lnTo>
                    <a:pt x="280" y="241"/>
                  </a:lnTo>
                  <a:close/>
                  <a:moveTo>
                    <a:pt x="374" y="283"/>
                  </a:moveTo>
                  <a:cubicBezTo>
                    <a:pt x="306" y="241"/>
                    <a:pt x="306" y="241"/>
                    <a:pt x="306" y="241"/>
                  </a:cubicBezTo>
                  <a:cubicBezTo>
                    <a:pt x="306" y="39"/>
                    <a:pt x="306" y="39"/>
                    <a:pt x="306" y="39"/>
                  </a:cubicBezTo>
                  <a:cubicBezTo>
                    <a:pt x="374" y="81"/>
                    <a:pt x="374" y="81"/>
                    <a:pt x="374" y="81"/>
                  </a:cubicBezTo>
                  <a:lnTo>
                    <a:pt x="374" y="283"/>
                  </a:lnTo>
                  <a:close/>
                </a:path>
              </a:pathLst>
            </a:custGeom>
            <a:grpFill/>
            <a:ln>
              <a:noFill/>
            </a:ln>
          </p:spPr>
          <p:txBody>
            <a:bodyPr vert="horz" wrap="square" lIns="105478" tIns="52738" rIns="105478" bIns="52738" numCol="1" anchor="t" anchorCtr="0" compatLnSpc="1"/>
            <a:lstStyle/>
            <a:p>
              <a:pPr algn="just" defTabSz="914400">
                <a:lnSpc>
                  <a:spcPct val="120000"/>
                </a:lnSpc>
              </a:pPr>
              <a:endParaRPr lang="en-US" sz="900" dirty="0">
                <a:solidFill>
                  <a:prstClr val="white">
                    <a:lumMod val="6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Freeform 23"/>
            <p:cNvSpPr>
              <a:spLocks noEditPoints="1"/>
            </p:cNvSpPr>
            <p:nvPr/>
          </p:nvSpPr>
          <p:spPr bwMode="auto">
            <a:xfrm>
              <a:off x="6665323" y="3562825"/>
              <a:ext cx="587140" cy="587140"/>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92 w 384"/>
                <a:gd name="T11" fmla="*/ 349 h 384"/>
                <a:gd name="T12" fmla="*/ 35 w 384"/>
                <a:gd name="T13" fmla="*/ 192 h 384"/>
                <a:gd name="T14" fmla="*/ 192 w 384"/>
                <a:gd name="T15" fmla="*/ 35 h 384"/>
                <a:gd name="T16" fmla="*/ 349 w 384"/>
                <a:gd name="T17" fmla="*/ 192 h 384"/>
                <a:gd name="T18" fmla="*/ 192 w 384"/>
                <a:gd name="T19" fmla="*/ 349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349"/>
                  </a:moveTo>
                  <a:cubicBezTo>
                    <a:pt x="105" y="349"/>
                    <a:pt x="35" y="278"/>
                    <a:pt x="35" y="192"/>
                  </a:cubicBezTo>
                  <a:cubicBezTo>
                    <a:pt x="35" y="105"/>
                    <a:pt x="105" y="35"/>
                    <a:pt x="192" y="35"/>
                  </a:cubicBezTo>
                  <a:cubicBezTo>
                    <a:pt x="278" y="35"/>
                    <a:pt x="349" y="105"/>
                    <a:pt x="349" y="192"/>
                  </a:cubicBezTo>
                  <a:cubicBezTo>
                    <a:pt x="349" y="278"/>
                    <a:pt x="278" y="349"/>
                    <a:pt x="192" y="349"/>
                  </a:cubicBezTo>
                  <a:close/>
                </a:path>
              </a:pathLst>
            </a:custGeom>
            <a:grpFill/>
            <a:ln>
              <a:noFill/>
            </a:ln>
          </p:spPr>
          <p:txBody>
            <a:bodyPr vert="horz" wrap="square" lIns="105478" tIns="52738" rIns="105478" bIns="52738" numCol="1" anchor="t" anchorCtr="0" compatLnSpc="1"/>
            <a:lstStyle/>
            <a:p>
              <a:pPr algn="just" defTabSz="914400">
                <a:lnSpc>
                  <a:spcPct val="120000"/>
                </a:lnSpc>
              </a:pPr>
              <a:endParaRPr lang="en-US" sz="900" dirty="0">
                <a:solidFill>
                  <a:prstClr val="white">
                    <a:lumMod val="65000"/>
                  </a:prst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4" name="Group 23"/>
          <p:cNvGrpSpPr/>
          <p:nvPr/>
        </p:nvGrpSpPr>
        <p:grpSpPr>
          <a:xfrm>
            <a:off x="8228162" y="4171413"/>
            <a:ext cx="436680" cy="436680"/>
            <a:chOff x="7740352" y="3562825"/>
            <a:chExt cx="587140" cy="587140"/>
          </a:xfrm>
          <a:solidFill>
            <a:schemeClr val="bg1"/>
          </a:solidFill>
        </p:grpSpPr>
        <p:sp>
          <p:nvSpPr>
            <p:cNvPr id="25" name="Freeform 24"/>
            <p:cNvSpPr>
              <a:spLocks noEditPoints="1"/>
            </p:cNvSpPr>
            <p:nvPr/>
          </p:nvSpPr>
          <p:spPr bwMode="auto">
            <a:xfrm>
              <a:off x="7740352" y="3562825"/>
              <a:ext cx="587140" cy="587140"/>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92 w 384"/>
                <a:gd name="T11" fmla="*/ 349 h 384"/>
                <a:gd name="T12" fmla="*/ 35 w 384"/>
                <a:gd name="T13" fmla="*/ 192 h 384"/>
                <a:gd name="T14" fmla="*/ 192 w 384"/>
                <a:gd name="T15" fmla="*/ 35 h 384"/>
                <a:gd name="T16" fmla="*/ 349 w 384"/>
                <a:gd name="T17" fmla="*/ 192 h 384"/>
                <a:gd name="T18" fmla="*/ 192 w 384"/>
                <a:gd name="T19" fmla="*/ 349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349"/>
                  </a:moveTo>
                  <a:cubicBezTo>
                    <a:pt x="105" y="349"/>
                    <a:pt x="35" y="278"/>
                    <a:pt x="35" y="192"/>
                  </a:cubicBezTo>
                  <a:cubicBezTo>
                    <a:pt x="35" y="105"/>
                    <a:pt x="105" y="35"/>
                    <a:pt x="192" y="35"/>
                  </a:cubicBezTo>
                  <a:cubicBezTo>
                    <a:pt x="278" y="35"/>
                    <a:pt x="349" y="105"/>
                    <a:pt x="349" y="192"/>
                  </a:cubicBezTo>
                  <a:cubicBezTo>
                    <a:pt x="349" y="278"/>
                    <a:pt x="278" y="349"/>
                    <a:pt x="192" y="349"/>
                  </a:cubicBezTo>
                  <a:close/>
                </a:path>
              </a:pathLst>
            </a:custGeom>
            <a:grpFill/>
            <a:ln>
              <a:noFill/>
            </a:ln>
          </p:spPr>
          <p:txBody>
            <a:bodyPr vert="horz" wrap="square" lIns="105478" tIns="52738" rIns="105478" bIns="52738" numCol="1" anchor="t" anchorCtr="0" compatLnSpc="1"/>
            <a:lstStyle/>
            <a:p>
              <a:pPr algn="just" defTabSz="914400">
                <a:lnSpc>
                  <a:spcPct val="120000"/>
                </a:lnSpc>
              </a:pPr>
              <a:endParaRPr lang="en-US" sz="900" dirty="0">
                <a:solidFill>
                  <a:prstClr val="white">
                    <a:lumMod val="6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Freeform 27"/>
            <p:cNvSpPr>
              <a:spLocks noEditPoints="1"/>
            </p:cNvSpPr>
            <p:nvPr/>
          </p:nvSpPr>
          <p:spPr bwMode="auto">
            <a:xfrm>
              <a:off x="7931746" y="3722078"/>
              <a:ext cx="204352" cy="268635"/>
            </a:xfrm>
            <a:custGeom>
              <a:avLst/>
              <a:gdLst>
                <a:gd name="T0" fmla="*/ 96 w 256"/>
                <a:gd name="T1" fmla="*/ 48 h 336"/>
                <a:gd name="T2" fmla="*/ 48 w 256"/>
                <a:gd name="T3" fmla="*/ 0 h 336"/>
                <a:gd name="T4" fmla="*/ 0 w 256"/>
                <a:gd name="T5" fmla="*/ 48 h 336"/>
                <a:gd name="T6" fmla="*/ 29 w 256"/>
                <a:gd name="T7" fmla="*/ 92 h 336"/>
                <a:gd name="T8" fmla="*/ 29 w 256"/>
                <a:gd name="T9" fmla="*/ 244 h 336"/>
                <a:gd name="T10" fmla="*/ 0 w 256"/>
                <a:gd name="T11" fmla="*/ 288 h 336"/>
                <a:gd name="T12" fmla="*/ 48 w 256"/>
                <a:gd name="T13" fmla="*/ 336 h 336"/>
                <a:gd name="T14" fmla="*/ 96 w 256"/>
                <a:gd name="T15" fmla="*/ 288 h 336"/>
                <a:gd name="T16" fmla="*/ 67 w 256"/>
                <a:gd name="T17" fmla="*/ 244 h 336"/>
                <a:gd name="T18" fmla="*/ 67 w 256"/>
                <a:gd name="T19" fmla="*/ 92 h 336"/>
                <a:gd name="T20" fmla="*/ 96 w 256"/>
                <a:gd name="T21" fmla="*/ 48 h 336"/>
                <a:gd name="T22" fmla="*/ 75 w 256"/>
                <a:gd name="T23" fmla="*/ 288 h 336"/>
                <a:gd name="T24" fmla="*/ 48 w 256"/>
                <a:gd name="T25" fmla="*/ 316 h 336"/>
                <a:gd name="T26" fmla="*/ 20 w 256"/>
                <a:gd name="T27" fmla="*/ 288 h 336"/>
                <a:gd name="T28" fmla="*/ 48 w 256"/>
                <a:gd name="T29" fmla="*/ 260 h 336"/>
                <a:gd name="T30" fmla="*/ 75 w 256"/>
                <a:gd name="T31" fmla="*/ 288 h 336"/>
                <a:gd name="T32" fmla="*/ 48 w 256"/>
                <a:gd name="T33" fmla="*/ 76 h 336"/>
                <a:gd name="T34" fmla="*/ 20 w 256"/>
                <a:gd name="T35" fmla="*/ 48 h 336"/>
                <a:gd name="T36" fmla="*/ 48 w 256"/>
                <a:gd name="T37" fmla="*/ 20 h 336"/>
                <a:gd name="T38" fmla="*/ 75 w 256"/>
                <a:gd name="T39" fmla="*/ 48 h 336"/>
                <a:gd name="T40" fmla="*/ 48 w 256"/>
                <a:gd name="T41" fmla="*/ 76 h 336"/>
                <a:gd name="T42" fmla="*/ 227 w 256"/>
                <a:gd name="T43" fmla="*/ 244 h 336"/>
                <a:gd name="T44" fmla="*/ 227 w 256"/>
                <a:gd name="T45" fmla="*/ 92 h 336"/>
                <a:gd name="T46" fmla="*/ 256 w 256"/>
                <a:gd name="T47" fmla="*/ 48 h 336"/>
                <a:gd name="T48" fmla="*/ 208 w 256"/>
                <a:gd name="T49" fmla="*/ 0 h 336"/>
                <a:gd name="T50" fmla="*/ 160 w 256"/>
                <a:gd name="T51" fmla="*/ 48 h 336"/>
                <a:gd name="T52" fmla="*/ 189 w 256"/>
                <a:gd name="T53" fmla="*/ 92 h 336"/>
                <a:gd name="T54" fmla="*/ 189 w 256"/>
                <a:gd name="T55" fmla="*/ 244 h 336"/>
                <a:gd name="T56" fmla="*/ 160 w 256"/>
                <a:gd name="T57" fmla="*/ 288 h 336"/>
                <a:gd name="T58" fmla="*/ 208 w 256"/>
                <a:gd name="T59" fmla="*/ 336 h 336"/>
                <a:gd name="T60" fmla="*/ 256 w 256"/>
                <a:gd name="T61" fmla="*/ 288 h 336"/>
                <a:gd name="T62" fmla="*/ 227 w 256"/>
                <a:gd name="T63" fmla="*/ 244 h 336"/>
                <a:gd name="T64" fmla="*/ 180 w 256"/>
                <a:gd name="T65" fmla="*/ 48 h 336"/>
                <a:gd name="T66" fmla="*/ 208 w 256"/>
                <a:gd name="T67" fmla="*/ 20 h 336"/>
                <a:gd name="T68" fmla="*/ 235 w 256"/>
                <a:gd name="T69" fmla="*/ 48 h 336"/>
                <a:gd name="T70" fmla="*/ 208 w 256"/>
                <a:gd name="T71" fmla="*/ 76 h 336"/>
                <a:gd name="T72" fmla="*/ 180 w 256"/>
                <a:gd name="T73" fmla="*/ 48 h 336"/>
                <a:gd name="T74" fmla="*/ 208 w 256"/>
                <a:gd name="T75" fmla="*/ 316 h 336"/>
                <a:gd name="T76" fmla="*/ 180 w 256"/>
                <a:gd name="T77" fmla="*/ 288 h 336"/>
                <a:gd name="T78" fmla="*/ 208 w 256"/>
                <a:gd name="T79" fmla="*/ 260 h 336"/>
                <a:gd name="T80" fmla="*/ 235 w 256"/>
                <a:gd name="T81" fmla="*/ 288 h 336"/>
                <a:gd name="T82" fmla="*/ 208 w 256"/>
                <a:gd name="T83" fmla="*/ 316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56" h="336">
                  <a:moveTo>
                    <a:pt x="96" y="48"/>
                  </a:moveTo>
                  <a:cubicBezTo>
                    <a:pt x="96" y="21"/>
                    <a:pt x="74" y="0"/>
                    <a:pt x="48" y="0"/>
                  </a:cubicBezTo>
                  <a:cubicBezTo>
                    <a:pt x="21" y="0"/>
                    <a:pt x="0" y="21"/>
                    <a:pt x="0" y="48"/>
                  </a:cubicBezTo>
                  <a:cubicBezTo>
                    <a:pt x="0" y="68"/>
                    <a:pt x="12" y="85"/>
                    <a:pt x="29" y="92"/>
                  </a:cubicBezTo>
                  <a:cubicBezTo>
                    <a:pt x="29" y="244"/>
                    <a:pt x="29" y="244"/>
                    <a:pt x="29" y="244"/>
                  </a:cubicBezTo>
                  <a:cubicBezTo>
                    <a:pt x="12" y="251"/>
                    <a:pt x="0" y="268"/>
                    <a:pt x="0" y="288"/>
                  </a:cubicBezTo>
                  <a:cubicBezTo>
                    <a:pt x="0" y="314"/>
                    <a:pt x="21" y="336"/>
                    <a:pt x="48" y="336"/>
                  </a:cubicBezTo>
                  <a:cubicBezTo>
                    <a:pt x="74" y="336"/>
                    <a:pt x="96" y="314"/>
                    <a:pt x="96" y="288"/>
                  </a:cubicBezTo>
                  <a:cubicBezTo>
                    <a:pt x="96" y="268"/>
                    <a:pt x="84" y="251"/>
                    <a:pt x="67" y="244"/>
                  </a:cubicBezTo>
                  <a:cubicBezTo>
                    <a:pt x="67" y="92"/>
                    <a:pt x="67" y="92"/>
                    <a:pt x="67" y="92"/>
                  </a:cubicBezTo>
                  <a:cubicBezTo>
                    <a:pt x="84" y="85"/>
                    <a:pt x="96" y="68"/>
                    <a:pt x="96" y="48"/>
                  </a:cubicBezTo>
                  <a:close/>
                  <a:moveTo>
                    <a:pt x="75" y="288"/>
                  </a:moveTo>
                  <a:cubicBezTo>
                    <a:pt x="75" y="303"/>
                    <a:pt x="63" y="316"/>
                    <a:pt x="48" y="316"/>
                  </a:cubicBezTo>
                  <a:cubicBezTo>
                    <a:pt x="32" y="316"/>
                    <a:pt x="20" y="303"/>
                    <a:pt x="20" y="288"/>
                  </a:cubicBezTo>
                  <a:cubicBezTo>
                    <a:pt x="20" y="273"/>
                    <a:pt x="32" y="260"/>
                    <a:pt x="48" y="260"/>
                  </a:cubicBezTo>
                  <a:cubicBezTo>
                    <a:pt x="63" y="260"/>
                    <a:pt x="75" y="273"/>
                    <a:pt x="75" y="288"/>
                  </a:cubicBezTo>
                  <a:close/>
                  <a:moveTo>
                    <a:pt x="48" y="76"/>
                  </a:moveTo>
                  <a:cubicBezTo>
                    <a:pt x="32" y="76"/>
                    <a:pt x="20" y="63"/>
                    <a:pt x="20" y="48"/>
                  </a:cubicBezTo>
                  <a:cubicBezTo>
                    <a:pt x="20" y="33"/>
                    <a:pt x="32" y="20"/>
                    <a:pt x="48" y="20"/>
                  </a:cubicBezTo>
                  <a:cubicBezTo>
                    <a:pt x="63" y="20"/>
                    <a:pt x="75" y="33"/>
                    <a:pt x="75" y="48"/>
                  </a:cubicBezTo>
                  <a:cubicBezTo>
                    <a:pt x="75" y="63"/>
                    <a:pt x="63" y="76"/>
                    <a:pt x="48" y="76"/>
                  </a:cubicBezTo>
                  <a:close/>
                  <a:moveTo>
                    <a:pt x="227" y="244"/>
                  </a:moveTo>
                  <a:cubicBezTo>
                    <a:pt x="227" y="92"/>
                    <a:pt x="227" y="92"/>
                    <a:pt x="227" y="92"/>
                  </a:cubicBezTo>
                  <a:cubicBezTo>
                    <a:pt x="244" y="85"/>
                    <a:pt x="256" y="68"/>
                    <a:pt x="256" y="48"/>
                  </a:cubicBezTo>
                  <a:cubicBezTo>
                    <a:pt x="256" y="21"/>
                    <a:pt x="234" y="0"/>
                    <a:pt x="208" y="0"/>
                  </a:cubicBezTo>
                  <a:cubicBezTo>
                    <a:pt x="181" y="0"/>
                    <a:pt x="160" y="21"/>
                    <a:pt x="160" y="48"/>
                  </a:cubicBezTo>
                  <a:cubicBezTo>
                    <a:pt x="160" y="68"/>
                    <a:pt x="172" y="85"/>
                    <a:pt x="189" y="92"/>
                  </a:cubicBezTo>
                  <a:cubicBezTo>
                    <a:pt x="189" y="244"/>
                    <a:pt x="189" y="244"/>
                    <a:pt x="189" y="244"/>
                  </a:cubicBezTo>
                  <a:cubicBezTo>
                    <a:pt x="172" y="251"/>
                    <a:pt x="160" y="268"/>
                    <a:pt x="160" y="288"/>
                  </a:cubicBezTo>
                  <a:cubicBezTo>
                    <a:pt x="160" y="314"/>
                    <a:pt x="181" y="336"/>
                    <a:pt x="208" y="336"/>
                  </a:cubicBezTo>
                  <a:cubicBezTo>
                    <a:pt x="234" y="336"/>
                    <a:pt x="256" y="314"/>
                    <a:pt x="256" y="288"/>
                  </a:cubicBezTo>
                  <a:cubicBezTo>
                    <a:pt x="256" y="268"/>
                    <a:pt x="244" y="251"/>
                    <a:pt x="227" y="244"/>
                  </a:cubicBezTo>
                  <a:close/>
                  <a:moveTo>
                    <a:pt x="180" y="48"/>
                  </a:moveTo>
                  <a:cubicBezTo>
                    <a:pt x="180" y="33"/>
                    <a:pt x="192" y="20"/>
                    <a:pt x="208" y="20"/>
                  </a:cubicBezTo>
                  <a:cubicBezTo>
                    <a:pt x="223" y="20"/>
                    <a:pt x="235" y="33"/>
                    <a:pt x="235" y="48"/>
                  </a:cubicBezTo>
                  <a:cubicBezTo>
                    <a:pt x="235" y="63"/>
                    <a:pt x="223" y="76"/>
                    <a:pt x="208" y="76"/>
                  </a:cubicBezTo>
                  <a:cubicBezTo>
                    <a:pt x="192" y="76"/>
                    <a:pt x="180" y="63"/>
                    <a:pt x="180" y="48"/>
                  </a:cubicBezTo>
                  <a:close/>
                  <a:moveTo>
                    <a:pt x="208" y="316"/>
                  </a:moveTo>
                  <a:cubicBezTo>
                    <a:pt x="192" y="316"/>
                    <a:pt x="180" y="303"/>
                    <a:pt x="180" y="288"/>
                  </a:cubicBezTo>
                  <a:cubicBezTo>
                    <a:pt x="180" y="273"/>
                    <a:pt x="192" y="260"/>
                    <a:pt x="208" y="260"/>
                  </a:cubicBezTo>
                  <a:cubicBezTo>
                    <a:pt x="223" y="260"/>
                    <a:pt x="235" y="273"/>
                    <a:pt x="235" y="288"/>
                  </a:cubicBezTo>
                  <a:cubicBezTo>
                    <a:pt x="235" y="303"/>
                    <a:pt x="223" y="316"/>
                    <a:pt x="208" y="316"/>
                  </a:cubicBezTo>
                  <a:close/>
                </a:path>
              </a:pathLst>
            </a:custGeom>
            <a:grpFill/>
            <a:ln>
              <a:noFill/>
            </a:ln>
          </p:spPr>
          <p:txBody>
            <a:bodyPr vert="horz" wrap="square" lIns="105478" tIns="52738" rIns="105478" bIns="52738" numCol="1" anchor="t" anchorCtr="0" compatLnSpc="1"/>
            <a:lstStyle/>
            <a:p>
              <a:pPr algn="just" defTabSz="914400">
                <a:lnSpc>
                  <a:spcPct val="120000"/>
                </a:lnSpc>
              </a:pPr>
              <a:endParaRPr lang="en-US" sz="900" dirty="0">
                <a:solidFill>
                  <a:prstClr val="white">
                    <a:lumMod val="65000"/>
                  </a:prst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7" name="Content Placeholder 2"/>
          <p:cNvSpPr txBox="1"/>
          <p:nvPr/>
        </p:nvSpPr>
        <p:spPr>
          <a:xfrm>
            <a:off x="740743" y="1873372"/>
            <a:ext cx="11377264" cy="5032762"/>
          </a:xfrm>
          <a:prstGeom prst="rect">
            <a:avLst/>
          </a:prstGeom>
        </p:spPr>
        <p:txBody>
          <a:bodyPr vert="horz" lIns="105478" tIns="52738" rIns="105478" bIns="52738"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342900" indent="-342900" algn="just" defTabSz="914400">
              <a:lnSpc>
                <a:spcPct val="120000"/>
              </a:lnSpc>
              <a:spcBef>
                <a:spcPts val="0"/>
              </a:spcBef>
              <a:defRPr/>
            </a:pPr>
            <a:r>
              <a:rPr lang="zh-CN" altLang="en-US" sz="2400" b="1"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时长</a:t>
            </a:r>
            <a:r>
              <a:rPr lang="zh-CN" altLang="en-US" sz="2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a:t>
            </a:r>
            <a:r>
              <a:rPr lang="en-US" altLang="zh-CN" sz="2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20min</a:t>
            </a:r>
            <a:endParaRPr lang="en-US" altLang="zh-CN" sz="2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a:p>
            <a:pPr marL="342900" indent="-342900" algn="just" defTabSz="914400">
              <a:lnSpc>
                <a:spcPct val="120000"/>
              </a:lnSpc>
              <a:spcBef>
                <a:spcPts val="0"/>
              </a:spcBef>
              <a:defRPr/>
            </a:pPr>
            <a:endParaRPr lang="en-US" altLang="zh-CN" sz="2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a:p>
            <a:pPr marL="342900" indent="-342900" algn="just" defTabSz="914400">
              <a:lnSpc>
                <a:spcPct val="120000"/>
              </a:lnSpc>
              <a:spcBef>
                <a:spcPts val="0"/>
              </a:spcBef>
              <a:defRPr/>
            </a:pPr>
            <a:r>
              <a:rPr lang="zh-CN" altLang="en-US" sz="2400" b="1"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车型分类</a:t>
            </a:r>
            <a:r>
              <a:rPr lang="zh-CN" altLang="en-US" sz="2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：大型车和小型车</a:t>
            </a:r>
            <a:endParaRPr lang="en-US" altLang="zh-CN" sz="2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a:p>
            <a:pPr marL="342900" indent="-342900" algn="just" defTabSz="914400">
              <a:lnSpc>
                <a:spcPct val="120000"/>
              </a:lnSpc>
              <a:spcBef>
                <a:spcPts val="0"/>
              </a:spcBef>
              <a:defRPr/>
            </a:pPr>
            <a:endParaRPr lang="en-US" altLang="zh-CN" sz="2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a:p>
            <a:pPr marL="342900" indent="-342900" algn="just" defTabSz="914400">
              <a:lnSpc>
                <a:spcPct val="120000"/>
              </a:lnSpc>
              <a:spcBef>
                <a:spcPts val="0"/>
              </a:spcBef>
              <a:defRPr/>
            </a:pPr>
            <a:r>
              <a:rPr lang="zh-CN" altLang="en-US" sz="2400" b="1"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交通量折算系数</a:t>
            </a:r>
            <a:r>
              <a:rPr lang="zh-CN" altLang="en-US" sz="2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：小车</a:t>
            </a:r>
            <a:r>
              <a:rPr lang="en-US" altLang="zh-CN" sz="2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1.0</a:t>
            </a:r>
            <a:r>
              <a:rPr lang="zh-CN" altLang="en-US" sz="2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，大车</a:t>
            </a:r>
            <a:r>
              <a:rPr lang="en-US" altLang="zh-CN" sz="2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2.0</a:t>
            </a:r>
            <a:endParaRPr lang="en-US" altLang="zh-CN" sz="2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a:p>
            <a:pPr marL="342900" indent="-342900" algn="just" defTabSz="914400">
              <a:lnSpc>
                <a:spcPct val="120000"/>
              </a:lnSpc>
              <a:spcBef>
                <a:spcPts val="0"/>
              </a:spcBef>
              <a:defRPr/>
            </a:pPr>
            <a:endParaRPr lang="en-US" altLang="zh-CN" sz="2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a:p>
            <a:pPr marL="342900" indent="-342900" algn="just" defTabSz="914400">
              <a:lnSpc>
                <a:spcPct val="120000"/>
              </a:lnSpc>
              <a:spcBef>
                <a:spcPts val="0"/>
              </a:spcBef>
              <a:defRPr/>
            </a:pPr>
            <a:r>
              <a:rPr lang="zh-CN" altLang="en-US" sz="2400" b="1"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出现问题</a:t>
            </a:r>
            <a:r>
              <a:rPr lang="zh-CN" altLang="en-US" sz="2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：交叉口复杂的车辆组成类型不能简单地通过小车和大车来区分</a:t>
            </a:r>
            <a:endParaRPr lang="en-US" altLang="zh-CN" sz="2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a:p>
            <a:pPr marL="342900" indent="-342900" algn="just" defTabSz="914400">
              <a:lnSpc>
                <a:spcPct val="120000"/>
              </a:lnSpc>
              <a:spcBef>
                <a:spcPts val="0"/>
              </a:spcBef>
              <a:defRPr/>
            </a:pPr>
            <a:endParaRPr lang="en-US" altLang="zh-CN" sz="2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a:p>
            <a:pPr marL="342900" indent="-342900" algn="just" defTabSz="914400">
              <a:lnSpc>
                <a:spcPct val="120000"/>
              </a:lnSpc>
              <a:spcBef>
                <a:spcPts val="0"/>
              </a:spcBef>
              <a:defRPr/>
            </a:pPr>
            <a:r>
              <a:rPr lang="zh-CN" altLang="en-US" sz="2400" b="1"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解决方案</a:t>
            </a:r>
            <a:r>
              <a:rPr lang="zh-CN" altLang="en-US" sz="2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：在现场召开了一次小会：①明确了各种车辆所对应的车型，②强调了摩托车、三轮车等交通工具也应纳入交通量的计算范围。</a:t>
            </a:r>
            <a:endParaRPr lang="en-US" altLang="zh-CN" sz="2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TextBox 8"/>
          <p:cNvSpPr txBox="1"/>
          <p:nvPr/>
        </p:nvSpPr>
        <p:spPr>
          <a:xfrm>
            <a:off x="857556" y="233741"/>
            <a:ext cx="3948938" cy="492443"/>
          </a:xfrm>
          <a:prstGeom prst="rect">
            <a:avLst/>
          </a:prstGeom>
          <a:noFill/>
        </p:spPr>
        <p:txBody>
          <a:bodyPr wrap="square" lIns="0" tIns="0" rIns="0" bIns="0" rtlCol="0" anchor="ctr">
            <a:spAutoFit/>
          </a:bodyPr>
          <a:lstStyle/>
          <a:p>
            <a:pPr defTabSz="914400"/>
            <a:r>
              <a:rPr lang="zh-CN" altLang="en-US" sz="3200" dirty="0">
                <a:solidFill>
                  <a:prstClr val="white">
                    <a:lumMod val="65000"/>
                  </a:prstClr>
                </a:solidFill>
                <a:latin typeface="Arial" panose="020B0604020202020204" pitchFamily="34" charset="0"/>
                <a:ea typeface="微软雅黑" panose="020B0503020204020204" pitchFamily="34" charset="-122"/>
                <a:sym typeface="Arial" panose="020B0604020202020204" pitchFamily="34" charset="0"/>
              </a:rPr>
              <a:t>第一次数据采集</a:t>
            </a:r>
            <a:endParaRPr lang="zh-CN" altLang="en-US" sz="4000" dirty="0">
              <a:solidFill>
                <a:prstClr val="white">
                  <a:lumMod val="6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TextBox 8"/>
          <p:cNvSpPr txBox="1"/>
          <p:nvPr/>
        </p:nvSpPr>
        <p:spPr>
          <a:xfrm>
            <a:off x="857556" y="743743"/>
            <a:ext cx="2807566" cy="215315"/>
          </a:xfrm>
          <a:prstGeom prst="rect">
            <a:avLst/>
          </a:prstGeom>
          <a:noFill/>
        </p:spPr>
        <p:txBody>
          <a:bodyPr wrap="square" lIns="0" tIns="0" rIns="0" bIns="0" rtlCol="0" anchor="ctr">
            <a:spAutoFit/>
          </a:bodyPr>
          <a:lstStyle/>
          <a:p>
            <a:pPr defTabSz="914400"/>
            <a:r>
              <a:rPr lang="en-US" altLang="zh-CN" sz="1400" dirty="0">
                <a:solidFill>
                  <a:prstClr val="white">
                    <a:lumMod val="65000"/>
                  </a:prstClr>
                </a:solidFill>
                <a:latin typeface="Arial" panose="020B0604020202020204" pitchFamily="34" charset="0"/>
                <a:ea typeface="微软雅黑" panose="020B0503020204020204" pitchFamily="34" charset="-122"/>
                <a:sym typeface="Arial" panose="020B0604020202020204" pitchFamily="34" charset="0"/>
              </a:rPr>
              <a:t>The First Data Acquisition</a:t>
            </a:r>
            <a:endParaRPr lang="zh-CN" altLang="en-US" dirty="0">
              <a:solidFill>
                <a:prstClr val="white">
                  <a:lumMod val="65000"/>
                </a:prstClr>
              </a:solidFill>
              <a:latin typeface="Arial" panose="020B0604020202020204" pitchFamily="34" charset="0"/>
              <a:ea typeface="微软雅黑" panose="020B0503020204020204" pitchFamily="34" charset="-122"/>
              <a:sym typeface="Arial" panose="020B0604020202020204" pitchFamily="34" charset="0"/>
            </a:endParaRPr>
          </a:p>
        </p:txBody>
      </p:sp>
      <p:pic>
        <p:nvPicPr>
          <p:cNvPr id="4" name="图片 3" descr="中山大学logo"/>
          <p:cNvPicPr>
            <a:picLocks noChangeAspect="1"/>
          </p:cNvPicPr>
          <p:nvPr/>
        </p:nvPicPr>
        <p:blipFill>
          <a:blip r:embed="rId1"/>
          <a:stretch>
            <a:fillRect/>
          </a:stretch>
        </p:blipFill>
        <p:spPr>
          <a:xfrm>
            <a:off x="11608151" y="243390"/>
            <a:ext cx="793707" cy="793707"/>
          </a:xfrm>
          <a:prstGeom prst="rect">
            <a:avLst/>
          </a:prstGeom>
        </p:spPr>
      </p:pic>
      <p:graphicFrame>
        <p:nvGraphicFramePr>
          <p:cNvPr id="2" name="表格 2"/>
          <p:cNvGraphicFramePr>
            <a:graphicFrameLocks noGrp="1"/>
          </p:cNvGraphicFramePr>
          <p:nvPr/>
        </p:nvGraphicFramePr>
        <p:xfrm>
          <a:off x="6357367" y="1303062"/>
          <a:ext cx="5760640" cy="2969368"/>
        </p:xfrm>
        <a:graphic>
          <a:graphicData uri="http://schemas.openxmlformats.org/drawingml/2006/table">
            <a:tbl>
              <a:tblPr firstRow="1" bandRow="1">
                <a:tableStyleId>{5C22544A-7EE6-4342-B048-85BDC9FD1C3A}</a:tableStyleId>
              </a:tblPr>
              <a:tblGrid>
                <a:gridCol w="2880320"/>
                <a:gridCol w="2880320"/>
              </a:tblGrid>
              <a:tr h="371171">
                <a:tc>
                  <a:txBody>
                    <a:bodyPr/>
                    <a:lstStyle/>
                    <a:p>
                      <a:pPr algn="ctr"/>
                      <a:r>
                        <a:rPr lang="zh-CN" altLang="en-US" sz="1700" dirty="0"/>
                        <a:t>车辆类型</a:t>
                      </a:r>
                      <a:endParaRPr lang="zh-CN" altLang="en-US" sz="1700" dirty="0"/>
                    </a:p>
                  </a:txBody>
                  <a:tcPr marL="91435" marR="91435" marT="45717" marB="45717"/>
                </a:tc>
                <a:tc>
                  <a:txBody>
                    <a:bodyPr/>
                    <a:lstStyle/>
                    <a:p>
                      <a:pPr algn="ctr"/>
                      <a:r>
                        <a:rPr lang="zh-CN" altLang="en-US" sz="1700" dirty="0"/>
                        <a:t>换算系数</a:t>
                      </a:r>
                      <a:endParaRPr lang="zh-CN" altLang="en-US" sz="1700" dirty="0"/>
                    </a:p>
                  </a:txBody>
                  <a:tcPr marL="91435" marR="91435" marT="45717" marB="45717"/>
                </a:tc>
              </a:tr>
              <a:tr h="371171">
                <a:tc>
                  <a:txBody>
                    <a:bodyPr/>
                    <a:lstStyle/>
                    <a:p>
                      <a:pPr algn="ctr"/>
                      <a:r>
                        <a:rPr lang="zh-CN" altLang="en-US" sz="1700" dirty="0"/>
                        <a:t>小汽车</a:t>
                      </a:r>
                      <a:endParaRPr lang="zh-CN" altLang="en-US" sz="1700" dirty="0"/>
                    </a:p>
                  </a:txBody>
                  <a:tcPr marL="91435" marR="91435" marT="45717" marB="45717"/>
                </a:tc>
                <a:tc>
                  <a:txBody>
                    <a:bodyPr/>
                    <a:lstStyle/>
                    <a:p>
                      <a:pPr algn="ctr"/>
                      <a:r>
                        <a:rPr lang="en-US" altLang="zh-CN" sz="1700" dirty="0"/>
                        <a:t>1.0</a:t>
                      </a:r>
                      <a:endParaRPr lang="zh-CN" altLang="en-US" sz="1700" dirty="0"/>
                    </a:p>
                  </a:txBody>
                  <a:tcPr marL="91435" marR="91435" marT="45717" marB="45717"/>
                </a:tc>
              </a:tr>
              <a:tr h="371171">
                <a:tc>
                  <a:txBody>
                    <a:bodyPr/>
                    <a:lstStyle/>
                    <a:p>
                      <a:pPr algn="ctr"/>
                      <a:r>
                        <a:rPr lang="zh-CN" altLang="en-US" sz="1700" dirty="0"/>
                        <a:t>小型载货汽车</a:t>
                      </a:r>
                      <a:endParaRPr lang="zh-CN" altLang="en-US" sz="1700" dirty="0"/>
                    </a:p>
                  </a:txBody>
                  <a:tcPr marL="91435" marR="91435" marT="45717" marB="45717"/>
                </a:tc>
                <a:tc>
                  <a:txBody>
                    <a:bodyPr/>
                    <a:lstStyle/>
                    <a:p>
                      <a:pPr algn="ctr"/>
                      <a:r>
                        <a:rPr lang="en-US" altLang="zh-CN" sz="1700" dirty="0"/>
                        <a:t>1.5</a:t>
                      </a:r>
                      <a:endParaRPr lang="zh-CN" altLang="en-US" sz="1700" dirty="0"/>
                    </a:p>
                  </a:txBody>
                  <a:tcPr marL="91435" marR="91435" marT="45717" marB="45717"/>
                </a:tc>
              </a:tr>
              <a:tr h="371171">
                <a:tc>
                  <a:txBody>
                    <a:bodyPr/>
                    <a:lstStyle/>
                    <a:p>
                      <a:pPr algn="ctr"/>
                      <a:r>
                        <a:rPr lang="en-US" altLang="zh-CN" sz="1700" dirty="0"/>
                        <a:t>3~5t</a:t>
                      </a:r>
                      <a:r>
                        <a:rPr lang="zh-CN" altLang="en-US" sz="1700" dirty="0"/>
                        <a:t>载货汽车</a:t>
                      </a:r>
                      <a:endParaRPr lang="en-US" altLang="zh-CN" sz="1700" dirty="0"/>
                    </a:p>
                  </a:txBody>
                  <a:tcPr marL="91435" marR="91435" marT="45717" marB="45717"/>
                </a:tc>
                <a:tc>
                  <a:txBody>
                    <a:bodyPr/>
                    <a:lstStyle/>
                    <a:p>
                      <a:pPr algn="ctr"/>
                      <a:r>
                        <a:rPr lang="en-US" altLang="zh-CN" sz="1700" dirty="0"/>
                        <a:t>2.0</a:t>
                      </a:r>
                      <a:endParaRPr lang="zh-CN" altLang="en-US" sz="1700" dirty="0"/>
                    </a:p>
                  </a:txBody>
                  <a:tcPr marL="91435" marR="91435" marT="45717" marB="45717"/>
                </a:tc>
              </a:tr>
              <a:tr h="371171">
                <a:tc>
                  <a:txBody>
                    <a:bodyPr/>
                    <a:lstStyle/>
                    <a:p>
                      <a:pPr algn="ctr"/>
                      <a:r>
                        <a:rPr lang="en-US" altLang="zh-CN" sz="1700" dirty="0"/>
                        <a:t>5t</a:t>
                      </a:r>
                      <a:r>
                        <a:rPr lang="zh-CN" altLang="en-US" sz="1700" dirty="0"/>
                        <a:t>以上载货汽车</a:t>
                      </a:r>
                      <a:endParaRPr lang="zh-CN" altLang="en-US" sz="1700" dirty="0"/>
                    </a:p>
                  </a:txBody>
                  <a:tcPr marL="91435" marR="91435" marT="45717" marB="45717"/>
                </a:tc>
                <a:tc>
                  <a:txBody>
                    <a:bodyPr/>
                    <a:lstStyle/>
                    <a:p>
                      <a:pPr algn="ctr"/>
                      <a:r>
                        <a:rPr lang="en-US" altLang="zh-CN" sz="1700" dirty="0"/>
                        <a:t>2.5</a:t>
                      </a:r>
                      <a:endParaRPr lang="zh-CN" altLang="en-US" sz="1700" dirty="0"/>
                    </a:p>
                  </a:txBody>
                  <a:tcPr marL="91435" marR="91435" marT="45717" marB="45717"/>
                </a:tc>
              </a:tr>
              <a:tr h="371171">
                <a:tc>
                  <a:txBody>
                    <a:bodyPr/>
                    <a:lstStyle/>
                    <a:p>
                      <a:pPr algn="ctr"/>
                      <a:r>
                        <a:rPr lang="zh-CN" altLang="en-US" sz="1700" dirty="0"/>
                        <a:t>中、小型公共汽车</a:t>
                      </a:r>
                      <a:endParaRPr lang="zh-CN" altLang="en-US" sz="1700" dirty="0"/>
                    </a:p>
                  </a:txBody>
                  <a:tcPr marL="91435" marR="91435" marT="45717" marB="45717"/>
                </a:tc>
                <a:tc>
                  <a:txBody>
                    <a:bodyPr/>
                    <a:lstStyle/>
                    <a:p>
                      <a:pPr algn="ctr"/>
                      <a:r>
                        <a:rPr lang="en-US" altLang="zh-CN" sz="1700" dirty="0"/>
                        <a:t>2.5</a:t>
                      </a:r>
                      <a:endParaRPr lang="zh-CN" altLang="en-US" sz="1700" dirty="0"/>
                    </a:p>
                  </a:txBody>
                  <a:tcPr marL="91435" marR="91435" marT="45717" marB="45717"/>
                </a:tc>
              </a:tr>
              <a:tr h="371171">
                <a:tc>
                  <a:txBody>
                    <a:bodyPr/>
                    <a:lstStyle/>
                    <a:p>
                      <a:pPr algn="ctr"/>
                      <a:r>
                        <a:rPr lang="zh-CN" altLang="en-US" sz="1700" dirty="0"/>
                        <a:t>大型公共汽车、无轨电车</a:t>
                      </a:r>
                      <a:endParaRPr lang="zh-CN" altLang="en-US" sz="1700" dirty="0"/>
                    </a:p>
                  </a:txBody>
                  <a:tcPr marL="91435" marR="91435" marT="45717" marB="45717"/>
                </a:tc>
                <a:tc>
                  <a:txBody>
                    <a:bodyPr/>
                    <a:lstStyle/>
                    <a:p>
                      <a:pPr algn="ctr"/>
                      <a:r>
                        <a:rPr lang="en-US" altLang="zh-CN" sz="1700" dirty="0"/>
                        <a:t>3.0</a:t>
                      </a:r>
                      <a:endParaRPr lang="zh-CN" altLang="en-US" sz="1700" dirty="0"/>
                    </a:p>
                  </a:txBody>
                  <a:tcPr marL="91435" marR="91435" marT="45717" marB="45717"/>
                </a:tc>
              </a:tr>
              <a:tr h="371171">
                <a:tc>
                  <a:txBody>
                    <a:bodyPr/>
                    <a:lstStyle/>
                    <a:p>
                      <a:pPr algn="ctr"/>
                      <a:r>
                        <a:rPr lang="zh-CN" altLang="en-US" sz="1700" dirty="0"/>
                        <a:t>摩托车、轻便摩托车</a:t>
                      </a:r>
                      <a:endParaRPr lang="zh-CN" altLang="en-US" sz="1700" dirty="0"/>
                    </a:p>
                  </a:txBody>
                  <a:tcPr marL="91435" marR="91435" marT="45717" marB="45717"/>
                </a:tc>
                <a:tc>
                  <a:txBody>
                    <a:bodyPr/>
                    <a:lstStyle/>
                    <a:p>
                      <a:pPr algn="ctr"/>
                      <a:r>
                        <a:rPr lang="en-US" altLang="zh-CN" sz="1700" dirty="0"/>
                        <a:t>0.8</a:t>
                      </a:r>
                      <a:endParaRPr lang="zh-CN" altLang="en-US" sz="1700" dirty="0"/>
                    </a:p>
                  </a:txBody>
                  <a:tcPr marL="91435" marR="91435" marT="45717" marB="45717"/>
                </a:tc>
              </a:tr>
            </a:tbl>
          </a:graphicData>
        </a:graphic>
      </p:graphicFrame>
    </p:spTree>
  </p:cSld>
  <p:clrMapOvr>
    <a:masterClrMapping/>
  </p:clrMapOvr>
  <p:transition spd="med"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2500"/>
                                  </p:stCondLst>
                                  <p:childTnLst>
                                    <p:set>
                                      <p:cBhvr>
                                        <p:cTn id="6" dur="1" fill="hold">
                                          <p:stCondLst>
                                            <p:cond delay="0"/>
                                          </p:stCondLst>
                                        </p:cTn>
                                        <p:tgtEl>
                                          <p:spTgt spid="21"/>
                                        </p:tgtEl>
                                        <p:attrNameLst>
                                          <p:attrName>style.visibility</p:attrName>
                                        </p:attrNameLst>
                                      </p:cBhvr>
                                      <p:to>
                                        <p:strVal val="visible"/>
                                      </p:to>
                                    </p:set>
                                    <p:anim calcmode="lin" valueType="num">
                                      <p:cBhvr>
                                        <p:cTn id="7" dur="500" fill="hold"/>
                                        <p:tgtEl>
                                          <p:spTgt spid="21"/>
                                        </p:tgtEl>
                                        <p:attrNameLst>
                                          <p:attrName>ppt_w</p:attrName>
                                        </p:attrNameLst>
                                      </p:cBhvr>
                                      <p:tavLst>
                                        <p:tav tm="0">
                                          <p:val>
                                            <p:fltVal val="0"/>
                                          </p:val>
                                        </p:tav>
                                        <p:tav tm="100000">
                                          <p:val>
                                            <p:strVal val="#ppt_w"/>
                                          </p:val>
                                        </p:tav>
                                      </p:tavLst>
                                    </p:anim>
                                    <p:anim calcmode="lin" valueType="num">
                                      <p:cBhvr>
                                        <p:cTn id="8" dur="500" fill="hold"/>
                                        <p:tgtEl>
                                          <p:spTgt spid="21"/>
                                        </p:tgtEl>
                                        <p:attrNameLst>
                                          <p:attrName>ppt_h</p:attrName>
                                        </p:attrNameLst>
                                      </p:cBhvr>
                                      <p:tavLst>
                                        <p:tav tm="0">
                                          <p:val>
                                            <p:fltVal val="0"/>
                                          </p:val>
                                        </p:tav>
                                        <p:tav tm="100000">
                                          <p:val>
                                            <p:strVal val="#ppt_h"/>
                                          </p:val>
                                        </p:tav>
                                      </p:tavLst>
                                    </p:anim>
                                    <p:animEffect transition="in" filter="fade">
                                      <p:cBhvr>
                                        <p:cTn id="9" dur="500"/>
                                        <p:tgtEl>
                                          <p:spTgt spid="21"/>
                                        </p:tgtEl>
                                      </p:cBhvr>
                                    </p:animEffect>
                                  </p:childTnLst>
                                </p:cTn>
                              </p:par>
                              <p:par>
                                <p:cTn id="10" presetID="53" presetClass="entr" presetSubtype="16" fill="hold" nodeType="withEffect">
                                  <p:stCondLst>
                                    <p:cond delay="3000"/>
                                  </p:stCondLst>
                                  <p:childTnLst>
                                    <p:set>
                                      <p:cBhvr>
                                        <p:cTn id="11" dur="1" fill="hold">
                                          <p:stCondLst>
                                            <p:cond delay="0"/>
                                          </p:stCondLst>
                                        </p:cTn>
                                        <p:tgtEl>
                                          <p:spTgt spid="24"/>
                                        </p:tgtEl>
                                        <p:attrNameLst>
                                          <p:attrName>style.visibility</p:attrName>
                                        </p:attrNameLst>
                                      </p:cBhvr>
                                      <p:to>
                                        <p:strVal val="visible"/>
                                      </p:to>
                                    </p:set>
                                    <p:anim calcmode="lin" valueType="num">
                                      <p:cBhvr>
                                        <p:cTn id="12" dur="500" fill="hold"/>
                                        <p:tgtEl>
                                          <p:spTgt spid="24"/>
                                        </p:tgtEl>
                                        <p:attrNameLst>
                                          <p:attrName>ppt_w</p:attrName>
                                        </p:attrNameLst>
                                      </p:cBhvr>
                                      <p:tavLst>
                                        <p:tav tm="0">
                                          <p:val>
                                            <p:fltVal val="0"/>
                                          </p:val>
                                        </p:tav>
                                        <p:tav tm="100000">
                                          <p:val>
                                            <p:strVal val="#ppt_w"/>
                                          </p:val>
                                        </p:tav>
                                      </p:tavLst>
                                    </p:anim>
                                    <p:anim calcmode="lin" valueType="num">
                                      <p:cBhvr>
                                        <p:cTn id="13" dur="500" fill="hold"/>
                                        <p:tgtEl>
                                          <p:spTgt spid="24"/>
                                        </p:tgtEl>
                                        <p:attrNameLst>
                                          <p:attrName>ppt_h</p:attrName>
                                        </p:attrNameLst>
                                      </p:cBhvr>
                                      <p:tavLst>
                                        <p:tav tm="0">
                                          <p:val>
                                            <p:fltVal val="0"/>
                                          </p:val>
                                        </p:tav>
                                        <p:tav tm="100000">
                                          <p:val>
                                            <p:strVal val="#ppt_h"/>
                                          </p:val>
                                        </p:tav>
                                      </p:tavLst>
                                    </p:anim>
                                    <p:animEffect transition="in" filter="fade">
                                      <p:cBhvr>
                                        <p:cTn id="14" dur="500"/>
                                        <p:tgtEl>
                                          <p:spTgt spid="24"/>
                                        </p:tgtEl>
                                      </p:cBhvr>
                                    </p:animEffect>
                                  </p:childTnLst>
                                </p:cTn>
                              </p:par>
                              <p:par>
                                <p:cTn id="15" presetID="53" presetClass="entr" presetSubtype="16" fill="hold" nodeType="withEffect">
                                  <p:stCondLst>
                                    <p:cond delay="3500"/>
                                  </p:stCondLst>
                                  <p:childTnLst>
                                    <p:set>
                                      <p:cBhvr>
                                        <p:cTn id="16" dur="1" fill="hold">
                                          <p:stCondLst>
                                            <p:cond delay="0"/>
                                          </p:stCondLst>
                                        </p:cTn>
                                        <p:tgtEl>
                                          <p:spTgt spid="18"/>
                                        </p:tgtEl>
                                        <p:attrNameLst>
                                          <p:attrName>style.visibility</p:attrName>
                                        </p:attrNameLst>
                                      </p:cBhvr>
                                      <p:to>
                                        <p:strVal val="visible"/>
                                      </p:to>
                                    </p:set>
                                    <p:anim calcmode="lin" valueType="num">
                                      <p:cBhvr>
                                        <p:cTn id="17" dur="500" fill="hold"/>
                                        <p:tgtEl>
                                          <p:spTgt spid="18"/>
                                        </p:tgtEl>
                                        <p:attrNameLst>
                                          <p:attrName>ppt_w</p:attrName>
                                        </p:attrNameLst>
                                      </p:cBhvr>
                                      <p:tavLst>
                                        <p:tav tm="0">
                                          <p:val>
                                            <p:fltVal val="0"/>
                                          </p:val>
                                        </p:tav>
                                        <p:tav tm="100000">
                                          <p:val>
                                            <p:strVal val="#ppt_w"/>
                                          </p:val>
                                        </p:tav>
                                      </p:tavLst>
                                    </p:anim>
                                    <p:anim calcmode="lin" valueType="num">
                                      <p:cBhvr>
                                        <p:cTn id="18" dur="500" fill="hold"/>
                                        <p:tgtEl>
                                          <p:spTgt spid="18"/>
                                        </p:tgtEl>
                                        <p:attrNameLst>
                                          <p:attrName>ppt_h</p:attrName>
                                        </p:attrNameLst>
                                      </p:cBhvr>
                                      <p:tavLst>
                                        <p:tav tm="0">
                                          <p:val>
                                            <p:fltVal val="0"/>
                                          </p:val>
                                        </p:tav>
                                        <p:tav tm="100000">
                                          <p:val>
                                            <p:strVal val="#ppt_h"/>
                                          </p:val>
                                        </p:tav>
                                      </p:tavLst>
                                    </p:anim>
                                    <p:animEffect transition="in" filter="fade">
                                      <p:cBhvr>
                                        <p:cTn id="19" dur="500"/>
                                        <p:tgtEl>
                                          <p:spTgt spid="18"/>
                                        </p:tgtEl>
                                      </p:cBhvr>
                                    </p:animEffect>
                                  </p:childTnLst>
                                </p:cTn>
                              </p:par>
                            </p:childTnLst>
                          </p:cTn>
                        </p:par>
                        <p:par>
                          <p:cTn id="20" fill="hold">
                            <p:stCondLst>
                              <p:cond delay="3000"/>
                            </p:stCondLst>
                            <p:childTnLst>
                              <p:par>
                                <p:cTn id="21" presetID="10" presetClass="entr" presetSubtype="0" fill="hold" grpId="0" nodeType="afterEffect">
                                  <p:stCondLst>
                                    <p:cond delay="0"/>
                                  </p:stCondLst>
                                  <p:childTnLst>
                                    <p:set>
                                      <p:cBhvr>
                                        <p:cTn id="22" dur="1" fill="hold">
                                          <p:stCondLst>
                                            <p:cond delay="0"/>
                                          </p:stCondLst>
                                        </p:cTn>
                                        <p:tgtEl>
                                          <p:spTgt spid="27"/>
                                        </p:tgtEl>
                                        <p:attrNameLst>
                                          <p:attrName>style.visibility</p:attrName>
                                        </p:attrNameLst>
                                      </p:cBhvr>
                                      <p:to>
                                        <p:strVal val="visible"/>
                                      </p:to>
                                    </p:set>
                                    <p:animEffect transition="in" filter="fade">
                                      <p:cBhvr>
                                        <p:cTn id="23"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294883" y="1117163"/>
            <a:ext cx="4028017" cy="58560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lnSpc>
                <a:spcPct val="150000"/>
              </a:lnSpc>
            </a:pP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TextBox 3"/>
          <p:cNvSpPr>
            <a:spLocks noChangeArrowheads="1"/>
          </p:cNvSpPr>
          <p:nvPr/>
        </p:nvSpPr>
        <p:spPr bwMode="auto">
          <a:xfrm>
            <a:off x="5038135" y="1764452"/>
            <a:ext cx="2754384" cy="14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just" defTabSz="914400">
              <a:lnSpc>
                <a:spcPct val="150000"/>
              </a:lnSpc>
            </a:pPr>
            <a:r>
              <a:rPr lang="zh-CN" altLang="en-US" sz="1400" dirty="0">
                <a:solidFill>
                  <a:prstClr val="white"/>
                </a:solidFill>
                <a:ea typeface="微软雅黑" panose="020B0503020204020204" pitchFamily="34" charset="-122"/>
                <a:sym typeface="Arial" panose="020B0604020202020204" pitchFamily="34" charset="0"/>
              </a:rPr>
              <a:t>点击请替换文字内容</a:t>
            </a:r>
            <a:endParaRPr lang="zh-CN" altLang="en-US" sz="1400" dirty="0">
              <a:solidFill>
                <a:prstClr val="white"/>
              </a:solidFill>
              <a:ea typeface="微软雅黑" panose="020B0503020204020204" pitchFamily="34" charset="-122"/>
              <a:sym typeface="Arial" panose="020B0604020202020204" pitchFamily="34" charset="0"/>
            </a:endParaRPr>
          </a:p>
          <a:p>
            <a:pPr algn="just" defTabSz="914400">
              <a:lnSpc>
                <a:spcPct val="150000"/>
              </a:lnSpc>
            </a:pPr>
            <a:r>
              <a:rPr lang="zh-CN" altLang="en-US" sz="800" dirty="0">
                <a:solidFill>
                  <a:prstClr val="white"/>
                </a:solidFill>
                <a:ea typeface="微软雅黑" panose="020B0503020204020204" pitchFamily="34" charset="-122"/>
                <a:sym typeface="Arial" panose="020B0604020202020204" pitchFamily="34" charset="0"/>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a:t>
            </a:r>
            <a:endParaRPr lang="zh-CN" altLang="en-US" sz="800" dirty="0">
              <a:solidFill>
                <a:prstClr val="white"/>
              </a:solidFill>
              <a:ea typeface="微软雅黑" panose="020B0503020204020204" pitchFamily="34" charset="-122"/>
              <a:sym typeface="Arial" panose="020B0604020202020204" pitchFamily="34" charset="0"/>
            </a:endParaRPr>
          </a:p>
        </p:txBody>
      </p:sp>
      <p:sp>
        <p:nvSpPr>
          <p:cNvPr id="20" name="TextBox 3"/>
          <p:cNvSpPr>
            <a:spLocks noChangeArrowheads="1"/>
          </p:cNvSpPr>
          <p:nvPr/>
        </p:nvSpPr>
        <p:spPr bwMode="auto">
          <a:xfrm>
            <a:off x="741056" y="1545672"/>
            <a:ext cx="2753636" cy="43645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342900" indent="-342900" algn="just" defTabSz="914400">
              <a:lnSpc>
                <a:spcPct val="150000"/>
              </a:lnSpc>
              <a:buFont typeface="Arial" panose="020B0604020202020204" pitchFamily="34" charset="0"/>
              <a:buChar char="•"/>
            </a:pPr>
            <a:r>
              <a:rPr lang="zh-CN" altLang="en-US" sz="2400" b="1" dirty="0">
                <a:solidFill>
                  <a:prstClr val="white"/>
                </a:solidFill>
                <a:ea typeface="微软雅黑" panose="020B0503020204020204" pitchFamily="34" charset="-122"/>
                <a:sym typeface="Arial" panose="020B0604020202020204" pitchFamily="34" charset="0"/>
              </a:rPr>
              <a:t>时长</a:t>
            </a:r>
            <a:r>
              <a:rPr lang="zh-CN" altLang="en-US" sz="2400" dirty="0">
                <a:solidFill>
                  <a:prstClr val="white"/>
                </a:solidFill>
                <a:ea typeface="微软雅黑" panose="020B0503020204020204" pitchFamily="34" charset="-122"/>
                <a:sym typeface="Arial" panose="020B0604020202020204" pitchFamily="34" charset="0"/>
              </a:rPr>
              <a:t>：</a:t>
            </a:r>
            <a:r>
              <a:rPr lang="en-US" altLang="zh-CN" sz="2400" dirty="0">
                <a:solidFill>
                  <a:prstClr val="white"/>
                </a:solidFill>
                <a:ea typeface="微软雅黑" panose="020B0503020204020204" pitchFamily="34" charset="-122"/>
                <a:sym typeface="Arial" panose="020B0604020202020204" pitchFamily="34" charset="0"/>
              </a:rPr>
              <a:t>15min</a:t>
            </a:r>
            <a:endParaRPr lang="en-US" altLang="zh-CN" sz="2400" dirty="0">
              <a:solidFill>
                <a:prstClr val="white"/>
              </a:solidFill>
              <a:ea typeface="微软雅黑" panose="020B0503020204020204" pitchFamily="34" charset="-122"/>
              <a:sym typeface="Arial" panose="020B0604020202020204" pitchFamily="34" charset="0"/>
            </a:endParaRPr>
          </a:p>
          <a:p>
            <a:pPr marL="342900" indent="-342900" algn="just" defTabSz="914400">
              <a:lnSpc>
                <a:spcPct val="150000"/>
              </a:lnSpc>
              <a:buFont typeface="Arial" panose="020B0604020202020204" pitchFamily="34" charset="0"/>
              <a:buChar char="•"/>
            </a:pPr>
            <a:endParaRPr lang="en-US" altLang="zh-CN" sz="2400" dirty="0">
              <a:solidFill>
                <a:prstClr val="white"/>
              </a:solidFill>
              <a:ea typeface="微软雅黑" panose="020B0503020204020204" pitchFamily="34" charset="-122"/>
              <a:sym typeface="Arial" panose="020B0604020202020204" pitchFamily="34" charset="0"/>
            </a:endParaRPr>
          </a:p>
          <a:p>
            <a:pPr marL="342900" indent="-342900" algn="just" defTabSz="914400">
              <a:lnSpc>
                <a:spcPct val="150000"/>
              </a:lnSpc>
              <a:buFont typeface="Arial" panose="020B0604020202020204" pitchFamily="34" charset="0"/>
              <a:buChar char="•"/>
            </a:pPr>
            <a:r>
              <a:rPr lang="zh-CN" altLang="en-US" sz="2400" b="1" dirty="0">
                <a:solidFill>
                  <a:prstClr val="white"/>
                </a:solidFill>
                <a:ea typeface="微软雅黑" panose="020B0503020204020204" pitchFamily="34" charset="-122"/>
                <a:sym typeface="Arial" panose="020B0604020202020204" pitchFamily="34" charset="0"/>
              </a:rPr>
              <a:t>出现问题</a:t>
            </a:r>
            <a:r>
              <a:rPr lang="zh-CN" altLang="en-US" sz="2400" dirty="0">
                <a:solidFill>
                  <a:prstClr val="white"/>
                </a:solidFill>
                <a:ea typeface="微软雅黑" panose="020B0503020204020204" pitchFamily="34" charset="-122"/>
                <a:sym typeface="Arial" panose="020B0604020202020204" pitchFamily="34" charset="0"/>
              </a:rPr>
              <a:t>：出道口的计算工作量异常庞大，面对多种车型无法及时反应过来并进行相应的计数。</a:t>
            </a:r>
            <a:endParaRPr lang="zh-CN" altLang="en-US" sz="1100" dirty="0">
              <a:solidFill>
                <a:prstClr val="white"/>
              </a:solidFill>
              <a:ea typeface="微软雅黑" panose="020B0503020204020204" pitchFamily="34" charset="-122"/>
              <a:sym typeface="Arial" panose="020B0604020202020204" pitchFamily="34" charset="0"/>
            </a:endParaRPr>
          </a:p>
        </p:txBody>
      </p:sp>
      <p:sp>
        <p:nvSpPr>
          <p:cNvPr id="21" name="TextBox 3"/>
          <p:cNvSpPr>
            <a:spLocks noChangeArrowheads="1"/>
          </p:cNvSpPr>
          <p:nvPr/>
        </p:nvSpPr>
        <p:spPr bwMode="auto">
          <a:xfrm>
            <a:off x="9209436" y="4847467"/>
            <a:ext cx="2836205" cy="14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just" defTabSz="914400">
              <a:lnSpc>
                <a:spcPct val="150000"/>
              </a:lnSpc>
            </a:pPr>
            <a:r>
              <a:rPr lang="zh-CN" altLang="en-US" sz="1400" dirty="0">
                <a:solidFill>
                  <a:prstClr val="white"/>
                </a:solidFill>
                <a:ea typeface="微软雅黑" panose="020B0503020204020204" pitchFamily="34" charset="-122"/>
                <a:sym typeface="Arial" panose="020B0604020202020204" pitchFamily="34" charset="0"/>
              </a:rPr>
              <a:t>点击请替换文字内容</a:t>
            </a:r>
            <a:endParaRPr lang="zh-CN" altLang="en-US" sz="1400" dirty="0">
              <a:solidFill>
                <a:prstClr val="white"/>
              </a:solidFill>
              <a:ea typeface="微软雅黑" panose="020B0503020204020204" pitchFamily="34" charset="-122"/>
              <a:sym typeface="Arial" panose="020B0604020202020204" pitchFamily="34" charset="0"/>
            </a:endParaRPr>
          </a:p>
          <a:p>
            <a:pPr algn="just" defTabSz="914400">
              <a:lnSpc>
                <a:spcPct val="150000"/>
              </a:lnSpc>
            </a:pPr>
            <a:r>
              <a:rPr lang="zh-CN" altLang="en-US" sz="800" dirty="0">
                <a:solidFill>
                  <a:prstClr val="white"/>
                </a:solidFill>
                <a:ea typeface="微软雅黑" panose="020B0503020204020204" pitchFamily="34" charset="-122"/>
                <a:sym typeface="Arial" panose="020B0604020202020204" pitchFamily="34" charset="0"/>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a:t>
            </a:r>
            <a:endParaRPr lang="zh-CN" altLang="en-US" sz="800" dirty="0">
              <a:solidFill>
                <a:prstClr val="white"/>
              </a:solidFill>
              <a:ea typeface="微软雅黑" panose="020B0503020204020204" pitchFamily="34" charset="-122"/>
              <a:sym typeface="Arial" panose="020B0604020202020204" pitchFamily="34" charset="0"/>
            </a:endParaRPr>
          </a:p>
        </p:txBody>
      </p:sp>
      <p:sp>
        <p:nvSpPr>
          <p:cNvPr id="22" name="矩形 32"/>
          <p:cNvSpPr/>
          <p:nvPr/>
        </p:nvSpPr>
        <p:spPr>
          <a:xfrm flipH="1">
            <a:off x="4415367" y="3040326"/>
            <a:ext cx="931308" cy="967307"/>
          </a:xfrm>
          <a:custGeom>
            <a:avLst/>
            <a:gdLst/>
            <a:ahLst/>
            <a:cxnLst/>
            <a:rect l="l" t="t" r="r" b="b"/>
            <a:pathLst>
              <a:path w="1862852" h="1934859">
                <a:moveTo>
                  <a:pt x="895422" y="0"/>
                </a:moveTo>
                <a:lnTo>
                  <a:pt x="1862852" y="967430"/>
                </a:lnTo>
                <a:lnTo>
                  <a:pt x="1830523" y="999758"/>
                </a:lnTo>
                <a:lnTo>
                  <a:pt x="1830523" y="999758"/>
                </a:lnTo>
                <a:lnTo>
                  <a:pt x="895421" y="1934859"/>
                </a:lnTo>
                <a:lnTo>
                  <a:pt x="863093" y="1902531"/>
                </a:lnTo>
                <a:lnTo>
                  <a:pt x="1770654" y="994970"/>
                </a:lnTo>
                <a:lnTo>
                  <a:pt x="0" y="994970"/>
                </a:lnTo>
                <a:lnTo>
                  <a:pt x="0" y="949251"/>
                </a:lnTo>
                <a:lnTo>
                  <a:pt x="1780016" y="949251"/>
                </a:lnTo>
                <a:lnTo>
                  <a:pt x="863094" y="32329"/>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lnSpc>
                <a:spcPct val="150000"/>
              </a:lnSpc>
            </a:pP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矩形 32"/>
          <p:cNvSpPr/>
          <p:nvPr/>
        </p:nvSpPr>
        <p:spPr>
          <a:xfrm>
            <a:off x="3391593" y="6005923"/>
            <a:ext cx="931308" cy="967307"/>
          </a:xfrm>
          <a:custGeom>
            <a:avLst/>
            <a:gdLst/>
            <a:ahLst/>
            <a:cxnLst/>
            <a:rect l="l" t="t" r="r" b="b"/>
            <a:pathLst>
              <a:path w="1862852" h="1934859">
                <a:moveTo>
                  <a:pt x="895422" y="0"/>
                </a:moveTo>
                <a:lnTo>
                  <a:pt x="1862852" y="967430"/>
                </a:lnTo>
                <a:lnTo>
                  <a:pt x="1830523" y="999758"/>
                </a:lnTo>
                <a:lnTo>
                  <a:pt x="1830523" y="999758"/>
                </a:lnTo>
                <a:lnTo>
                  <a:pt x="895421" y="1934859"/>
                </a:lnTo>
                <a:lnTo>
                  <a:pt x="863093" y="1902531"/>
                </a:lnTo>
                <a:lnTo>
                  <a:pt x="1770654" y="994970"/>
                </a:lnTo>
                <a:lnTo>
                  <a:pt x="0" y="994970"/>
                </a:lnTo>
                <a:lnTo>
                  <a:pt x="0" y="949251"/>
                </a:lnTo>
                <a:lnTo>
                  <a:pt x="1780016" y="949251"/>
                </a:lnTo>
                <a:lnTo>
                  <a:pt x="863094" y="32329"/>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lnSpc>
                <a:spcPct val="150000"/>
              </a:lnSpc>
            </a:pP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矩形 32"/>
          <p:cNvSpPr/>
          <p:nvPr/>
        </p:nvSpPr>
        <p:spPr>
          <a:xfrm rot="16200000">
            <a:off x="8553850" y="4064762"/>
            <a:ext cx="931308" cy="967307"/>
          </a:xfrm>
          <a:custGeom>
            <a:avLst/>
            <a:gdLst/>
            <a:ahLst/>
            <a:cxnLst/>
            <a:rect l="l" t="t" r="r" b="b"/>
            <a:pathLst>
              <a:path w="1862852" h="1934859">
                <a:moveTo>
                  <a:pt x="895422" y="0"/>
                </a:moveTo>
                <a:lnTo>
                  <a:pt x="1862852" y="967430"/>
                </a:lnTo>
                <a:lnTo>
                  <a:pt x="1830523" y="999758"/>
                </a:lnTo>
                <a:lnTo>
                  <a:pt x="1830523" y="999758"/>
                </a:lnTo>
                <a:lnTo>
                  <a:pt x="895421" y="1934859"/>
                </a:lnTo>
                <a:lnTo>
                  <a:pt x="863093" y="1902531"/>
                </a:lnTo>
                <a:lnTo>
                  <a:pt x="1770654" y="994970"/>
                </a:lnTo>
                <a:lnTo>
                  <a:pt x="0" y="994970"/>
                </a:lnTo>
                <a:lnTo>
                  <a:pt x="0" y="949251"/>
                </a:lnTo>
                <a:lnTo>
                  <a:pt x="1780016" y="949251"/>
                </a:lnTo>
                <a:lnTo>
                  <a:pt x="863094" y="32329"/>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lnSpc>
                <a:spcPct val="150000"/>
              </a:lnSpc>
            </a:pP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TextBox 8"/>
          <p:cNvSpPr txBox="1"/>
          <p:nvPr/>
        </p:nvSpPr>
        <p:spPr>
          <a:xfrm>
            <a:off x="857556" y="233741"/>
            <a:ext cx="3948938" cy="492443"/>
          </a:xfrm>
          <a:prstGeom prst="rect">
            <a:avLst/>
          </a:prstGeom>
          <a:noFill/>
        </p:spPr>
        <p:txBody>
          <a:bodyPr wrap="square" lIns="0" tIns="0" rIns="0" bIns="0" rtlCol="0" anchor="ctr">
            <a:spAutoFit/>
          </a:bodyPr>
          <a:lstStyle/>
          <a:p>
            <a:pPr defTabSz="914400"/>
            <a:r>
              <a:rPr lang="zh-CN" altLang="en-US" sz="3200" dirty="0">
                <a:solidFill>
                  <a:prstClr val="white">
                    <a:lumMod val="65000"/>
                  </a:prstClr>
                </a:solidFill>
                <a:latin typeface="Arial" panose="020B0604020202020204" pitchFamily="34" charset="0"/>
                <a:ea typeface="微软雅黑" panose="020B0503020204020204" pitchFamily="34" charset="-122"/>
                <a:sym typeface="Arial" panose="020B0604020202020204" pitchFamily="34" charset="0"/>
              </a:rPr>
              <a:t>第二次数据采集</a:t>
            </a:r>
            <a:endParaRPr lang="zh-CN" altLang="en-US" sz="4000" dirty="0">
              <a:solidFill>
                <a:prstClr val="white">
                  <a:lumMod val="6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TextBox 8"/>
          <p:cNvSpPr txBox="1"/>
          <p:nvPr/>
        </p:nvSpPr>
        <p:spPr>
          <a:xfrm>
            <a:off x="857556" y="743743"/>
            <a:ext cx="2807566" cy="215315"/>
          </a:xfrm>
          <a:prstGeom prst="rect">
            <a:avLst/>
          </a:prstGeom>
          <a:noFill/>
        </p:spPr>
        <p:txBody>
          <a:bodyPr wrap="square" lIns="0" tIns="0" rIns="0" bIns="0" rtlCol="0" anchor="ctr">
            <a:spAutoFit/>
          </a:bodyPr>
          <a:lstStyle/>
          <a:p>
            <a:pPr defTabSz="914400"/>
            <a:r>
              <a:rPr lang="en-US" altLang="zh-CN" sz="1400" dirty="0">
                <a:solidFill>
                  <a:prstClr val="white">
                    <a:lumMod val="65000"/>
                  </a:prstClr>
                </a:solidFill>
                <a:latin typeface="Arial" panose="020B0604020202020204" pitchFamily="34" charset="0"/>
                <a:ea typeface="微软雅黑" panose="020B0503020204020204" pitchFamily="34" charset="-122"/>
                <a:sym typeface="Arial" panose="020B0604020202020204" pitchFamily="34" charset="0"/>
              </a:rPr>
              <a:t>The Second Data Acquisition</a:t>
            </a:r>
            <a:endParaRPr lang="zh-CN" altLang="en-US" sz="1400" dirty="0">
              <a:solidFill>
                <a:prstClr val="white">
                  <a:lumMod val="65000"/>
                </a:prstClr>
              </a:solidFill>
              <a:latin typeface="Arial" panose="020B0604020202020204" pitchFamily="34" charset="0"/>
              <a:ea typeface="微软雅黑" panose="020B0503020204020204" pitchFamily="34" charset="-122"/>
              <a:sym typeface="Arial" panose="020B0604020202020204" pitchFamily="34" charset="0"/>
            </a:endParaRPr>
          </a:p>
        </p:txBody>
      </p:sp>
      <p:pic>
        <p:nvPicPr>
          <p:cNvPr id="4" name="图片 3" descr="中山大学logo"/>
          <p:cNvPicPr>
            <a:picLocks noChangeAspect="1"/>
          </p:cNvPicPr>
          <p:nvPr/>
        </p:nvPicPr>
        <p:blipFill>
          <a:blip r:embed="rId1"/>
          <a:stretch>
            <a:fillRect/>
          </a:stretch>
        </p:blipFill>
        <p:spPr>
          <a:xfrm>
            <a:off x="11608151" y="243390"/>
            <a:ext cx="793707" cy="793707"/>
          </a:xfrm>
          <a:prstGeom prst="rect">
            <a:avLst/>
          </a:prstGeom>
        </p:spPr>
      </p:pic>
      <p:pic>
        <p:nvPicPr>
          <p:cNvPr id="3" name="图片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440029" y="1117164"/>
            <a:ext cx="4001552" cy="2915936"/>
          </a:xfrm>
          <a:prstGeom prst="rect">
            <a:avLst/>
          </a:prstGeom>
        </p:spPr>
      </p:pic>
      <p:pic>
        <p:nvPicPr>
          <p:cNvPr id="6" name="图片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35850" y="1117163"/>
            <a:ext cx="4028015" cy="2915936"/>
          </a:xfrm>
          <a:prstGeom prst="rect">
            <a:avLst/>
          </a:prstGeom>
        </p:spPr>
      </p:pic>
      <p:pic>
        <p:nvPicPr>
          <p:cNvPr id="8" name="图片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40029" y="4082760"/>
            <a:ext cx="4001552" cy="2890469"/>
          </a:xfrm>
          <a:prstGeom prst="rect">
            <a:avLst/>
          </a:prstGeom>
        </p:spPr>
      </p:pic>
      <p:pic>
        <p:nvPicPr>
          <p:cNvPr id="10" name="图片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524635" y="4082760"/>
            <a:ext cx="4039229" cy="2890468"/>
          </a:xfrm>
          <a:prstGeom prst="rect">
            <a:avLst/>
          </a:prstGeom>
        </p:spPr>
      </p:pic>
    </p:spTree>
  </p:cSld>
  <p:clrMapOvr>
    <a:masterClrMapping/>
  </p:clrMapOvr>
  <p:transition spd="med"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 calcmode="lin" valueType="num">
                                      <p:cBhvr>
                                        <p:cTn id="9" dur="500" fill="hold"/>
                                        <p:tgtEl>
                                          <p:spTgt spid="16"/>
                                        </p:tgtEl>
                                        <p:attrNameLst>
                                          <p:attrName>ppt_x</p:attrName>
                                        </p:attrNameLst>
                                      </p:cBhvr>
                                      <p:tavLst>
                                        <p:tav tm="0">
                                          <p:val>
                                            <p:fltVal val="0.5"/>
                                          </p:val>
                                        </p:tav>
                                        <p:tav tm="100000">
                                          <p:val>
                                            <p:strVal val="#ppt_x"/>
                                          </p:val>
                                        </p:tav>
                                      </p:tavLst>
                                    </p:anim>
                                    <p:anim calcmode="lin" valueType="num">
                                      <p:cBhvr>
                                        <p:cTn id="10" dur="500" fill="hold"/>
                                        <p:tgtEl>
                                          <p:spTgt spid="16"/>
                                        </p:tgtEl>
                                        <p:attrNameLst>
                                          <p:attrName>ppt_y</p:attrName>
                                        </p:attrNameLst>
                                      </p:cBhvr>
                                      <p:tavLst>
                                        <p:tav tm="0">
                                          <p:val>
                                            <p:fltVal val="0.5"/>
                                          </p:val>
                                        </p:tav>
                                        <p:tav tm="100000">
                                          <p:val>
                                            <p:strVal val="#ppt_y"/>
                                          </p:val>
                                        </p:tav>
                                      </p:tavLst>
                                    </p:anim>
                                  </p:childTnLst>
                                </p:cTn>
                              </p:par>
                              <p:par>
                                <p:cTn id="11" presetID="49" presetClass="entr" presetSubtype="0" decel="100000" fill="hold" grpId="1" nodeType="with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ppt_w</p:attrName>
                                        </p:attrNameLst>
                                      </p:cBhvr>
                                      <p:tavLst>
                                        <p:tav tm="0">
                                          <p:val>
                                            <p:fltVal val="0"/>
                                          </p:val>
                                        </p:tav>
                                        <p:tav tm="100000">
                                          <p:val>
                                            <p:strVal val="#ppt_w"/>
                                          </p:val>
                                        </p:tav>
                                      </p:tavLst>
                                    </p:anim>
                                    <p:anim calcmode="lin" valueType="num">
                                      <p:cBhvr>
                                        <p:cTn id="14" dur="500" fill="hold"/>
                                        <p:tgtEl>
                                          <p:spTgt spid="16"/>
                                        </p:tgtEl>
                                        <p:attrNameLst>
                                          <p:attrName>ppt_h</p:attrName>
                                        </p:attrNameLst>
                                      </p:cBhvr>
                                      <p:tavLst>
                                        <p:tav tm="0">
                                          <p:val>
                                            <p:fltVal val="0"/>
                                          </p:val>
                                        </p:tav>
                                        <p:tav tm="100000">
                                          <p:val>
                                            <p:strVal val="#ppt_h"/>
                                          </p:val>
                                        </p:tav>
                                      </p:tavLst>
                                    </p:anim>
                                    <p:anim calcmode="lin" valueType="num">
                                      <p:cBhvr>
                                        <p:cTn id="15" dur="500" fill="hold"/>
                                        <p:tgtEl>
                                          <p:spTgt spid="16"/>
                                        </p:tgtEl>
                                        <p:attrNameLst>
                                          <p:attrName>style.rotation</p:attrName>
                                        </p:attrNameLst>
                                      </p:cBhvr>
                                      <p:tavLst>
                                        <p:tav tm="0">
                                          <p:val>
                                            <p:fltVal val="360"/>
                                          </p:val>
                                        </p:tav>
                                        <p:tav tm="100000">
                                          <p:val>
                                            <p:fltVal val="0"/>
                                          </p:val>
                                        </p:tav>
                                      </p:tavLst>
                                    </p:anim>
                                    <p:animEffect transition="in" filter="fade">
                                      <p:cBhvr>
                                        <p:cTn id="16" dur="500"/>
                                        <p:tgtEl>
                                          <p:spTgt spid="16"/>
                                        </p:tgtEl>
                                      </p:cBhvr>
                                    </p:animEffect>
                                  </p:childTnLst>
                                </p:cTn>
                              </p:par>
                            </p:childTnLst>
                          </p:cTn>
                        </p:par>
                        <p:par>
                          <p:cTn id="17" fill="hold">
                            <p:stCondLst>
                              <p:cond delay="500"/>
                            </p:stCondLst>
                            <p:childTnLst>
                              <p:par>
                                <p:cTn id="18" presetID="2" presetClass="entr" presetSubtype="2" fill="hold" grpId="0" nodeType="afterEffect">
                                  <p:stCondLst>
                                    <p:cond delay="0"/>
                                  </p:stCondLst>
                                  <p:childTnLst>
                                    <p:set>
                                      <p:cBhvr>
                                        <p:cTn id="19" dur="1" fill="hold">
                                          <p:stCondLst>
                                            <p:cond delay="0"/>
                                          </p:stCondLst>
                                        </p:cTn>
                                        <p:tgtEl>
                                          <p:spTgt spid="19"/>
                                        </p:tgtEl>
                                        <p:attrNameLst>
                                          <p:attrName>style.visibility</p:attrName>
                                        </p:attrNameLst>
                                      </p:cBhvr>
                                      <p:to>
                                        <p:strVal val="visible"/>
                                      </p:to>
                                    </p:set>
                                    <p:anim calcmode="lin" valueType="num">
                                      <p:cBhvr additive="base">
                                        <p:cTn id="20" dur="500" fill="hold"/>
                                        <p:tgtEl>
                                          <p:spTgt spid="19"/>
                                        </p:tgtEl>
                                        <p:attrNameLst>
                                          <p:attrName>ppt_x</p:attrName>
                                        </p:attrNameLst>
                                      </p:cBhvr>
                                      <p:tavLst>
                                        <p:tav tm="0">
                                          <p:val>
                                            <p:strVal val="1+#ppt_w/2"/>
                                          </p:val>
                                        </p:tav>
                                        <p:tav tm="100000">
                                          <p:val>
                                            <p:strVal val="#ppt_x"/>
                                          </p:val>
                                        </p:tav>
                                      </p:tavLst>
                                    </p:anim>
                                    <p:anim calcmode="lin" valueType="num">
                                      <p:cBhvr additive="base">
                                        <p:cTn id="21" dur="500" fill="hold"/>
                                        <p:tgtEl>
                                          <p:spTgt spid="19"/>
                                        </p:tgtEl>
                                        <p:attrNameLst>
                                          <p:attrName>ppt_y</p:attrName>
                                        </p:attrNameLst>
                                      </p:cBhvr>
                                      <p:tavLst>
                                        <p:tav tm="0">
                                          <p:val>
                                            <p:strVal val="#ppt_y"/>
                                          </p:val>
                                        </p:tav>
                                        <p:tav tm="100000">
                                          <p:val>
                                            <p:strVal val="#ppt_y"/>
                                          </p:val>
                                        </p:tav>
                                      </p:tavLst>
                                    </p:anim>
                                  </p:childTnLst>
                                </p:cTn>
                              </p:par>
                            </p:childTnLst>
                          </p:cTn>
                        </p:par>
                        <p:par>
                          <p:cTn id="22" fill="hold">
                            <p:stCondLst>
                              <p:cond delay="1000"/>
                            </p:stCondLst>
                            <p:childTnLst>
                              <p:par>
                                <p:cTn id="23" presetID="12" presetClass="entr" presetSubtype="2" fill="hold" grpId="0" nodeType="afterEffect">
                                  <p:stCondLst>
                                    <p:cond delay="0"/>
                                  </p:stCondLst>
                                  <p:childTnLst>
                                    <p:set>
                                      <p:cBhvr>
                                        <p:cTn id="24" dur="1" fill="hold">
                                          <p:stCondLst>
                                            <p:cond delay="0"/>
                                          </p:stCondLst>
                                        </p:cTn>
                                        <p:tgtEl>
                                          <p:spTgt spid="22"/>
                                        </p:tgtEl>
                                        <p:attrNameLst>
                                          <p:attrName>style.visibility</p:attrName>
                                        </p:attrNameLst>
                                      </p:cBhvr>
                                      <p:to>
                                        <p:strVal val="visible"/>
                                      </p:to>
                                    </p:set>
                                    <p:anim calcmode="lin" valueType="num">
                                      <p:cBhvr additive="base">
                                        <p:cTn id="25" dur="1000"/>
                                        <p:tgtEl>
                                          <p:spTgt spid="22"/>
                                        </p:tgtEl>
                                        <p:attrNameLst>
                                          <p:attrName>ppt_x</p:attrName>
                                        </p:attrNameLst>
                                      </p:cBhvr>
                                      <p:tavLst>
                                        <p:tav tm="0">
                                          <p:val>
                                            <p:strVal val="#ppt_x+#ppt_w*1.125000"/>
                                          </p:val>
                                        </p:tav>
                                        <p:tav tm="100000">
                                          <p:val>
                                            <p:strVal val="#ppt_x"/>
                                          </p:val>
                                        </p:tav>
                                      </p:tavLst>
                                    </p:anim>
                                    <p:animEffect transition="in" filter="wipe(left)">
                                      <p:cBhvr>
                                        <p:cTn id="26" dur="1000"/>
                                        <p:tgtEl>
                                          <p:spTgt spid="22"/>
                                        </p:tgtEl>
                                      </p:cBhvr>
                                    </p:animEffect>
                                  </p:childTnLst>
                                </p:cTn>
                              </p:par>
                            </p:childTnLst>
                          </p:cTn>
                        </p:par>
                        <p:par>
                          <p:cTn id="27" fill="hold">
                            <p:stCondLst>
                              <p:cond delay="2000"/>
                            </p:stCondLst>
                            <p:childTnLst>
                              <p:par>
                                <p:cTn id="28" presetID="2" presetClass="entr" presetSubtype="2" fill="hold" grpId="0" nodeType="afterEffect">
                                  <p:stCondLst>
                                    <p:cond delay="0"/>
                                  </p:stCondLst>
                                  <p:childTnLst>
                                    <p:set>
                                      <p:cBhvr>
                                        <p:cTn id="29" dur="1" fill="hold">
                                          <p:stCondLst>
                                            <p:cond delay="0"/>
                                          </p:stCondLst>
                                        </p:cTn>
                                        <p:tgtEl>
                                          <p:spTgt spid="20"/>
                                        </p:tgtEl>
                                        <p:attrNameLst>
                                          <p:attrName>style.visibility</p:attrName>
                                        </p:attrNameLst>
                                      </p:cBhvr>
                                      <p:to>
                                        <p:strVal val="visible"/>
                                      </p:to>
                                    </p:set>
                                    <p:anim calcmode="lin" valueType="num">
                                      <p:cBhvr additive="base">
                                        <p:cTn id="30" dur="500" fill="hold"/>
                                        <p:tgtEl>
                                          <p:spTgt spid="20"/>
                                        </p:tgtEl>
                                        <p:attrNameLst>
                                          <p:attrName>ppt_x</p:attrName>
                                        </p:attrNameLst>
                                      </p:cBhvr>
                                      <p:tavLst>
                                        <p:tav tm="0">
                                          <p:val>
                                            <p:strVal val="1+#ppt_w/2"/>
                                          </p:val>
                                        </p:tav>
                                        <p:tav tm="100000">
                                          <p:val>
                                            <p:strVal val="#ppt_x"/>
                                          </p:val>
                                        </p:tav>
                                      </p:tavLst>
                                    </p:anim>
                                    <p:anim calcmode="lin" valueType="num">
                                      <p:cBhvr additive="base">
                                        <p:cTn id="31" dur="500" fill="hold"/>
                                        <p:tgtEl>
                                          <p:spTgt spid="20"/>
                                        </p:tgtEl>
                                        <p:attrNameLst>
                                          <p:attrName>ppt_y</p:attrName>
                                        </p:attrNameLst>
                                      </p:cBhvr>
                                      <p:tavLst>
                                        <p:tav tm="0">
                                          <p:val>
                                            <p:strVal val="#ppt_y"/>
                                          </p:val>
                                        </p:tav>
                                        <p:tav tm="100000">
                                          <p:val>
                                            <p:strVal val="#ppt_y"/>
                                          </p:val>
                                        </p:tav>
                                      </p:tavLst>
                                    </p:anim>
                                  </p:childTnLst>
                                </p:cTn>
                              </p:par>
                            </p:childTnLst>
                          </p:cTn>
                        </p:par>
                        <p:par>
                          <p:cTn id="32" fill="hold">
                            <p:stCondLst>
                              <p:cond delay="2500"/>
                            </p:stCondLst>
                            <p:childTnLst>
                              <p:par>
                                <p:cTn id="33" presetID="12" presetClass="entr" presetSubtype="8" fill="hold" grpId="0" nodeType="afterEffect">
                                  <p:stCondLst>
                                    <p:cond delay="0"/>
                                  </p:stCondLst>
                                  <p:childTnLst>
                                    <p:set>
                                      <p:cBhvr>
                                        <p:cTn id="34" dur="1" fill="hold">
                                          <p:stCondLst>
                                            <p:cond delay="0"/>
                                          </p:stCondLst>
                                        </p:cTn>
                                        <p:tgtEl>
                                          <p:spTgt spid="23"/>
                                        </p:tgtEl>
                                        <p:attrNameLst>
                                          <p:attrName>style.visibility</p:attrName>
                                        </p:attrNameLst>
                                      </p:cBhvr>
                                      <p:to>
                                        <p:strVal val="visible"/>
                                      </p:to>
                                    </p:set>
                                    <p:anim calcmode="lin" valueType="num">
                                      <p:cBhvr additive="base">
                                        <p:cTn id="35" dur="1000"/>
                                        <p:tgtEl>
                                          <p:spTgt spid="23"/>
                                        </p:tgtEl>
                                        <p:attrNameLst>
                                          <p:attrName>ppt_x</p:attrName>
                                        </p:attrNameLst>
                                      </p:cBhvr>
                                      <p:tavLst>
                                        <p:tav tm="0">
                                          <p:val>
                                            <p:strVal val="#ppt_x-#ppt_w*1.125000"/>
                                          </p:val>
                                        </p:tav>
                                        <p:tav tm="100000">
                                          <p:val>
                                            <p:strVal val="#ppt_x"/>
                                          </p:val>
                                        </p:tav>
                                      </p:tavLst>
                                    </p:anim>
                                    <p:animEffect transition="in" filter="wipe(right)">
                                      <p:cBhvr>
                                        <p:cTn id="36" dur="1000"/>
                                        <p:tgtEl>
                                          <p:spTgt spid="23"/>
                                        </p:tgtEl>
                                      </p:cBhvr>
                                    </p:animEffect>
                                  </p:childTnLst>
                                </p:cTn>
                              </p:par>
                            </p:childTnLst>
                          </p:cTn>
                        </p:par>
                        <p:par>
                          <p:cTn id="37" fill="hold">
                            <p:stCondLst>
                              <p:cond delay="3500"/>
                            </p:stCondLst>
                            <p:childTnLst>
                              <p:par>
                                <p:cTn id="38" presetID="2" presetClass="entr" presetSubtype="2" fill="hold" grpId="0" nodeType="afterEffect">
                                  <p:stCondLst>
                                    <p:cond delay="0"/>
                                  </p:stCondLst>
                                  <p:childTnLst>
                                    <p:set>
                                      <p:cBhvr>
                                        <p:cTn id="39" dur="1" fill="hold">
                                          <p:stCondLst>
                                            <p:cond delay="0"/>
                                          </p:stCondLst>
                                        </p:cTn>
                                        <p:tgtEl>
                                          <p:spTgt spid="21"/>
                                        </p:tgtEl>
                                        <p:attrNameLst>
                                          <p:attrName>style.visibility</p:attrName>
                                        </p:attrNameLst>
                                      </p:cBhvr>
                                      <p:to>
                                        <p:strVal val="visible"/>
                                      </p:to>
                                    </p:set>
                                    <p:anim calcmode="lin" valueType="num">
                                      <p:cBhvr additive="base">
                                        <p:cTn id="40" dur="500" fill="hold"/>
                                        <p:tgtEl>
                                          <p:spTgt spid="21"/>
                                        </p:tgtEl>
                                        <p:attrNameLst>
                                          <p:attrName>ppt_x</p:attrName>
                                        </p:attrNameLst>
                                      </p:cBhvr>
                                      <p:tavLst>
                                        <p:tav tm="0">
                                          <p:val>
                                            <p:strVal val="1+#ppt_w/2"/>
                                          </p:val>
                                        </p:tav>
                                        <p:tav tm="100000">
                                          <p:val>
                                            <p:strVal val="#ppt_x"/>
                                          </p:val>
                                        </p:tav>
                                      </p:tavLst>
                                    </p:anim>
                                    <p:anim calcmode="lin" valueType="num">
                                      <p:cBhvr additive="base">
                                        <p:cTn id="41" dur="500" fill="hold"/>
                                        <p:tgtEl>
                                          <p:spTgt spid="21"/>
                                        </p:tgtEl>
                                        <p:attrNameLst>
                                          <p:attrName>ppt_y</p:attrName>
                                        </p:attrNameLst>
                                      </p:cBhvr>
                                      <p:tavLst>
                                        <p:tav tm="0">
                                          <p:val>
                                            <p:strVal val="#ppt_y"/>
                                          </p:val>
                                        </p:tav>
                                        <p:tav tm="100000">
                                          <p:val>
                                            <p:strVal val="#ppt_y"/>
                                          </p:val>
                                        </p:tav>
                                      </p:tavLst>
                                    </p:anim>
                                  </p:childTnLst>
                                </p:cTn>
                              </p:par>
                            </p:childTnLst>
                          </p:cTn>
                        </p:par>
                        <p:par>
                          <p:cTn id="42" fill="hold">
                            <p:stCondLst>
                              <p:cond delay="4000"/>
                            </p:stCondLst>
                            <p:childTnLst>
                              <p:par>
                                <p:cTn id="43" presetID="12" presetClass="entr" presetSubtype="4" fill="hold" grpId="0" nodeType="afterEffect">
                                  <p:stCondLst>
                                    <p:cond delay="0"/>
                                  </p:stCondLst>
                                  <p:childTnLst>
                                    <p:set>
                                      <p:cBhvr>
                                        <p:cTn id="44" dur="1" fill="hold">
                                          <p:stCondLst>
                                            <p:cond delay="0"/>
                                          </p:stCondLst>
                                        </p:cTn>
                                        <p:tgtEl>
                                          <p:spTgt spid="24"/>
                                        </p:tgtEl>
                                        <p:attrNameLst>
                                          <p:attrName>style.visibility</p:attrName>
                                        </p:attrNameLst>
                                      </p:cBhvr>
                                      <p:to>
                                        <p:strVal val="visible"/>
                                      </p:to>
                                    </p:set>
                                    <p:anim calcmode="lin" valueType="num">
                                      <p:cBhvr additive="base">
                                        <p:cTn id="45" dur="1000"/>
                                        <p:tgtEl>
                                          <p:spTgt spid="24"/>
                                        </p:tgtEl>
                                        <p:attrNameLst>
                                          <p:attrName>ppt_y</p:attrName>
                                        </p:attrNameLst>
                                      </p:cBhvr>
                                      <p:tavLst>
                                        <p:tav tm="0">
                                          <p:val>
                                            <p:strVal val="#ppt_y+#ppt_h*1.125000"/>
                                          </p:val>
                                        </p:tav>
                                        <p:tav tm="100000">
                                          <p:val>
                                            <p:strVal val="#ppt_y"/>
                                          </p:val>
                                        </p:tav>
                                      </p:tavLst>
                                    </p:anim>
                                    <p:animEffect transition="in" filter="wipe(up)">
                                      <p:cBhvr>
                                        <p:cTn id="46" dur="1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6" grpId="1" animBg="1"/>
      <p:bldP spid="19" grpId="0"/>
      <p:bldP spid="20" grpId="0"/>
      <p:bldP spid="21" grpId="0"/>
      <p:bldP spid="22" grpId="0" animBg="1"/>
      <p:bldP spid="23" grpId="0" animBg="1"/>
      <p:bldP spid="2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4238836" y="3493251"/>
            <a:ext cx="4381081" cy="96997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72720" tIns="36359" rIns="72720" bIns="36359"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 name="椭圆 2"/>
          <p:cNvSpPr/>
          <p:nvPr/>
        </p:nvSpPr>
        <p:spPr>
          <a:xfrm>
            <a:off x="5919165" y="2214894"/>
            <a:ext cx="1020423" cy="102042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4400" dirty="0">
                <a:solidFill>
                  <a:schemeClr val="bg1"/>
                </a:solidFill>
                <a:latin typeface="Arial" panose="020B0604020202020204" pitchFamily="34" charset="0"/>
                <a:ea typeface="微软雅黑" panose="020B0503020204020204" pitchFamily="34" charset="-122"/>
                <a:sym typeface="Arial" panose="020B0604020202020204" pitchFamily="34" charset="0"/>
              </a:rPr>
              <a:t>04</a:t>
            </a:r>
            <a:endParaRPr lang="zh-CN" altLang="en-US" sz="4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MH_Entry_1"/>
          <p:cNvSpPr/>
          <p:nvPr>
            <p:custDataLst>
              <p:tags r:id="rId1"/>
            </p:custDataLst>
          </p:nvPr>
        </p:nvSpPr>
        <p:spPr>
          <a:xfrm>
            <a:off x="4485160" y="3762792"/>
            <a:ext cx="3888432" cy="430887"/>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spAutoFit/>
          </a:bodyPr>
          <a:lstStyle/>
          <a:p>
            <a:pPr algn="ctr"/>
            <a:r>
              <a:rPr lang="zh-CN" altLang="en-US" sz="2800" dirty="0">
                <a:solidFill>
                  <a:schemeClr val="bg1"/>
                </a:solidFill>
                <a:latin typeface="Arial" panose="020B0604020202020204" pitchFamily="34" charset="0"/>
                <a:ea typeface="微软雅黑" panose="020B0503020204020204" pitchFamily="34" charset="-122"/>
                <a:sym typeface="Arial" panose="020B0604020202020204" pitchFamily="34" charset="0"/>
              </a:rPr>
              <a:t>预调查数据处理及分析</a:t>
            </a:r>
            <a:endParaRPr lang="zh-CN" altLang="en-US" sz="28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pic>
        <p:nvPicPr>
          <p:cNvPr id="4" name="图片 3" descr="中山大学logo"/>
          <p:cNvPicPr>
            <a:picLocks noChangeAspect="1"/>
          </p:cNvPicPr>
          <p:nvPr/>
        </p:nvPicPr>
        <p:blipFill>
          <a:blip r:embed="rId2"/>
          <a:stretch>
            <a:fillRect/>
          </a:stretch>
        </p:blipFill>
        <p:spPr>
          <a:xfrm>
            <a:off x="11608435" y="243205"/>
            <a:ext cx="793750" cy="793750"/>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Tm="0">
        <p15:prstTrans prst="wind"/>
      </p:transition>
    </mc:Choice>
    <mc:Fallback>
      <p:transition spd="slow"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accel="40000" fill="hold" grpId="0" nodeType="clickEffect" p14:presetBounceEnd="40000">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14:bounceEnd="40000">
                                          <p:cBhvr additive="base">
                                            <p:cTn id="7" dur="1500" fill="hold"/>
                                            <p:tgtEl>
                                              <p:spTgt spid="3"/>
                                            </p:tgtEl>
                                            <p:attrNameLst>
                                              <p:attrName>ppt_x</p:attrName>
                                            </p:attrNameLst>
                                          </p:cBhvr>
                                          <p:tavLst>
                                            <p:tav tm="0">
                                              <p:val>
                                                <p:strVal val="#ppt_x"/>
                                              </p:val>
                                            </p:tav>
                                            <p:tav tm="100000">
                                              <p:val>
                                                <p:strVal val="#ppt_x"/>
                                              </p:val>
                                            </p:tav>
                                          </p:tavLst>
                                        </p:anim>
                                        <p:anim calcmode="lin" valueType="num" p14:bounceEnd="40000">
                                          <p:cBhvr additive="base">
                                            <p:cTn id="8" dur="1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accel="40000" fill="hold" grpId="0" nodeType="withEffect" p14:presetBounceEnd="40000">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14:bounceEnd="40000">
                                          <p:cBhvr additive="base">
                                            <p:cTn id="11" dur="1500" fill="hold"/>
                                            <p:tgtEl>
                                              <p:spTgt spid="2"/>
                                            </p:tgtEl>
                                            <p:attrNameLst>
                                              <p:attrName>ppt_x</p:attrName>
                                            </p:attrNameLst>
                                          </p:cBhvr>
                                          <p:tavLst>
                                            <p:tav tm="0">
                                              <p:val>
                                                <p:strVal val="#ppt_x"/>
                                              </p:val>
                                            </p:tav>
                                            <p:tav tm="100000">
                                              <p:val>
                                                <p:strVal val="#ppt_x"/>
                                              </p:val>
                                            </p:tav>
                                          </p:tavLst>
                                        </p:anim>
                                        <p:anim calcmode="lin" valueType="num" p14:bounceEnd="40000">
                                          <p:cBhvr additive="base">
                                            <p:cTn id="12" dur="1500" fill="hold"/>
                                            <p:tgtEl>
                                              <p:spTgt spid="2"/>
                                            </p:tgtEl>
                                            <p:attrNameLst>
                                              <p:attrName>ppt_y</p:attrName>
                                            </p:attrNameLst>
                                          </p:cBhvr>
                                          <p:tavLst>
                                            <p:tav tm="0">
                                              <p:val>
                                                <p:strVal val="1+#ppt_h/2"/>
                                              </p:val>
                                            </p:tav>
                                            <p:tav tm="100000">
                                              <p:val>
                                                <p:strVal val="#ppt_y"/>
                                              </p:val>
                                            </p:tav>
                                          </p:tavLst>
                                        </p:anim>
                                      </p:childTnLst>
                                    </p:cTn>
                                  </p:par>
                                  <p:par>
                                    <p:cTn id="13" presetID="56" presetClass="entr" presetSubtype="0" fill="hold" grpId="0" nodeType="withEffect">
                                      <p:stCondLst>
                                        <p:cond delay="0"/>
                                      </p:stCondLst>
                                      <p:iterate type="lt">
                                        <p:tmPct val="10000"/>
                                      </p:iterate>
                                      <p:childTnLst>
                                        <p:set>
                                          <p:cBhvr>
                                            <p:cTn id="14" dur="1" fill="hold">
                                              <p:stCondLst>
                                                <p:cond delay="0"/>
                                              </p:stCondLst>
                                            </p:cTn>
                                            <p:tgtEl>
                                              <p:spTgt spid="5"/>
                                            </p:tgtEl>
                                            <p:attrNameLst>
                                              <p:attrName>style.visibility</p:attrName>
                                            </p:attrNameLst>
                                          </p:cBhvr>
                                          <p:to>
                                            <p:strVal val="visible"/>
                                          </p:to>
                                        </p:set>
                                        <p:anim by="(-#ppt_w*2)" calcmode="lin" valueType="num">
                                          <p:cBhvr rctx="PPT">
                                            <p:cTn id="15" dur="500" autoRev="1" fill="hold">
                                              <p:stCondLst>
                                                <p:cond delay="0"/>
                                              </p:stCondLst>
                                            </p:cTn>
                                            <p:tgtEl>
                                              <p:spTgt spid="5"/>
                                            </p:tgtEl>
                                            <p:attrNameLst>
                                              <p:attrName>ppt_w</p:attrName>
                                            </p:attrNameLst>
                                          </p:cBhvr>
                                        </p:anim>
                                        <p:anim by="(#ppt_w*0.50)" calcmode="lin" valueType="num">
                                          <p:cBhvr>
                                            <p:cTn id="16" dur="500" decel="50000" autoRev="1" fill="hold">
                                              <p:stCondLst>
                                                <p:cond delay="0"/>
                                              </p:stCondLst>
                                            </p:cTn>
                                            <p:tgtEl>
                                              <p:spTgt spid="5"/>
                                            </p:tgtEl>
                                            <p:attrNameLst>
                                              <p:attrName>ppt_x</p:attrName>
                                            </p:attrNameLst>
                                          </p:cBhvr>
                                        </p:anim>
                                        <p:anim from="(-#ppt_h/2)" to="(#ppt_y)" calcmode="lin" valueType="num">
                                          <p:cBhvr>
                                            <p:cTn id="17" dur="1000" fill="hold">
                                              <p:stCondLst>
                                                <p:cond delay="0"/>
                                              </p:stCondLst>
                                            </p:cTn>
                                            <p:tgtEl>
                                              <p:spTgt spid="5"/>
                                            </p:tgtEl>
                                            <p:attrNameLst>
                                              <p:attrName>ppt_y</p:attrName>
                                            </p:attrNameLst>
                                          </p:cBhvr>
                                        </p:anim>
                                        <p:animRot by="21600000">
                                          <p:cBhvr>
                                            <p:cTn id="18" dur="1000" fill="hold">
                                              <p:stCondLst>
                                                <p:cond delay="0"/>
                                              </p:stCondLst>
                                            </p:cTn>
                                            <p:tgtEl>
                                              <p:spTgt spid="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5" grpId="0"/>
        </p:bldLst>
      </p:timing>
    </mc:Choice>
    <mc:Fallback>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accel="4000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500" fill="hold"/>
                                            <p:tgtEl>
                                              <p:spTgt spid="3"/>
                                            </p:tgtEl>
                                            <p:attrNameLst>
                                              <p:attrName>ppt_x</p:attrName>
                                            </p:attrNameLst>
                                          </p:cBhvr>
                                          <p:tavLst>
                                            <p:tav tm="0">
                                              <p:val>
                                                <p:strVal val="#ppt_x"/>
                                              </p:val>
                                            </p:tav>
                                            <p:tav tm="100000">
                                              <p:val>
                                                <p:strVal val="#ppt_x"/>
                                              </p:val>
                                            </p:tav>
                                          </p:tavLst>
                                        </p:anim>
                                        <p:anim calcmode="lin" valueType="num">
                                          <p:cBhvr additive="base">
                                            <p:cTn id="8" dur="1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accel="40000"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1500" fill="hold"/>
                                            <p:tgtEl>
                                              <p:spTgt spid="2"/>
                                            </p:tgtEl>
                                            <p:attrNameLst>
                                              <p:attrName>ppt_x</p:attrName>
                                            </p:attrNameLst>
                                          </p:cBhvr>
                                          <p:tavLst>
                                            <p:tav tm="0">
                                              <p:val>
                                                <p:strVal val="#ppt_x"/>
                                              </p:val>
                                            </p:tav>
                                            <p:tav tm="100000">
                                              <p:val>
                                                <p:strVal val="#ppt_x"/>
                                              </p:val>
                                            </p:tav>
                                          </p:tavLst>
                                        </p:anim>
                                        <p:anim calcmode="lin" valueType="num">
                                          <p:cBhvr additive="base">
                                            <p:cTn id="12" dur="1500" fill="hold"/>
                                            <p:tgtEl>
                                              <p:spTgt spid="2"/>
                                            </p:tgtEl>
                                            <p:attrNameLst>
                                              <p:attrName>ppt_y</p:attrName>
                                            </p:attrNameLst>
                                          </p:cBhvr>
                                          <p:tavLst>
                                            <p:tav tm="0">
                                              <p:val>
                                                <p:strVal val="1+#ppt_h/2"/>
                                              </p:val>
                                            </p:tav>
                                            <p:tav tm="100000">
                                              <p:val>
                                                <p:strVal val="#ppt_y"/>
                                              </p:val>
                                            </p:tav>
                                          </p:tavLst>
                                        </p:anim>
                                      </p:childTnLst>
                                    </p:cTn>
                                  </p:par>
                                  <p:par>
                                    <p:cTn id="13" presetID="56" presetClass="entr" presetSubtype="0" fill="hold" grpId="0" nodeType="withEffect">
                                      <p:stCondLst>
                                        <p:cond delay="0"/>
                                      </p:stCondLst>
                                      <p:iterate type="lt">
                                        <p:tmPct val="10000"/>
                                      </p:iterate>
                                      <p:childTnLst>
                                        <p:set>
                                          <p:cBhvr>
                                            <p:cTn id="14" dur="1" fill="hold">
                                              <p:stCondLst>
                                                <p:cond delay="0"/>
                                              </p:stCondLst>
                                            </p:cTn>
                                            <p:tgtEl>
                                              <p:spTgt spid="5"/>
                                            </p:tgtEl>
                                            <p:attrNameLst>
                                              <p:attrName>style.visibility</p:attrName>
                                            </p:attrNameLst>
                                          </p:cBhvr>
                                          <p:to>
                                            <p:strVal val="visible"/>
                                          </p:to>
                                        </p:set>
                                        <p:anim by="(-#ppt_w*2)" calcmode="lin" valueType="num">
                                          <p:cBhvr rctx="PPT">
                                            <p:cTn id="15" dur="500" autoRev="1" fill="hold">
                                              <p:stCondLst>
                                                <p:cond delay="0"/>
                                              </p:stCondLst>
                                            </p:cTn>
                                            <p:tgtEl>
                                              <p:spTgt spid="5"/>
                                            </p:tgtEl>
                                            <p:attrNameLst>
                                              <p:attrName>ppt_w</p:attrName>
                                            </p:attrNameLst>
                                          </p:cBhvr>
                                        </p:anim>
                                        <p:anim by="(#ppt_w*0.50)" calcmode="lin" valueType="num">
                                          <p:cBhvr>
                                            <p:cTn id="16" dur="500" decel="50000" autoRev="1" fill="hold">
                                              <p:stCondLst>
                                                <p:cond delay="0"/>
                                              </p:stCondLst>
                                            </p:cTn>
                                            <p:tgtEl>
                                              <p:spTgt spid="5"/>
                                            </p:tgtEl>
                                            <p:attrNameLst>
                                              <p:attrName>ppt_x</p:attrName>
                                            </p:attrNameLst>
                                          </p:cBhvr>
                                        </p:anim>
                                        <p:anim from="(-#ppt_h/2)" to="(#ppt_y)" calcmode="lin" valueType="num">
                                          <p:cBhvr>
                                            <p:cTn id="17" dur="1000" fill="hold">
                                              <p:stCondLst>
                                                <p:cond delay="0"/>
                                              </p:stCondLst>
                                            </p:cTn>
                                            <p:tgtEl>
                                              <p:spTgt spid="5"/>
                                            </p:tgtEl>
                                            <p:attrNameLst>
                                              <p:attrName>ppt_y</p:attrName>
                                            </p:attrNameLst>
                                          </p:cBhvr>
                                        </p:anim>
                                        <p:animRot by="21600000">
                                          <p:cBhvr>
                                            <p:cTn id="18" dur="1000" fill="hold">
                                              <p:stCondLst>
                                                <p:cond delay="0"/>
                                              </p:stCondLst>
                                            </p:cTn>
                                            <p:tgtEl>
                                              <p:spTgt spid="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5" grpId="0"/>
        </p:bld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8"/>
          <p:cNvSpPr txBox="1"/>
          <p:nvPr/>
        </p:nvSpPr>
        <p:spPr>
          <a:xfrm>
            <a:off x="857556" y="233741"/>
            <a:ext cx="3948938" cy="492443"/>
          </a:xfrm>
          <a:prstGeom prst="rect">
            <a:avLst/>
          </a:prstGeom>
          <a:noFill/>
        </p:spPr>
        <p:txBody>
          <a:bodyPr wrap="square" lIns="0" tIns="0" rIns="0" bIns="0" rtlCol="0" anchor="ctr">
            <a:spAutoFit/>
          </a:bodyPr>
          <a:lstStyle/>
          <a:p>
            <a:pPr defTabSz="914400"/>
            <a:r>
              <a:rPr lang="zh-CN" altLang="en-US" sz="3200" dirty="0">
                <a:solidFill>
                  <a:prstClr val="white">
                    <a:lumMod val="65000"/>
                  </a:prstClr>
                </a:solidFill>
                <a:latin typeface="Arial" panose="020B0604020202020204" pitchFamily="34" charset="0"/>
                <a:ea typeface="微软雅黑" panose="020B0503020204020204" pitchFamily="34" charset="-122"/>
                <a:sym typeface="Arial" panose="020B0604020202020204" pitchFamily="34" charset="0"/>
              </a:rPr>
              <a:t>调头数据</a:t>
            </a:r>
            <a:endParaRPr lang="zh-CN" altLang="en-US" sz="4000" dirty="0">
              <a:solidFill>
                <a:prstClr val="white">
                  <a:lumMod val="6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 name="TextBox 8"/>
          <p:cNvSpPr txBox="1"/>
          <p:nvPr/>
        </p:nvSpPr>
        <p:spPr>
          <a:xfrm>
            <a:off x="857556" y="743743"/>
            <a:ext cx="2807566" cy="215315"/>
          </a:xfrm>
          <a:prstGeom prst="rect">
            <a:avLst/>
          </a:prstGeom>
          <a:noFill/>
        </p:spPr>
        <p:txBody>
          <a:bodyPr wrap="square" lIns="0" tIns="0" rIns="0" bIns="0" rtlCol="0" anchor="ctr">
            <a:spAutoFit/>
          </a:bodyPr>
          <a:lstStyle/>
          <a:p>
            <a:pPr defTabSz="914400"/>
            <a:r>
              <a:rPr lang="en-US" altLang="zh-CN" sz="1400" dirty="0">
                <a:solidFill>
                  <a:prstClr val="white">
                    <a:lumMod val="65000"/>
                  </a:prstClr>
                </a:solidFill>
                <a:latin typeface="Arial" panose="020B0604020202020204" pitchFamily="34" charset="0"/>
                <a:ea typeface="微软雅黑" panose="020B0503020204020204" pitchFamily="34" charset="-122"/>
                <a:sym typeface="Arial" panose="020B0604020202020204" pitchFamily="34" charset="0"/>
              </a:rPr>
              <a:t>U-turn Data</a:t>
            </a:r>
            <a:endParaRPr lang="zh-CN" altLang="en-US" sz="1400" dirty="0">
              <a:solidFill>
                <a:prstClr val="white">
                  <a:lumMod val="6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 name="矩形 3"/>
          <p:cNvSpPr/>
          <p:nvPr/>
        </p:nvSpPr>
        <p:spPr>
          <a:xfrm>
            <a:off x="604678" y="1819301"/>
            <a:ext cx="3240360" cy="523220"/>
          </a:xfrm>
          <a:prstGeom prst="rect">
            <a:avLst/>
          </a:prstGeom>
        </p:spPr>
        <p:txBody>
          <a:bodyPr wrap="square">
            <a:spAutoFit/>
          </a:bodyPr>
          <a:lstStyle/>
          <a:p>
            <a:r>
              <a:rPr lang="zh-CN" altLang="en-US" sz="2800" b="1"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第一次预调查：</a:t>
            </a:r>
            <a:endParaRPr lang="zh-CN" altLang="en-US" sz="2800" dirty="0"/>
          </a:p>
        </p:txBody>
      </p:sp>
      <p:graphicFrame>
        <p:nvGraphicFramePr>
          <p:cNvPr id="6" name="图表 5"/>
          <p:cNvGraphicFramePr/>
          <p:nvPr/>
        </p:nvGraphicFramePr>
        <p:xfrm>
          <a:off x="4629175" y="191189"/>
          <a:ext cx="7876821" cy="4320480"/>
        </p:xfrm>
        <a:graphic>
          <a:graphicData uri="http://schemas.openxmlformats.org/drawingml/2006/chart">
            <c:chart xmlns:c="http://schemas.openxmlformats.org/drawingml/2006/chart" xmlns:r="http://schemas.openxmlformats.org/officeDocument/2006/relationships" r:id="rId1"/>
          </a:graphicData>
        </a:graphic>
      </p:graphicFrame>
      <p:graphicFrame>
        <p:nvGraphicFramePr>
          <p:cNvPr id="9" name="表格 8"/>
          <p:cNvGraphicFramePr>
            <a:graphicFrameLocks noGrp="1"/>
          </p:cNvGraphicFramePr>
          <p:nvPr/>
        </p:nvGraphicFramePr>
        <p:xfrm>
          <a:off x="596726" y="4696445"/>
          <a:ext cx="8064898" cy="2086439"/>
        </p:xfrm>
        <a:graphic>
          <a:graphicData uri="http://schemas.openxmlformats.org/drawingml/2006/table">
            <a:tbl>
              <a:tblPr firstRow="1" firstCol="1" bandRow="1"/>
              <a:tblGrid>
                <a:gridCol w="1022705"/>
                <a:gridCol w="1022705"/>
                <a:gridCol w="1648871"/>
                <a:gridCol w="1022705"/>
                <a:gridCol w="1022705"/>
                <a:gridCol w="2325207"/>
              </a:tblGrid>
              <a:tr h="412528">
                <a:tc>
                  <a:txBody>
                    <a:bodyPr/>
                    <a:lstStyle/>
                    <a:p>
                      <a:pPr algn="ctr" fontAlgn="b">
                        <a:spcAft>
                          <a:spcPts val="0"/>
                        </a:spcAft>
                      </a:pPr>
                      <a:r>
                        <a:rPr lang="zh-CN" sz="2000" b="1" kern="0" dirty="0">
                          <a:solidFill>
                            <a:srgbClr val="000000"/>
                          </a:solidFill>
                          <a:effectLst/>
                          <a:latin typeface="Calibri" panose="020F0502020204030204" pitchFamily="34" charset="0"/>
                          <a:ea typeface="宋体" panose="02010600030101010101" pitchFamily="2" charset="-122"/>
                          <a:cs typeface="宋体" panose="02010600030101010101" pitchFamily="2" charset="-122"/>
                        </a:rPr>
                        <a:t>进口</a:t>
                      </a:r>
                      <a:endParaRPr lang="zh-CN" sz="24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spcAft>
                          <a:spcPts val="0"/>
                        </a:spcAft>
                      </a:pPr>
                      <a:r>
                        <a:rPr lang="zh-CN" sz="2000" b="1" kern="0" dirty="0">
                          <a:solidFill>
                            <a:srgbClr val="000000"/>
                          </a:solidFill>
                          <a:effectLst/>
                          <a:latin typeface="Calibri" panose="020F0502020204030204" pitchFamily="34" charset="0"/>
                          <a:ea typeface="宋体" panose="02010600030101010101" pitchFamily="2" charset="-122"/>
                          <a:cs typeface="宋体" panose="02010600030101010101" pitchFamily="2" charset="-122"/>
                        </a:rPr>
                        <a:t>大</a:t>
                      </a:r>
                      <a:endParaRPr lang="zh-CN" sz="24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spcAft>
                          <a:spcPts val="0"/>
                        </a:spcAft>
                      </a:pPr>
                      <a:r>
                        <a:rPr lang="zh-CN" sz="2000" b="1" kern="0" dirty="0">
                          <a:solidFill>
                            <a:srgbClr val="000000"/>
                          </a:solidFill>
                          <a:effectLst/>
                          <a:latin typeface="Calibri" panose="020F0502020204030204" pitchFamily="34" charset="0"/>
                          <a:ea typeface="宋体" panose="02010600030101010101" pitchFamily="2" charset="-122"/>
                          <a:cs typeface="宋体" panose="02010600030101010101" pitchFamily="2" charset="-122"/>
                        </a:rPr>
                        <a:t>大车折算</a:t>
                      </a:r>
                      <a:endParaRPr lang="zh-CN" sz="24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spcAft>
                          <a:spcPts val="0"/>
                        </a:spcAft>
                      </a:pPr>
                      <a:r>
                        <a:rPr lang="zh-CN" sz="2000" b="1" kern="0">
                          <a:solidFill>
                            <a:srgbClr val="000000"/>
                          </a:solidFill>
                          <a:effectLst/>
                          <a:latin typeface="Calibri" panose="020F0502020204030204" pitchFamily="34" charset="0"/>
                          <a:ea typeface="宋体" panose="02010600030101010101" pitchFamily="2" charset="-122"/>
                          <a:cs typeface="宋体" panose="02010600030101010101" pitchFamily="2" charset="-122"/>
                        </a:rPr>
                        <a:t>小</a:t>
                      </a:r>
                      <a:endParaRPr lang="zh-CN" sz="2400" kern="100">
                        <a:effectLst/>
                        <a:latin typeface="Calibri" panose="020F0502020204030204" pitchFamily="34" charset="0"/>
                        <a:ea typeface="宋体" panose="02010600030101010101" pitchFamily="2" charset="-122"/>
                        <a:cs typeface="Times New Roman" panose="02020603050405020304" pitchFamily="18" charset="0"/>
                      </a:endParaRP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spcAft>
                          <a:spcPts val="0"/>
                        </a:spcAft>
                      </a:pPr>
                      <a:r>
                        <a:rPr lang="zh-CN" sz="2000" b="1" kern="0">
                          <a:solidFill>
                            <a:srgbClr val="000000"/>
                          </a:solidFill>
                          <a:effectLst/>
                          <a:latin typeface="Calibri" panose="020F0502020204030204" pitchFamily="34" charset="0"/>
                          <a:ea typeface="宋体" panose="02010600030101010101" pitchFamily="2" charset="-122"/>
                          <a:cs typeface="宋体" panose="02010600030101010101" pitchFamily="2" charset="-122"/>
                        </a:rPr>
                        <a:t>总计</a:t>
                      </a:r>
                      <a:endParaRPr lang="zh-CN" sz="2400" kern="100">
                        <a:effectLst/>
                        <a:latin typeface="Calibri" panose="020F0502020204030204" pitchFamily="34" charset="0"/>
                        <a:ea typeface="宋体" panose="02010600030101010101" pitchFamily="2" charset="-122"/>
                        <a:cs typeface="Times New Roman" panose="02020603050405020304" pitchFamily="18" charset="0"/>
                      </a:endParaRP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spcAft>
                          <a:spcPts val="0"/>
                        </a:spcAft>
                      </a:pPr>
                      <a:r>
                        <a:rPr lang="zh-CN" sz="2000" b="1" kern="0">
                          <a:solidFill>
                            <a:srgbClr val="000000"/>
                          </a:solidFill>
                          <a:effectLst/>
                          <a:latin typeface="Calibri" panose="020F0502020204030204" pitchFamily="34" charset="0"/>
                          <a:ea typeface="宋体" panose="02010600030101010101" pitchFamily="2" charset="-122"/>
                          <a:cs typeface="宋体" panose="02010600030101010101" pitchFamily="2" charset="-122"/>
                        </a:rPr>
                        <a:t>折算扩大小时交通量</a:t>
                      </a:r>
                      <a:endParaRPr lang="zh-CN" sz="2400" kern="100">
                        <a:effectLst/>
                        <a:latin typeface="Calibri" panose="020F0502020204030204" pitchFamily="34" charset="0"/>
                        <a:ea typeface="宋体" panose="02010600030101010101" pitchFamily="2" charset="-122"/>
                        <a:cs typeface="Times New Roman" panose="02020603050405020304" pitchFamily="18" charset="0"/>
                      </a:endParaRP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12528">
                <a:tc>
                  <a:txBody>
                    <a:bodyPr/>
                    <a:lstStyle/>
                    <a:p>
                      <a:pPr algn="ctr" fontAlgn="b">
                        <a:spcAft>
                          <a:spcPts val="0"/>
                        </a:spcAft>
                      </a:pPr>
                      <a:r>
                        <a:rPr lang="zh-CN" sz="2000" b="1" kern="0">
                          <a:solidFill>
                            <a:srgbClr val="000000"/>
                          </a:solidFill>
                          <a:effectLst/>
                          <a:latin typeface="Calibri" panose="020F0502020204030204" pitchFamily="34" charset="0"/>
                          <a:ea typeface="宋体" panose="02010600030101010101" pitchFamily="2" charset="-122"/>
                          <a:cs typeface="宋体" panose="02010600030101010101" pitchFamily="2" charset="-122"/>
                        </a:rPr>
                        <a:t>南</a:t>
                      </a:r>
                      <a:endParaRPr lang="zh-CN" sz="2400" kern="100">
                        <a:effectLst/>
                        <a:latin typeface="Calibri" panose="020F0502020204030204" pitchFamily="34" charset="0"/>
                        <a:ea typeface="宋体" panose="02010600030101010101" pitchFamily="2" charset="-122"/>
                        <a:cs typeface="Times New Roman" panose="02020603050405020304" pitchFamily="18" charset="0"/>
                      </a:endParaRP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spcAft>
                          <a:spcPts val="0"/>
                        </a:spcAft>
                      </a:pPr>
                      <a:r>
                        <a:rPr lang="en-US" sz="2000" kern="0">
                          <a:solidFill>
                            <a:srgbClr val="000000"/>
                          </a:solidFill>
                          <a:effectLst/>
                          <a:latin typeface="Arial" panose="020B0604020202020204" pitchFamily="34" charset="0"/>
                          <a:ea typeface="宋体" panose="02010600030101010101" pitchFamily="2" charset="-122"/>
                          <a:cs typeface="Times New Roman" panose="02020603050405020304" pitchFamily="18" charset="0"/>
                        </a:rPr>
                        <a:t>25</a:t>
                      </a:r>
                      <a:endParaRPr lang="zh-CN" sz="2400" kern="100">
                        <a:effectLst/>
                        <a:latin typeface="Calibri" panose="020F0502020204030204" pitchFamily="34" charset="0"/>
                        <a:ea typeface="宋体" panose="02010600030101010101" pitchFamily="2" charset="-122"/>
                        <a:cs typeface="Times New Roman" panose="02020603050405020304" pitchFamily="18" charset="0"/>
                      </a:endParaRP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spcAft>
                          <a:spcPts val="0"/>
                        </a:spcAft>
                      </a:pPr>
                      <a:r>
                        <a:rPr lang="en-US" sz="2000" kern="0" dirty="0">
                          <a:solidFill>
                            <a:srgbClr val="000000"/>
                          </a:solidFill>
                          <a:effectLst/>
                          <a:latin typeface="Arial" panose="020B0604020202020204" pitchFamily="34" charset="0"/>
                          <a:ea typeface="宋体" panose="02010600030101010101" pitchFamily="2" charset="-122"/>
                          <a:cs typeface="Times New Roman" panose="02020603050405020304" pitchFamily="18" charset="0"/>
                        </a:rPr>
                        <a:t>50</a:t>
                      </a:r>
                      <a:endParaRPr lang="zh-CN" sz="24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spcAft>
                          <a:spcPts val="0"/>
                        </a:spcAft>
                      </a:pPr>
                      <a:r>
                        <a:rPr lang="en-US" sz="2000" kern="0" dirty="0">
                          <a:solidFill>
                            <a:srgbClr val="000000"/>
                          </a:solidFill>
                          <a:effectLst/>
                          <a:latin typeface="Arial" panose="020B0604020202020204" pitchFamily="34" charset="0"/>
                          <a:ea typeface="宋体" panose="02010600030101010101" pitchFamily="2" charset="-122"/>
                          <a:cs typeface="Times New Roman" panose="02020603050405020304" pitchFamily="18" charset="0"/>
                        </a:rPr>
                        <a:t>222</a:t>
                      </a:r>
                      <a:endParaRPr lang="zh-CN" sz="24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spcAft>
                          <a:spcPts val="0"/>
                        </a:spcAft>
                      </a:pPr>
                      <a:r>
                        <a:rPr lang="en-US" sz="2000" kern="0">
                          <a:solidFill>
                            <a:srgbClr val="000000"/>
                          </a:solidFill>
                          <a:effectLst/>
                          <a:latin typeface="Arial" panose="020B0604020202020204" pitchFamily="34" charset="0"/>
                          <a:ea typeface="宋体" panose="02010600030101010101" pitchFamily="2" charset="-122"/>
                          <a:cs typeface="Times New Roman" panose="02020603050405020304" pitchFamily="18" charset="0"/>
                        </a:rPr>
                        <a:t>272</a:t>
                      </a:r>
                      <a:endParaRPr lang="zh-CN" sz="2400" kern="100">
                        <a:effectLst/>
                        <a:latin typeface="Calibri" panose="020F0502020204030204" pitchFamily="34" charset="0"/>
                        <a:ea typeface="宋体" panose="02010600030101010101" pitchFamily="2" charset="-122"/>
                        <a:cs typeface="Times New Roman" panose="02020603050405020304" pitchFamily="18" charset="0"/>
                      </a:endParaRP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spcAft>
                          <a:spcPts val="0"/>
                        </a:spcAft>
                      </a:pPr>
                      <a:r>
                        <a:rPr lang="en-US" sz="2000" kern="0">
                          <a:solidFill>
                            <a:srgbClr val="000000"/>
                          </a:solidFill>
                          <a:effectLst/>
                          <a:latin typeface="Arial" panose="020B0604020202020204" pitchFamily="34" charset="0"/>
                          <a:ea typeface="宋体" panose="02010600030101010101" pitchFamily="2" charset="-122"/>
                          <a:cs typeface="Times New Roman" panose="02020603050405020304" pitchFamily="18" charset="0"/>
                        </a:rPr>
                        <a:t>816</a:t>
                      </a:r>
                      <a:endParaRPr lang="zh-CN" sz="2400" kern="100">
                        <a:effectLst/>
                        <a:latin typeface="Calibri" panose="020F0502020204030204" pitchFamily="34" charset="0"/>
                        <a:ea typeface="宋体" panose="02010600030101010101" pitchFamily="2" charset="-122"/>
                        <a:cs typeface="Times New Roman" panose="02020603050405020304" pitchFamily="18" charset="0"/>
                      </a:endParaRP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12528">
                <a:tc>
                  <a:txBody>
                    <a:bodyPr/>
                    <a:lstStyle/>
                    <a:p>
                      <a:pPr algn="ctr" fontAlgn="b">
                        <a:spcAft>
                          <a:spcPts val="0"/>
                        </a:spcAft>
                      </a:pPr>
                      <a:r>
                        <a:rPr lang="zh-CN" sz="2000" b="1" kern="0" dirty="0">
                          <a:solidFill>
                            <a:srgbClr val="000000"/>
                          </a:solidFill>
                          <a:effectLst/>
                          <a:latin typeface="Calibri" panose="020F0502020204030204" pitchFamily="34" charset="0"/>
                          <a:ea typeface="宋体" panose="02010600030101010101" pitchFamily="2" charset="-122"/>
                          <a:cs typeface="宋体" panose="02010600030101010101" pitchFamily="2" charset="-122"/>
                        </a:rPr>
                        <a:t>北</a:t>
                      </a:r>
                      <a:endParaRPr lang="zh-CN" sz="24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spcAft>
                          <a:spcPts val="0"/>
                        </a:spcAft>
                      </a:pPr>
                      <a:r>
                        <a:rPr lang="en-US" sz="2000" kern="0">
                          <a:solidFill>
                            <a:srgbClr val="000000"/>
                          </a:solidFill>
                          <a:effectLst/>
                          <a:latin typeface="Arial" panose="020B0604020202020204" pitchFamily="34" charset="0"/>
                          <a:ea typeface="宋体" panose="02010600030101010101" pitchFamily="2" charset="-122"/>
                          <a:cs typeface="Times New Roman" panose="02020603050405020304" pitchFamily="18" charset="0"/>
                        </a:rPr>
                        <a:t>24</a:t>
                      </a:r>
                      <a:endParaRPr lang="zh-CN" sz="2400" kern="100">
                        <a:effectLst/>
                        <a:latin typeface="Calibri" panose="020F0502020204030204" pitchFamily="34" charset="0"/>
                        <a:ea typeface="宋体" panose="02010600030101010101" pitchFamily="2" charset="-122"/>
                        <a:cs typeface="Times New Roman" panose="02020603050405020304" pitchFamily="18" charset="0"/>
                      </a:endParaRP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spcAft>
                          <a:spcPts val="0"/>
                        </a:spcAft>
                      </a:pPr>
                      <a:r>
                        <a:rPr lang="en-US" sz="2000" kern="0">
                          <a:solidFill>
                            <a:srgbClr val="000000"/>
                          </a:solidFill>
                          <a:effectLst/>
                          <a:latin typeface="Arial" panose="020B0604020202020204" pitchFamily="34" charset="0"/>
                          <a:ea typeface="宋体" panose="02010600030101010101" pitchFamily="2" charset="-122"/>
                          <a:cs typeface="Times New Roman" panose="02020603050405020304" pitchFamily="18" charset="0"/>
                        </a:rPr>
                        <a:t>48</a:t>
                      </a:r>
                      <a:endParaRPr lang="zh-CN" sz="2400" kern="100">
                        <a:effectLst/>
                        <a:latin typeface="Calibri" panose="020F0502020204030204" pitchFamily="34" charset="0"/>
                        <a:ea typeface="宋体" panose="02010600030101010101" pitchFamily="2" charset="-122"/>
                        <a:cs typeface="Times New Roman" panose="02020603050405020304" pitchFamily="18" charset="0"/>
                      </a:endParaRP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spcAft>
                          <a:spcPts val="0"/>
                        </a:spcAft>
                      </a:pPr>
                      <a:r>
                        <a:rPr lang="en-US" sz="2000" kern="0" dirty="0">
                          <a:solidFill>
                            <a:srgbClr val="000000"/>
                          </a:solidFill>
                          <a:effectLst/>
                          <a:latin typeface="Arial" panose="020B0604020202020204" pitchFamily="34" charset="0"/>
                          <a:ea typeface="宋体" panose="02010600030101010101" pitchFamily="2" charset="-122"/>
                          <a:cs typeface="Times New Roman" panose="02020603050405020304" pitchFamily="18" charset="0"/>
                        </a:rPr>
                        <a:t>153</a:t>
                      </a:r>
                      <a:endParaRPr lang="zh-CN" sz="24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spcAft>
                          <a:spcPts val="0"/>
                        </a:spcAft>
                      </a:pPr>
                      <a:r>
                        <a:rPr lang="en-US" sz="2000" kern="0" dirty="0">
                          <a:solidFill>
                            <a:srgbClr val="000000"/>
                          </a:solidFill>
                          <a:effectLst/>
                          <a:latin typeface="Arial" panose="020B0604020202020204" pitchFamily="34" charset="0"/>
                          <a:ea typeface="宋体" panose="02010600030101010101" pitchFamily="2" charset="-122"/>
                          <a:cs typeface="Times New Roman" panose="02020603050405020304" pitchFamily="18" charset="0"/>
                        </a:rPr>
                        <a:t>201</a:t>
                      </a:r>
                      <a:endParaRPr lang="zh-CN" sz="24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spcAft>
                          <a:spcPts val="0"/>
                        </a:spcAft>
                      </a:pPr>
                      <a:r>
                        <a:rPr lang="en-US" sz="2000" kern="0" dirty="0">
                          <a:solidFill>
                            <a:srgbClr val="000000"/>
                          </a:solidFill>
                          <a:effectLst/>
                          <a:latin typeface="Arial" panose="020B0604020202020204" pitchFamily="34" charset="0"/>
                          <a:ea typeface="宋体" panose="02010600030101010101" pitchFamily="2" charset="-122"/>
                          <a:cs typeface="Times New Roman" panose="02020603050405020304" pitchFamily="18" charset="0"/>
                        </a:rPr>
                        <a:t>603</a:t>
                      </a:r>
                      <a:endParaRPr lang="zh-CN" sz="24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12528">
                <a:tc>
                  <a:txBody>
                    <a:bodyPr/>
                    <a:lstStyle/>
                    <a:p>
                      <a:pPr algn="ctr" fontAlgn="b">
                        <a:spcAft>
                          <a:spcPts val="0"/>
                        </a:spcAft>
                      </a:pPr>
                      <a:r>
                        <a:rPr lang="zh-CN" sz="2000" b="1" kern="0">
                          <a:solidFill>
                            <a:srgbClr val="000000"/>
                          </a:solidFill>
                          <a:effectLst/>
                          <a:latin typeface="Calibri" panose="020F0502020204030204" pitchFamily="34" charset="0"/>
                          <a:ea typeface="宋体" panose="02010600030101010101" pitchFamily="2" charset="-122"/>
                          <a:cs typeface="宋体" panose="02010600030101010101" pitchFamily="2" charset="-122"/>
                        </a:rPr>
                        <a:t>东</a:t>
                      </a:r>
                      <a:endParaRPr lang="zh-CN" sz="2400" kern="100">
                        <a:effectLst/>
                        <a:latin typeface="Calibri" panose="020F0502020204030204" pitchFamily="34" charset="0"/>
                        <a:ea typeface="宋体" panose="02010600030101010101" pitchFamily="2" charset="-122"/>
                        <a:cs typeface="Times New Roman" panose="02020603050405020304" pitchFamily="18" charset="0"/>
                      </a:endParaRP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spcAft>
                          <a:spcPts val="0"/>
                        </a:spcAft>
                      </a:pPr>
                      <a:r>
                        <a:rPr lang="en-US" sz="2000" kern="0">
                          <a:solidFill>
                            <a:srgbClr val="000000"/>
                          </a:solidFill>
                          <a:effectLst/>
                          <a:latin typeface="Arial" panose="020B0604020202020204" pitchFamily="34" charset="0"/>
                          <a:ea typeface="宋体" panose="02010600030101010101" pitchFamily="2" charset="-122"/>
                          <a:cs typeface="Times New Roman" panose="02020603050405020304" pitchFamily="18" charset="0"/>
                        </a:rPr>
                        <a:t>49</a:t>
                      </a:r>
                      <a:endParaRPr lang="zh-CN" sz="2400" kern="100">
                        <a:effectLst/>
                        <a:latin typeface="Calibri" panose="020F0502020204030204" pitchFamily="34" charset="0"/>
                        <a:ea typeface="宋体" panose="02010600030101010101" pitchFamily="2" charset="-122"/>
                        <a:cs typeface="Times New Roman" panose="02020603050405020304" pitchFamily="18" charset="0"/>
                      </a:endParaRP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spcAft>
                          <a:spcPts val="0"/>
                        </a:spcAft>
                      </a:pPr>
                      <a:r>
                        <a:rPr lang="en-US" sz="2000" kern="0">
                          <a:solidFill>
                            <a:srgbClr val="000000"/>
                          </a:solidFill>
                          <a:effectLst/>
                          <a:latin typeface="Arial" panose="020B0604020202020204" pitchFamily="34" charset="0"/>
                          <a:ea typeface="宋体" panose="02010600030101010101" pitchFamily="2" charset="-122"/>
                          <a:cs typeface="Times New Roman" panose="02020603050405020304" pitchFamily="18" charset="0"/>
                        </a:rPr>
                        <a:t>98</a:t>
                      </a:r>
                      <a:endParaRPr lang="zh-CN" sz="2400" kern="100">
                        <a:effectLst/>
                        <a:latin typeface="Calibri" panose="020F0502020204030204" pitchFamily="34" charset="0"/>
                        <a:ea typeface="宋体" panose="02010600030101010101" pitchFamily="2" charset="-122"/>
                        <a:cs typeface="Times New Roman" panose="02020603050405020304" pitchFamily="18" charset="0"/>
                      </a:endParaRP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spcAft>
                          <a:spcPts val="0"/>
                        </a:spcAft>
                      </a:pPr>
                      <a:r>
                        <a:rPr lang="en-US" sz="2000" kern="0">
                          <a:solidFill>
                            <a:srgbClr val="000000"/>
                          </a:solidFill>
                          <a:effectLst/>
                          <a:latin typeface="Arial" panose="020B0604020202020204" pitchFamily="34" charset="0"/>
                          <a:ea typeface="宋体" panose="02010600030101010101" pitchFamily="2" charset="-122"/>
                          <a:cs typeface="Times New Roman" panose="02020603050405020304" pitchFamily="18" charset="0"/>
                        </a:rPr>
                        <a:t>199</a:t>
                      </a:r>
                      <a:endParaRPr lang="zh-CN" sz="2400" kern="100">
                        <a:effectLst/>
                        <a:latin typeface="Calibri" panose="020F0502020204030204" pitchFamily="34" charset="0"/>
                        <a:ea typeface="宋体" panose="02010600030101010101" pitchFamily="2" charset="-122"/>
                        <a:cs typeface="Times New Roman" panose="02020603050405020304" pitchFamily="18" charset="0"/>
                      </a:endParaRP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spcAft>
                          <a:spcPts val="0"/>
                        </a:spcAft>
                      </a:pPr>
                      <a:r>
                        <a:rPr lang="en-US" sz="2000" kern="0">
                          <a:solidFill>
                            <a:srgbClr val="000000"/>
                          </a:solidFill>
                          <a:effectLst/>
                          <a:latin typeface="Arial" panose="020B0604020202020204" pitchFamily="34" charset="0"/>
                          <a:ea typeface="宋体" panose="02010600030101010101" pitchFamily="2" charset="-122"/>
                          <a:cs typeface="Times New Roman" panose="02020603050405020304" pitchFamily="18" charset="0"/>
                        </a:rPr>
                        <a:t>297</a:t>
                      </a:r>
                      <a:endParaRPr lang="zh-CN" sz="2400" kern="100">
                        <a:effectLst/>
                        <a:latin typeface="Calibri" panose="020F0502020204030204" pitchFamily="34" charset="0"/>
                        <a:ea typeface="宋体" panose="02010600030101010101" pitchFamily="2" charset="-122"/>
                        <a:cs typeface="Times New Roman" panose="02020603050405020304" pitchFamily="18" charset="0"/>
                      </a:endParaRP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spcAft>
                          <a:spcPts val="0"/>
                        </a:spcAft>
                      </a:pPr>
                      <a:r>
                        <a:rPr lang="en-US" sz="2000" kern="0" dirty="0">
                          <a:solidFill>
                            <a:srgbClr val="000000"/>
                          </a:solidFill>
                          <a:effectLst/>
                          <a:latin typeface="Arial" panose="020B0604020202020204" pitchFamily="34" charset="0"/>
                          <a:ea typeface="宋体" panose="02010600030101010101" pitchFamily="2" charset="-122"/>
                          <a:cs typeface="Times New Roman" panose="02020603050405020304" pitchFamily="18" charset="0"/>
                        </a:rPr>
                        <a:t>891</a:t>
                      </a:r>
                      <a:endParaRPr lang="zh-CN" sz="24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36327">
                <a:tc>
                  <a:txBody>
                    <a:bodyPr/>
                    <a:lstStyle/>
                    <a:p>
                      <a:pPr algn="ctr" fontAlgn="b">
                        <a:spcAft>
                          <a:spcPts val="0"/>
                        </a:spcAft>
                      </a:pPr>
                      <a:r>
                        <a:rPr lang="zh-CN" sz="2000" b="1" kern="0">
                          <a:solidFill>
                            <a:srgbClr val="000000"/>
                          </a:solidFill>
                          <a:effectLst/>
                          <a:latin typeface="Calibri" panose="020F0502020204030204" pitchFamily="34" charset="0"/>
                          <a:ea typeface="宋体" panose="02010600030101010101" pitchFamily="2" charset="-122"/>
                          <a:cs typeface="宋体" panose="02010600030101010101" pitchFamily="2" charset="-122"/>
                        </a:rPr>
                        <a:t>西</a:t>
                      </a:r>
                      <a:endParaRPr lang="zh-CN" sz="2400" kern="100">
                        <a:effectLst/>
                        <a:latin typeface="Calibri" panose="020F0502020204030204" pitchFamily="34" charset="0"/>
                        <a:ea typeface="宋体" panose="02010600030101010101" pitchFamily="2" charset="-122"/>
                        <a:cs typeface="Times New Roman" panose="02020603050405020304" pitchFamily="18" charset="0"/>
                      </a:endParaRP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spcAft>
                          <a:spcPts val="0"/>
                        </a:spcAft>
                      </a:pPr>
                      <a:r>
                        <a:rPr lang="en-US" sz="2000" kern="0">
                          <a:solidFill>
                            <a:srgbClr val="000000"/>
                          </a:solidFill>
                          <a:effectLst/>
                          <a:latin typeface="Arial" panose="020B0604020202020204" pitchFamily="34" charset="0"/>
                          <a:ea typeface="宋体" panose="02010600030101010101" pitchFamily="2" charset="-122"/>
                          <a:cs typeface="Times New Roman" panose="02020603050405020304" pitchFamily="18" charset="0"/>
                        </a:rPr>
                        <a:t>21</a:t>
                      </a:r>
                      <a:endParaRPr lang="zh-CN" sz="2400" kern="100">
                        <a:effectLst/>
                        <a:latin typeface="Calibri" panose="020F0502020204030204" pitchFamily="34" charset="0"/>
                        <a:ea typeface="宋体" panose="02010600030101010101" pitchFamily="2" charset="-122"/>
                        <a:cs typeface="Times New Roman" panose="02020603050405020304" pitchFamily="18" charset="0"/>
                      </a:endParaRP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spcAft>
                          <a:spcPts val="0"/>
                        </a:spcAft>
                      </a:pPr>
                      <a:r>
                        <a:rPr lang="en-US" sz="2000" kern="0">
                          <a:solidFill>
                            <a:srgbClr val="000000"/>
                          </a:solidFill>
                          <a:effectLst/>
                          <a:latin typeface="Arial" panose="020B0604020202020204" pitchFamily="34" charset="0"/>
                          <a:ea typeface="宋体" panose="02010600030101010101" pitchFamily="2" charset="-122"/>
                          <a:cs typeface="Times New Roman" panose="02020603050405020304" pitchFamily="18" charset="0"/>
                        </a:rPr>
                        <a:t>42</a:t>
                      </a:r>
                      <a:endParaRPr lang="zh-CN" sz="2400" kern="100">
                        <a:effectLst/>
                        <a:latin typeface="Calibri" panose="020F0502020204030204" pitchFamily="34" charset="0"/>
                        <a:ea typeface="宋体" panose="02010600030101010101" pitchFamily="2" charset="-122"/>
                        <a:cs typeface="Times New Roman" panose="02020603050405020304" pitchFamily="18" charset="0"/>
                      </a:endParaRP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spcAft>
                          <a:spcPts val="0"/>
                        </a:spcAft>
                      </a:pPr>
                      <a:r>
                        <a:rPr lang="en-US" sz="2000" kern="0">
                          <a:solidFill>
                            <a:srgbClr val="000000"/>
                          </a:solidFill>
                          <a:effectLst/>
                          <a:latin typeface="Arial" panose="020B0604020202020204" pitchFamily="34" charset="0"/>
                          <a:ea typeface="宋体" panose="02010600030101010101" pitchFamily="2" charset="-122"/>
                          <a:cs typeface="Times New Roman" panose="02020603050405020304" pitchFamily="18" charset="0"/>
                        </a:rPr>
                        <a:t>179</a:t>
                      </a:r>
                      <a:endParaRPr lang="zh-CN" sz="2400" kern="100">
                        <a:effectLst/>
                        <a:latin typeface="Calibri" panose="020F0502020204030204" pitchFamily="34" charset="0"/>
                        <a:ea typeface="宋体" panose="02010600030101010101" pitchFamily="2" charset="-122"/>
                        <a:cs typeface="Times New Roman" panose="02020603050405020304" pitchFamily="18" charset="0"/>
                      </a:endParaRP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spcAft>
                          <a:spcPts val="0"/>
                        </a:spcAft>
                      </a:pPr>
                      <a:r>
                        <a:rPr lang="en-US" sz="2000" kern="0">
                          <a:solidFill>
                            <a:srgbClr val="000000"/>
                          </a:solidFill>
                          <a:effectLst/>
                          <a:latin typeface="Arial" panose="020B0604020202020204" pitchFamily="34" charset="0"/>
                          <a:ea typeface="宋体" panose="02010600030101010101" pitchFamily="2" charset="-122"/>
                          <a:cs typeface="Times New Roman" panose="02020603050405020304" pitchFamily="18" charset="0"/>
                        </a:rPr>
                        <a:t>221</a:t>
                      </a:r>
                      <a:endParaRPr lang="zh-CN" sz="2400" kern="100">
                        <a:effectLst/>
                        <a:latin typeface="Calibri" panose="020F0502020204030204" pitchFamily="34" charset="0"/>
                        <a:ea typeface="宋体" panose="02010600030101010101" pitchFamily="2" charset="-122"/>
                        <a:cs typeface="Times New Roman" panose="02020603050405020304" pitchFamily="18" charset="0"/>
                      </a:endParaRP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spcAft>
                          <a:spcPts val="0"/>
                        </a:spcAft>
                      </a:pPr>
                      <a:r>
                        <a:rPr lang="en-US" sz="2000" kern="0" dirty="0">
                          <a:solidFill>
                            <a:srgbClr val="000000"/>
                          </a:solidFill>
                          <a:effectLst/>
                          <a:latin typeface="Arial" panose="020B0604020202020204" pitchFamily="34" charset="0"/>
                          <a:ea typeface="宋体" panose="02010600030101010101" pitchFamily="2" charset="-122"/>
                          <a:cs typeface="Times New Roman" panose="02020603050405020304" pitchFamily="18" charset="0"/>
                        </a:rPr>
                        <a:t>663</a:t>
                      </a:r>
                      <a:endParaRPr lang="zh-CN" sz="24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8"/>
          <p:cNvSpPr txBox="1"/>
          <p:nvPr/>
        </p:nvSpPr>
        <p:spPr>
          <a:xfrm>
            <a:off x="857556" y="233741"/>
            <a:ext cx="3948938" cy="492443"/>
          </a:xfrm>
          <a:prstGeom prst="rect">
            <a:avLst/>
          </a:prstGeom>
          <a:noFill/>
        </p:spPr>
        <p:txBody>
          <a:bodyPr wrap="square" lIns="0" tIns="0" rIns="0" bIns="0" rtlCol="0" anchor="ctr">
            <a:spAutoFit/>
          </a:bodyPr>
          <a:lstStyle/>
          <a:p>
            <a:pPr defTabSz="914400"/>
            <a:r>
              <a:rPr lang="zh-CN" altLang="en-US" sz="3200" dirty="0">
                <a:solidFill>
                  <a:prstClr val="white">
                    <a:lumMod val="65000"/>
                  </a:prstClr>
                </a:solidFill>
                <a:latin typeface="Arial" panose="020B0604020202020204" pitchFamily="34" charset="0"/>
                <a:ea typeface="微软雅黑" panose="020B0503020204020204" pitchFamily="34" charset="-122"/>
                <a:sym typeface="Arial" panose="020B0604020202020204" pitchFamily="34" charset="0"/>
              </a:rPr>
              <a:t>调头数据</a:t>
            </a:r>
            <a:endParaRPr lang="zh-CN" altLang="en-US" sz="4000" dirty="0">
              <a:solidFill>
                <a:prstClr val="white">
                  <a:lumMod val="6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 name="TextBox 8"/>
          <p:cNvSpPr txBox="1"/>
          <p:nvPr/>
        </p:nvSpPr>
        <p:spPr>
          <a:xfrm>
            <a:off x="857556" y="743743"/>
            <a:ext cx="2807566" cy="215315"/>
          </a:xfrm>
          <a:prstGeom prst="rect">
            <a:avLst/>
          </a:prstGeom>
          <a:noFill/>
        </p:spPr>
        <p:txBody>
          <a:bodyPr wrap="square" lIns="0" tIns="0" rIns="0" bIns="0" rtlCol="0" anchor="ctr">
            <a:spAutoFit/>
          </a:bodyPr>
          <a:lstStyle/>
          <a:p>
            <a:pPr defTabSz="914400"/>
            <a:r>
              <a:rPr lang="en-US" altLang="zh-CN" sz="1400" dirty="0">
                <a:solidFill>
                  <a:prstClr val="white">
                    <a:lumMod val="65000"/>
                  </a:prstClr>
                </a:solidFill>
                <a:latin typeface="Arial" panose="020B0604020202020204" pitchFamily="34" charset="0"/>
                <a:ea typeface="微软雅黑" panose="020B0503020204020204" pitchFamily="34" charset="-122"/>
                <a:sym typeface="Arial" panose="020B0604020202020204" pitchFamily="34" charset="0"/>
              </a:rPr>
              <a:t>U-turn Data</a:t>
            </a:r>
            <a:endParaRPr lang="zh-CN" altLang="en-US" sz="1400" dirty="0">
              <a:solidFill>
                <a:prstClr val="white">
                  <a:lumMod val="6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 name="矩形 3"/>
          <p:cNvSpPr/>
          <p:nvPr/>
        </p:nvSpPr>
        <p:spPr>
          <a:xfrm>
            <a:off x="604678" y="1819301"/>
            <a:ext cx="3240360" cy="523220"/>
          </a:xfrm>
          <a:prstGeom prst="rect">
            <a:avLst/>
          </a:prstGeom>
        </p:spPr>
        <p:txBody>
          <a:bodyPr wrap="square">
            <a:spAutoFit/>
          </a:bodyPr>
          <a:lstStyle/>
          <a:p>
            <a:r>
              <a:rPr lang="zh-CN" altLang="en-US" sz="2800" b="1"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第二次预调查：</a:t>
            </a:r>
            <a:endParaRPr lang="zh-CN" altLang="en-US" sz="2800" dirty="0"/>
          </a:p>
        </p:txBody>
      </p:sp>
      <p:graphicFrame>
        <p:nvGraphicFramePr>
          <p:cNvPr id="7" name="图表 6"/>
          <p:cNvGraphicFramePr/>
          <p:nvPr/>
        </p:nvGraphicFramePr>
        <p:xfrm>
          <a:off x="4557167" y="282829"/>
          <a:ext cx="7696905" cy="3909560"/>
        </p:xfrm>
        <a:graphic>
          <a:graphicData uri="http://schemas.openxmlformats.org/drawingml/2006/chart">
            <c:chart xmlns:c="http://schemas.openxmlformats.org/drawingml/2006/chart" xmlns:r="http://schemas.openxmlformats.org/officeDocument/2006/relationships" r:id="rId1"/>
          </a:graphicData>
        </a:graphic>
      </p:graphicFrame>
      <p:graphicFrame>
        <p:nvGraphicFramePr>
          <p:cNvPr id="8" name="表格 7"/>
          <p:cNvGraphicFramePr>
            <a:graphicFrameLocks noGrp="1"/>
          </p:cNvGraphicFramePr>
          <p:nvPr/>
        </p:nvGraphicFramePr>
        <p:xfrm>
          <a:off x="488375" y="4559375"/>
          <a:ext cx="8677304" cy="2297309"/>
        </p:xfrm>
        <a:graphic>
          <a:graphicData uri="http://schemas.openxmlformats.org/drawingml/2006/table">
            <a:tbl>
              <a:tblPr firstRow="1" firstCol="1" bandRow="1"/>
              <a:tblGrid>
                <a:gridCol w="598632"/>
                <a:gridCol w="1009834"/>
                <a:gridCol w="1009834"/>
                <a:gridCol w="1009834"/>
                <a:gridCol w="1009834"/>
                <a:gridCol w="1009834"/>
                <a:gridCol w="1009834"/>
                <a:gridCol w="1009834"/>
                <a:gridCol w="1009834"/>
              </a:tblGrid>
              <a:tr h="464932">
                <a:tc>
                  <a:txBody>
                    <a:bodyPr/>
                    <a:lstStyle/>
                    <a:p>
                      <a:pPr algn="ctr">
                        <a:spcAft>
                          <a:spcPts val="0"/>
                        </a:spcAft>
                      </a:pPr>
                      <a:r>
                        <a:rPr lang="en-US" sz="2000" kern="100" dirty="0">
                          <a:solidFill>
                            <a:srgbClr val="000000"/>
                          </a:solidFill>
                          <a:effectLst/>
                          <a:latin typeface="Arial" panose="020B0604020202020204" pitchFamily="34" charset="0"/>
                          <a:ea typeface="宋体" panose="02010600030101010101" pitchFamily="2" charset="-122"/>
                          <a:cs typeface="Times New Roman" panose="02020603050405020304" pitchFamily="18" charset="0"/>
                        </a:rPr>
                        <a:t> </a:t>
                      </a:r>
                      <a:endParaRPr lang="zh-CN" sz="24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spcAft>
                          <a:spcPts val="0"/>
                        </a:spcAft>
                      </a:pPr>
                      <a:r>
                        <a:rPr lang="zh-CN" sz="2000" b="1" kern="0" dirty="0">
                          <a:solidFill>
                            <a:srgbClr val="000000"/>
                          </a:solidFill>
                          <a:effectLst/>
                          <a:latin typeface="Calibri" panose="020F0502020204030204" pitchFamily="34" charset="0"/>
                          <a:ea typeface="等线" panose="02010600030101010101" pitchFamily="2" charset="-122"/>
                          <a:cs typeface="等线" panose="02010600030101010101" pitchFamily="2" charset="-122"/>
                        </a:rPr>
                        <a:t>小货车</a:t>
                      </a:r>
                      <a:endParaRPr lang="zh-CN" sz="24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spcAft>
                          <a:spcPts val="0"/>
                        </a:spcAft>
                      </a:pPr>
                      <a:r>
                        <a:rPr lang="zh-CN" sz="2000" b="1" kern="0">
                          <a:solidFill>
                            <a:srgbClr val="000000"/>
                          </a:solidFill>
                          <a:effectLst/>
                          <a:latin typeface="Calibri" panose="020F0502020204030204" pitchFamily="34" charset="0"/>
                          <a:ea typeface="等线" panose="02010600030101010101" pitchFamily="2" charset="-122"/>
                          <a:cs typeface="等线" panose="02010600030101010101" pitchFamily="2" charset="-122"/>
                        </a:rPr>
                        <a:t>中货车</a:t>
                      </a:r>
                      <a:endParaRPr lang="zh-CN" sz="2400" kern="100">
                        <a:effectLst/>
                        <a:latin typeface="Calibri" panose="020F0502020204030204" pitchFamily="34" charset="0"/>
                        <a:ea typeface="宋体" panose="02010600030101010101" pitchFamily="2" charset="-122"/>
                        <a:cs typeface="Times New Roman" panose="02020603050405020304" pitchFamily="18" charset="0"/>
                      </a:endParaRP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spcAft>
                          <a:spcPts val="0"/>
                        </a:spcAft>
                      </a:pPr>
                      <a:r>
                        <a:rPr lang="zh-CN" sz="2000" b="1" kern="0">
                          <a:solidFill>
                            <a:srgbClr val="000000"/>
                          </a:solidFill>
                          <a:effectLst/>
                          <a:latin typeface="Calibri" panose="020F0502020204030204" pitchFamily="34" charset="0"/>
                          <a:ea typeface="等线" panose="02010600030101010101" pitchFamily="2" charset="-122"/>
                          <a:cs typeface="等线" panose="02010600030101010101" pitchFamily="2" charset="-122"/>
                        </a:rPr>
                        <a:t>大货车</a:t>
                      </a:r>
                      <a:endParaRPr lang="zh-CN" sz="2400" kern="100">
                        <a:effectLst/>
                        <a:latin typeface="Calibri" panose="020F0502020204030204" pitchFamily="34" charset="0"/>
                        <a:ea typeface="宋体" panose="02010600030101010101" pitchFamily="2" charset="-122"/>
                        <a:cs typeface="Times New Roman" panose="02020603050405020304" pitchFamily="18" charset="0"/>
                      </a:endParaRP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spcAft>
                          <a:spcPts val="0"/>
                        </a:spcAft>
                      </a:pPr>
                      <a:r>
                        <a:rPr lang="zh-CN" sz="2000" b="1" kern="0">
                          <a:solidFill>
                            <a:srgbClr val="000000"/>
                          </a:solidFill>
                          <a:effectLst/>
                          <a:latin typeface="Calibri" panose="020F0502020204030204" pitchFamily="34" charset="0"/>
                          <a:ea typeface="等线" panose="02010600030101010101" pitchFamily="2" charset="-122"/>
                          <a:cs typeface="等线" panose="02010600030101010101" pitchFamily="2" charset="-122"/>
                        </a:rPr>
                        <a:t>小客车</a:t>
                      </a:r>
                      <a:endParaRPr lang="zh-CN" sz="2400" kern="100">
                        <a:effectLst/>
                        <a:latin typeface="Calibri" panose="020F0502020204030204" pitchFamily="34" charset="0"/>
                        <a:ea typeface="宋体" panose="02010600030101010101" pitchFamily="2" charset="-122"/>
                        <a:cs typeface="Times New Roman" panose="02020603050405020304" pitchFamily="18" charset="0"/>
                      </a:endParaRP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spcAft>
                          <a:spcPts val="0"/>
                        </a:spcAft>
                      </a:pPr>
                      <a:r>
                        <a:rPr lang="zh-CN" sz="2000" b="1" kern="0">
                          <a:solidFill>
                            <a:srgbClr val="000000"/>
                          </a:solidFill>
                          <a:effectLst/>
                          <a:latin typeface="Calibri" panose="020F0502020204030204" pitchFamily="34" charset="0"/>
                          <a:ea typeface="等线" panose="02010600030101010101" pitchFamily="2" charset="-122"/>
                          <a:cs typeface="等线" panose="02010600030101010101" pitchFamily="2" charset="-122"/>
                        </a:rPr>
                        <a:t>中客车</a:t>
                      </a:r>
                      <a:endParaRPr lang="zh-CN" sz="2400" kern="100">
                        <a:effectLst/>
                        <a:latin typeface="Calibri" panose="020F0502020204030204" pitchFamily="34" charset="0"/>
                        <a:ea typeface="宋体" panose="02010600030101010101" pitchFamily="2" charset="-122"/>
                        <a:cs typeface="Times New Roman" panose="02020603050405020304" pitchFamily="18" charset="0"/>
                      </a:endParaRP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spcAft>
                          <a:spcPts val="0"/>
                        </a:spcAft>
                      </a:pPr>
                      <a:r>
                        <a:rPr lang="zh-CN" sz="2000" b="1" kern="0">
                          <a:solidFill>
                            <a:srgbClr val="000000"/>
                          </a:solidFill>
                          <a:effectLst/>
                          <a:latin typeface="Calibri" panose="020F0502020204030204" pitchFamily="34" charset="0"/>
                          <a:ea typeface="等线" panose="02010600030101010101" pitchFamily="2" charset="-122"/>
                          <a:cs typeface="等线" panose="02010600030101010101" pitchFamily="2" charset="-122"/>
                        </a:rPr>
                        <a:t>公交车</a:t>
                      </a:r>
                      <a:endParaRPr lang="zh-CN" sz="2400" kern="100">
                        <a:effectLst/>
                        <a:latin typeface="Calibri" panose="020F0502020204030204" pitchFamily="34" charset="0"/>
                        <a:ea typeface="宋体" panose="02010600030101010101" pitchFamily="2" charset="-122"/>
                        <a:cs typeface="Times New Roman" panose="02020603050405020304" pitchFamily="18" charset="0"/>
                      </a:endParaRP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spcAft>
                          <a:spcPts val="0"/>
                        </a:spcAft>
                      </a:pPr>
                      <a:r>
                        <a:rPr lang="zh-CN" sz="2000" b="1" kern="0">
                          <a:solidFill>
                            <a:srgbClr val="000000"/>
                          </a:solidFill>
                          <a:effectLst/>
                          <a:latin typeface="Calibri" panose="020F0502020204030204" pitchFamily="34" charset="0"/>
                          <a:ea typeface="等线" panose="02010600030101010101" pitchFamily="2" charset="-122"/>
                          <a:cs typeface="等线" panose="02010600030101010101" pitchFamily="2" charset="-122"/>
                        </a:rPr>
                        <a:t>摩托车</a:t>
                      </a:r>
                      <a:endParaRPr lang="zh-CN" sz="2400" kern="100">
                        <a:effectLst/>
                        <a:latin typeface="Calibri" panose="020F0502020204030204" pitchFamily="34" charset="0"/>
                        <a:ea typeface="宋体" panose="02010600030101010101" pitchFamily="2" charset="-122"/>
                        <a:cs typeface="Times New Roman" panose="02020603050405020304" pitchFamily="18" charset="0"/>
                      </a:endParaRP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spcAft>
                          <a:spcPts val="0"/>
                        </a:spcAft>
                      </a:pPr>
                      <a:r>
                        <a:rPr lang="zh-CN" sz="2000" b="1" kern="0">
                          <a:solidFill>
                            <a:srgbClr val="000000"/>
                          </a:solidFill>
                          <a:effectLst/>
                          <a:latin typeface="Calibri" panose="020F0502020204030204" pitchFamily="34" charset="0"/>
                          <a:ea typeface="等线" panose="02010600030101010101" pitchFamily="2" charset="-122"/>
                          <a:cs typeface="等线" panose="02010600030101010101" pitchFamily="2" charset="-122"/>
                        </a:rPr>
                        <a:t>总计</a:t>
                      </a:r>
                      <a:endParaRPr lang="zh-CN" sz="2400" kern="100">
                        <a:effectLst/>
                        <a:latin typeface="Calibri" panose="020F0502020204030204" pitchFamily="34" charset="0"/>
                        <a:ea typeface="宋体" panose="02010600030101010101" pitchFamily="2" charset="-122"/>
                        <a:cs typeface="Times New Roman" panose="02020603050405020304" pitchFamily="18" charset="0"/>
                      </a:endParaRP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51257">
                <a:tc>
                  <a:txBody>
                    <a:bodyPr/>
                    <a:lstStyle/>
                    <a:p>
                      <a:pPr algn="ctr" fontAlgn="b">
                        <a:spcAft>
                          <a:spcPts val="0"/>
                        </a:spcAft>
                      </a:pPr>
                      <a:r>
                        <a:rPr lang="zh-CN" sz="2000" b="1" kern="0">
                          <a:solidFill>
                            <a:srgbClr val="000000"/>
                          </a:solidFill>
                          <a:effectLst/>
                          <a:latin typeface="Calibri" panose="020F0502020204030204" pitchFamily="34" charset="0"/>
                          <a:ea typeface="宋体" panose="02010600030101010101" pitchFamily="2" charset="-122"/>
                          <a:cs typeface="宋体" panose="02010600030101010101" pitchFamily="2" charset="-122"/>
                        </a:rPr>
                        <a:t>南</a:t>
                      </a:r>
                      <a:endParaRPr lang="zh-CN" sz="2400" kern="100">
                        <a:effectLst/>
                        <a:latin typeface="Calibri" panose="020F0502020204030204" pitchFamily="34" charset="0"/>
                        <a:ea typeface="宋体" panose="02010600030101010101" pitchFamily="2" charset="-122"/>
                        <a:cs typeface="Times New Roman" panose="02020603050405020304" pitchFamily="18" charset="0"/>
                      </a:endParaRP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spcAft>
                          <a:spcPts val="0"/>
                        </a:spcAft>
                      </a:pPr>
                      <a:r>
                        <a:rPr lang="en-US" sz="2000" kern="0" dirty="0">
                          <a:solidFill>
                            <a:srgbClr val="000000"/>
                          </a:solidFill>
                          <a:effectLst/>
                          <a:latin typeface="Arial" panose="020B0604020202020204" pitchFamily="34" charset="0"/>
                          <a:ea typeface="宋体" panose="02010600030101010101" pitchFamily="2" charset="-122"/>
                          <a:cs typeface="Times New Roman" panose="02020603050405020304" pitchFamily="18" charset="0"/>
                        </a:rPr>
                        <a:t>3</a:t>
                      </a:r>
                      <a:endParaRPr lang="zh-CN" sz="24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spcAft>
                          <a:spcPts val="0"/>
                        </a:spcAft>
                      </a:pPr>
                      <a:r>
                        <a:rPr lang="en-US" sz="2000" kern="0" dirty="0">
                          <a:solidFill>
                            <a:srgbClr val="000000"/>
                          </a:solidFill>
                          <a:effectLst/>
                          <a:latin typeface="Arial" panose="020B0604020202020204" pitchFamily="34" charset="0"/>
                          <a:ea typeface="宋体" panose="02010600030101010101" pitchFamily="2" charset="-122"/>
                          <a:cs typeface="Times New Roman" panose="02020603050405020304" pitchFamily="18" charset="0"/>
                        </a:rPr>
                        <a:t>0</a:t>
                      </a:r>
                      <a:endParaRPr lang="zh-CN" sz="24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spcAft>
                          <a:spcPts val="0"/>
                        </a:spcAft>
                      </a:pPr>
                      <a:r>
                        <a:rPr lang="en-US" sz="2000" kern="0">
                          <a:solidFill>
                            <a:srgbClr val="000000"/>
                          </a:solidFill>
                          <a:effectLst/>
                          <a:latin typeface="Arial" panose="020B0604020202020204" pitchFamily="34" charset="0"/>
                          <a:ea typeface="宋体" panose="02010600030101010101" pitchFamily="2" charset="-122"/>
                          <a:cs typeface="Times New Roman" panose="02020603050405020304" pitchFamily="18" charset="0"/>
                        </a:rPr>
                        <a:t>0</a:t>
                      </a:r>
                      <a:endParaRPr lang="zh-CN" sz="2400" kern="100">
                        <a:effectLst/>
                        <a:latin typeface="Calibri" panose="020F0502020204030204" pitchFamily="34" charset="0"/>
                        <a:ea typeface="宋体" panose="02010600030101010101" pitchFamily="2" charset="-122"/>
                        <a:cs typeface="Times New Roman" panose="02020603050405020304" pitchFamily="18" charset="0"/>
                      </a:endParaRP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spcAft>
                          <a:spcPts val="0"/>
                        </a:spcAft>
                      </a:pPr>
                      <a:r>
                        <a:rPr lang="en-US" sz="2000" kern="0">
                          <a:solidFill>
                            <a:srgbClr val="000000"/>
                          </a:solidFill>
                          <a:effectLst/>
                          <a:latin typeface="Arial" panose="020B0604020202020204" pitchFamily="34" charset="0"/>
                          <a:ea typeface="宋体" panose="02010600030101010101" pitchFamily="2" charset="-122"/>
                          <a:cs typeface="Times New Roman" panose="02020603050405020304" pitchFamily="18" charset="0"/>
                        </a:rPr>
                        <a:t>10</a:t>
                      </a:r>
                      <a:endParaRPr lang="zh-CN" sz="2400" kern="100">
                        <a:effectLst/>
                        <a:latin typeface="Calibri" panose="020F0502020204030204" pitchFamily="34" charset="0"/>
                        <a:ea typeface="宋体" panose="02010600030101010101" pitchFamily="2" charset="-122"/>
                        <a:cs typeface="Times New Roman" panose="02020603050405020304" pitchFamily="18" charset="0"/>
                      </a:endParaRP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spcAft>
                          <a:spcPts val="0"/>
                        </a:spcAft>
                      </a:pPr>
                      <a:r>
                        <a:rPr lang="en-US" sz="2000" kern="0">
                          <a:solidFill>
                            <a:srgbClr val="000000"/>
                          </a:solidFill>
                          <a:effectLst/>
                          <a:latin typeface="Arial" panose="020B0604020202020204" pitchFamily="34" charset="0"/>
                          <a:ea typeface="宋体" panose="02010600030101010101" pitchFamily="2" charset="-122"/>
                          <a:cs typeface="Times New Roman" panose="02020603050405020304" pitchFamily="18" charset="0"/>
                        </a:rPr>
                        <a:t>0</a:t>
                      </a:r>
                      <a:endParaRPr lang="zh-CN" sz="2400" kern="100">
                        <a:effectLst/>
                        <a:latin typeface="Calibri" panose="020F0502020204030204" pitchFamily="34" charset="0"/>
                        <a:ea typeface="宋体" panose="02010600030101010101" pitchFamily="2" charset="-122"/>
                        <a:cs typeface="Times New Roman" panose="02020603050405020304" pitchFamily="18" charset="0"/>
                      </a:endParaRP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spcAft>
                          <a:spcPts val="0"/>
                        </a:spcAft>
                      </a:pPr>
                      <a:r>
                        <a:rPr lang="en-US" sz="2000" kern="0">
                          <a:solidFill>
                            <a:srgbClr val="000000"/>
                          </a:solidFill>
                          <a:effectLst/>
                          <a:latin typeface="Arial" panose="020B0604020202020204" pitchFamily="34" charset="0"/>
                          <a:ea typeface="宋体" panose="02010600030101010101" pitchFamily="2" charset="-122"/>
                          <a:cs typeface="Times New Roman" panose="02020603050405020304" pitchFamily="18" charset="0"/>
                        </a:rPr>
                        <a:t>0</a:t>
                      </a:r>
                      <a:endParaRPr lang="zh-CN" sz="2400" kern="100">
                        <a:effectLst/>
                        <a:latin typeface="Calibri" panose="020F0502020204030204" pitchFamily="34" charset="0"/>
                        <a:ea typeface="宋体" panose="02010600030101010101" pitchFamily="2" charset="-122"/>
                        <a:cs typeface="Times New Roman" panose="02020603050405020304" pitchFamily="18" charset="0"/>
                      </a:endParaRP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spcAft>
                          <a:spcPts val="0"/>
                        </a:spcAft>
                      </a:pPr>
                      <a:r>
                        <a:rPr lang="en-US" sz="2000" kern="0">
                          <a:solidFill>
                            <a:srgbClr val="000000"/>
                          </a:solidFill>
                          <a:effectLst/>
                          <a:latin typeface="Arial" panose="020B0604020202020204" pitchFamily="34" charset="0"/>
                          <a:ea typeface="宋体" panose="02010600030101010101" pitchFamily="2" charset="-122"/>
                          <a:cs typeface="Times New Roman" panose="02020603050405020304" pitchFamily="18" charset="0"/>
                        </a:rPr>
                        <a:t>2</a:t>
                      </a:r>
                      <a:endParaRPr lang="zh-CN" sz="2400" kern="100">
                        <a:effectLst/>
                        <a:latin typeface="Calibri" panose="020F0502020204030204" pitchFamily="34" charset="0"/>
                        <a:ea typeface="宋体" panose="02010600030101010101" pitchFamily="2" charset="-122"/>
                        <a:cs typeface="Times New Roman" panose="02020603050405020304" pitchFamily="18" charset="0"/>
                      </a:endParaRP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spcAft>
                          <a:spcPts val="0"/>
                        </a:spcAft>
                      </a:pPr>
                      <a:r>
                        <a:rPr lang="en-US" sz="2000" kern="0">
                          <a:solidFill>
                            <a:srgbClr val="000000"/>
                          </a:solidFill>
                          <a:effectLst/>
                          <a:latin typeface="Arial" panose="020B0604020202020204" pitchFamily="34" charset="0"/>
                          <a:ea typeface="宋体" panose="02010600030101010101" pitchFamily="2" charset="-122"/>
                          <a:cs typeface="Times New Roman" panose="02020603050405020304" pitchFamily="18" charset="0"/>
                        </a:rPr>
                        <a:t>13</a:t>
                      </a:r>
                      <a:endParaRPr lang="zh-CN" sz="2400" kern="100">
                        <a:effectLst/>
                        <a:latin typeface="Calibri" panose="020F0502020204030204" pitchFamily="34" charset="0"/>
                        <a:ea typeface="宋体" panose="02010600030101010101" pitchFamily="2" charset="-122"/>
                        <a:cs typeface="Times New Roman" panose="02020603050405020304" pitchFamily="18" charset="0"/>
                      </a:endParaRP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51257">
                <a:tc>
                  <a:txBody>
                    <a:bodyPr/>
                    <a:lstStyle/>
                    <a:p>
                      <a:pPr algn="ctr" fontAlgn="b">
                        <a:spcAft>
                          <a:spcPts val="0"/>
                        </a:spcAft>
                      </a:pPr>
                      <a:r>
                        <a:rPr lang="zh-CN" sz="2000" b="1" kern="0">
                          <a:solidFill>
                            <a:srgbClr val="000000"/>
                          </a:solidFill>
                          <a:effectLst/>
                          <a:latin typeface="Calibri" panose="020F0502020204030204" pitchFamily="34" charset="0"/>
                          <a:ea typeface="宋体" panose="02010600030101010101" pitchFamily="2" charset="-122"/>
                          <a:cs typeface="宋体" panose="02010600030101010101" pitchFamily="2" charset="-122"/>
                        </a:rPr>
                        <a:t>北</a:t>
                      </a:r>
                      <a:endParaRPr lang="zh-CN" sz="2400" kern="100">
                        <a:effectLst/>
                        <a:latin typeface="Calibri" panose="020F0502020204030204" pitchFamily="34" charset="0"/>
                        <a:ea typeface="宋体" panose="02010600030101010101" pitchFamily="2" charset="-122"/>
                        <a:cs typeface="Times New Roman" panose="02020603050405020304" pitchFamily="18" charset="0"/>
                      </a:endParaRP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spcAft>
                          <a:spcPts val="0"/>
                        </a:spcAft>
                      </a:pPr>
                      <a:r>
                        <a:rPr lang="en-US" sz="2000" kern="0">
                          <a:solidFill>
                            <a:srgbClr val="000000"/>
                          </a:solidFill>
                          <a:effectLst/>
                          <a:latin typeface="Arial" panose="020B0604020202020204" pitchFamily="34" charset="0"/>
                          <a:ea typeface="宋体" panose="02010600030101010101" pitchFamily="2" charset="-122"/>
                          <a:cs typeface="Times New Roman" panose="02020603050405020304" pitchFamily="18" charset="0"/>
                        </a:rPr>
                        <a:t>5</a:t>
                      </a:r>
                      <a:endParaRPr lang="zh-CN" sz="2400" kern="100">
                        <a:effectLst/>
                        <a:latin typeface="Calibri" panose="020F0502020204030204" pitchFamily="34" charset="0"/>
                        <a:ea typeface="宋体" panose="02010600030101010101" pitchFamily="2" charset="-122"/>
                        <a:cs typeface="Times New Roman" panose="02020603050405020304" pitchFamily="18" charset="0"/>
                      </a:endParaRP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spcAft>
                          <a:spcPts val="0"/>
                        </a:spcAft>
                      </a:pPr>
                      <a:r>
                        <a:rPr lang="en-US" sz="2000" kern="0" dirty="0">
                          <a:solidFill>
                            <a:srgbClr val="000000"/>
                          </a:solidFill>
                          <a:effectLst/>
                          <a:latin typeface="Arial" panose="020B0604020202020204" pitchFamily="34" charset="0"/>
                          <a:ea typeface="宋体" panose="02010600030101010101" pitchFamily="2" charset="-122"/>
                          <a:cs typeface="Times New Roman" panose="02020603050405020304" pitchFamily="18" charset="0"/>
                        </a:rPr>
                        <a:t>2</a:t>
                      </a:r>
                      <a:endParaRPr lang="zh-CN" sz="24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spcAft>
                          <a:spcPts val="0"/>
                        </a:spcAft>
                      </a:pPr>
                      <a:r>
                        <a:rPr lang="en-US" sz="2000" kern="0" dirty="0">
                          <a:solidFill>
                            <a:srgbClr val="000000"/>
                          </a:solidFill>
                          <a:effectLst/>
                          <a:latin typeface="Arial" panose="020B0604020202020204" pitchFamily="34" charset="0"/>
                          <a:ea typeface="宋体" panose="02010600030101010101" pitchFamily="2" charset="-122"/>
                          <a:cs typeface="Times New Roman" panose="02020603050405020304" pitchFamily="18" charset="0"/>
                        </a:rPr>
                        <a:t>0</a:t>
                      </a:r>
                      <a:endParaRPr lang="zh-CN" sz="24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spcAft>
                          <a:spcPts val="0"/>
                        </a:spcAft>
                      </a:pPr>
                      <a:r>
                        <a:rPr lang="en-US" sz="2000" kern="0" dirty="0">
                          <a:solidFill>
                            <a:srgbClr val="000000"/>
                          </a:solidFill>
                          <a:effectLst/>
                          <a:latin typeface="Arial" panose="020B0604020202020204" pitchFamily="34" charset="0"/>
                          <a:ea typeface="宋体" panose="02010600030101010101" pitchFamily="2" charset="-122"/>
                          <a:cs typeface="Times New Roman" panose="02020603050405020304" pitchFamily="18" charset="0"/>
                        </a:rPr>
                        <a:t>30</a:t>
                      </a:r>
                      <a:endParaRPr lang="zh-CN" sz="24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spcAft>
                          <a:spcPts val="0"/>
                        </a:spcAft>
                      </a:pPr>
                      <a:r>
                        <a:rPr lang="en-US" sz="2000" kern="0">
                          <a:solidFill>
                            <a:srgbClr val="000000"/>
                          </a:solidFill>
                          <a:effectLst/>
                          <a:latin typeface="Arial" panose="020B0604020202020204" pitchFamily="34" charset="0"/>
                          <a:ea typeface="宋体" panose="02010600030101010101" pitchFamily="2" charset="-122"/>
                          <a:cs typeface="Times New Roman" panose="02020603050405020304" pitchFamily="18" charset="0"/>
                        </a:rPr>
                        <a:t>0</a:t>
                      </a:r>
                      <a:endParaRPr lang="zh-CN" sz="2400" kern="100">
                        <a:effectLst/>
                        <a:latin typeface="Calibri" panose="020F0502020204030204" pitchFamily="34" charset="0"/>
                        <a:ea typeface="宋体" panose="02010600030101010101" pitchFamily="2" charset="-122"/>
                        <a:cs typeface="Times New Roman" panose="02020603050405020304" pitchFamily="18" charset="0"/>
                      </a:endParaRP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spcAft>
                          <a:spcPts val="0"/>
                        </a:spcAft>
                      </a:pPr>
                      <a:r>
                        <a:rPr lang="en-US" sz="2000" kern="0">
                          <a:solidFill>
                            <a:srgbClr val="000000"/>
                          </a:solidFill>
                          <a:effectLst/>
                          <a:latin typeface="Arial" panose="020B0604020202020204" pitchFamily="34" charset="0"/>
                          <a:ea typeface="宋体" panose="02010600030101010101" pitchFamily="2" charset="-122"/>
                          <a:cs typeface="Times New Roman" panose="02020603050405020304" pitchFamily="18" charset="0"/>
                        </a:rPr>
                        <a:t>1</a:t>
                      </a:r>
                      <a:endParaRPr lang="zh-CN" sz="2400" kern="100">
                        <a:effectLst/>
                        <a:latin typeface="Calibri" panose="020F0502020204030204" pitchFamily="34" charset="0"/>
                        <a:ea typeface="宋体" panose="02010600030101010101" pitchFamily="2" charset="-122"/>
                        <a:cs typeface="Times New Roman" panose="02020603050405020304" pitchFamily="18" charset="0"/>
                      </a:endParaRP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spcAft>
                          <a:spcPts val="0"/>
                        </a:spcAft>
                      </a:pPr>
                      <a:r>
                        <a:rPr lang="en-US" sz="2000" kern="0">
                          <a:solidFill>
                            <a:srgbClr val="000000"/>
                          </a:solidFill>
                          <a:effectLst/>
                          <a:latin typeface="Arial" panose="020B0604020202020204" pitchFamily="34" charset="0"/>
                          <a:ea typeface="宋体" panose="02010600030101010101" pitchFamily="2" charset="-122"/>
                          <a:cs typeface="Times New Roman" panose="02020603050405020304" pitchFamily="18" charset="0"/>
                        </a:rPr>
                        <a:t>1</a:t>
                      </a:r>
                      <a:endParaRPr lang="zh-CN" sz="2400" kern="100">
                        <a:effectLst/>
                        <a:latin typeface="Calibri" panose="020F0502020204030204" pitchFamily="34" charset="0"/>
                        <a:ea typeface="宋体" panose="02010600030101010101" pitchFamily="2" charset="-122"/>
                        <a:cs typeface="Times New Roman" panose="02020603050405020304" pitchFamily="18" charset="0"/>
                      </a:endParaRP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spcAft>
                          <a:spcPts val="0"/>
                        </a:spcAft>
                      </a:pPr>
                      <a:r>
                        <a:rPr lang="en-US" sz="2000" kern="0">
                          <a:solidFill>
                            <a:srgbClr val="000000"/>
                          </a:solidFill>
                          <a:effectLst/>
                          <a:latin typeface="Arial" panose="020B0604020202020204" pitchFamily="34" charset="0"/>
                          <a:ea typeface="宋体" panose="02010600030101010101" pitchFamily="2" charset="-122"/>
                          <a:cs typeface="Times New Roman" panose="02020603050405020304" pitchFamily="18" charset="0"/>
                        </a:rPr>
                        <a:t>39</a:t>
                      </a:r>
                      <a:endParaRPr lang="zh-CN" sz="2400" kern="100">
                        <a:effectLst/>
                        <a:latin typeface="Calibri" panose="020F0502020204030204" pitchFamily="34" charset="0"/>
                        <a:ea typeface="宋体" panose="02010600030101010101" pitchFamily="2" charset="-122"/>
                        <a:cs typeface="Times New Roman" panose="02020603050405020304" pitchFamily="18" charset="0"/>
                      </a:endParaRP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51257">
                <a:tc>
                  <a:txBody>
                    <a:bodyPr/>
                    <a:lstStyle/>
                    <a:p>
                      <a:pPr algn="ctr" fontAlgn="b">
                        <a:spcAft>
                          <a:spcPts val="0"/>
                        </a:spcAft>
                      </a:pPr>
                      <a:r>
                        <a:rPr lang="zh-CN" sz="2000" b="1" kern="0">
                          <a:solidFill>
                            <a:srgbClr val="000000"/>
                          </a:solidFill>
                          <a:effectLst/>
                          <a:latin typeface="Calibri" panose="020F0502020204030204" pitchFamily="34" charset="0"/>
                          <a:ea typeface="宋体" panose="02010600030101010101" pitchFamily="2" charset="-122"/>
                          <a:cs typeface="宋体" panose="02010600030101010101" pitchFamily="2" charset="-122"/>
                        </a:rPr>
                        <a:t>东</a:t>
                      </a:r>
                      <a:endParaRPr lang="zh-CN" sz="2400" kern="100">
                        <a:effectLst/>
                        <a:latin typeface="Calibri" panose="020F0502020204030204" pitchFamily="34" charset="0"/>
                        <a:ea typeface="宋体" panose="02010600030101010101" pitchFamily="2" charset="-122"/>
                        <a:cs typeface="Times New Roman" panose="02020603050405020304" pitchFamily="18" charset="0"/>
                      </a:endParaRP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spcAft>
                          <a:spcPts val="0"/>
                        </a:spcAft>
                      </a:pPr>
                      <a:r>
                        <a:rPr lang="en-US" sz="2000" kern="0">
                          <a:solidFill>
                            <a:srgbClr val="000000"/>
                          </a:solidFill>
                          <a:effectLst/>
                          <a:latin typeface="Arial" panose="020B0604020202020204" pitchFamily="34" charset="0"/>
                          <a:ea typeface="宋体" panose="02010600030101010101" pitchFamily="2" charset="-122"/>
                          <a:cs typeface="Times New Roman" panose="02020603050405020304" pitchFamily="18" charset="0"/>
                        </a:rPr>
                        <a:t>0</a:t>
                      </a:r>
                      <a:endParaRPr lang="zh-CN" sz="2400" kern="100">
                        <a:effectLst/>
                        <a:latin typeface="Calibri" panose="020F0502020204030204" pitchFamily="34" charset="0"/>
                        <a:ea typeface="宋体" panose="02010600030101010101" pitchFamily="2" charset="-122"/>
                        <a:cs typeface="Times New Roman" panose="02020603050405020304" pitchFamily="18" charset="0"/>
                      </a:endParaRP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spcAft>
                          <a:spcPts val="0"/>
                        </a:spcAft>
                      </a:pPr>
                      <a:r>
                        <a:rPr lang="en-US" sz="2000" kern="0">
                          <a:solidFill>
                            <a:srgbClr val="000000"/>
                          </a:solidFill>
                          <a:effectLst/>
                          <a:latin typeface="Arial" panose="020B0604020202020204" pitchFamily="34" charset="0"/>
                          <a:ea typeface="宋体" panose="02010600030101010101" pitchFamily="2" charset="-122"/>
                          <a:cs typeface="Times New Roman" panose="02020603050405020304" pitchFamily="18" charset="0"/>
                        </a:rPr>
                        <a:t>1</a:t>
                      </a:r>
                      <a:endParaRPr lang="zh-CN" sz="2400" kern="100">
                        <a:effectLst/>
                        <a:latin typeface="Calibri" panose="020F0502020204030204" pitchFamily="34" charset="0"/>
                        <a:ea typeface="宋体" panose="02010600030101010101" pitchFamily="2" charset="-122"/>
                        <a:cs typeface="Times New Roman" panose="02020603050405020304" pitchFamily="18" charset="0"/>
                      </a:endParaRP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spcAft>
                          <a:spcPts val="0"/>
                        </a:spcAft>
                      </a:pPr>
                      <a:r>
                        <a:rPr lang="en-US" sz="2000" kern="0">
                          <a:solidFill>
                            <a:srgbClr val="000000"/>
                          </a:solidFill>
                          <a:effectLst/>
                          <a:latin typeface="Arial" panose="020B0604020202020204" pitchFamily="34" charset="0"/>
                          <a:ea typeface="宋体" panose="02010600030101010101" pitchFamily="2" charset="-122"/>
                          <a:cs typeface="Times New Roman" panose="02020603050405020304" pitchFamily="18" charset="0"/>
                        </a:rPr>
                        <a:t>0</a:t>
                      </a:r>
                      <a:endParaRPr lang="zh-CN" sz="2400" kern="100">
                        <a:effectLst/>
                        <a:latin typeface="Calibri" panose="020F0502020204030204" pitchFamily="34" charset="0"/>
                        <a:ea typeface="宋体" panose="02010600030101010101" pitchFamily="2" charset="-122"/>
                        <a:cs typeface="Times New Roman" panose="02020603050405020304" pitchFamily="18" charset="0"/>
                      </a:endParaRP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spcAft>
                          <a:spcPts val="0"/>
                        </a:spcAft>
                      </a:pPr>
                      <a:r>
                        <a:rPr lang="en-US" sz="2000" kern="0" dirty="0">
                          <a:solidFill>
                            <a:srgbClr val="000000"/>
                          </a:solidFill>
                          <a:effectLst/>
                          <a:latin typeface="Arial" panose="020B0604020202020204" pitchFamily="34" charset="0"/>
                          <a:ea typeface="宋体" panose="02010600030101010101" pitchFamily="2" charset="-122"/>
                          <a:cs typeface="Times New Roman" panose="02020603050405020304" pitchFamily="18" charset="0"/>
                        </a:rPr>
                        <a:t>21</a:t>
                      </a:r>
                      <a:endParaRPr lang="zh-CN" sz="24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spcAft>
                          <a:spcPts val="0"/>
                        </a:spcAft>
                      </a:pPr>
                      <a:r>
                        <a:rPr lang="en-US" sz="2000" kern="0" dirty="0">
                          <a:solidFill>
                            <a:srgbClr val="000000"/>
                          </a:solidFill>
                          <a:effectLst/>
                          <a:latin typeface="Arial" panose="020B0604020202020204" pitchFamily="34" charset="0"/>
                          <a:ea typeface="宋体" panose="02010600030101010101" pitchFamily="2" charset="-122"/>
                          <a:cs typeface="Times New Roman" panose="02020603050405020304" pitchFamily="18" charset="0"/>
                        </a:rPr>
                        <a:t>2</a:t>
                      </a:r>
                      <a:endParaRPr lang="zh-CN" sz="24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spcAft>
                          <a:spcPts val="0"/>
                        </a:spcAft>
                      </a:pPr>
                      <a:r>
                        <a:rPr lang="en-US" sz="2000" kern="0" dirty="0">
                          <a:solidFill>
                            <a:srgbClr val="000000"/>
                          </a:solidFill>
                          <a:effectLst/>
                          <a:latin typeface="Arial" panose="020B0604020202020204" pitchFamily="34" charset="0"/>
                          <a:ea typeface="宋体" panose="02010600030101010101" pitchFamily="2" charset="-122"/>
                          <a:cs typeface="Times New Roman" panose="02020603050405020304" pitchFamily="18" charset="0"/>
                        </a:rPr>
                        <a:t>11</a:t>
                      </a:r>
                      <a:endParaRPr lang="zh-CN" sz="24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spcAft>
                          <a:spcPts val="0"/>
                        </a:spcAft>
                      </a:pPr>
                      <a:r>
                        <a:rPr lang="en-US" sz="2000" kern="0" dirty="0">
                          <a:solidFill>
                            <a:srgbClr val="000000"/>
                          </a:solidFill>
                          <a:effectLst/>
                          <a:latin typeface="Arial" panose="020B0604020202020204" pitchFamily="34" charset="0"/>
                          <a:ea typeface="宋体" panose="02010600030101010101" pitchFamily="2" charset="-122"/>
                          <a:cs typeface="Times New Roman" panose="02020603050405020304" pitchFamily="18" charset="0"/>
                        </a:rPr>
                        <a:t>1</a:t>
                      </a:r>
                      <a:endParaRPr lang="zh-CN" sz="24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spcAft>
                          <a:spcPts val="0"/>
                        </a:spcAft>
                      </a:pPr>
                      <a:r>
                        <a:rPr lang="en-US" sz="2000" kern="0" dirty="0">
                          <a:solidFill>
                            <a:srgbClr val="000000"/>
                          </a:solidFill>
                          <a:effectLst/>
                          <a:latin typeface="Arial" panose="020B0604020202020204" pitchFamily="34" charset="0"/>
                          <a:ea typeface="宋体" panose="02010600030101010101" pitchFamily="2" charset="-122"/>
                          <a:cs typeface="Times New Roman" panose="02020603050405020304" pitchFamily="18" charset="0"/>
                        </a:rPr>
                        <a:t>36</a:t>
                      </a:r>
                      <a:endParaRPr lang="zh-CN" sz="24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78606">
                <a:tc>
                  <a:txBody>
                    <a:bodyPr/>
                    <a:lstStyle/>
                    <a:p>
                      <a:pPr algn="ctr" fontAlgn="b">
                        <a:spcAft>
                          <a:spcPts val="0"/>
                        </a:spcAft>
                      </a:pPr>
                      <a:r>
                        <a:rPr lang="zh-CN" sz="2000" b="1" kern="0">
                          <a:solidFill>
                            <a:srgbClr val="000000"/>
                          </a:solidFill>
                          <a:effectLst/>
                          <a:latin typeface="Calibri" panose="020F0502020204030204" pitchFamily="34" charset="0"/>
                          <a:ea typeface="宋体" panose="02010600030101010101" pitchFamily="2" charset="-122"/>
                          <a:cs typeface="宋体" panose="02010600030101010101" pitchFamily="2" charset="-122"/>
                        </a:rPr>
                        <a:t>西</a:t>
                      </a:r>
                      <a:endParaRPr lang="zh-CN" sz="2400" kern="100">
                        <a:effectLst/>
                        <a:latin typeface="Calibri" panose="020F0502020204030204" pitchFamily="34" charset="0"/>
                        <a:ea typeface="宋体" panose="02010600030101010101" pitchFamily="2" charset="-122"/>
                        <a:cs typeface="Times New Roman" panose="02020603050405020304" pitchFamily="18" charset="0"/>
                      </a:endParaRP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spcAft>
                          <a:spcPts val="0"/>
                        </a:spcAft>
                      </a:pPr>
                      <a:r>
                        <a:rPr lang="en-US" sz="2000" kern="0">
                          <a:solidFill>
                            <a:srgbClr val="000000"/>
                          </a:solidFill>
                          <a:effectLst/>
                          <a:latin typeface="Arial" panose="020B0604020202020204" pitchFamily="34" charset="0"/>
                          <a:ea typeface="宋体" panose="02010600030101010101" pitchFamily="2" charset="-122"/>
                          <a:cs typeface="Times New Roman" panose="02020603050405020304" pitchFamily="18" charset="0"/>
                        </a:rPr>
                        <a:t>0</a:t>
                      </a:r>
                      <a:endParaRPr lang="zh-CN" sz="2400" kern="100">
                        <a:effectLst/>
                        <a:latin typeface="Calibri" panose="020F0502020204030204" pitchFamily="34" charset="0"/>
                        <a:ea typeface="宋体" panose="02010600030101010101" pitchFamily="2" charset="-122"/>
                        <a:cs typeface="Times New Roman" panose="02020603050405020304" pitchFamily="18" charset="0"/>
                      </a:endParaRP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spcAft>
                          <a:spcPts val="0"/>
                        </a:spcAft>
                      </a:pPr>
                      <a:r>
                        <a:rPr lang="en-US" sz="2000" kern="0">
                          <a:solidFill>
                            <a:srgbClr val="000000"/>
                          </a:solidFill>
                          <a:effectLst/>
                          <a:latin typeface="Arial" panose="020B0604020202020204" pitchFamily="34" charset="0"/>
                          <a:ea typeface="宋体" panose="02010600030101010101" pitchFamily="2" charset="-122"/>
                          <a:cs typeface="Times New Roman" panose="02020603050405020304" pitchFamily="18" charset="0"/>
                        </a:rPr>
                        <a:t>2</a:t>
                      </a:r>
                      <a:endParaRPr lang="zh-CN" sz="2400" kern="100">
                        <a:effectLst/>
                        <a:latin typeface="Calibri" panose="020F0502020204030204" pitchFamily="34" charset="0"/>
                        <a:ea typeface="宋体" panose="02010600030101010101" pitchFamily="2" charset="-122"/>
                        <a:cs typeface="Times New Roman" panose="02020603050405020304" pitchFamily="18" charset="0"/>
                      </a:endParaRP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spcAft>
                          <a:spcPts val="0"/>
                        </a:spcAft>
                      </a:pPr>
                      <a:r>
                        <a:rPr lang="en-US" sz="2000" kern="0">
                          <a:solidFill>
                            <a:srgbClr val="000000"/>
                          </a:solidFill>
                          <a:effectLst/>
                          <a:latin typeface="Arial" panose="020B0604020202020204" pitchFamily="34" charset="0"/>
                          <a:ea typeface="宋体" panose="02010600030101010101" pitchFamily="2" charset="-122"/>
                          <a:cs typeface="Times New Roman" panose="02020603050405020304" pitchFamily="18" charset="0"/>
                        </a:rPr>
                        <a:t>0</a:t>
                      </a:r>
                      <a:endParaRPr lang="zh-CN" sz="2400" kern="100">
                        <a:effectLst/>
                        <a:latin typeface="Calibri" panose="020F0502020204030204" pitchFamily="34" charset="0"/>
                        <a:ea typeface="宋体" panose="02010600030101010101" pitchFamily="2" charset="-122"/>
                        <a:cs typeface="Times New Roman" panose="02020603050405020304" pitchFamily="18" charset="0"/>
                      </a:endParaRP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spcAft>
                          <a:spcPts val="0"/>
                        </a:spcAft>
                      </a:pPr>
                      <a:r>
                        <a:rPr lang="en-US" sz="2000" kern="0">
                          <a:solidFill>
                            <a:srgbClr val="000000"/>
                          </a:solidFill>
                          <a:effectLst/>
                          <a:latin typeface="Arial" panose="020B0604020202020204" pitchFamily="34" charset="0"/>
                          <a:ea typeface="宋体" panose="02010600030101010101" pitchFamily="2" charset="-122"/>
                          <a:cs typeface="Times New Roman" panose="02020603050405020304" pitchFamily="18" charset="0"/>
                        </a:rPr>
                        <a:t>106</a:t>
                      </a:r>
                      <a:endParaRPr lang="zh-CN" sz="2400" kern="100">
                        <a:effectLst/>
                        <a:latin typeface="Calibri" panose="020F0502020204030204" pitchFamily="34" charset="0"/>
                        <a:ea typeface="宋体" panose="02010600030101010101" pitchFamily="2" charset="-122"/>
                        <a:cs typeface="Times New Roman" panose="02020603050405020304" pitchFamily="18" charset="0"/>
                      </a:endParaRP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spcAft>
                          <a:spcPts val="0"/>
                        </a:spcAft>
                      </a:pPr>
                      <a:r>
                        <a:rPr lang="en-US" sz="2000" kern="0">
                          <a:solidFill>
                            <a:srgbClr val="000000"/>
                          </a:solidFill>
                          <a:effectLst/>
                          <a:latin typeface="Arial" panose="020B0604020202020204" pitchFamily="34" charset="0"/>
                          <a:ea typeface="宋体" panose="02010600030101010101" pitchFamily="2" charset="-122"/>
                          <a:cs typeface="Times New Roman" panose="02020603050405020304" pitchFamily="18" charset="0"/>
                        </a:rPr>
                        <a:t>2</a:t>
                      </a:r>
                      <a:endParaRPr lang="zh-CN" sz="2400" kern="100">
                        <a:effectLst/>
                        <a:latin typeface="Calibri" panose="020F0502020204030204" pitchFamily="34" charset="0"/>
                        <a:ea typeface="宋体" panose="02010600030101010101" pitchFamily="2" charset="-122"/>
                        <a:cs typeface="Times New Roman" panose="02020603050405020304" pitchFamily="18" charset="0"/>
                      </a:endParaRP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spcAft>
                          <a:spcPts val="0"/>
                        </a:spcAft>
                      </a:pPr>
                      <a:r>
                        <a:rPr lang="en-US" sz="2000" kern="0">
                          <a:solidFill>
                            <a:srgbClr val="000000"/>
                          </a:solidFill>
                          <a:effectLst/>
                          <a:latin typeface="Arial" panose="020B0604020202020204" pitchFamily="34" charset="0"/>
                          <a:ea typeface="宋体" panose="02010600030101010101" pitchFamily="2" charset="-122"/>
                          <a:cs typeface="Times New Roman" panose="02020603050405020304" pitchFamily="18" charset="0"/>
                        </a:rPr>
                        <a:t>4</a:t>
                      </a:r>
                      <a:endParaRPr lang="zh-CN" sz="2400" kern="100">
                        <a:effectLst/>
                        <a:latin typeface="Calibri" panose="020F0502020204030204" pitchFamily="34" charset="0"/>
                        <a:ea typeface="宋体" panose="02010600030101010101" pitchFamily="2" charset="-122"/>
                        <a:cs typeface="Times New Roman" panose="02020603050405020304" pitchFamily="18" charset="0"/>
                      </a:endParaRP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spcAft>
                          <a:spcPts val="0"/>
                        </a:spcAft>
                      </a:pPr>
                      <a:r>
                        <a:rPr lang="en-US" sz="2000" kern="0">
                          <a:solidFill>
                            <a:srgbClr val="000000"/>
                          </a:solidFill>
                          <a:effectLst/>
                          <a:latin typeface="Arial" panose="020B0604020202020204" pitchFamily="34" charset="0"/>
                          <a:ea typeface="宋体" panose="02010600030101010101" pitchFamily="2" charset="-122"/>
                          <a:cs typeface="Times New Roman" panose="02020603050405020304" pitchFamily="18" charset="0"/>
                        </a:rPr>
                        <a:t>7</a:t>
                      </a:r>
                      <a:endParaRPr lang="zh-CN" sz="2400" kern="100">
                        <a:effectLst/>
                        <a:latin typeface="Calibri" panose="020F0502020204030204" pitchFamily="34" charset="0"/>
                        <a:ea typeface="宋体" panose="02010600030101010101" pitchFamily="2" charset="-122"/>
                        <a:cs typeface="Times New Roman" panose="02020603050405020304" pitchFamily="18" charset="0"/>
                      </a:endParaRP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spcAft>
                          <a:spcPts val="0"/>
                        </a:spcAft>
                      </a:pPr>
                      <a:r>
                        <a:rPr lang="en-US" sz="2000" kern="0" dirty="0">
                          <a:solidFill>
                            <a:srgbClr val="000000"/>
                          </a:solidFill>
                          <a:effectLst/>
                          <a:latin typeface="Arial" panose="020B0604020202020204" pitchFamily="34" charset="0"/>
                          <a:ea typeface="宋体" panose="02010600030101010101" pitchFamily="2" charset="-122"/>
                          <a:cs typeface="Times New Roman" panose="02020603050405020304" pitchFamily="18" charset="0"/>
                        </a:rPr>
                        <a:t>121</a:t>
                      </a:r>
                      <a:endParaRPr lang="zh-CN" sz="24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8"/>
          <p:cNvSpPr txBox="1"/>
          <p:nvPr/>
        </p:nvSpPr>
        <p:spPr>
          <a:xfrm>
            <a:off x="857556" y="233741"/>
            <a:ext cx="3948938" cy="492443"/>
          </a:xfrm>
          <a:prstGeom prst="rect">
            <a:avLst/>
          </a:prstGeom>
          <a:noFill/>
        </p:spPr>
        <p:txBody>
          <a:bodyPr wrap="square" lIns="0" tIns="0" rIns="0" bIns="0" rtlCol="0" anchor="ctr">
            <a:spAutoFit/>
          </a:bodyPr>
          <a:lstStyle/>
          <a:p>
            <a:pPr defTabSz="914400"/>
            <a:r>
              <a:rPr lang="zh-CN" altLang="en-US" sz="3200" dirty="0">
                <a:solidFill>
                  <a:prstClr val="white">
                    <a:lumMod val="65000"/>
                  </a:prstClr>
                </a:solidFill>
                <a:latin typeface="Arial" panose="020B0604020202020204" pitchFamily="34" charset="0"/>
                <a:ea typeface="微软雅黑" panose="020B0503020204020204" pitchFamily="34" charset="-122"/>
                <a:sym typeface="Arial" panose="020B0604020202020204" pitchFamily="34" charset="0"/>
              </a:rPr>
              <a:t>右转数据</a:t>
            </a:r>
            <a:endParaRPr lang="zh-CN" altLang="en-US" sz="4000" dirty="0">
              <a:solidFill>
                <a:prstClr val="white">
                  <a:lumMod val="6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 name="TextBox 8"/>
          <p:cNvSpPr txBox="1"/>
          <p:nvPr/>
        </p:nvSpPr>
        <p:spPr>
          <a:xfrm>
            <a:off x="857556" y="743743"/>
            <a:ext cx="2807566" cy="215315"/>
          </a:xfrm>
          <a:prstGeom prst="rect">
            <a:avLst/>
          </a:prstGeom>
          <a:noFill/>
        </p:spPr>
        <p:txBody>
          <a:bodyPr wrap="square" lIns="0" tIns="0" rIns="0" bIns="0" rtlCol="0" anchor="ctr">
            <a:spAutoFit/>
          </a:bodyPr>
          <a:lstStyle/>
          <a:p>
            <a:pPr defTabSz="914400"/>
            <a:r>
              <a:rPr lang="en-US" altLang="zh-CN" sz="1400" dirty="0">
                <a:solidFill>
                  <a:prstClr val="white">
                    <a:lumMod val="65000"/>
                  </a:prstClr>
                </a:solidFill>
                <a:latin typeface="Arial" panose="020B0604020202020204" pitchFamily="34" charset="0"/>
                <a:ea typeface="微软雅黑" panose="020B0503020204020204" pitchFamily="34" charset="-122"/>
                <a:sym typeface="Arial" panose="020B0604020202020204" pitchFamily="34" charset="0"/>
              </a:rPr>
              <a:t>Right Turn Data</a:t>
            </a:r>
            <a:endParaRPr lang="zh-CN" altLang="en-US" sz="1400" dirty="0">
              <a:solidFill>
                <a:prstClr val="white">
                  <a:lumMod val="6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矩形 4"/>
          <p:cNvSpPr/>
          <p:nvPr/>
        </p:nvSpPr>
        <p:spPr>
          <a:xfrm>
            <a:off x="604678" y="1819301"/>
            <a:ext cx="3240360" cy="523220"/>
          </a:xfrm>
          <a:prstGeom prst="rect">
            <a:avLst/>
          </a:prstGeom>
        </p:spPr>
        <p:txBody>
          <a:bodyPr wrap="square">
            <a:spAutoFit/>
          </a:bodyPr>
          <a:lstStyle/>
          <a:p>
            <a:r>
              <a:rPr lang="zh-CN" altLang="en-US" sz="2800" b="1"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第一次预调查：</a:t>
            </a:r>
            <a:endParaRPr lang="zh-CN" altLang="en-US" sz="2800" dirty="0"/>
          </a:p>
        </p:txBody>
      </p:sp>
      <p:graphicFrame>
        <p:nvGraphicFramePr>
          <p:cNvPr id="7" name="图表 6"/>
          <p:cNvGraphicFramePr/>
          <p:nvPr/>
        </p:nvGraphicFramePr>
        <p:xfrm>
          <a:off x="4057086" y="486307"/>
          <a:ext cx="7624897" cy="3712427"/>
        </p:xfrm>
        <a:graphic>
          <a:graphicData uri="http://schemas.openxmlformats.org/drawingml/2006/chart">
            <c:chart xmlns:c="http://schemas.openxmlformats.org/drawingml/2006/chart" xmlns:r="http://schemas.openxmlformats.org/officeDocument/2006/relationships" r:id="rId1"/>
          </a:graphicData>
        </a:graphic>
      </p:graphicFrame>
      <p:graphicFrame>
        <p:nvGraphicFramePr>
          <p:cNvPr id="9" name="表格 8"/>
          <p:cNvGraphicFramePr>
            <a:graphicFrameLocks noGrp="1"/>
          </p:cNvGraphicFramePr>
          <p:nvPr/>
        </p:nvGraphicFramePr>
        <p:xfrm>
          <a:off x="524720" y="4624437"/>
          <a:ext cx="8064896" cy="2121907"/>
        </p:xfrm>
        <a:graphic>
          <a:graphicData uri="http://schemas.openxmlformats.org/drawingml/2006/table">
            <a:tbl>
              <a:tblPr firstRow="1" firstCol="1" bandRow="1"/>
              <a:tblGrid>
                <a:gridCol w="1022656"/>
                <a:gridCol w="1022656"/>
                <a:gridCol w="1649021"/>
                <a:gridCol w="1022656"/>
                <a:gridCol w="1022656"/>
                <a:gridCol w="2325251"/>
              </a:tblGrid>
              <a:tr h="428947">
                <a:tc>
                  <a:txBody>
                    <a:bodyPr/>
                    <a:lstStyle/>
                    <a:p>
                      <a:pPr algn="ctr" fontAlgn="b">
                        <a:spcAft>
                          <a:spcPts val="0"/>
                        </a:spcAft>
                      </a:pPr>
                      <a:r>
                        <a:rPr lang="zh-CN" sz="2000" b="1" kern="0" dirty="0">
                          <a:solidFill>
                            <a:srgbClr val="000000"/>
                          </a:solidFill>
                          <a:effectLst/>
                          <a:latin typeface="Calibri" panose="020F0502020204030204" pitchFamily="34" charset="0"/>
                          <a:ea typeface="宋体" panose="02010600030101010101" pitchFamily="2" charset="-122"/>
                          <a:cs typeface="宋体" panose="02010600030101010101" pitchFamily="2" charset="-122"/>
                        </a:rPr>
                        <a:t>进口</a:t>
                      </a:r>
                      <a:endParaRPr lang="zh-CN" sz="24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spcAft>
                          <a:spcPts val="0"/>
                        </a:spcAft>
                      </a:pPr>
                      <a:r>
                        <a:rPr lang="zh-CN" sz="2000" b="1" kern="0" dirty="0">
                          <a:solidFill>
                            <a:srgbClr val="000000"/>
                          </a:solidFill>
                          <a:effectLst/>
                          <a:latin typeface="Calibri" panose="020F0502020204030204" pitchFamily="34" charset="0"/>
                          <a:ea typeface="宋体" panose="02010600030101010101" pitchFamily="2" charset="-122"/>
                          <a:cs typeface="宋体" panose="02010600030101010101" pitchFamily="2" charset="-122"/>
                        </a:rPr>
                        <a:t>大</a:t>
                      </a:r>
                      <a:endParaRPr lang="zh-CN" sz="24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spcAft>
                          <a:spcPts val="0"/>
                        </a:spcAft>
                      </a:pPr>
                      <a:r>
                        <a:rPr lang="zh-CN" sz="2000" b="1" kern="0" dirty="0">
                          <a:solidFill>
                            <a:srgbClr val="000000"/>
                          </a:solidFill>
                          <a:effectLst/>
                          <a:latin typeface="Calibri" panose="020F0502020204030204" pitchFamily="34" charset="0"/>
                          <a:ea typeface="宋体" panose="02010600030101010101" pitchFamily="2" charset="-122"/>
                          <a:cs typeface="宋体" panose="02010600030101010101" pitchFamily="2" charset="-122"/>
                        </a:rPr>
                        <a:t>大车折算</a:t>
                      </a:r>
                      <a:endParaRPr lang="zh-CN" sz="24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spcAft>
                          <a:spcPts val="0"/>
                        </a:spcAft>
                      </a:pPr>
                      <a:r>
                        <a:rPr lang="zh-CN" sz="2000" b="1" kern="0">
                          <a:solidFill>
                            <a:srgbClr val="000000"/>
                          </a:solidFill>
                          <a:effectLst/>
                          <a:latin typeface="Calibri" panose="020F0502020204030204" pitchFamily="34" charset="0"/>
                          <a:ea typeface="宋体" panose="02010600030101010101" pitchFamily="2" charset="-122"/>
                          <a:cs typeface="宋体" panose="02010600030101010101" pitchFamily="2" charset="-122"/>
                        </a:rPr>
                        <a:t>小</a:t>
                      </a:r>
                      <a:endParaRPr lang="zh-CN" sz="2400" kern="100">
                        <a:effectLst/>
                        <a:latin typeface="Calibri" panose="020F0502020204030204" pitchFamily="34" charset="0"/>
                        <a:ea typeface="宋体" panose="02010600030101010101" pitchFamily="2" charset="-122"/>
                        <a:cs typeface="Times New Roman" panose="02020603050405020304" pitchFamily="18" charset="0"/>
                      </a:endParaRP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spcAft>
                          <a:spcPts val="0"/>
                        </a:spcAft>
                      </a:pPr>
                      <a:r>
                        <a:rPr lang="zh-CN" sz="2000" b="1" kern="0">
                          <a:solidFill>
                            <a:srgbClr val="000000"/>
                          </a:solidFill>
                          <a:effectLst/>
                          <a:latin typeface="Calibri" panose="020F0502020204030204" pitchFamily="34" charset="0"/>
                          <a:ea typeface="宋体" panose="02010600030101010101" pitchFamily="2" charset="-122"/>
                          <a:cs typeface="宋体" panose="02010600030101010101" pitchFamily="2" charset="-122"/>
                        </a:rPr>
                        <a:t>总计</a:t>
                      </a:r>
                      <a:endParaRPr lang="zh-CN" sz="2400" kern="100">
                        <a:effectLst/>
                        <a:latin typeface="Calibri" panose="020F0502020204030204" pitchFamily="34" charset="0"/>
                        <a:ea typeface="宋体" panose="02010600030101010101" pitchFamily="2" charset="-122"/>
                        <a:cs typeface="Times New Roman" panose="02020603050405020304" pitchFamily="18" charset="0"/>
                      </a:endParaRP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spcAft>
                          <a:spcPts val="0"/>
                        </a:spcAft>
                      </a:pPr>
                      <a:r>
                        <a:rPr lang="zh-CN" sz="2000" b="1" kern="0">
                          <a:solidFill>
                            <a:srgbClr val="000000"/>
                          </a:solidFill>
                          <a:effectLst/>
                          <a:latin typeface="Calibri" panose="020F0502020204030204" pitchFamily="34" charset="0"/>
                          <a:ea typeface="宋体" panose="02010600030101010101" pitchFamily="2" charset="-122"/>
                          <a:cs typeface="宋体" panose="02010600030101010101" pitchFamily="2" charset="-122"/>
                        </a:rPr>
                        <a:t>折算扩大小时交通量</a:t>
                      </a:r>
                      <a:endParaRPr lang="zh-CN" sz="2400" kern="100">
                        <a:effectLst/>
                        <a:latin typeface="Calibri" panose="020F0502020204030204" pitchFamily="34" charset="0"/>
                        <a:ea typeface="宋体" panose="02010600030101010101" pitchFamily="2" charset="-122"/>
                        <a:cs typeface="Times New Roman" panose="02020603050405020304" pitchFamily="18" charset="0"/>
                      </a:endParaRP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16932">
                <a:tc>
                  <a:txBody>
                    <a:bodyPr/>
                    <a:lstStyle/>
                    <a:p>
                      <a:pPr algn="ctr" fontAlgn="b">
                        <a:spcAft>
                          <a:spcPts val="0"/>
                        </a:spcAft>
                      </a:pPr>
                      <a:r>
                        <a:rPr lang="zh-CN" sz="2000" b="1" kern="0">
                          <a:solidFill>
                            <a:srgbClr val="000000"/>
                          </a:solidFill>
                          <a:effectLst/>
                          <a:latin typeface="Calibri" panose="020F0502020204030204" pitchFamily="34" charset="0"/>
                          <a:ea typeface="宋体" panose="02010600030101010101" pitchFamily="2" charset="-122"/>
                          <a:cs typeface="宋体" panose="02010600030101010101" pitchFamily="2" charset="-122"/>
                        </a:rPr>
                        <a:t>南</a:t>
                      </a:r>
                      <a:endParaRPr lang="zh-CN" sz="2400" kern="100">
                        <a:effectLst/>
                        <a:latin typeface="Calibri" panose="020F0502020204030204" pitchFamily="34" charset="0"/>
                        <a:ea typeface="宋体" panose="02010600030101010101" pitchFamily="2" charset="-122"/>
                        <a:cs typeface="Times New Roman" panose="02020603050405020304" pitchFamily="18" charset="0"/>
                      </a:endParaRP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spcAft>
                          <a:spcPts val="0"/>
                        </a:spcAft>
                      </a:pPr>
                      <a:r>
                        <a:rPr lang="en-US" sz="2000" kern="0">
                          <a:solidFill>
                            <a:srgbClr val="000000"/>
                          </a:solidFill>
                          <a:effectLst/>
                          <a:latin typeface="Arial" panose="020B0604020202020204" pitchFamily="34" charset="0"/>
                          <a:ea typeface="宋体" panose="02010600030101010101" pitchFamily="2" charset="-122"/>
                          <a:cs typeface="Times New Roman" panose="02020603050405020304" pitchFamily="18" charset="0"/>
                        </a:rPr>
                        <a:t>25</a:t>
                      </a:r>
                      <a:endParaRPr lang="zh-CN" sz="2400" kern="100">
                        <a:effectLst/>
                        <a:latin typeface="Calibri" panose="020F0502020204030204" pitchFamily="34" charset="0"/>
                        <a:ea typeface="宋体" panose="02010600030101010101" pitchFamily="2" charset="-122"/>
                        <a:cs typeface="Times New Roman" panose="02020603050405020304" pitchFamily="18" charset="0"/>
                      </a:endParaRP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spcAft>
                          <a:spcPts val="0"/>
                        </a:spcAft>
                      </a:pPr>
                      <a:r>
                        <a:rPr lang="en-US" sz="2000" kern="0" dirty="0">
                          <a:solidFill>
                            <a:srgbClr val="000000"/>
                          </a:solidFill>
                          <a:effectLst/>
                          <a:latin typeface="Arial" panose="020B0604020202020204" pitchFamily="34" charset="0"/>
                          <a:ea typeface="宋体" panose="02010600030101010101" pitchFamily="2" charset="-122"/>
                          <a:cs typeface="Times New Roman" panose="02020603050405020304" pitchFamily="18" charset="0"/>
                        </a:rPr>
                        <a:t>50</a:t>
                      </a:r>
                      <a:endParaRPr lang="zh-CN" sz="24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spcAft>
                          <a:spcPts val="0"/>
                        </a:spcAft>
                      </a:pPr>
                      <a:r>
                        <a:rPr lang="en-US" sz="2000" kern="0" dirty="0">
                          <a:solidFill>
                            <a:srgbClr val="000000"/>
                          </a:solidFill>
                          <a:effectLst/>
                          <a:latin typeface="Arial" panose="020B0604020202020204" pitchFamily="34" charset="0"/>
                          <a:ea typeface="宋体" panose="02010600030101010101" pitchFamily="2" charset="-122"/>
                          <a:cs typeface="Times New Roman" panose="02020603050405020304" pitchFamily="18" charset="0"/>
                        </a:rPr>
                        <a:t>222</a:t>
                      </a:r>
                      <a:endParaRPr lang="zh-CN" sz="24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spcAft>
                          <a:spcPts val="0"/>
                        </a:spcAft>
                      </a:pPr>
                      <a:r>
                        <a:rPr lang="en-US" sz="2000" kern="0" dirty="0">
                          <a:solidFill>
                            <a:srgbClr val="000000"/>
                          </a:solidFill>
                          <a:effectLst/>
                          <a:latin typeface="Arial" panose="020B0604020202020204" pitchFamily="34" charset="0"/>
                          <a:ea typeface="宋体" panose="02010600030101010101" pitchFamily="2" charset="-122"/>
                          <a:cs typeface="Times New Roman" panose="02020603050405020304" pitchFamily="18" charset="0"/>
                        </a:rPr>
                        <a:t>272</a:t>
                      </a:r>
                      <a:endParaRPr lang="zh-CN" sz="24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spcAft>
                          <a:spcPts val="0"/>
                        </a:spcAft>
                      </a:pPr>
                      <a:r>
                        <a:rPr lang="en-US" sz="2000" kern="0">
                          <a:solidFill>
                            <a:srgbClr val="000000"/>
                          </a:solidFill>
                          <a:effectLst/>
                          <a:latin typeface="Arial" panose="020B0604020202020204" pitchFamily="34" charset="0"/>
                          <a:ea typeface="宋体" panose="02010600030101010101" pitchFamily="2" charset="-122"/>
                          <a:cs typeface="Times New Roman" panose="02020603050405020304" pitchFamily="18" charset="0"/>
                        </a:rPr>
                        <a:t>816</a:t>
                      </a:r>
                      <a:endParaRPr lang="zh-CN" sz="2400" kern="100">
                        <a:effectLst/>
                        <a:latin typeface="Calibri" panose="020F0502020204030204" pitchFamily="34" charset="0"/>
                        <a:ea typeface="宋体" panose="02010600030101010101" pitchFamily="2" charset="-122"/>
                        <a:cs typeface="Times New Roman" panose="02020603050405020304" pitchFamily="18" charset="0"/>
                      </a:endParaRP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16932">
                <a:tc>
                  <a:txBody>
                    <a:bodyPr/>
                    <a:lstStyle/>
                    <a:p>
                      <a:pPr algn="ctr" fontAlgn="b">
                        <a:spcAft>
                          <a:spcPts val="0"/>
                        </a:spcAft>
                      </a:pPr>
                      <a:r>
                        <a:rPr lang="zh-CN" sz="2000" b="1" kern="0">
                          <a:solidFill>
                            <a:srgbClr val="000000"/>
                          </a:solidFill>
                          <a:effectLst/>
                          <a:latin typeface="Calibri" panose="020F0502020204030204" pitchFamily="34" charset="0"/>
                          <a:ea typeface="宋体" panose="02010600030101010101" pitchFamily="2" charset="-122"/>
                          <a:cs typeface="宋体" panose="02010600030101010101" pitchFamily="2" charset="-122"/>
                        </a:rPr>
                        <a:t>北</a:t>
                      </a:r>
                      <a:endParaRPr lang="zh-CN" sz="2400" kern="100">
                        <a:effectLst/>
                        <a:latin typeface="Calibri" panose="020F0502020204030204" pitchFamily="34" charset="0"/>
                        <a:ea typeface="宋体" panose="02010600030101010101" pitchFamily="2" charset="-122"/>
                        <a:cs typeface="Times New Roman" panose="02020603050405020304" pitchFamily="18" charset="0"/>
                      </a:endParaRP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spcAft>
                          <a:spcPts val="0"/>
                        </a:spcAft>
                      </a:pPr>
                      <a:r>
                        <a:rPr lang="en-US" sz="2000" kern="0">
                          <a:solidFill>
                            <a:srgbClr val="000000"/>
                          </a:solidFill>
                          <a:effectLst/>
                          <a:latin typeface="Arial" panose="020B0604020202020204" pitchFamily="34" charset="0"/>
                          <a:ea typeface="宋体" panose="02010600030101010101" pitchFamily="2" charset="-122"/>
                          <a:cs typeface="Times New Roman" panose="02020603050405020304" pitchFamily="18" charset="0"/>
                        </a:rPr>
                        <a:t>24</a:t>
                      </a:r>
                      <a:endParaRPr lang="zh-CN" sz="2400" kern="100">
                        <a:effectLst/>
                        <a:latin typeface="Calibri" panose="020F0502020204030204" pitchFamily="34" charset="0"/>
                        <a:ea typeface="宋体" panose="02010600030101010101" pitchFamily="2" charset="-122"/>
                        <a:cs typeface="Times New Roman" panose="02020603050405020304" pitchFamily="18" charset="0"/>
                      </a:endParaRP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spcAft>
                          <a:spcPts val="0"/>
                        </a:spcAft>
                      </a:pPr>
                      <a:r>
                        <a:rPr lang="en-US" sz="2000" kern="0">
                          <a:solidFill>
                            <a:srgbClr val="000000"/>
                          </a:solidFill>
                          <a:effectLst/>
                          <a:latin typeface="Arial" panose="020B0604020202020204" pitchFamily="34" charset="0"/>
                          <a:ea typeface="宋体" panose="02010600030101010101" pitchFamily="2" charset="-122"/>
                          <a:cs typeface="Times New Roman" panose="02020603050405020304" pitchFamily="18" charset="0"/>
                        </a:rPr>
                        <a:t>48</a:t>
                      </a:r>
                      <a:endParaRPr lang="zh-CN" sz="2400" kern="100">
                        <a:effectLst/>
                        <a:latin typeface="Calibri" panose="020F0502020204030204" pitchFamily="34" charset="0"/>
                        <a:ea typeface="宋体" panose="02010600030101010101" pitchFamily="2" charset="-122"/>
                        <a:cs typeface="Times New Roman" panose="02020603050405020304" pitchFamily="18" charset="0"/>
                      </a:endParaRP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spcAft>
                          <a:spcPts val="0"/>
                        </a:spcAft>
                      </a:pPr>
                      <a:r>
                        <a:rPr lang="en-US" sz="2000" kern="0">
                          <a:solidFill>
                            <a:srgbClr val="000000"/>
                          </a:solidFill>
                          <a:effectLst/>
                          <a:latin typeface="Arial" panose="020B0604020202020204" pitchFamily="34" charset="0"/>
                          <a:ea typeface="宋体" panose="02010600030101010101" pitchFamily="2" charset="-122"/>
                          <a:cs typeface="Times New Roman" panose="02020603050405020304" pitchFamily="18" charset="0"/>
                        </a:rPr>
                        <a:t>153</a:t>
                      </a:r>
                      <a:endParaRPr lang="zh-CN" sz="2400" kern="100">
                        <a:effectLst/>
                        <a:latin typeface="Calibri" panose="020F0502020204030204" pitchFamily="34" charset="0"/>
                        <a:ea typeface="宋体" panose="02010600030101010101" pitchFamily="2" charset="-122"/>
                        <a:cs typeface="Times New Roman" panose="02020603050405020304" pitchFamily="18" charset="0"/>
                      </a:endParaRP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spcAft>
                          <a:spcPts val="0"/>
                        </a:spcAft>
                      </a:pPr>
                      <a:r>
                        <a:rPr lang="en-US" sz="2000" kern="0" dirty="0">
                          <a:solidFill>
                            <a:srgbClr val="000000"/>
                          </a:solidFill>
                          <a:effectLst/>
                          <a:latin typeface="Arial" panose="020B0604020202020204" pitchFamily="34" charset="0"/>
                          <a:ea typeface="宋体" panose="02010600030101010101" pitchFamily="2" charset="-122"/>
                          <a:cs typeface="Times New Roman" panose="02020603050405020304" pitchFamily="18" charset="0"/>
                        </a:rPr>
                        <a:t>201</a:t>
                      </a:r>
                      <a:endParaRPr lang="zh-CN" sz="24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spcAft>
                          <a:spcPts val="0"/>
                        </a:spcAft>
                      </a:pPr>
                      <a:r>
                        <a:rPr lang="en-US" sz="2000" kern="0" dirty="0">
                          <a:solidFill>
                            <a:srgbClr val="000000"/>
                          </a:solidFill>
                          <a:effectLst/>
                          <a:latin typeface="Arial" panose="020B0604020202020204" pitchFamily="34" charset="0"/>
                          <a:ea typeface="宋体" panose="02010600030101010101" pitchFamily="2" charset="-122"/>
                          <a:cs typeface="Times New Roman" panose="02020603050405020304" pitchFamily="18" charset="0"/>
                        </a:rPr>
                        <a:t>603</a:t>
                      </a:r>
                      <a:endParaRPr lang="zh-CN" sz="24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16932">
                <a:tc>
                  <a:txBody>
                    <a:bodyPr/>
                    <a:lstStyle/>
                    <a:p>
                      <a:pPr algn="ctr" fontAlgn="b">
                        <a:spcAft>
                          <a:spcPts val="0"/>
                        </a:spcAft>
                      </a:pPr>
                      <a:r>
                        <a:rPr lang="zh-CN" sz="2000" b="1" kern="0">
                          <a:solidFill>
                            <a:srgbClr val="000000"/>
                          </a:solidFill>
                          <a:effectLst/>
                          <a:latin typeface="Calibri" panose="020F0502020204030204" pitchFamily="34" charset="0"/>
                          <a:ea typeface="宋体" panose="02010600030101010101" pitchFamily="2" charset="-122"/>
                          <a:cs typeface="宋体" panose="02010600030101010101" pitchFamily="2" charset="-122"/>
                        </a:rPr>
                        <a:t>东</a:t>
                      </a:r>
                      <a:endParaRPr lang="zh-CN" sz="2400" kern="100">
                        <a:effectLst/>
                        <a:latin typeface="Calibri" panose="020F0502020204030204" pitchFamily="34" charset="0"/>
                        <a:ea typeface="宋体" panose="02010600030101010101" pitchFamily="2" charset="-122"/>
                        <a:cs typeface="Times New Roman" panose="02020603050405020304" pitchFamily="18" charset="0"/>
                      </a:endParaRP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spcAft>
                          <a:spcPts val="0"/>
                        </a:spcAft>
                      </a:pPr>
                      <a:r>
                        <a:rPr lang="en-US" sz="2000" kern="0">
                          <a:solidFill>
                            <a:srgbClr val="000000"/>
                          </a:solidFill>
                          <a:effectLst/>
                          <a:latin typeface="Arial" panose="020B0604020202020204" pitchFamily="34" charset="0"/>
                          <a:ea typeface="宋体" panose="02010600030101010101" pitchFamily="2" charset="-122"/>
                          <a:cs typeface="Times New Roman" panose="02020603050405020304" pitchFamily="18" charset="0"/>
                        </a:rPr>
                        <a:t>49</a:t>
                      </a:r>
                      <a:endParaRPr lang="zh-CN" sz="2400" kern="100">
                        <a:effectLst/>
                        <a:latin typeface="Calibri" panose="020F0502020204030204" pitchFamily="34" charset="0"/>
                        <a:ea typeface="宋体" panose="02010600030101010101" pitchFamily="2" charset="-122"/>
                        <a:cs typeface="Times New Roman" panose="02020603050405020304" pitchFamily="18" charset="0"/>
                      </a:endParaRP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spcAft>
                          <a:spcPts val="0"/>
                        </a:spcAft>
                      </a:pPr>
                      <a:r>
                        <a:rPr lang="en-US" sz="2000" kern="0">
                          <a:solidFill>
                            <a:srgbClr val="000000"/>
                          </a:solidFill>
                          <a:effectLst/>
                          <a:latin typeface="Arial" panose="020B0604020202020204" pitchFamily="34" charset="0"/>
                          <a:ea typeface="宋体" panose="02010600030101010101" pitchFamily="2" charset="-122"/>
                          <a:cs typeface="Times New Roman" panose="02020603050405020304" pitchFamily="18" charset="0"/>
                        </a:rPr>
                        <a:t>98</a:t>
                      </a:r>
                      <a:endParaRPr lang="zh-CN" sz="2400" kern="100">
                        <a:effectLst/>
                        <a:latin typeface="Calibri" panose="020F0502020204030204" pitchFamily="34" charset="0"/>
                        <a:ea typeface="宋体" panose="02010600030101010101" pitchFamily="2" charset="-122"/>
                        <a:cs typeface="Times New Roman" panose="02020603050405020304" pitchFamily="18" charset="0"/>
                      </a:endParaRP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spcAft>
                          <a:spcPts val="0"/>
                        </a:spcAft>
                      </a:pPr>
                      <a:r>
                        <a:rPr lang="en-US" sz="2000" kern="0">
                          <a:solidFill>
                            <a:srgbClr val="000000"/>
                          </a:solidFill>
                          <a:effectLst/>
                          <a:latin typeface="Arial" panose="020B0604020202020204" pitchFamily="34" charset="0"/>
                          <a:ea typeface="宋体" panose="02010600030101010101" pitchFamily="2" charset="-122"/>
                          <a:cs typeface="Times New Roman" panose="02020603050405020304" pitchFamily="18" charset="0"/>
                        </a:rPr>
                        <a:t>199</a:t>
                      </a:r>
                      <a:endParaRPr lang="zh-CN" sz="2400" kern="100">
                        <a:effectLst/>
                        <a:latin typeface="Calibri" panose="020F0502020204030204" pitchFamily="34" charset="0"/>
                        <a:ea typeface="宋体" panose="02010600030101010101" pitchFamily="2" charset="-122"/>
                        <a:cs typeface="Times New Roman" panose="02020603050405020304" pitchFamily="18" charset="0"/>
                      </a:endParaRP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spcAft>
                          <a:spcPts val="0"/>
                        </a:spcAft>
                      </a:pPr>
                      <a:r>
                        <a:rPr lang="en-US" sz="2000" kern="0">
                          <a:solidFill>
                            <a:srgbClr val="000000"/>
                          </a:solidFill>
                          <a:effectLst/>
                          <a:latin typeface="Arial" panose="020B0604020202020204" pitchFamily="34" charset="0"/>
                          <a:ea typeface="宋体" panose="02010600030101010101" pitchFamily="2" charset="-122"/>
                          <a:cs typeface="Times New Roman" panose="02020603050405020304" pitchFamily="18" charset="0"/>
                        </a:rPr>
                        <a:t>297</a:t>
                      </a:r>
                      <a:endParaRPr lang="zh-CN" sz="2400" kern="100">
                        <a:effectLst/>
                        <a:latin typeface="Calibri" panose="020F0502020204030204" pitchFamily="34" charset="0"/>
                        <a:ea typeface="宋体" panose="02010600030101010101" pitchFamily="2" charset="-122"/>
                        <a:cs typeface="Times New Roman" panose="02020603050405020304" pitchFamily="18" charset="0"/>
                      </a:endParaRP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spcAft>
                          <a:spcPts val="0"/>
                        </a:spcAft>
                      </a:pPr>
                      <a:r>
                        <a:rPr lang="en-US" sz="2000" kern="0" dirty="0">
                          <a:solidFill>
                            <a:srgbClr val="000000"/>
                          </a:solidFill>
                          <a:effectLst/>
                          <a:latin typeface="Arial" panose="020B0604020202020204" pitchFamily="34" charset="0"/>
                          <a:ea typeface="宋体" panose="02010600030101010101" pitchFamily="2" charset="-122"/>
                          <a:cs typeface="Times New Roman" panose="02020603050405020304" pitchFamily="18" charset="0"/>
                        </a:rPr>
                        <a:t>891</a:t>
                      </a:r>
                      <a:endParaRPr lang="zh-CN" sz="24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2164">
                <a:tc>
                  <a:txBody>
                    <a:bodyPr/>
                    <a:lstStyle/>
                    <a:p>
                      <a:pPr algn="ctr" fontAlgn="b">
                        <a:spcAft>
                          <a:spcPts val="0"/>
                        </a:spcAft>
                      </a:pPr>
                      <a:r>
                        <a:rPr lang="zh-CN" sz="2000" b="1" kern="0">
                          <a:solidFill>
                            <a:srgbClr val="000000"/>
                          </a:solidFill>
                          <a:effectLst/>
                          <a:latin typeface="Calibri" panose="020F0502020204030204" pitchFamily="34" charset="0"/>
                          <a:ea typeface="宋体" panose="02010600030101010101" pitchFamily="2" charset="-122"/>
                          <a:cs typeface="宋体" panose="02010600030101010101" pitchFamily="2" charset="-122"/>
                        </a:rPr>
                        <a:t>西</a:t>
                      </a:r>
                      <a:endParaRPr lang="zh-CN" sz="2400" kern="100">
                        <a:effectLst/>
                        <a:latin typeface="Calibri" panose="020F0502020204030204" pitchFamily="34" charset="0"/>
                        <a:ea typeface="宋体" panose="02010600030101010101" pitchFamily="2" charset="-122"/>
                        <a:cs typeface="Times New Roman" panose="02020603050405020304" pitchFamily="18" charset="0"/>
                      </a:endParaRP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spcAft>
                          <a:spcPts val="0"/>
                        </a:spcAft>
                      </a:pPr>
                      <a:r>
                        <a:rPr lang="en-US" sz="2000" kern="0">
                          <a:solidFill>
                            <a:srgbClr val="000000"/>
                          </a:solidFill>
                          <a:effectLst/>
                          <a:latin typeface="Arial" panose="020B0604020202020204" pitchFamily="34" charset="0"/>
                          <a:ea typeface="宋体" panose="02010600030101010101" pitchFamily="2" charset="-122"/>
                          <a:cs typeface="Times New Roman" panose="02020603050405020304" pitchFamily="18" charset="0"/>
                        </a:rPr>
                        <a:t>21</a:t>
                      </a:r>
                      <a:endParaRPr lang="zh-CN" sz="2400" kern="100">
                        <a:effectLst/>
                        <a:latin typeface="Calibri" panose="020F0502020204030204" pitchFamily="34" charset="0"/>
                        <a:ea typeface="宋体" panose="02010600030101010101" pitchFamily="2" charset="-122"/>
                        <a:cs typeface="Times New Roman" panose="02020603050405020304" pitchFamily="18" charset="0"/>
                      </a:endParaRP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spcAft>
                          <a:spcPts val="0"/>
                        </a:spcAft>
                      </a:pPr>
                      <a:r>
                        <a:rPr lang="en-US" sz="2000" kern="0">
                          <a:solidFill>
                            <a:srgbClr val="000000"/>
                          </a:solidFill>
                          <a:effectLst/>
                          <a:latin typeface="Arial" panose="020B0604020202020204" pitchFamily="34" charset="0"/>
                          <a:ea typeface="宋体" panose="02010600030101010101" pitchFamily="2" charset="-122"/>
                          <a:cs typeface="Times New Roman" panose="02020603050405020304" pitchFamily="18" charset="0"/>
                        </a:rPr>
                        <a:t>42</a:t>
                      </a:r>
                      <a:endParaRPr lang="zh-CN" sz="2400" kern="100">
                        <a:effectLst/>
                        <a:latin typeface="Calibri" panose="020F0502020204030204" pitchFamily="34" charset="0"/>
                        <a:ea typeface="宋体" panose="02010600030101010101" pitchFamily="2" charset="-122"/>
                        <a:cs typeface="Times New Roman" panose="02020603050405020304" pitchFamily="18" charset="0"/>
                      </a:endParaRP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spcAft>
                          <a:spcPts val="0"/>
                        </a:spcAft>
                      </a:pPr>
                      <a:r>
                        <a:rPr lang="en-US" sz="2000" kern="0">
                          <a:solidFill>
                            <a:srgbClr val="000000"/>
                          </a:solidFill>
                          <a:effectLst/>
                          <a:latin typeface="Arial" panose="020B0604020202020204" pitchFamily="34" charset="0"/>
                          <a:ea typeface="宋体" panose="02010600030101010101" pitchFamily="2" charset="-122"/>
                          <a:cs typeface="Times New Roman" panose="02020603050405020304" pitchFamily="18" charset="0"/>
                        </a:rPr>
                        <a:t>179</a:t>
                      </a:r>
                      <a:endParaRPr lang="zh-CN" sz="2400" kern="100">
                        <a:effectLst/>
                        <a:latin typeface="Calibri" panose="020F0502020204030204" pitchFamily="34" charset="0"/>
                        <a:ea typeface="宋体" panose="02010600030101010101" pitchFamily="2" charset="-122"/>
                        <a:cs typeface="Times New Roman" panose="02020603050405020304" pitchFamily="18" charset="0"/>
                      </a:endParaRP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spcAft>
                          <a:spcPts val="0"/>
                        </a:spcAft>
                      </a:pPr>
                      <a:r>
                        <a:rPr lang="en-US" sz="2000" kern="0">
                          <a:solidFill>
                            <a:srgbClr val="000000"/>
                          </a:solidFill>
                          <a:effectLst/>
                          <a:latin typeface="Arial" panose="020B0604020202020204" pitchFamily="34" charset="0"/>
                          <a:ea typeface="宋体" panose="02010600030101010101" pitchFamily="2" charset="-122"/>
                          <a:cs typeface="Times New Roman" panose="02020603050405020304" pitchFamily="18" charset="0"/>
                        </a:rPr>
                        <a:t>221</a:t>
                      </a:r>
                      <a:endParaRPr lang="zh-CN" sz="2400" kern="100">
                        <a:effectLst/>
                        <a:latin typeface="Calibri" panose="020F0502020204030204" pitchFamily="34" charset="0"/>
                        <a:ea typeface="宋体" panose="02010600030101010101" pitchFamily="2" charset="-122"/>
                        <a:cs typeface="Times New Roman" panose="02020603050405020304" pitchFamily="18" charset="0"/>
                      </a:endParaRP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spcAft>
                          <a:spcPts val="0"/>
                        </a:spcAft>
                      </a:pPr>
                      <a:r>
                        <a:rPr lang="en-US" sz="2000" kern="0" dirty="0">
                          <a:solidFill>
                            <a:srgbClr val="000000"/>
                          </a:solidFill>
                          <a:effectLst/>
                          <a:latin typeface="Arial" panose="020B0604020202020204" pitchFamily="34" charset="0"/>
                          <a:ea typeface="宋体" panose="02010600030101010101" pitchFamily="2" charset="-122"/>
                          <a:cs typeface="Times New Roman" panose="02020603050405020304" pitchFamily="18" charset="0"/>
                        </a:rPr>
                        <a:t>663</a:t>
                      </a:r>
                      <a:endParaRPr lang="zh-CN" sz="24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8"/>
          <p:cNvSpPr txBox="1"/>
          <p:nvPr/>
        </p:nvSpPr>
        <p:spPr>
          <a:xfrm>
            <a:off x="857556" y="233741"/>
            <a:ext cx="3948938" cy="492443"/>
          </a:xfrm>
          <a:prstGeom prst="rect">
            <a:avLst/>
          </a:prstGeom>
          <a:noFill/>
        </p:spPr>
        <p:txBody>
          <a:bodyPr wrap="square" lIns="0" tIns="0" rIns="0" bIns="0" rtlCol="0" anchor="ctr">
            <a:spAutoFit/>
          </a:bodyPr>
          <a:lstStyle/>
          <a:p>
            <a:pPr defTabSz="914400"/>
            <a:r>
              <a:rPr lang="zh-CN" altLang="en-US" sz="3200" dirty="0">
                <a:solidFill>
                  <a:prstClr val="white">
                    <a:lumMod val="65000"/>
                  </a:prstClr>
                </a:solidFill>
                <a:latin typeface="Arial" panose="020B0604020202020204" pitchFamily="34" charset="0"/>
                <a:ea typeface="微软雅黑" panose="020B0503020204020204" pitchFamily="34" charset="-122"/>
                <a:sym typeface="Arial" panose="020B0604020202020204" pitchFamily="34" charset="0"/>
              </a:rPr>
              <a:t>右转数据</a:t>
            </a:r>
            <a:endParaRPr lang="zh-CN" altLang="en-US" sz="4000" dirty="0">
              <a:solidFill>
                <a:prstClr val="white">
                  <a:lumMod val="6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 name="TextBox 8"/>
          <p:cNvSpPr txBox="1"/>
          <p:nvPr/>
        </p:nvSpPr>
        <p:spPr>
          <a:xfrm>
            <a:off x="857556" y="743743"/>
            <a:ext cx="2807566" cy="215315"/>
          </a:xfrm>
          <a:prstGeom prst="rect">
            <a:avLst/>
          </a:prstGeom>
          <a:noFill/>
        </p:spPr>
        <p:txBody>
          <a:bodyPr wrap="square" lIns="0" tIns="0" rIns="0" bIns="0" rtlCol="0" anchor="ctr">
            <a:spAutoFit/>
          </a:bodyPr>
          <a:lstStyle/>
          <a:p>
            <a:pPr defTabSz="914400"/>
            <a:r>
              <a:rPr lang="en-US" altLang="zh-CN" sz="1400" dirty="0">
                <a:solidFill>
                  <a:prstClr val="white">
                    <a:lumMod val="65000"/>
                  </a:prstClr>
                </a:solidFill>
                <a:latin typeface="Arial" panose="020B0604020202020204" pitchFamily="34" charset="0"/>
                <a:ea typeface="微软雅黑" panose="020B0503020204020204" pitchFamily="34" charset="-122"/>
                <a:sym typeface="Arial" panose="020B0604020202020204" pitchFamily="34" charset="0"/>
              </a:rPr>
              <a:t>Right Turn Data</a:t>
            </a:r>
            <a:endParaRPr lang="zh-CN" altLang="en-US" sz="1400" dirty="0">
              <a:solidFill>
                <a:prstClr val="white">
                  <a:lumMod val="6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 name="矩形 3"/>
          <p:cNvSpPr/>
          <p:nvPr/>
        </p:nvSpPr>
        <p:spPr>
          <a:xfrm>
            <a:off x="604678" y="1819301"/>
            <a:ext cx="3240360" cy="523220"/>
          </a:xfrm>
          <a:prstGeom prst="rect">
            <a:avLst/>
          </a:prstGeom>
        </p:spPr>
        <p:txBody>
          <a:bodyPr wrap="square">
            <a:spAutoFit/>
          </a:bodyPr>
          <a:lstStyle/>
          <a:p>
            <a:r>
              <a:rPr lang="zh-CN" altLang="en-US" sz="2800" b="1"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第二次预调查：</a:t>
            </a:r>
            <a:endParaRPr lang="zh-CN" altLang="en-US" sz="2800" dirty="0"/>
          </a:p>
        </p:txBody>
      </p:sp>
      <p:graphicFrame>
        <p:nvGraphicFramePr>
          <p:cNvPr id="6" name="图表 5"/>
          <p:cNvGraphicFramePr/>
          <p:nvPr/>
        </p:nvGraphicFramePr>
        <p:xfrm>
          <a:off x="4295245" y="194912"/>
          <a:ext cx="7958827" cy="4132739"/>
        </p:xfrm>
        <a:graphic>
          <a:graphicData uri="http://schemas.openxmlformats.org/drawingml/2006/chart">
            <c:chart xmlns:c="http://schemas.openxmlformats.org/drawingml/2006/chart" xmlns:r="http://schemas.openxmlformats.org/officeDocument/2006/relationships" r:id="rId1"/>
          </a:graphicData>
        </a:graphic>
      </p:graphicFrame>
      <p:graphicFrame>
        <p:nvGraphicFramePr>
          <p:cNvPr id="7" name="表格 6"/>
          <p:cNvGraphicFramePr>
            <a:graphicFrameLocks noGrp="1"/>
          </p:cNvGraphicFramePr>
          <p:nvPr/>
        </p:nvGraphicFramePr>
        <p:xfrm>
          <a:off x="452711" y="4451300"/>
          <a:ext cx="8064893" cy="2547605"/>
        </p:xfrm>
        <a:graphic>
          <a:graphicData uri="http://schemas.openxmlformats.org/drawingml/2006/table">
            <a:tbl>
              <a:tblPr firstRow="1" firstCol="1" bandRow="1"/>
              <a:tblGrid>
                <a:gridCol w="556493"/>
                <a:gridCol w="938550"/>
                <a:gridCol w="938550"/>
                <a:gridCol w="938550"/>
                <a:gridCol w="938550"/>
                <a:gridCol w="938550"/>
                <a:gridCol w="938550"/>
                <a:gridCol w="938550"/>
                <a:gridCol w="938550"/>
              </a:tblGrid>
              <a:tr h="503709">
                <a:tc>
                  <a:txBody>
                    <a:bodyPr/>
                    <a:lstStyle/>
                    <a:p>
                      <a:pPr algn="ctr">
                        <a:spcAft>
                          <a:spcPts val="0"/>
                        </a:spcAft>
                      </a:pPr>
                      <a:r>
                        <a:rPr lang="en-US" sz="2000" kern="100" dirty="0">
                          <a:solidFill>
                            <a:srgbClr val="000000"/>
                          </a:solidFill>
                          <a:effectLst/>
                          <a:latin typeface="Arial" panose="020B0604020202020204" pitchFamily="34" charset="0"/>
                          <a:ea typeface="宋体" panose="02010600030101010101" pitchFamily="2" charset="-122"/>
                          <a:cs typeface="Times New Roman" panose="02020603050405020304" pitchFamily="18" charset="0"/>
                        </a:rPr>
                        <a:t> </a:t>
                      </a:r>
                      <a:endParaRPr lang="zh-CN" sz="24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spcAft>
                          <a:spcPts val="0"/>
                        </a:spcAft>
                      </a:pPr>
                      <a:r>
                        <a:rPr lang="zh-CN" sz="2000" b="1" kern="0" dirty="0">
                          <a:solidFill>
                            <a:srgbClr val="000000"/>
                          </a:solidFill>
                          <a:effectLst/>
                          <a:latin typeface="Calibri" panose="020F0502020204030204" pitchFamily="34" charset="0"/>
                          <a:ea typeface="等线" panose="02010600030101010101" pitchFamily="2" charset="-122"/>
                          <a:cs typeface="等线" panose="02010600030101010101" pitchFamily="2" charset="-122"/>
                        </a:rPr>
                        <a:t>小货车</a:t>
                      </a:r>
                      <a:endParaRPr lang="zh-CN" sz="24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spcAft>
                          <a:spcPts val="0"/>
                        </a:spcAft>
                      </a:pPr>
                      <a:r>
                        <a:rPr lang="zh-CN" sz="2000" b="1" kern="0">
                          <a:solidFill>
                            <a:srgbClr val="000000"/>
                          </a:solidFill>
                          <a:effectLst/>
                          <a:latin typeface="Calibri" panose="020F0502020204030204" pitchFamily="34" charset="0"/>
                          <a:ea typeface="等线" panose="02010600030101010101" pitchFamily="2" charset="-122"/>
                          <a:cs typeface="等线" panose="02010600030101010101" pitchFamily="2" charset="-122"/>
                        </a:rPr>
                        <a:t>中货车</a:t>
                      </a:r>
                      <a:endParaRPr lang="zh-CN" sz="2400" kern="100">
                        <a:effectLst/>
                        <a:latin typeface="Calibri" panose="020F0502020204030204" pitchFamily="34" charset="0"/>
                        <a:ea typeface="宋体" panose="02010600030101010101" pitchFamily="2" charset="-122"/>
                        <a:cs typeface="Times New Roman" panose="02020603050405020304" pitchFamily="18" charset="0"/>
                      </a:endParaRP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spcAft>
                          <a:spcPts val="0"/>
                        </a:spcAft>
                      </a:pPr>
                      <a:r>
                        <a:rPr lang="zh-CN" sz="2000" b="1" kern="0">
                          <a:solidFill>
                            <a:srgbClr val="000000"/>
                          </a:solidFill>
                          <a:effectLst/>
                          <a:latin typeface="Calibri" panose="020F0502020204030204" pitchFamily="34" charset="0"/>
                          <a:ea typeface="等线" panose="02010600030101010101" pitchFamily="2" charset="-122"/>
                          <a:cs typeface="等线" panose="02010600030101010101" pitchFamily="2" charset="-122"/>
                        </a:rPr>
                        <a:t>大货车</a:t>
                      </a:r>
                      <a:endParaRPr lang="zh-CN" sz="2400" kern="100">
                        <a:effectLst/>
                        <a:latin typeface="Calibri" panose="020F0502020204030204" pitchFamily="34" charset="0"/>
                        <a:ea typeface="宋体" panose="02010600030101010101" pitchFamily="2" charset="-122"/>
                        <a:cs typeface="Times New Roman" panose="02020603050405020304" pitchFamily="18" charset="0"/>
                      </a:endParaRP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spcAft>
                          <a:spcPts val="0"/>
                        </a:spcAft>
                      </a:pPr>
                      <a:r>
                        <a:rPr lang="zh-CN" sz="2000" b="1" kern="0">
                          <a:solidFill>
                            <a:srgbClr val="000000"/>
                          </a:solidFill>
                          <a:effectLst/>
                          <a:latin typeface="Calibri" panose="020F0502020204030204" pitchFamily="34" charset="0"/>
                          <a:ea typeface="等线" panose="02010600030101010101" pitchFamily="2" charset="-122"/>
                          <a:cs typeface="等线" panose="02010600030101010101" pitchFamily="2" charset="-122"/>
                        </a:rPr>
                        <a:t>小客车</a:t>
                      </a:r>
                      <a:endParaRPr lang="zh-CN" sz="2400" kern="100">
                        <a:effectLst/>
                        <a:latin typeface="Calibri" panose="020F0502020204030204" pitchFamily="34" charset="0"/>
                        <a:ea typeface="宋体" panose="02010600030101010101" pitchFamily="2" charset="-122"/>
                        <a:cs typeface="Times New Roman" panose="02020603050405020304" pitchFamily="18" charset="0"/>
                      </a:endParaRP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spcAft>
                          <a:spcPts val="0"/>
                        </a:spcAft>
                      </a:pPr>
                      <a:r>
                        <a:rPr lang="zh-CN" sz="2000" b="1" kern="0">
                          <a:solidFill>
                            <a:srgbClr val="000000"/>
                          </a:solidFill>
                          <a:effectLst/>
                          <a:latin typeface="Calibri" panose="020F0502020204030204" pitchFamily="34" charset="0"/>
                          <a:ea typeface="等线" panose="02010600030101010101" pitchFamily="2" charset="-122"/>
                          <a:cs typeface="等线" panose="02010600030101010101" pitchFamily="2" charset="-122"/>
                        </a:rPr>
                        <a:t>中客车</a:t>
                      </a:r>
                      <a:endParaRPr lang="zh-CN" sz="2400" kern="100">
                        <a:effectLst/>
                        <a:latin typeface="Calibri" panose="020F0502020204030204" pitchFamily="34" charset="0"/>
                        <a:ea typeface="宋体" panose="02010600030101010101" pitchFamily="2" charset="-122"/>
                        <a:cs typeface="Times New Roman" panose="02020603050405020304" pitchFamily="18" charset="0"/>
                      </a:endParaRP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spcAft>
                          <a:spcPts val="0"/>
                        </a:spcAft>
                      </a:pPr>
                      <a:r>
                        <a:rPr lang="zh-CN" sz="2000" b="1" kern="0">
                          <a:solidFill>
                            <a:srgbClr val="000000"/>
                          </a:solidFill>
                          <a:effectLst/>
                          <a:latin typeface="Calibri" panose="020F0502020204030204" pitchFamily="34" charset="0"/>
                          <a:ea typeface="等线" panose="02010600030101010101" pitchFamily="2" charset="-122"/>
                          <a:cs typeface="等线" panose="02010600030101010101" pitchFamily="2" charset="-122"/>
                        </a:rPr>
                        <a:t>公交车</a:t>
                      </a:r>
                      <a:endParaRPr lang="zh-CN" sz="2400" kern="100">
                        <a:effectLst/>
                        <a:latin typeface="Calibri" panose="020F0502020204030204" pitchFamily="34" charset="0"/>
                        <a:ea typeface="宋体" panose="02010600030101010101" pitchFamily="2" charset="-122"/>
                        <a:cs typeface="Times New Roman" panose="02020603050405020304" pitchFamily="18" charset="0"/>
                      </a:endParaRP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spcAft>
                          <a:spcPts val="0"/>
                        </a:spcAft>
                      </a:pPr>
                      <a:r>
                        <a:rPr lang="zh-CN" sz="2000" b="1" kern="0">
                          <a:solidFill>
                            <a:srgbClr val="000000"/>
                          </a:solidFill>
                          <a:effectLst/>
                          <a:latin typeface="Calibri" panose="020F0502020204030204" pitchFamily="34" charset="0"/>
                          <a:ea typeface="等线" panose="02010600030101010101" pitchFamily="2" charset="-122"/>
                          <a:cs typeface="等线" panose="02010600030101010101" pitchFamily="2" charset="-122"/>
                        </a:rPr>
                        <a:t>摩托车</a:t>
                      </a:r>
                      <a:endParaRPr lang="zh-CN" sz="2400" kern="100">
                        <a:effectLst/>
                        <a:latin typeface="Calibri" panose="020F0502020204030204" pitchFamily="34" charset="0"/>
                        <a:ea typeface="宋体" panose="02010600030101010101" pitchFamily="2" charset="-122"/>
                        <a:cs typeface="Times New Roman" panose="02020603050405020304" pitchFamily="18" charset="0"/>
                      </a:endParaRP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spcAft>
                          <a:spcPts val="0"/>
                        </a:spcAft>
                      </a:pPr>
                      <a:r>
                        <a:rPr lang="zh-CN" sz="2000" b="1" kern="0">
                          <a:solidFill>
                            <a:srgbClr val="000000"/>
                          </a:solidFill>
                          <a:effectLst/>
                          <a:latin typeface="Calibri" panose="020F0502020204030204" pitchFamily="34" charset="0"/>
                          <a:ea typeface="等线" panose="02010600030101010101" pitchFamily="2" charset="-122"/>
                          <a:cs typeface="等线" panose="02010600030101010101" pitchFamily="2" charset="-122"/>
                        </a:rPr>
                        <a:t>总计</a:t>
                      </a:r>
                      <a:endParaRPr lang="zh-CN" sz="2400" kern="100">
                        <a:effectLst/>
                        <a:latin typeface="Calibri" panose="020F0502020204030204" pitchFamily="34" charset="0"/>
                        <a:ea typeface="宋体" panose="02010600030101010101" pitchFamily="2" charset="-122"/>
                        <a:cs typeface="Times New Roman" panose="02020603050405020304" pitchFamily="18" charset="0"/>
                      </a:endParaRP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03709">
                <a:tc>
                  <a:txBody>
                    <a:bodyPr/>
                    <a:lstStyle/>
                    <a:p>
                      <a:pPr algn="ctr" fontAlgn="b">
                        <a:spcAft>
                          <a:spcPts val="0"/>
                        </a:spcAft>
                      </a:pPr>
                      <a:r>
                        <a:rPr lang="zh-CN" sz="2000" b="1" kern="0">
                          <a:solidFill>
                            <a:srgbClr val="000000"/>
                          </a:solidFill>
                          <a:effectLst/>
                          <a:latin typeface="Calibri" panose="020F0502020204030204" pitchFamily="34" charset="0"/>
                          <a:ea typeface="宋体" panose="02010600030101010101" pitchFamily="2" charset="-122"/>
                          <a:cs typeface="宋体" panose="02010600030101010101" pitchFamily="2" charset="-122"/>
                        </a:rPr>
                        <a:t>南</a:t>
                      </a:r>
                      <a:endParaRPr lang="zh-CN" sz="2400" kern="100">
                        <a:effectLst/>
                        <a:latin typeface="Calibri" panose="020F0502020204030204" pitchFamily="34" charset="0"/>
                        <a:ea typeface="宋体" panose="02010600030101010101" pitchFamily="2" charset="-122"/>
                        <a:cs typeface="Times New Roman" panose="02020603050405020304" pitchFamily="18" charset="0"/>
                      </a:endParaRP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spcAft>
                          <a:spcPts val="0"/>
                        </a:spcAft>
                      </a:pPr>
                      <a:r>
                        <a:rPr lang="en-US" sz="2000" kern="0">
                          <a:solidFill>
                            <a:srgbClr val="000000"/>
                          </a:solidFill>
                          <a:effectLst/>
                          <a:latin typeface="Arial" panose="020B0604020202020204" pitchFamily="34" charset="0"/>
                          <a:ea typeface="宋体" panose="02010600030101010101" pitchFamily="2" charset="-122"/>
                          <a:cs typeface="Times New Roman" panose="02020603050405020304" pitchFamily="18" charset="0"/>
                        </a:rPr>
                        <a:t>19</a:t>
                      </a:r>
                      <a:endParaRPr lang="zh-CN" sz="2400" kern="100">
                        <a:effectLst/>
                        <a:latin typeface="Calibri" panose="020F0502020204030204" pitchFamily="34" charset="0"/>
                        <a:ea typeface="宋体" panose="02010600030101010101" pitchFamily="2" charset="-122"/>
                        <a:cs typeface="Times New Roman" panose="02020603050405020304" pitchFamily="18" charset="0"/>
                      </a:endParaRP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spcAft>
                          <a:spcPts val="0"/>
                        </a:spcAft>
                      </a:pPr>
                      <a:r>
                        <a:rPr lang="en-US" sz="2000" kern="0" dirty="0">
                          <a:solidFill>
                            <a:srgbClr val="000000"/>
                          </a:solidFill>
                          <a:effectLst/>
                          <a:latin typeface="Arial" panose="020B0604020202020204" pitchFamily="34" charset="0"/>
                          <a:ea typeface="宋体" panose="02010600030101010101" pitchFamily="2" charset="-122"/>
                          <a:cs typeface="Times New Roman" panose="02020603050405020304" pitchFamily="18" charset="0"/>
                        </a:rPr>
                        <a:t>6</a:t>
                      </a:r>
                      <a:endParaRPr lang="zh-CN" sz="24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spcAft>
                          <a:spcPts val="0"/>
                        </a:spcAft>
                      </a:pPr>
                      <a:r>
                        <a:rPr lang="en-US" sz="2000" kern="0" dirty="0">
                          <a:solidFill>
                            <a:srgbClr val="000000"/>
                          </a:solidFill>
                          <a:effectLst/>
                          <a:latin typeface="Arial" panose="020B0604020202020204" pitchFamily="34" charset="0"/>
                          <a:ea typeface="宋体" panose="02010600030101010101" pitchFamily="2" charset="-122"/>
                          <a:cs typeface="Times New Roman" panose="02020603050405020304" pitchFamily="18" charset="0"/>
                        </a:rPr>
                        <a:t>1</a:t>
                      </a:r>
                      <a:endParaRPr lang="zh-CN" sz="24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spcAft>
                          <a:spcPts val="0"/>
                        </a:spcAft>
                      </a:pPr>
                      <a:r>
                        <a:rPr lang="en-US" sz="2000" kern="0" dirty="0">
                          <a:solidFill>
                            <a:srgbClr val="000000"/>
                          </a:solidFill>
                          <a:effectLst/>
                          <a:latin typeface="Arial" panose="020B0604020202020204" pitchFamily="34" charset="0"/>
                          <a:ea typeface="宋体" panose="02010600030101010101" pitchFamily="2" charset="-122"/>
                          <a:cs typeface="Times New Roman" panose="02020603050405020304" pitchFamily="18" charset="0"/>
                        </a:rPr>
                        <a:t>129</a:t>
                      </a:r>
                      <a:endParaRPr lang="zh-CN" sz="24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spcAft>
                          <a:spcPts val="0"/>
                        </a:spcAft>
                      </a:pPr>
                      <a:r>
                        <a:rPr lang="en-US" sz="2000" kern="0">
                          <a:solidFill>
                            <a:srgbClr val="000000"/>
                          </a:solidFill>
                          <a:effectLst/>
                          <a:latin typeface="Arial" panose="020B0604020202020204" pitchFamily="34" charset="0"/>
                          <a:ea typeface="宋体" panose="02010600030101010101" pitchFamily="2" charset="-122"/>
                          <a:cs typeface="Times New Roman" panose="02020603050405020304" pitchFamily="18" charset="0"/>
                        </a:rPr>
                        <a:t>3</a:t>
                      </a:r>
                      <a:endParaRPr lang="zh-CN" sz="2400" kern="100">
                        <a:effectLst/>
                        <a:latin typeface="Calibri" panose="020F0502020204030204" pitchFamily="34" charset="0"/>
                        <a:ea typeface="宋体" panose="02010600030101010101" pitchFamily="2" charset="-122"/>
                        <a:cs typeface="Times New Roman" panose="02020603050405020304" pitchFamily="18" charset="0"/>
                      </a:endParaRP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spcAft>
                          <a:spcPts val="0"/>
                        </a:spcAft>
                      </a:pPr>
                      <a:r>
                        <a:rPr lang="en-US" sz="2000" kern="0">
                          <a:solidFill>
                            <a:srgbClr val="000000"/>
                          </a:solidFill>
                          <a:effectLst/>
                          <a:latin typeface="Arial" panose="020B0604020202020204" pitchFamily="34" charset="0"/>
                          <a:ea typeface="宋体" panose="02010600030101010101" pitchFamily="2" charset="-122"/>
                          <a:cs typeface="Times New Roman" panose="02020603050405020304" pitchFamily="18" charset="0"/>
                        </a:rPr>
                        <a:t>9</a:t>
                      </a:r>
                      <a:endParaRPr lang="zh-CN" sz="2400" kern="100">
                        <a:effectLst/>
                        <a:latin typeface="Calibri" panose="020F0502020204030204" pitchFamily="34" charset="0"/>
                        <a:ea typeface="宋体" panose="02010600030101010101" pitchFamily="2" charset="-122"/>
                        <a:cs typeface="Times New Roman" panose="02020603050405020304" pitchFamily="18" charset="0"/>
                      </a:endParaRP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spcAft>
                          <a:spcPts val="0"/>
                        </a:spcAft>
                      </a:pPr>
                      <a:r>
                        <a:rPr lang="en-US" sz="2000" kern="0">
                          <a:solidFill>
                            <a:srgbClr val="000000"/>
                          </a:solidFill>
                          <a:effectLst/>
                          <a:latin typeface="Arial" panose="020B0604020202020204" pitchFamily="34" charset="0"/>
                          <a:ea typeface="宋体" panose="02010600030101010101" pitchFamily="2" charset="-122"/>
                          <a:cs typeface="Times New Roman" panose="02020603050405020304" pitchFamily="18" charset="0"/>
                        </a:rPr>
                        <a:t>10</a:t>
                      </a:r>
                      <a:endParaRPr lang="zh-CN" sz="2400" kern="100">
                        <a:effectLst/>
                        <a:latin typeface="Calibri" panose="020F0502020204030204" pitchFamily="34" charset="0"/>
                        <a:ea typeface="宋体" panose="02010600030101010101" pitchFamily="2" charset="-122"/>
                        <a:cs typeface="Times New Roman" panose="02020603050405020304" pitchFamily="18" charset="0"/>
                      </a:endParaRP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spcAft>
                          <a:spcPts val="0"/>
                        </a:spcAft>
                      </a:pPr>
                      <a:r>
                        <a:rPr lang="en-US" sz="2000" kern="0">
                          <a:solidFill>
                            <a:srgbClr val="000000"/>
                          </a:solidFill>
                          <a:effectLst/>
                          <a:latin typeface="Arial" panose="020B0604020202020204" pitchFamily="34" charset="0"/>
                          <a:ea typeface="宋体" panose="02010600030101010101" pitchFamily="2" charset="-122"/>
                          <a:cs typeface="Times New Roman" panose="02020603050405020304" pitchFamily="18" charset="0"/>
                        </a:rPr>
                        <a:t>177</a:t>
                      </a:r>
                      <a:endParaRPr lang="zh-CN" sz="2400" kern="100">
                        <a:effectLst/>
                        <a:latin typeface="Calibri" panose="020F0502020204030204" pitchFamily="34" charset="0"/>
                        <a:ea typeface="宋体" panose="02010600030101010101" pitchFamily="2" charset="-122"/>
                        <a:cs typeface="Times New Roman" panose="02020603050405020304" pitchFamily="18" charset="0"/>
                      </a:endParaRP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03709">
                <a:tc>
                  <a:txBody>
                    <a:bodyPr/>
                    <a:lstStyle/>
                    <a:p>
                      <a:pPr algn="ctr" fontAlgn="b">
                        <a:spcAft>
                          <a:spcPts val="0"/>
                        </a:spcAft>
                      </a:pPr>
                      <a:r>
                        <a:rPr lang="zh-CN" sz="2000" b="1" kern="0">
                          <a:solidFill>
                            <a:srgbClr val="000000"/>
                          </a:solidFill>
                          <a:effectLst/>
                          <a:latin typeface="Calibri" panose="020F0502020204030204" pitchFamily="34" charset="0"/>
                          <a:ea typeface="宋体" panose="02010600030101010101" pitchFamily="2" charset="-122"/>
                          <a:cs typeface="宋体" panose="02010600030101010101" pitchFamily="2" charset="-122"/>
                        </a:rPr>
                        <a:t>北</a:t>
                      </a:r>
                      <a:endParaRPr lang="zh-CN" sz="2400" kern="100">
                        <a:effectLst/>
                        <a:latin typeface="Calibri" panose="020F0502020204030204" pitchFamily="34" charset="0"/>
                        <a:ea typeface="宋体" panose="02010600030101010101" pitchFamily="2" charset="-122"/>
                        <a:cs typeface="Times New Roman" panose="02020603050405020304" pitchFamily="18" charset="0"/>
                      </a:endParaRP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spcAft>
                          <a:spcPts val="0"/>
                        </a:spcAft>
                      </a:pPr>
                      <a:r>
                        <a:rPr lang="en-US" sz="2000" kern="0">
                          <a:solidFill>
                            <a:srgbClr val="000000"/>
                          </a:solidFill>
                          <a:effectLst/>
                          <a:latin typeface="Arial" panose="020B0604020202020204" pitchFamily="34" charset="0"/>
                          <a:ea typeface="宋体" panose="02010600030101010101" pitchFamily="2" charset="-122"/>
                          <a:cs typeface="Times New Roman" panose="02020603050405020304" pitchFamily="18" charset="0"/>
                        </a:rPr>
                        <a:t>3</a:t>
                      </a:r>
                      <a:endParaRPr lang="zh-CN" sz="2400" kern="100">
                        <a:effectLst/>
                        <a:latin typeface="Calibri" panose="020F0502020204030204" pitchFamily="34" charset="0"/>
                        <a:ea typeface="宋体" panose="02010600030101010101" pitchFamily="2" charset="-122"/>
                        <a:cs typeface="Times New Roman" panose="02020603050405020304" pitchFamily="18" charset="0"/>
                      </a:endParaRP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spcAft>
                          <a:spcPts val="0"/>
                        </a:spcAft>
                      </a:pPr>
                      <a:r>
                        <a:rPr lang="en-US" sz="2000" kern="0">
                          <a:solidFill>
                            <a:srgbClr val="000000"/>
                          </a:solidFill>
                          <a:effectLst/>
                          <a:latin typeface="Arial" panose="020B0604020202020204" pitchFamily="34" charset="0"/>
                          <a:ea typeface="宋体" panose="02010600030101010101" pitchFamily="2" charset="-122"/>
                          <a:cs typeface="Times New Roman" panose="02020603050405020304" pitchFamily="18" charset="0"/>
                        </a:rPr>
                        <a:t>7</a:t>
                      </a:r>
                      <a:endParaRPr lang="zh-CN" sz="2400" kern="100">
                        <a:effectLst/>
                        <a:latin typeface="Calibri" panose="020F0502020204030204" pitchFamily="34" charset="0"/>
                        <a:ea typeface="宋体" panose="02010600030101010101" pitchFamily="2" charset="-122"/>
                        <a:cs typeface="Times New Roman" panose="02020603050405020304" pitchFamily="18" charset="0"/>
                      </a:endParaRP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spcAft>
                          <a:spcPts val="0"/>
                        </a:spcAft>
                      </a:pPr>
                      <a:r>
                        <a:rPr lang="en-US" sz="2000" kern="0">
                          <a:solidFill>
                            <a:srgbClr val="000000"/>
                          </a:solidFill>
                          <a:effectLst/>
                          <a:latin typeface="Arial" panose="020B0604020202020204" pitchFamily="34" charset="0"/>
                          <a:ea typeface="宋体" panose="02010600030101010101" pitchFamily="2" charset="-122"/>
                          <a:cs typeface="Times New Roman" panose="02020603050405020304" pitchFamily="18" charset="0"/>
                        </a:rPr>
                        <a:t>0</a:t>
                      </a:r>
                      <a:endParaRPr lang="zh-CN" sz="2400" kern="100">
                        <a:effectLst/>
                        <a:latin typeface="Calibri" panose="020F0502020204030204" pitchFamily="34" charset="0"/>
                        <a:ea typeface="宋体" panose="02010600030101010101" pitchFamily="2" charset="-122"/>
                        <a:cs typeface="Times New Roman" panose="02020603050405020304" pitchFamily="18" charset="0"/>
                      </a:endParaRP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spcAft>
                          <a:spcPts val="0"/>
                        </a:spcAft>
                      </a:pPr>
                      <a:r>
                        <a:rPr lang="en-US" sz="2000" kern="0" dirty="0">
                          <a:solidFill>
                            <a:srgbClr val="000000"/>
                          </a:solidFill>
                          <a:effectLst/>
                          <a:latin typeface="Arial" panose="020B0604020202020204" pitchFamily="34" charset="0"/>
                          <a:ea typeface="宋体" panose="02010600030101010101" pitchFamily="2" charset="-122"/>
                          <a:cs typeface="Times New Roman" panose="02020603050405020304" pitchFamily="18" charset="0"/>
                        </a:rPr>
                        <a:t>97</a:t>
                      </a:r>
                      <a:endParaRPr lang="zh-CN" sz="24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spcAft>
                          <a:spcPts val="0"/>
                        </a:spcAft>
                      </a:pPr>
                      <a:r>
                        <a:rPr lang="en-US" sz="2000" kern="0" dirty="0">
                          <a:solidFill>
                            <a:srgbClr val="000000"/>
                          </a:solidFill>
                          <a:effectLst/>
                          <a:latin typeface="Arial" panose="020B0604020202020204" pitchFamily="34" charset="0"/>
                          <a:ea typeface="宋体" panose="02010600030101010101" pitchFamily="2" charset="-122"/>
                          <a:cs typeface="Times New Roman" panose="02020603050405020304" pitchFamily="18" charset="0"/>
                        </a:rPr>
                        <a:t>0</a:t>
                      </a:r>
                      <a:endParaRPr lang="zh-CN" sz="24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spcAft>
                          <a:spcPts val="0"/>
                        </a:spcAft>
                      </a:pPr>
                      <a:r>
                        <a:rPr lang="en-US" sz="2000" kern="0">
                          <a:solidFill>
                            <a:srgbClr val="000000"/>
                          </a:solidFill>
                          <a:effectLst/>
                          <a:latin typeface="Arial" panose="020B0604020202020204" pitchFamily="34" charset="0"/>
                          <a:ea typeface="宋体" panose="02010600030101010101" pitchFamily="2" charset="-122"/>
                          <a:cs typeface="Times New Roman" panose="02020603050405020304" pitchFamily="18" charset="0"/>
                        </a:rPr>
                        <a:t>11</a:t>
                      </a:r>
                      <a:endParaRPr lang="zh-CN" sz="2400" kern="100">
                        <a:effectLst/>
                        <a:latin typeface="Calibri" panose="020F0502020204030204" pitchFamily="34" charset="0"/>
                        <a:ea typeface="宋体" panose="02010600030101010101" pitchFamily="2" charset="-122"/>
                        <a:cs typeface="Times New Roman" panose="02020603050405020304" pitchFamily="18" charset="0"/>
                      </a:endParaRP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spcAft>
                          <a:spcPts val="0"/>
                        </a:spcAft>
                      </a:pPr>
                      <a:r>
                        <a:rPr lang="en-US" sz="2000" kern="0">
                          <a:solidFill>
                            <a:srgbClr val="000000"/>
                          </a:solidFill>
                          <a:effectLst/>
                          <a:latin typeface="Arial" panose="020B0604020202020204" pitchFamily="34" charset="0"/>
                          <a:ea typeface="宋体" panose="02010600030101010101" pitchFamily="2" charset="-122"/>
                          <a:cs typeface="Times New Roman" panose="02020603050405020304" pitchFamily="18" charset="0"/>
                        </a:rPr>
                        <a:t>6</a:t>
                      </a:r>
                      <a:endParaRPr lang="zh-CN" sz="2400" kern="100">
                        <a:effectLst/>
                        <a:latin typeface="Calibri" panose="020F0502020204030204" pitchFamily="34" charset="0"/>
                        <a:ea typeface="宋体" panose="02010600030101010101" pitchFamily="2" charset="-122"/>
                        <a:cs typeface="Times New Roman" panose="02020603050405020304" pitchFamily="18" charset="0"/>
                      </a:endParaRP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spcAft>
                          <a:spcPts val="0"/>
                        </a:spcAft>
                      </a:pPr>
                      <a:r>
                        <a:rPr lang="en-US" sz="2000" kern="0">
                          <a:solidFill>
                            <a:srgbClr val="000000"/>
                          </a:solidFill>
                          <a:effectLst/>
                          <a:latin typeface="Arial" panose="020B0604020202020204" pitchFamily="34" charset="0"/>
                          <a:ea typeface="宋体" panose="02010600030101010101" pitchFamily="2" charset="-122"/>
                          <a:cs typeface="Times New Roman" panose="02020603050405020304" pitchFamily="18" charset="0"/>
                        </a:rPr>
                        <a:t>124</a:t>
                      </a:r>
                      <a:endParaRPr lang="zh-CN" sz="2400" kern="100">
                        <a:effectLst/>
                        <a:latin typeface="Calibri" panose="020F0502020204030204" pitchFamily="34" charset="0"/>
                        <a:ea typeface="宋体" panose="02010600030101010101" pitchFamily="2" charset="-122"/>
                        <a:cs typeface="Times New Roman" panose="02020603050405020304" pitchFamily="18" charset="0"/>
                      </a:endParaRP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03709">
                <a:tc>
                  <a:txBody>
                    <a:bodyPr/>
                    <a:lstStyle/>
                    <a:p>
                      <a:pPr algn="ctr" fontAlgn="b">
                        <a:spcAft>
                          <a:spcPts val="0"/>
                        </a:spcAft>
                      </a:pPr>
                      <a:r>
                        <a:rPr lang="zh-CN" sz="2000" b="1" kern="0">
                          <a:solidFill>
                            <a:srgbClr val="000000"/>
                          </a:solidFill>
                          <a:effectLst/>
                          <a:latin typeface="Calibri" panose="020F0502020204030204" pitchFamily="34" charset="0"/>
                          <a:ea typeface="宋体" panose="02010600030101010101" pitchFamily="2" charset="-122"/>
                          <a:cs typeface="宋体" panose="02010600030101010101" pitchFamily="2" charset="-122"/>
                        </a:rPr>
                        <a:t>东</a:t>
                      </a:r>
                      <a:endParaRPr lang="zh-CN" sz="2400" kern="100">
                        <a:effectLst/>
                        <a:latin typeface="Calibri" panose="020F0502020204030204" pitchFamily="34" charset="0"/>
                        <a:ea typeface="宋体" panose="02010600030101010101" pitchFamily="2" charset="-122"/>
                        <a:cs typeface="Times New Roman" panose="02020603050405020304" pitchFamily="18" charset="0"/>
                      </a:endParaRP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spcAft>
                          <a:spcPts val="0"/>
                        </a:spcAft>
                      </a:pPr>
                      <a:r>
                        <a:rPr lang="en-US" sz="2000" kern="0">
                          <a:solidFill>
                            <a:srgbClr val="000000"/>
                          </a:solidFill>
                          <a:effectLst/>
                          <a:latin typeface="Arial" panose="020B0604020202020204" pitchFamily="34" charset="0"/>
                          <a:ea typeface="宋体" panose="02010600030101010101" pitchFamily="2" charset="-122"/>
                          <a:cs typeface="Times New Roman" panose="02020603050405020304" pitchFamily="18" charset="0"/>
                        </a:rPr>
                        <a:t>6</a:t>
                      </a:r>
                      <a:endParaRPr lang="zh-CN" sz="2400" kern="100">
                        <a:effectLst/>
                        <a:latin typeface="Calibri" panose="020F0502020204030204" pitchFamily="34" charset="0"/>
                        <a:ea typeface="宋体" panose="02010600030101010101" pitchFamily="2" charset="-122"/>
                        <a:cs typeface="Times New Roman" panose="02020603050405020304" pitchFamily="18" charset="0"/>
                      </a:endParaRP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spcAft>
                          <a:spcPts val="0"/>
                        </a:spcAft>
                      </a:pPr>
                      <a:r>
                        <a:rPr lang="en-US" sz="2000" kern="0">
                          <a:solidFill>
                            <a:srgbClr val="000000"/>
                          </a:solidFill>
                          <a:effectLst/>
                          <a:latin typeface="Arial" panose="020B0604020202020204" pitchFamily="34" charset="0"/>
                          <a:ea typeface="宋体" panose="02010600030101010101" pitchFamily="2" charset="-122"/>
                          <a:cs typeface="Times New Roman" panose="02020603050405020304" pitchFamily="18" charset="0"/>
                        </a:rPr>
                        <a:t>10</a:t>
                      </a:r>
                      <a:endParaRPr lang="zh-CN" sz="2400" kern="100">
                        <a:effectLst/>
                        <a:latin typeface="Calibri" panose="020F0502020204030204" pitchFamily="34" charset="0"/>
                        <a:ea typeface="宋体" panose="02010600030101010101" pitchFamily="2" charset="-122"/>
                        <a:cs typeface="Times New Roman" panose="02020603050405020304" pitchFamily="18" charset="0"/>
                      </a:endParaRP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spcAft>
                          <a:spcPts val="0"/>
                        </a:spcAft>
                      </a:pPr>
                      <a:r>
                        <a:rPr lang="en-US" sz="2000" kern="0">
                          <a:solidFill>
                            <a:srgbClr val="000000"/>
                          </a:solidFill>
                          <a:effectLst/>
                          <a:latin typeface="Arial" panose="020B0604020202020204" pitchFamily="34" charset="0"/>
                          <a:ea typeface="宋体" panose="02010600030101010101" pitchFamily="2" charset="-122"/>
                          <a:cs typeface="Times New Roman" panose="02020603050405020304" pitchFamily="18" charset="0"/>
                        </a:rPr>
                        <a:t>4</a:t>
                      </a:r>
                      <a:endParaRPr lang="zh-CN" sz="2400" kern="100">
                        <a:effectLst/>
                        <a:latin typeface="Calibri" panose="020F0502020204030204" pitchFamily="34" charset="0"/>
                        <a:ea typeface="宋体" panose="02010600030101010101" pitchFamily="2" charset="-122"/>
                        <a:cs typeface="Times New Roman" panose="02020603050405020304" pitchFamily="18" charset="0"/>
                      </a:endParaRP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spcAft>
                          <a:spcPts val="0"/>
                        </a:spcAft>
                      </a:pPr>
                      <a:r>
                        <a:rPr lang="en-US" sz="2000" kern="0">
                          <a:solidFill>
                            <a:srgbClr val="000000"/>
                          </a:solidFill>
                          <a:effectLst/>
                          <a:latin typeface="Arial" panose="020B0604020202020204" pitchFamily="34" charset="0"/>
                          <a:ea typeface="宋体" panose="02010600030101010101" pitchFamily="2" charset="-122"/>
                          <a:cs typeface="Times New Roman" panose="02020603050405020304" pitchFamily="18" charset="0"/>
                        </a:rPr>
                        <a:t>130</a:t>
                      </a:r>
                      <a:endParaRPr lang="zh-CN" sz="2400" kern="100">
                        <a:effectLst/>
                        <a:latin typeface="Calibri" panose="020F0502020204030204" pitchFamily="34" charset="0"/>
                        <a:ea typeface="宋体" panose="02010600030101010101" pitchFamily="2" charset="-122"/>
                        <a:cs typeface="Times New Roman" panose="02020603050405020304" pitchFamily="18" charset="0"/>
                      </a:endParaRP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spcAft>
                          <a:spcPts val="0"/>
                        </a:spcAft>
                      </a:pPr>
                      <a:r>
                        <a:rPr lang="en-US" sz="2000" kern="0" dirty="0">
                          <a:solidFill>
                            <a:srgbClr val="000000"/>
                          </a:solidFill>
                          <a:effectLst/>
                          <a:latin typeface="Arial" panose="020B0604020202020204" pitchFamily="34" charset="0"/>
                          <a:ea typeface="宋体" panose="02010600030101010101" pitchFamily="2" charset="-122"/>
                          <a:cs typeface="Times New Roman" panose="02020603050405020304" pitchFamily="18" charset="0"/>
                        </a:rPr>
                        <a:t>8</a:t>
                      </a:r>
                      <a:endParaRPr lang="zh-CN" sz="24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spcAft>
                          <a:spcPts val="0"/>
                        </a:spcAft>
                      </a:pPr>
                      <a:r>
                        <a:rPr lang="en-US" sz="2000" kern="0" dirty="0">
                          <a:solidFill>
                            <a:srgbClr val="000000"/>
                          </a:solidFill>
                          <a:effectLst/>
                          <a:latin typeface="Arial" panose="020B0604020202020204" pitchFamily="34" charset="0"/>
                          <a:ea typeface="宋体" panose="02010600030101010101" pitchFamily="2" charset="-122"/>
                          <a:cs typeface="Times New Roman" panose="02020603050405020304" pitchFamily="18" charset="0"/>
                        </a:rPr>
                        <a:t>8</a:t>
                      </a:r>
                      <a:endParaRPr lang="zh-CN" sz="24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spcAft>
                          <a:spcPts val="0"/>
                        </a:spcAft>
                      </a:pPr>
                      <a:r>
                        <a:rPr lang="en-US" sz="2000" kern="0">
                          <a:solidFill>
                            <a:srgbClr val="000000"/>
                          </a:solidFill>
                          <a:effectLst/>
                          <a:latin typeface="Arial" panose="020B0604020202020204" pitchFamily="34" charset="0"/>
                          <a:ea typeface="宋体" panose="02010600030101010101" pitchFamily="2" charset="-122"/>
                          <a:cs typeface="Times New Roman" panose="02020603050405020304" pitchFamily="18" charset="0"/>
                        </a:rPr>
                        <a:t>12</a:t>
                      </a:r>
                      <a:endParaRPr lang="zh-CN" sz="2400" kern="100">
                        <a:effectLst/>
                        <a:latin typeface="Calibri" panose="020F0502020204030204" pitchFamily="34" charset="0"/>
                        <a:ea typeface="宋体" panose="02010600030101010101" pitchFamily="2" charset="-122"/>
                        <a:cs typeface="Times New Roman" panose="02020603050405020304" pitchFamily="18" charset="0"/>
                      </a:endParaRP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spcAft>
                          <a:spcPts val="0"/>
                        </a:spcAft>
                      </a:pPr>
                      <a:r>
                        <a:rPr lang="en-US" sz="2000" kern="0">
                          <a:solidFill>
                            <a:srgbClr val="000000"/>
                          </a:solidFill>
                          <a:effectLst/>
                          <a:latin typeface="Arial" panose="020B0604020202020204" pitchFamily="34" charset="0"/>
                          <a:ea typeface="宋体" panose="02010600030101010101" pitchFamily="2" charset="-122"/>
                          <a:cs typeface="Times New Roman" panose="02020603050405020304" pitchFamily="18" charset="0"/>
                        </a:rPr>
                        <a:t>130</a:t>
                      </a:r>
                      <a:endParaRPr lang="zh-CN" sz="2400" kern="100">
                        <a:effectLst/>
                        <a:latin typeface="Calibri" panose="020F0502020204030204" pitchFamily="34" charset="0"/>
                        <a:ea typeface="宋体" panose="02010600030101010101" pitchFamily="2" charset="-122"/>
                        <a:cs typeface="Times New Roman" panose="02020603050405020304" pitchFamily="18" charset="0"/>
                      </a:endParaRP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32769">
                <a:tc>
                  <a:txBody>
                    <a:bodyPr/>
                    <a:lstStyle/>
                    <a:p>
                      <a:pPr algn="ctr" fontAlgn="b">
                        <a:spcAft>
                          <a:spcPts val="0"/>
                        </a:spcAft>
                      </a:pPr>
                      <a:r>
                        <a:rPr lang="zh-CN" sz="2000" b="1" kern="0">
                          <a:solidFill>
                            <a:srgbClr val="000000"/>
                          </a:solidFill>
                          <a:effectLst/>
                          <a:latin typeface="Calibri" panose="020F0502020204030204" pitchFamily="34" charset="0"/>
                          <a:ea typeface="宋体" panose="02010600030101010101" pitchFamily="2" charset="-122"/>
                          <a:cs typeface="宋体" panose="02010600030101010101" pitchFamily="2" charset="-122"/>
                        </a:rPr>
                        <a:t>西</a:t>
                      </a:r>
                      <a:endParaRPr lang="zh-CN" sz="2400" kern="100">
                        <a:effectLst/>
                        <a:latin typeface="Calibri" panose="020F0502020204030204" pitchFamily="34" charset="0"/>
                        <a:ea typeface="宋体" panose="02010600030101010101" pitchFamily="2" charset="-122"/>
                        <a:cs typeface="Times New Roman" panose="02020603050405020304" pitchFamily="18" charset="0"/>
                      </a:endParaRP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spcAft>
                          <a:spcPts val="0"/>
                        </a:spcAft>
                      </a:pPr>
                      <a:r>
                        <a:rPr lang="en-US" sz="2000" kern="0">
                          <a:solidFill>
                            <a:srgbClr val="000000"/>
                          </a:solidFill>
                          <a:effectLst/>
                          <a:latin typeface="Arial" panose="020B0604020202020204" pitchFamily="34" charset="0"/>
                          <a:ea typeface="宋体" panose="02010600030101010101" pitchFamily="2" charset="-122"/>
                          <a:cs typeface="Times New Roman" panose="02020603050405020304" pitchFamily="18" charset="0"/>
                        </a:rPr>
                        <a:t>1</a:t>
                      </a:r>
                      <a:endParaRPr lang="zh-CN" sz="2400" kern="100">
                        <a:effectLst/>
                        <a:latin typeface="Calibri" panose="020F0502020204030204" pitchFamily="34" charset="0"/>
                        <a:ea typeface="宋体" panose="02010600030101010101" pitchFamily="2" charset="-122"/>
                        <a:cs typeface="Times New Roman" panose="02020603050405020304" pitchFamily="18" charset="0"/>
                      </a:endParaRP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spcAft>
                          <a:spcPts val="0"/>
                        </a:spcAft>
                      </a:pPr>
                      <a:r>
                        <a:rPr lang="en-US" sz="2000" kern="0">
                          <a:solidFill>
                            <a:srgbClr val="000000"/>
                          </a:solidFill>
                          <a:effectLst/>
                          <a:latin typeface="Arial" panose="020B0604020202020204" pitchFamily="34" charset="0"/>
                          <a:ea typeface="宋体" panose="02010600030101010101" pitchFamily="2" charset="-122"/>
                          <a:cs typeface="Times New Roman" panose="02020603050405020304" pitchFamily="18" charset="0"/>
                        </a:rPr>
                        <a:t>7</a:t>
                      </a:r>
                      <a:endParaRPr lang="zh-CN" sz="2400" kern="100">
                        <a:effectLst/>
                        <a:latin typeface="Calibri" panose="020F0502020204030204" pitchFamily="34" charset="0"/>
                        <a:ea typeface="宋体" panose="02010600030101010101" pitchFamily="2" charset="-122"/>
                        <a:cs typeface="Times New Roman" panose="02020603050405020304" pitchFamily="18" charset="0"/>
                      </a:endParaRP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spcAft>
                          <a:spcPts val="0"/>
                        </a:spcAft>
                      </a:pPr>
                      <a:r>
                        <a:rPr lang="en-US" sz="2000" kern="0">
                          <a:solidFill>
                            <a:srgbClr val="000000"/>
                          </a:solidFill>
                          <a:effectLst/>
                          <a:latin typeface="Arial" panose="020B0604020202020204" pitchFamily="34" charset="0"/>
                          <a:ea typeface="宋体" panose="02010600030101010101" pitchFamily="2" charset="-122"/>
                          <a:cs typeface="Times New Roman" panose="02020603050405020304" pitchFamily="18" charset="0"/>
                        </a:rPr>
                        <a:t>1</a:t>
                      </a:r>
                      <a:endParaRPr lang="zh-CN" sz="2400" kern="100">
                        <a:effectLst/>
                        <a:latin typeface="Calibri" panose="020F0502020204030204" pitchFamily="34" charset="0"/>
                        <a:ea typeface="宋体" panose="02010600030101010101" pitchFamily="2" charset="-122"/>
                        <a:cs typeface="Times New Roman" panose="02020603050405020304" pitchFamily="18" charset="0"/>
                      </a:endParaRP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spcAft>
                          <a:spcPts val="0"/>
                        </a:spcAft>
                      </a:pPr>
                      <a:r>
                        <a:rPr lang="en-US" sz="2000" kern="0">
                          <a:solidFill>
                            <a:srgbClr val="000000"/>
                          </a:solidFill>
                          <a:effectLst/>
                          <a:latin typeface="Arial" panose="020B0604020202020204" pitchFamily="34" charset="0"/>
                          <a:ea typeface="宋体" panose="02010600030101010101" pitchFamily="2" charset="-122"/>
                          <a:cs typeface="Times New Roman" panose="02020603050405020304" pitchFamily="18" charset="0"/>
                        </a:rPr>
                        <a:t>118</a:t>
                      </a:r>
                      <a:endParaRPr lang="zh-CN" sz="2400" kern="100">
                        <a:effectLst/>
                        <a:latin typeface="Calibri" panose="020F0502020204030204" pitchFamily="34" charset="0"/>
                        <a:ea typeface="宋体" panose="02010600030101010101" pitchFamily="2" charset="-122"/>
                        <a:cs typeface="Times New Roman" panose="02020603050405020304" pitchFamily="18" charset="0"/>
                      </a:endParaRP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spcAft>
                          <a:spcPts val="0"/>
                        </a:spcAft>
                      </a:pPr>
                      <a:r>
                        <a:rPr lang="en-US" sz="2000" kern="0">
                          <a:solidFill>
                            <a:srgbClr val="000000"/>
                          </a:solidFill>
                          <a:effectLst/>
                          <a:latin typeface="Arial" panose="020B0604020202020204" pitchFamily="34" charset="0"/>
                          <a:ea typeface="宋体" panose="02010600030101010101" pitchFamily="2" charset="-122"/>
                          <a:cs typeface="Times New Roman" panose="02020603050405020304" pitchFamily="18" charset="0"/>
                        </a:rPr>
                        <a:t>8</a:t>
                      </a:r>
                      <a:endParaRPr lang="zh-CN" sz="2400" kern="100">
                        <a:effectLst/>
                        <a:latin typeface="Calibri" panose="020F0502020204030204" pitchFamily="34" charset="0"/>
                        <a:ea typeface="宋体" panose="02010600030101010101" pitchFamily="2" charset="-122"/>
                        <a:cs typeface="Times New Roman" panose="02020603050405020304" pitchFamily="18" charset="0"/>
                      </a:endParaRP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spcAft>
                          <a:spcPts val="0"/>
                        </a:spcAft>
                      </a:pPr>
                      <a:r>
                        <a:rPr lang="en-US" sz="2000" kern="0" dirty="0">
                          <a:solidFill>
                            <a:srgbClr val="000000"/>
                          </a:solidFill>
                          <a:effectLst/>
                          <a:latin typeface="Arial" panose="020B0604020202020204" pitchFamily="34" charset="0"/>
                          <a:ea typeface="宋体" panose="02010600030101010101" pitchFamily="2" charset="-122"/>
                          <a:cs typeface="Times New Roman" panose="02020603050405020304" pitchFamily="18" charset="0"/>
                        </a:rPr>
                        <a:t>7</a:t>
                      </a:r>
                      <a:endParaRPr lang="zh-CN" sz="24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spcAft>
                          <a:spcPts val="0"/>
                        </a:spcAft>
                      </a:pPr>
                      <a:r>
                        <a:rPr lang="en-US" sz="2000" kern="0" dirty="0">
                          <a:solidFill>
                            <a:srgbClr val="000000"/>
                          </a:solidFill>
                          <a:effectLst/>
                          <a:latin typeface="Arial" panose="020B0604020202020204" pitchFamily="34" charset="0"/>
                          <a:ea typeface="宋体" panose="02010600030101010101" pitchFamily="2" charset="-122"/>
                          <a:cs typeface="Times New Roman" panose="02020603050405020304" pitchFamily="18" charset="0"/>
                        </a:rPr>
                        <a:t>18</a:t>
                      </a:r>
                      <a:endParaRPr lang="zh-CN" sz="24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spcAft>
                          <a:spcPts val="0"/>
                        </a:spcAft>
                      </a:pPr>
                      <a:r>
                        <a:rPr lang="en-US" sz="2000" kern="0" dirty="0">
                          <a:solidFill>
                            <a:srgbClr val="000000"/>
                          </a:solidFill>
                          <a:effectLst/>
                          <a:latin typeface="Arial" panose="020B0604020202020204" pitchFamily="34" charset="0"/>
                          <a:ea typeface="宋体" panose="02010600030101010101" pitchFamily="2" charset="-122"/>
                          <a:cs typeface="Times New Roman" panose="02020603050405020304" pitchFamily="18" charset="0"/>
                        </a:rPr>
                        <a:t>160</a:t>
                      </a:r>
                      <a:endParaRPr lang="zh-CN" sz="24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8"/>
          <p:cNvSpPr txBox="1"/>
          <p:nvPr/>
        </p:nvSpPr>
        <p:spPr>
          <a:xfrm>
            <a:off x="857556" y="233741"/>
            <a:ext cx="3948938" cy="492443"/>
          </a:xfrm>
          <a:prstGeom prst="rect">
            <a:avLst/>
          </a:prstGeom>
          <a:noFill/>
        </p:spPr>
        <p:txBody>
          <a:bodyPr wrap="square" lIns="0" tIns="0" rIns="0" bIns="0" rtlCol="0" anchor="ctr">
            <a:spAutoFit/>
          </a:bodyPr>
          <a:lstStyle/>
          <a:p>
            <a:pPr defTabSz="914400"/>
            <a:r>
              <a:rPr lang="zh-CN" altLang="en-US" sz="3200" dirty="0">
                <a:solidFill>
                  <a:prstClr val="white">
                    <a:lumMod val="65000"/>
                  </a:prstClr>
                </a:solidFill>
                <a:latin typeface="Arial" panose="020B0604020202020204" pitchFamily="34" charset="0"/>
                <a:ea typeface="微软雅黑" panose="020B0503020204020204" pitchFamily="34" charset="-122"/>
                <a:sym typeface="Arial" panose="020B0604020202020204" pitchFamily="34" charset="0"/>
              </a:rPr>
              <a:t>直行数据</a:t>
            </a:r>
            <a:endParaRPr lang="zh-CN" altLang="en-US" sz="4000" dirty="0">
              <a:solidFill>
                <a:prstClr val="white">
                  <a:lumMod val="6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 name="TextBox 8"/>
          <p:cNvSpPr txBox="1"/>
          <p:nvPr/>
        </p:nvSpPr>
        <p:spPr>
          <a:xfrm>
            <a:off x="857556" y="743743"/>
            <a:ext cx="2807566" cy="215315"/>
          </a:xfrm>
          <a:prstGeom prst="rect">
            <a:avLst/>
          </a:prstGeom>
          <a:noFill/>
        </p:spPr>
        <p:txBody>
          <a:bodyPr wrap="square" lIns="0" tIns="0" rIns="0" bIns="0" rtlCol="0" anchor="ctr">
            <a:spAutoFit/>
          </a:bodyPr>
          <a:lstStyle/>
          <a:p>
            <a:pPr defTabSz="914400"/>
            <a:r>
              <a:rPr lang="en-US" altLang="zh-CN" sz="1400" dirty="0">
                <a:solidFill>
                  <a:prstClr val="white">
                    <a:lumMod val="65000"/>
                  </a:prstClr>
                </a:solidFill>
                <a:latin typeface="Arial" panose="020B0604020202020204" pitchFamily="34" charset="0"/>
                <a:ea typeface="微软雅黑" panose="020B0503020204020204" pitchFamily="34" charset="-122"/>
                <a:sym typeface="Arial" panose="020B0604020202020204" pitchFamily="34" charset="0"/>
              </a:rPr>
              <a:t>Straight Line Data</a:t>
            </a:r>
            <a:endParaRPr lang="zh-CN" altLang="en-US" sz="1400" dirty="0">
              <a:solidFill>
                <a:prstClr val="white">
                  <a:lumMod val="6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 name="矩形 3"/>
          <p:cNvSpPr/>
          <p:nvPr/>
        </p:nvSpPr>
        <p:spPr>
          <a:xfrm>
            <a:off x="604678" y="1819301"/>
            <a:ext cx="3240360" cy="523220"/>
          </a:xfrm>
          <a:prstGeom prst="rect">
            <a:avLst/>
          </a:prstGeom>
        </p:spPr>
        <p:txBody>
          <a:bodyPr wrap="square">
            <a:spAutoFit/>
          </a:bodyPr>
          <a:lstStyle/>
          <a:p>
            <a:r>
              <a:rPr lang="zh-CN" altLang="en-US" sz="2800" b="1"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第一次预调查：</a:t>
            </a:r>
            <a:endParaRPr lang="zh-CN" altLang="en-US" sz="2800" dirty="0"/>
          </a:p>
        </p:txBody>
      </p:sp>
      <p:graphicFrame>
        <p:nvGraphicFramePr>
          <p:cNvPr id="8" name="图表 7"/>
          <p:cNvGraphicFramePr/>
          <p:nvPr/>
        </p:nvGraphicFramePr>
        <p:xfrm>
          <a:off x="4197127" y="231228"/>
          <a:ext cx="7488485" cy="4056216"/>
        </p:xfrm>
        <a:graphic>
          <a:graphicData uri="http://schemas.openxmlformats.org/drawingml/2006/chart">
            <c:chart xmlns:c="http://schemas.openxmlformats.org/drawingml/2006/chart" xmlns:r="http://schemas.openxmlformats.org/officeDocument/2006/relationships" r:id="rId1"/>
          </a:graphicData>
        </a:graphic>
      </p:graphicFrame>
      <p:graphicFrame>
        <p:nvGraphicFramePr>
          <p:cNvPr id="9" name="表格 8"/>
          <p:cNvGraphicFramePr>
            <a:graphicFrameLocks noGrp="1"/>
          </p:cNvGraphicFramePr>
          <p:nvPr/>
        </p:nvGraphicFramePr>
        <p:xfrm>
          <a:off x="853000" y="4552429"/>
          <a:ext cx="8352932" cy="2365384"/>
        </p:xfrm>
        <a:graphic>
          <a:graphicData uri="http://schemas.openxmlformats.org/drawingml/2006/table">
            <a:tbl>
              <a:tblPr/>
              <a:tblGrid>
                <a:gridCol w="1046633"/>
                <a:gridCol w="1046633"/>
                <a:gridCol w="1046633"/>
                <a:gridCol w="1046633"/>
                <a:gridCol w="1952371"/>
                <a:gridCol w="2214029"/>
              </a:tblGrid>
              <a:tr h="670884">
                <a:tc>
                  <a:txBody>
                    <a:bodyPr/>
                    <a:lstStyle/>
                    <a:p>
                      <a:pPr algn="ctr" fontAlgn="ctr"/>
                      <a:r>
                        <a:rPr lang="zh-CN" altLang="en-US" sz="2000" b="1" i="0" u="none" strike="noStrike" dirty="0">
                          <a:solidFill>
                            <a:srgbClr val="000000"/>
                          </a:solidFill>
                          <a:effectLst/>
                          <a:latin typeface="等线" panose="02010600030101010101" pitchFamily="2" charset="-122"/>
                          <a:ea typeface="等线" panose="02010600030101010101" pitchFamily="2" charset="-122"/>
                        </a:rPr>
                        <a:t>方向</a:t>
                      </a:r>
                      <a:endParaRPr lang="zh-CN" altLang="en-US" sz="2000" b="1"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zh-CN" altLang="en-US" sz="2000" b="1" i="0" u="none" strike="noStrike">
                          <a:solidFill>
                            <a:srgbClr val="000000"/>
                          </a:solidFill>
                          <a:effectLst/>
                          <a:latin typeface="等线" panose="02010600030101010101" pitchFamily="2" charset="-122"/>
                          <a:ea typeface="等线" panose="02010600030101010101" pitchFamily="2" charset="-122"/>
                        </a:rPr>
                        <a:t>大车</a:t>
                      </a:r>
                      <a:endParaRPr lang="zh-CN" altLang="en-US" sz="2000" b="1"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zh-CN" altLang="en-US" sz="2000" b="1" i="0" u="none" strike="noStrike">
                          <a:solidFill>
                            <a:srgbClr val="000000"/>
                          </a:solidFill>
                          <a:effectLst/>
                          <a:latin typeface="等线" panose="02010600030101010101" pitchFamily="2" charset="-122"/>
                          <a:ea typeface="等线" panose="02010600030101010101" pitchFamily="2" charset="-122"/>
                        </a:rPr>
                        <a:t>小车</a:t>
                      </a:r>
                      <a:endParaRPr lang="zh-CN" altLang="en-US" sz="2000" b="1"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zh-CN" altLang="en-US" sz="2000" b="1" i="0" u="none" strike="noStrike">
                          <a:solidFill>
                            <a:srgbClr val="000000"/>
                          </a:solidFill>
                          <a:effectLst/>
                          <a:latin typeface="等线" panose="02010600030101010101" pitchFamily="2" charset="-122"/>
                          <a:ea typeface="等线" panose="02010600030101010101" pitchFamily="2" charset="-122"/>
                        </a:rPr>
                        <a:t>总计</a:t>
                      </a:r>
                      <a:endParaRPr lang="zh-CN" altLang="en-US" sz="2000" b="1"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zh-CN" altLang="en-US" sz="2000" b="1" i="0" u="none" strike="noStrike">
                          <a:solidFill>
                            <a:srgbClr val="000000"/>
                          </a:solidFill>
                          <a:effectLst/>
                          <a:latin typeface="等线" panose="02010600030101010101" pitchFamily="2" charset="-122"/>
                          <a:ea typeface="等线" panose="02010600030101010101" pitchFamily="2" charset="-122"/>
                        </a:rPr>
                        <a:t>扩大小时交通量</a:t>
                      </a:r>
                      <a:endParaRPr lang="zh-CN" altLang="en-US" sz="2000" b="1"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zh-CN" altLang="en-US" sz="2000" b="1" i="0" u="none" strike="noStrike">
                          <a:solidFill>
                            <a:srgbClr val="000000"/>
                          </a:solidFill>
                          <a:effectLst/>
                          <a:latin typeface="等线" panose="02010600030101010101" pitchFamily="2" charset="-122"/>
                          <a:ea typeface="等线" panose="02010600030101010101" pitchFamily="2" charset="-122"/>
                        </a:rPr>
                        <a:t>折算后小时交通量</a:t>
                      </a:r>
                      <a:endParaRPr lang="zh-CN" altLang="en-US" sz="2000" b="1"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8900">
                <a:tc>
                  <a:txBody>
                    <a:bodyPr/>
                    <a:lstStyle/>
                    <a:p>
                      <a:pPr algn="ctr" fontAlgn="ctr"/>
                      <a:r>
                        <a:rPr lang="zh-CN" altLang="en-US" sz="2000" b="0" i="0" u="none" strike="noStrike" dirty="0">
                          <a:solidFill>
                            <a:srgbClr val="000000"/>
                          </a:solidFill>
                          <a:effectLst/>
                          <a:latin typeface="等线" panose="02010600030101010101" pitchFamily="2" charset="-122"/>
                          <a:ea typeface="等线" panose="02010600030101010101" pitchFamily="2" charset="-122"/>
                        </a:rPr>
                        <a:t>东</a:t>
                      </a:r>
                      <a:endParaRPr lang="zh-CN" altLang="en-US" sz="20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CN" sz="2000" b="0" i="0" u="none" strike="noStrike">
                          <a:solidFill>
                            <a:srgbClr val="000000"/>
                          </a:solidFill>
                          <a:effectLst/>
                          <a:latin typeface="等线" panose="02010600030101010101" pitchFamily="2" charset="-122"/>
                          <a:ea typeface="等线" panose="02010600030101010101" pitchFamily="2" charset="-122"/>
                        </a:rPr>
                        <a:t>52</a:t>
                      </a:r>
                      <a:endParaRPr lang="en-US" altLang="zh-CN" sz="20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CN" sz="2000" b="0" i="0" u="none" strike="noStrike" dirty="0">
                          <a:solidFill>
                            <a:srgbClr val="000000"/>
                          </a:solidFill>
                          <a:effectLst/>
                          <a:latin typeface="等线" panose="02010600030101010101" pitchFamily="2" charset="-122"/>
                          <a:ea typeface="等线" panose="02010600030101010101" pitchFamily="2" charset="-122"/>
                        </a:rPr>
                        <a:t>243</a:t>
                      </a:r>
                      <a:endParaRPr lang="en-US" altLang="zh-CN" sz="20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CN" sz="2000" b="0" i="0" u="none" strike="noStrike">
                          <a:solidFill>
                            <a:srgbClr val="000000"/>
                          </a:solidFill>
                          <a:effectLst/>
                          <a:latin typeface="等线" panose="02010600030101010101" pitchFamily="2" charset="-122"/>
                          <a:ea typeface="等线" panose="02010600030101010101" pitchFamily="2" charset="-122"/>
                        </a:rPr>
                        <a:t>295</a:t>
                      </a:r>
                      <a:endParaRPr lang="en-US" altLang="zh-CN" sz="20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CN" sz="2000" b="0" i="0" u="none" strike="noStrike">
                          <a:solidFill>
                            <a:srgbClr val="000000"/>
                          </a:solidFill>
                          <a:effectLst/>
                          <a:latin typeface="等线" panose="02010600030101010101" pitchFamily="2" charset="-122"/>
                          <a:ea typeface="等线" panose="02010600030101010101" pitchFamily="2" charset="-122"/>
                        </a:rPr>
                        <a:t>885</a:t>
                      </a:r>
                      <a:endParaRPr lang="en-US" altLang="zh-CN" sz="20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CN" sz="2000" b="0" i="0" u="none" strike="noStrike">
                          <a:solidFill>
                            <a:srgbClr val="000000"/>
                          </a:solidFill>
                          <a:effectLst/>
                          <a:latin typeface="等线" panose="02010600030101010101" pitchFamily="2" charset="-122"/>
                          <a:ea typeface="等线" panose="02010600030101010101" pitchFamily="2" charset="-122"/>
                        </a:rPr>
                        <a:t>1041</a:t>
                      </a:r>
                      <a:endParaRPr lang="en-US" altLang="zh-CN" sz="20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8900">
                <a:tc>
                  <a:txBody>
                    <a:bodyPr/>
                    <a:lstStyle/>
                    <a:p>
                      <a:pPr algn="ctr" fontAlgn="ctr"/>
                      <a:r>
                        <a:rPr lang="zh-CN" altLang="en-US" sz="2000" b="0" i="0" u="none" strike="noStrike" dirty="0">
                          <a:solidFill>
                            <a:srgbClr val="000000"/>
                          </a:solidFill>
                          <a:effectLst/>
                          <a:latin typeface="等线" panose="02010600030101010101" pitchFamily="2" charset="-122"/>
                          <a:ea typeface="等线" panose="02010600030101010101" pitchFamily="2" charset="-122"/>
                        </a:rPr>
                        <a:t>南</a:t>
                      </a:r>
                      <a:endParaRPr lang="zh-CN" altLang="en-US" sz="20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CN" sz="2000" b="0" i="0" u="none" strike="noStrike">
                          <a:solidFill>
                            <a:srgbClr val="000000"/>
                          </a:solidFill>
                          <a:effectLst/>
                          <a:latin typeface="等线" panose="02010600030101010101" pitchFamily="2" charset="-122"/>
                          <a:ea typeface="等线" panose="02010600030101010101" pitchFamily="2" charset="-122"/>
                        </a:rPr>
                        <a:t>47</a:t>
                      </a:r>
                      <a:endParaRPr lang="en-US" altLang="zh-CN" sz="20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CN" sz="2000" b="0" i="0" u="none" strike="noStrike">
                          <a:solidFill>
                            <a:srgbClr val="000000"/>
                          </a:solidFill>
                          <a:effectLst/>
                          <a:latin typeface="等线" panose="02010600030101010101" pitchFamily="2" charset="-122"/>
                          <a:ea typeface="等线" panose="02010600030101010101" pitchFamily="2" charset="-122"/>
                        </a:rPr>
                        <a:t>355</a:t>
                      </a:r>
                      <a:endParaRPr lang="en-US" altLang="zh-CN" sz="20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CN" sz="2000" b="0" i="0" u="none" strike="noStrike">
                          <a:solidFill>
                            <a:srgbClr val="000000"/>
                          </a:solidFill>
                          <a:effectLst/>
                          <a:latin typeface="等线" panose="02010600030101010101" pitchFamily="2" charset="-122"/>
                          <a:ea typeface="等线" panose="02010600030101010101" pitchFamily="2" charset="-122"/>
                        </a:rPr>
                        <a:t>402</a:t>
                      </a:r>
                      <a:endParaRPr lang="en-US" altLang="zh-CN" sz="20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CN" sz="2000" b="0" i="0" u="none" strike="noStrike">
                          <a:solidFill>
                            <a:srgbClr val="000000"/>
                          </a:solidFill>
                          <a:effectLst/>
                          <a:latin typeface="等线" panose="02010600030101010101" pitchFamily="2" charset="-122"/>
                          <a:ea typeface="等线" panose="02010600030101010101" pitchFamily="2" charset="-122"/>
                        </a:rPr>
                        <a:t>1206</a:t>
                      </a:r>
                      <a:endParaRPr lang="en-US" altLang="zh-CN" sz="20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CN" sz="2000" b="0" i="0" u="none" strike="noStrike">
                          <a:solidFill>
                            <a:srgbClr val="000000"/>
                          </a:solidFill>
                          <a:effectLst/>
                          <a:latin typeface="等线" panose="02010600030101010101" pitchFamily="2" charset="-122"/>
                          <a:ea typeface="等线" panose="02010600030101010101" pitchFamily="2" charset="-122"/>
                        </a:rPr>
                        <a:t>1347</a:t>
                      </a:r>
                      <a:endParaRPr lang="en-US" altLang="zh-CN" sz="20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8900">
                <a:tc>
                  <a:txBody>
                    <a:bodyPr/>
                    <a:lstStyle/>
                    <a:p>
                      <a:pPr algn="ctr" fontAlgn="ctr"/>
                      <a:r>
                        <a:rPr lang="zh-CN" altLang="en-US" sz="2000" b="0" i="0" u="none" strike="noStrike" dirty="0">
                          <a:solidFill>
                            <a:srgbClr val="000000"/>
                          </a:solidFill>
                          <a:effectLst/>
                          <a:latin typeface="等线" panose="02010600030101010101" pitchFamily="2" charset="-122"/>
                          <a:ea typeface="等线" panose="02010600030101010101" pitchFamily="2" charset="-122"/>
                        </a:rPr>
                        <a:t>西</a:t>
                      </a:r>
                      <a:endParaRPr lang="zh-CN" altLang="en-US" sz="20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CN" sz="2000" b="0" i="0" u="none" strike="noStrike" dirty="0">
                          <a:solidFill>
                            <a:srgbClr val="000000"/>
                          </a:solidFill>
                          <a:effectLst/>
                          <a:latin typeface="等线" panose="02010600030101010101" pitchFamily="2" charset="-122"/>
                          <a:ea typeface="等线" panose="02010600030101010101" pitchFamily="2" charset="-122"/>
                        </a:rPr>
                        <a:t>0</a:t>
                      </a:r>
                      <a:endParaRPr lang="en-US" altLang="zh-CN" sz="20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CN" sz="2000" b="0" i="0" u="none" strike="noStrike">
                          <a:solidFill>
                            <a:srgbClr val="000000"/>
                          </a:solidFill>
                          <a:effectLst/>
                          <a:latin typeface="等线" panose="02010600030101010101" pitchFamily="2" charset="-122"/>
                          <a:ea typeface="等线" panose="02010600030101010101" pitchFamily="2" charset="-122"/>
                        </a:rPr>
                        <a:t>0</a:t>
                      </a:r>
                      <a:endParaRPr lang="en-US" altLang="zh-CN" sz="20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CN" sz="2000" b="0" i="0" u="none" strike="noStrike">
                          <a:solidFill>
                            <a:srgbClr val="000000"/>
                          </a:solidFill>
                          <a:effectLst/>
                          <a:latin typeface="等线" panose="02010600030101010101" pitchFamily="2" charset="-122"/>
                          <a:ea typeface="等线" panose="02010600030101010101" pitchFamily="2" charset="-122"/>
                        </a:rPr>
                        <a:t>0</a:t>
                      </a:r>
                      <a:endParaRPr lang="en-US" altLang="zh-CN" sz="20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CN" sz="2000" b="0" i="0" u="none" strike="noStrike">
                          <a:solidFill>
                            <a:srgbClr val="000000"/>
                          </a:solidFill>
                          <a:effectLst/>
                          <a:latin typeface="等线" panose="02010600030101010101" pitchFamily="2" charset="-122"/>
                          <a:ea typeface="等线" panose="02010600030101010101" pitchFamily="2" charset="-122"/>
                        </a:rPr>
                        <a:t>0</a:t>
                      </a:r>
                      <a:endParaRPr lang="en-US" altLang="zh-CN" sz="20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CN" sz="2000" b="0" i="0" u="none" strike="noStrike">
                          <a:solidFill>
                            <a:srgbClr val="000000"/>
                          </a:solidFill>
                          <a:effectLst/>
                          <a:latin typeface="等线" panose="02010600030101010101" pitchFamily="2" charset="-122"/>
                          <a:ea typeface="等线" panose="02010600030101010101" pitchFamily="2" charset="-122"/>
                        </a:rPr>
                        <a:t>0</a:t>
                      </a:r>
                      <a:endParaRPr lang="en-US" altLang="zh-CN" sz="20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8900">
                <a:tc>
                  <a:txBody>
                    <a:bodyPr/>
                    <a:lstStyle/>
                    <a:p>
                      <a:pPr algn="ctr" fontAlgn="ctr"/>
                      <a:r>
                        <a:rPr lang="zh-CN" altLang="en-US" sz="2000" b="0" i="0" u="none" strike="noStrike" dirty="0">
                          <a:solidFill>
                            <a:srgbClr val="000000"/>
                          </a:solidFill>
                          <a:effectLst/>
                          <a:latin typeface="等线" panose="02010600030101010101" pitchFamily="2" charset="-122"/>
                          <a:ea typeface="等线" panose="02010600030101010101" pitchFamily="2" charset="-122"/>
                        </a:rPr>
                        <a:t>北</a:t>
                      </a:r>
                      <a:endParaRPr lang="zh-CN" altLang="en-US" sz="20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CN" sz="2000" b="0" i="0" u="none" strike="noStrike">
                          <a:solidFill>
                            <a:srgbClr val="000000"/>
                          </a:solidFill>
                          <a:effectLst/>
                          <a:latin typeface="等线" panose="02010600030101010101" pitchFamily="2" charset="-122"/>
                          <a:ea typeface="等线" panose="02010600030101010101" pitchFamily="2" charset="-122"/>
                        </a:rPr>
                        <a:t>31</a:t>
                      </a:r>
                      <a:endParaRPr lang="en-US" altLang="zh-CN" sz="20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CN" sz="2000" b="0" i="0" u="none" strike="noStrike">
                          <a:solidFill>
                            <a:srgbClr val="000000"/>
                          </a:solidFill>
                          <a:effectLst/>
                          <a:latin typeface="等线" panose="02010600030101010101" pitchFamily="2" charset="-122"/>
                          <a:ea typeface="等线" panose="02010600030101010101" pitchFamily="2" charset="-122"/>
                        </a:rPr>
                        <a:t>555</a:t>
                      </a:r>
                      <a:endParaRPr lang="en-US" altLang="zh-CN" sz="20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CN" sz="2000" b="0" i="0" u="none" strike="noStrike">
                          <a:solidFill>
                            <a:srgbClr val="000000"/>
                          </a:solidFill>
                          <a:effectLst/>
                          <a:latin typeface="等线" panose="02010600030101010101" pitchFamily="2" charset="-122"/>
                          <a:ea typeface="等线" panose="02010600030101010101" pitchFamily="2" charset="-122"/>
                        </a:rPr>
                        <a:t>586</a:t>
                      </a:r>
                      <a:endParaRPr lang="en-US" altLang="zh-CN" sz="20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CN" sz="2000" b="0" i="0" u="none" strike="noStrike">
                          <a:solidFill>
                            <a:srgbClr val="000000"/>
                          </a:solidFill>
                          <a:effectLst/>
                          <a:latin typeface="等线" panose="02010600030101010101" pitchFamily="2" charset="-122"/>
                          <a:ea typeface="等线" panose="02010600030101010101" pitchFamily="2" charset="-122"/>
                        </a:rPr>
                        <a:t>1758</a:t>
                      </a:r>
                      <a:endParaRPr lang="en-US" altLang="zh-CN" sz="20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CN" sz="2000" b="0" i="0" u="none" strike="noStrike">
                          <a:solidFill>
                            <a:srgbClr val="000000"/>
                          </a:solidFill>
                          <a:effectLst/>
                          <a:latin typeface="等线" panose="02010600030101010101" pitchFamily="2" charset="-122"/>
                          <a:ea typeface="等线" panose="02010600030101010101" pitchFamily="2" charset="-122"/>
                        </a:rPr>
                        <a:t>1851</a:t>
                      </a:r>
                      <a:endParaRPr lang="en-US" altLang="zh-CN" sz="20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8900">
                <a:tc>
                  <a:txBody>
                    <a:bodyPr/>
                    <a:lstStyle/>
                    <a:p>
                      <a:pPr algn="ctr" fontAlgn="ctr"/>
                      <a:r>
                        <a:rPr lang="zh-CN" altLang="en-US" sz="2000" b="0" i="0" u="none" strike="noStrike" dirty="0">
                          <a:solidFill>
                            <a:srgbClr val="000000"/>
                          </a:solidFill>
                          <a:effectLst/>
                          <a:latin typeface="等线" panose="02010600030101010101" pitchFamily="2" charset="-122"/>
                          <a:ea typeface="等线" panose="02010600030101010101" pitchFamily="2" charset="-122"/>
                        </a:rPr>
                        <a:t>总计</a:t>
                      </a:r>
                      <a:endParaRPr lang="zh-CN" altLang="en-US" sz="20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CN" sz="2000" b="0" i="0" u="none" strike="noStrike" dirty="0">
                          <a:solidFill>
                            <a:srgbClr val="000000"/>
                          </a:solidFill>
                          <a:effectLst/>
                          <a:latin typeface="等线" panose="02010600030101010101" pitchFamily="2" charset="-122"/>
                          <a:ea typeface="等线" panose="02010600030101010101" pitchFamily="2" charset="-122"/>
                        </a:rPr>
                        <a:t>130</a:t>
                      </a:r>
                      <a:endParaRPr lang="en-US" altLang="zh-CN" sz="20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CN" sz="2000" b="0" i="0" u="none" strike="noStrike" dirty="0">
                          <a:solidFill>
                            <a:srgbClr val="000000"/>
                          </a:solidFill>
                          <a:effectLst/>
                          <a:latin typeface="等线" panose="02010600030101010101" pitchFamily="2" charset="-122"/>
                          <a:ea typeface="等线" panose="02010600030101010101" pitchFamily="2" charset="-122"/>
                        </a:rPr>
                        <a:t>1153</a:t>
                      </a:r>
                      <a:endParaRPr lang="en-US" altLang="zh-CN" sz="20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CN" sz="2000" b="0" i="0" u="none" strike="noStrike" dirty="0">
                          <a:solidFill>
                            <a:srgbClr val="000000"/>
                          </a:solidFill>
                          <a:effectLst/>
                          <a:latin typeface="等线" panose="02010600030101010101" pitchFamily="2" charset="-122"/>
                          <a:ea typeface="等线" panose="02010600030101010101" pitchFamily="2" charset="-122"/>
                        </a:rPr>
                        <a:t>1283</a:t>
                      </a:r>
                      <a:endParaRPr lang="en-US" altLang="zh-CN" sz="20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CN" sz="2000" b="0" i="0" u="none" strike="noStrike" dirty="0">
                          <a:solidFill>
                            <a:srgbClr val="000000"/>
                          </a:solidFill>
                          <a:effectLst/>
                          <a:latin typeface="等线" panose="02010600030101010101" pitchFamily="2" charset="-122"/>
                          <a:ea typeface="等线" panose="02010600030101010101" pitchFamily="2" charset="-122"/>
                        </a:rPr>
                        <a:t>3849</a:t>
                      </a:r>
                      <a:endParaRPr lang="en-US" altLang="zh-CN" sz="20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CN" sz="2000" b="0" i="0" u="none" strike="noStrike" dirty="0">
                          <a:solidFill>
                            <a:srgbClr val="000000"/>
                          </a:solidFill>
                          <a:effectLst/>
                          <a:latin typeface="等线" panose="02010600030101010101" pitchFamily="2" charset="-122"/>
                          <a:ea typeface="等线" panose="02010600030101010101" pitchFamily="2" charset="-122"/>
                        </a:rPr>
                        <a:t>4239</a:t>
                      </a:r>
                      <a:endParaRPr lang="en-US" altLang="zh-CN" sz="20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10" name="文本框 9"/>
          <p:cNvSpPr txBox="1"/>
          <p:nvPr/>
        </p:nvSpPr>
        <p:spPr>
          <a:xfrm>
            <a:off x="9525719" y="6424637"/>
            <a:ext cx="2880320" cy="646331"/>
          </a:xfrm>
          <a:prstGeom prst="rect">
            <a:avLst/>
          </a:prstGeom>
          <a:noFill/>
        </p:spPr>
        <p:txBody>
          <a:bodyPr wrap="square" rtlCol="0">
            <a:spAutoFit/>
          </a:bodyPr>
          <a:lstStyle/>
          <a:p>
            <a:r>
              <a:rPr lang="zh-CN" altLang="en-US" dirty="0"/>
              <a:t>*注：由于调查失误，西进口的数据缺失</a:t>
            </a:r>
            <a:endParaRPr lang="zh-CN" alt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8"/>
          <p:cNvSpPr txBox="1"/>
          <p:nvPr/>
        </p:nvSpPr>
        <p:spPr>
          <a:xfrm>
            <a:off x="857556" y="233741"/>
            <a:ext cx="3948938" cy="492443"/>
          </a:xfrm>
          <a:prstGeom prst="rect">
            <a:avLst/>
          </a:prstGeom>
          <a:noFill/>
        </p:spPr>
        <p:txBody>
          <a:bodyPr wrap="square" lIns="0" tIns="0" rIns="0" bIns="0" rtlCol="0" anchor="ctr">
            <a:spAutoFit/>
          </a:bodyPr>
          <a:lstStyle/>
          <a:p>
            <a:pPr defTabSz="914400"/>
            <a:r>
              <a:rPr lang="zh-CN" altLang="en-US" sz="3200" dirty="0">
                <a:solidFill>
                  <a:prstClr val="white">
                    <a:lumMod val="65000"/>
                  </a:prstClr>
                </a:solidFill>
                <a:latin typeface="Arial" panose="020B0604020202020204" pitchFamily="34" charset="0"/>
                <a:ea typeface="微软雅黑" panose="020B0503020204020204" pitchFamily="34" charset="-122"/>
                <a:sym typeface="Arial" panose="020B0604020202020204" pitchFamily="34" charset="0"/>
              </a:rPr>
              <a:t>直行数据</a:t>
            </a:r>
            <a:endParaRPr lang="zh-CN" altLang="en-US" sz="4000" dirty="0">
              <a:solidFill>
                <a:prstClr val="white">
                  <a:lumMod val="6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 name="TextBox 8"/>
          <p:cNvSpPr txBox="1"/>
          <p:nvPr/>
        </p:nvSpPr>
        <p:spPr>
          <a:xfrm>
            <a:off x="857556" y="743743"/>
            <a:ext cx="2807566" cy="215315"/>
          </a:xfrm>
          <a:prstGeom prst="rect">
            <a:avLst/>
          </a:prstGeom>
          <a:noFill/>
        </p:spPr>
        <p:txBody>
          <a:bodyPr wrap="square" lIns="0" tIns="0" rIns="0" bIns="0" rtlCol="0" anchor="ctr">
            <a:spAutoFit/>
          </a:bodyPr>
          <a:lstStyle/>
          <a:p>
            <a:pPr defTabSz="914400"/>
            <a:r>
              <a:rPr lang="en-US" altLang="zh-CN" sz="1400" dirty="0">
                <a:solidFill>
                  <a:prstClr val="white">
                    <a:lumMod val="65000"/>
                  </a:prstClr>
                </a:solidFill>
                <a:latin typeface="Arial" panose="020B0604020202020204" pitchFamily="34" charset="0"/>
                <a:ea typeface="微软雅黑" panose="020B0503020204020204" pitchFamily="34" charset="-122"/>
                <a:sym typeface="Arial" panose="020B0604020202020204" pitchFamily="34" charset="0"/>
              </a:rPr>
              <a:t>Straight Line Data</a:t>
            </a:r>
            <a:endParaRPr lang="zh-CN" altLang="en-US" sz="1400" dirty="0">
              <a:solidFill>
                <a:prstClr val="white">
                  <a:lumMod val="6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 name="矩形 3"/>
          <p:cNvSpPr/>
          <p:nvPr/>
        </p:nvSpPr>
        <p:spPr>
          <a:xfrm>
            <a:off x="604678" y="1819301"/>
            <a:ext cx="3240360" cy="523220"/>
          </a:xfrm>
          <a:prstGeom prst="rect">
            <a:avLst/>
          </a:prstGeom>
        </p:spPr>
        <p:txBody>
          <a:bodyPr wrap="square">
            <a:spAutoFit/>
          </a:bodyPr>
          <a:lstStyle/>
          <a:p>
            <a:r>
              <a:rPr lang="zh-CN" altLang="en-US" sz="2800" b="1"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第二次预调查：</a:t>
            </a:r>
            <a:endParaRPr lang="zh-CN" altLang="en-US" sz="2800" dirty="0"/>
          </a:p>
        </p:txBody>
      </p:sp>
      <p:graphicFrame>
        <p:nvGraphicFramePr>
          <p:cNvPr id="6" name="图表 5"/>
          <p:cNvGraphicFramePr/>
          <p:nvPr/>
        </p:nvGraphicFramePr>
        <p:xfrm>
          <a:off x="4269135" y="278409"/>
          <a:ext cx="7848525" cy="4128224"/>
        </p:xfrm>
        <a:graphic>
          <a:graphicData uri="http://schemas.openxmlformats.org/drawingml/2006/chart">
            <c:chart xmlns:c="http://schemas.openxmlformats.org/drawingml/2006/chart" xmlns:r="http://schemas.openxmlformats.org/officeDocument/2006/relationships" r:id="rId1"/>
          </a:graphicData>
        </a:graphic>
      </p:graphicFrame>
      <p:graphicFrame>
        <p:nvGraphicFramePr>
          <p:cNvPr id="7" name="表格 6"/>
          <p:cNvGraphicFramePr>
            <a:graphicFrameLocks noGrp="1"/>
          </p:cNvGraphicFramePr>
          <p:nvPr/>
        </p:nvGraphicFramePr>
        <p:xfrm>
          <a:off x="639472" y="4768453"/>
          <a:ext cx="7597017" cy="2088234"/>
        </p:xfrm>
        <a:graphic>
          <a:graphicData uri="http://schemas.openxmlformats.org/drawingml/2006/table">
            <a:tbl>
              <a:tblPr/>
              <a:tblGrid>
                <a:gridCol w="844113"/>
                <a:gridCol w="844113"/>
                <a:gridCol w="844113"/>
                <a:gridCol w="844113"/>
                <a:gridCol w="844113"/>
                <a:gridCol w="844113"/>
                <a:gridCol w="844113"/>
                <a:gridCol w="844113"/>
                <a:gridCol w="844113"/>
              </a:tblGrid>
              <a:tr h="348039">
                <a:tc>
                  <a:txBody>
                    <a:bodyPr/>
                    <a:lstStyle/>
                    <a:p>
                      <a:pPr algn="ctr" fontAlgn="ctr"/>
                      <a:r>
                        <a:rPr lang="zh-CN" altLang="en-US" sz="2000" b="1" i="0" u="none" strike="noStrike" dirty="0">
                          <a:solidFill>
                            <a:srgbClr val="000000"/>
                          </a:solidFill>
                          <a:effectLst/>
                          <a:latin typeface="等线" panose="02010600030101010101" pitchFamily="2" charset="-122"/>
                          <a:ea typeface="等线" panose="02010600030101010101" pitchFamily="2" charset="-122"/>
                        </a:rPr>
                        <a:t>方向</a:t>
                      </a:r>
                      <a:endParaRPr lang="zh-CN" altLang="en-US" sz="2000" b="1"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zh-CN" altLang="en-US" sz="2000" b="1" i="0" u="none" strike="noStrike" dirty="0">
                          <a:solidFill>
                            <a:srgbClr val="000000"/>
                          </a:solidFill>
                          <a:effectLst/>
                          <a:latin typeface="等线" panose="02010600030101010101" pitchFamily="2" charset="-122"/>
                          <a:ea typeface="等线" panose="02010600030101010101" pitchFamily="2" charset="-122"/>
                        </a:rPr>
                        <a:t>小客车</a:t>
                      </a:r>
                      <a:endParaRPr lang="zh-CN" altLang="en-US" sz="2000" b="1"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zh-CN" altLang="en-US" sz="2000" b="1" i="0" u="none" strike="noStrike">
                          <a:solidFill>
                            <a:srgbClr val="000000"/>
                          </a:solidFill>
                          <a:effectLst/>
                          <a:latin typeface="等线" panose="02010600030101010101" pitchFamily="2" charset="-122"/>
                          <a:ea typeface="等线" panose="02010600030101010101" pitchFamily="2" charset="-122"/>
                        </a:rPr>
                        <a:t>中客车</a:t>
                      </a:r>
                      <a:endParaRPr lang="zh-CN" altLang="en-US" sz="2000" b="1"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zh-CN" altLang="en-US" sz="2000" b="1" i="0" u="none" strike="noStrike">
                          <a:solidFill>
                            <a:srgbClr val="000000"/>
                          </a:solidFill>
                          <a:effectLst/>
                          <a:latin typeface="等线" panose="02010600030101010101" pitchFamily="2" charset="-122"/>
                          <a:ea typeface="等线" panose="02010600030101010101" pitchFamily="2" charset="-122"/>
                        </a:rPr>
                        <a:t>大客车</a:t>
                      </a:r>
                      <a:endParaRPr lang="zh-CN" altLang="en-US" sz="2000" b="1"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zh-CN" altLang="en-US" sz="2000" b="1" i="0" u="none" strike="noStrike">
                          <a:solidFill>
                            <a:srgbClr val="000000"/>
                          </a:solidFill>
                          <a:effectLst/>
                          <a:latin typeface="等线" panose="02010600030101010101" pitchFamily="2" charset="-122"/>
                          <a:ea typeface="等线" panose="02010600030101010101" pitchFamily="2" charset="-122"/>
                        </a:rPr>
                        <a:t>小货车</a:t>
                      </a:r>
                      <a:endParaRPr lang="zh-CN" altLang="en-US" sz="2000" b="1"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zh-CN" altLang="en-US" sz="2000" b="1" i="0" u="none" strike="noStrike">
                          <a:solidFill>
                            <a:srgbClr val="000000"/>
                          </a:solidFill>
                          <a:effectLst/>
                          <a:latin typeface="等线" panose="02010600030101010101" pitchFamily="2" charset="-122"/>
                          <a:ea typeface="等线" panose="02010600030101010101" pitchFamily="2" charset="-122"/>
                        </a:rPr>
                        <a:t>中货车</a:t>
                      </a:r>
                      <a:endParaRPr lang="zh-CN" altLang="en-US" sz="2000" b="1"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zh-CN" altLang="en-US" sz="2000" b="1" i="0" u="none" strike="noStrike">
                          <a:solidFill>
                            <a:srgbClr val="000000"/>
                          </a:solidFill>
                          <a:effectLst/>
                          <a:latin typeface="等线" panose="02010600030101010101" pitchFamily="2" charset="-122"/>
                          <a:ea typeface="等线" panose="02010600030101010101" pitchFamily="2" charset="-122"/>
                        </a:rPr>
                        <a:t>大货车</a:t>
                      </a:r>
                      <a:endParaRPr lang="zh-CN" altLang="en-US" sz="2000" b="1"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zh-CN" altLang="en-US" sz="2000" b="1" i="0" u="none" strike="noStrike">
                          <a:solidFill>
                            <a:srgbClr val="000000"/>
                          </a:solidFill>
                          <a:effectLst/>
                          <a:latin typeface="等线" panose="02010600030101010101" pitchFamily="2" charset="-122"/>
                          <a:ea typeface="等线" panose="02010600030101010101" pitchFamily="2" charset="-122"/>
                        </a:rPr>
                        <a:t>摩托车</a:t>
                      </a:r>
                      <a:endParaRPr lang="zh-CN" altLang="en-US" sz="2000" b="1"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zh-CN" altLang="en-US" sz="2000" b="1" i="0" u="none" strike="noStrike">
                          <a:solidFill>
                            <a:srgbClr val="000000"/>
                          </a:solidFill>
                          <a:effectLst/>
                          <a:latin typeface="等线" panose="02010600030101010101" pitchFamily="2" charset="-122"/>
                          <a:ea typeface="等线" panose="02010600030101010101" pitchFamily="2" charset="-122"/>
                        </a:rPr>
                        <a:t>总计</a:t>
                      </a:r>
                      <a:endParaRPr lang="zh-CN" altLang="en-US" sz="2000" b="1"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48039">
                <a:tc>
                  <a:txBody>
                    <a:bodyPr/>
                    <a:lstStyle/>
                    <a:p>
                      <a:pPr algn="ctr" fontAlgn="ctr"/>
                      <a:r>
                        <a:rPr lang="zh-CN" altLang="en-US" sz="2000" b="0" i="0" u="none" strike="noStrike" dirty="0">
                          <a:solidFill>
                            <a:srgbClr val="000000"/>
                          </a:solidFill>
                          <a:effectLst/>
                          <a:latin typeface="等线" panose="02010600030101010101" pitchFamily="2" charset="-122"/>
                          <a:ea typeface="等线" panose="02010600030101010101" pitchFamily="2" charset="-122"/>
                        </a:rPr>
                        <a:t>东</a:t>
                      </a:r>
                      <a:endParaRPr lang="zh-CN" altLang="en-US" sz="20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CN" sz="2000" b="0" i="0" u="none" strike="noStrike">
                          <a:solidFill>
                            <a:srgbClr val="000000"/>
                          </a:solidFill>
                          <a:effectLst/>
                          <a:latin typeface="等线" panose="02010600030101010101" pitchFamily="2" charset="-122"/>
                          <a:ea typeface="等线" panose="02010600030101010101" pitchFamily="2" charset="-122"/>
                        </a:rPr>
                        <a:t>151</a:t>
                      </a:r>
                      <a:endParaRPr lang="en-US" altLang="zh-CN" sz="20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CN" sz="2000" b="0" i="0" u="none" strike="noStrike">
                          <a:solidFill>
                            <a:srgbClr val="000000"/>
                          </a:solidFill>
                          <a:effectLst/>
                          <a:latin typeface="等线" panose="02010600030101010101" pitchFamily="2" charset="-122"/>
                          <a:ea typeface="等线" panose="02010600030101010101" pitchFamily="2" charset="-122"/>
                        </a:rPr>
                        <a:t>0</a:t>
                      </a:r>
                      <a:endParaRPr lang="en-US" altLang="zh-CN" sz="20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CN" sz="2000" b="0" i="0" u="none" strike="noStrike">
                          <a:solidFill>
                            <a:srgbClr val="000000"/>
                          </a:solidFill>
                          <a:effectLst/>
                          <a:latin typeface="等线" panose="02010600030101010101" pitchFamily="2" charset="-122"/>
                          <a:ea typeface="等线" panose="02010600030101010101" pitchFamily="2" charset="-122"/>
                        </a:rPr>
                        <a:t>34</a:t>
                      </a:r>
                      <a:endParaRPr lang="en-US" altLang="zh-CN" sz="20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CN" sz="2000" b="0" i="0" u="none" strike="noStrike">
                          <a:solidFill>
                            <a:srgbClr val="000000"/>
                          </a:solidFill>
                          <a:effectLst/>
                          <a:latin typeface="等线" panose="02010600030101010101" pitchFamily="2" charset="-122"/>
                          <a:ea typeface="等线" panose="02010600030101010101" pitchFamily="2" charset="-122"/>
                        </a:rPr>
                        <a:t>7</a:t>
                      </a:r>
                      <a:endParaRPr lang="en-US" altLang="zh-CN" sz="20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CN" sz="2000" b="0" i="0" u="none" strike="noStrike">
                          <a:solidFill>
                            <a:srgbClr val="000000"/>
                          </a:solidFill>
                          <a:effectLst/>
                          <a:latin typeface="等线" panose="02010600030101010101" pitchFamily="2" charset="-122"/>
                          <a:ea typeface="等线" panose="02010600030101010101" pitchFamily="2" charset="-122"/>
                        </a:rPr>
                        <a:t>0</a:t>
                      </a:r>
                      <a:endParaRPr lang="en-US" altLang="zh-CN" sz="20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CN" sz="2000" b="0" i="0" u="none" strike="noStrike">
                          <a:solidFill>
                            <a:srgbClr val="000000"/>
                          </a:solidFill>
                          <a:effectLst/>
                          <a:latin typeface="等线" panose="02010600030101010101" pitchFamily="2" charset="-122"/>
                          <a:ea typeface="等线" panose="02010600030101010101" pitchFamily="2" charset="-122"/>
                        </a:rPr>
                        <a:t>3</a:t>
                      </a:r>
                      <a:endParaRPr lang="en-US" altLang="zh-CN" sz="20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CN" sz="2000" b="0" i="0" u="none" strike="noStrike">
                          <a:solidFill>
                            <a:srgbClr val="000000"/>
                          </a:solidFill>
                          <a:effectLst/>
                          <a:latin typeface="等线" panose="02010600030101010101" pitchFamily="2" charset="-122"/>
                          <a:ea typeface="等线" panose="02010600030101010101" pitchFamily="2" charset="-122"/>
                        </a:rPr>
                        <a:t>0</a:t>
                      </a:r>
                      <a:endParaRPr lang="en-US" altLang="zh-CN" sz="20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CN" sz="2000" b="0" i="0" u="none" strike="noStrike">
                          <a:solidFill>
                            <a:srgbClr val="000000"/>
                          </a:solidFill>
                          <a:effectLst/>
                          <a:latin typeface="等线" panose="02010600030101010101" pitchFamily="2" charset="-122"/>
                          <a:ea typeface="等线" panose="02010600030101010101" pitchFamily="2" charset="-122"/>
                        </a:rPr>
                        <a:t>195</a:t>
                      </a:r>
                      <a:endParaRPr lang="en-US" altLang="zh-CN" sz="20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48039">
                <a:tc>
                  <a:txBody>
                    <a:bodyPr/>
                    <a:lstStyle/>
                    <a:p>
                      <a:pPr algn="ctr" fontAlgn="ctr"/>
                      <a:r>
                        <a:rPr lang="zh-CN" altLang="en-US" sz="2000" b="0" i="0" u="none" strike="noStrike" dirty="0">
                          <a:solidFill>
                            <a:srgbClr val="000000"/>
                          </a:solidFill>
                          <a:effectLst/>
                          <a:latin typeface="等线" panose="02010600030101010101" pitchFamily="2" charset="-122"/>
                          <a:ea typeface="等线" panose="02010600030101010101" pitchFamily="2" charset="-122"/>
                        </a:rPr>
                        <a:t>南</a:t>
                      </a:r>
                      <a:endParaRPr lang="zh-CN" altLang="en-US" sz="20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CN" sz="2000" b="0" i="0" u="none" strike="noStrike">
                          <a:solidFill>
                            <a:srgbClr val="000000"/>
                          </a:solidFill>
                          <a:effectLst/>
                          <a:latin typeface="等线" panose="02010600030101010101" pitchFamily="2" charset="-122"/>
                          <a:ea typeface="等线" panose="02010600030101010101" pitchFamily="2" charset="-122"/>
                        </a:rPr>
                        <a:t>220</a:t>
                      </a:r>
                      <a:endParaRPr lang="en-US" altLang="zh-CN" sz="20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CN" sz="2000" b="0" i="0" u="none" strike="noStrike" dirty="0">
                          <a:solidFill>
                            <a:srgbClr val="000000"/>
                          </a:solidFill>
                          <a:effectLst/>
                          <a:latin typeface="等线" panose="02010600030101010101" pitchFamily="2" charset="-122"/>
                          <a:ea typeface="等线" panose="02010600030101010101" pitchFamily="2" charset="-122"/>
                        </a:rPr>
                        <a:t>3</a:t>
                      </a:r>
                      <a:endParaRPr lang="en-US" altLang="zh-CN" sz="20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CN" sz="2000" b="0" i="0" u="none" strike="noStrike">
                          <a:solidFill>
                            <a:srgbClr val="000000"/>
                          </a:solidFill>
                          <a:effectLst/>
                          <a:latin typeface="等线" panose="02010600030101010101" pitchFamily="2" charset="-122"/>
                          <a:ea typeface="等线" panose="02010600030101010101" pitchFamily="2" charset="-122"/>
                        </a:rPr>
                        <a:t>31</a:t>
                      </a:r>
                      <a:endParaRPr lang="en-US" altLang="zh-CN" sz="20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CN" sz="2000" b="0" i="0" u="none" strike="noStrike">
                          <a:solidFill>
                            <a:srgbClr val="000000"/>
                          </a:solidFill>
                          <a:effectLst/>
                          <a:latin typeface="等线" panose="02010600030101010101" pitchFamily="2" charset="-122"/>
                          <a:ea typeface="等线" panose="02010600030101010101" pitchFamily="2" charset="-122"/>
                        </a:rPr>
                        <a:t>12</a:t>
                      </a:r>
                      <a:endParaRPr lang="en-US" altLang="zh-CN" sz="20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CN" sz="2000" b="0" i="0" u="none" strike="noStrike">
                          <a:solidFill>
                            <a:srgbClr val="000000"/>
                          </a:solidFill>
                          <a:effectLst/>
                          <a:latin typeface="等线" panose="02010600030101010101" pitchFamily="2" charset="-122"/>
                          <a:ea typeface="等线" panose="02010600030101010101" pitchFamily="2" charset="-122"/>
                        </a:rPr>
                        <a:t>12</a:t>
                      </a:r>
                      <a:endParaRPr lang="en-US" altLang="zh-CN" sz="20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CN" sz="2000" b="0" i="0" u="none" strike="noStrike">
                          <a:solidFill>
                            <a:srgbClr val="000000"/>
                          </a:solidFill>
                          <a:effectLst/>
                          <a:latin typeface="等线" panose="02010600030101010101" pitchFamily="2" charset="-122"/>
                          <a:ea typeface="等线" panose="02010600030101010101" pitchFamily="2" charset="-122"/>
                        </a:rPr>
                        <a:t>4</a:t>
                      </a:r>
                      <a:endParaRPr lang="en-US" altLang="zh-CN" sz="20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CN" sz="2000" b="0" i="0" u="none" strike="noStrike">
                          <a:solidFill>
                            <a:srgbClr val="000000"/>
                          </a:solidFill>
                          <a:effectLst/>
                          <a:latin typeface="等线" panose="02010600030101010101" pitchFamily="2" charset="-122"/>
                          <a:ea typeface="等线" panose="02010600030101010101" pitchFamily="2" charset="-122"/>
                        </a:rPr>
                        <a:t>52</a:t>
                      </a:r>
                      <a:endParaRPr lang="en-US" altLang="zh-CN" sz="20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CN" sz="2000" b="0" i="0" u="none" strike="noStrike">
                          <a:solidFill>
                            <a:srgbClr val="000000"/>
                          </a:solidFill>
                          <a:effectLst/>
                          <a:latin typeface="等线" panose="02010600030101010101" pitchFamily="2" charset="-122"/>
                          <a:ea typeface="等线" panose="02010600030101010101" pitchFamily="2" charset="-122"/>
                        </a:rPr>
                        <a:t>334</a:t>
                      </a:r>
                      <a:endParaRPr lang="en-US" altLang="zh-CN" sz="20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48039">
                <a:tc>
                  <a:txBody>
                    <a:bodyPr/>
                    <a:lstStyle/>
                    <a:p>
                      <a:pPr algn="ctr" fontAlgn="ctr"/>
                      <a:r>
                        <a:rPr lang="zh-CN" altLang="en-US" sz="2000" b="0" i="0" u="none" strike="noStrike" dirty="0">
                          <a:solidFill>
                            <a:srgbClr val="000000"/>
                          </a:solidFill>
                          <a:effectLst/>
                          <a:latin typeface="等线" panose="02010600030101010101" pitchFamily="2" charset="-122"/>
                          <a:ea typeface="等线" panose="02010600030101010101" pitchFamily="2" charset="-122"/>
                        </a:rPr>
                        <a:t>西</a:t>
                      </a:r>
                      <a:endParaRPr lang="zh-CN" altLang="en-US" sz="20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CN" sz="2000" b="0" i="0" u="none" strike="noStrike">
                          <a:solidFill>
                            <a:srgbClr val="000000"/>
                          </a:solidFill>
                          <a:effectLst/>
                          <a:latin typeface="等线" panose="02010600030101010101" pitchFamily="2" charset="-122"/>
                          <a:ea typeface="等线" panose="02010600030101010101" pitchFamily="2" charset="-122"/>
                        </a:rPr>
                        <a:t>0</a:t>
                      </a:r>
                      <a:endParaRPr lang="en-US" altLang="zh-CN" sz="20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CN" sz="2000" b="0" i="0" u="none" strike="noStrike">
                          <a:solidFill>
                            <a:srgbClr val="000000"/>
                          </a:solidFill>
                          <a:effectLst/>
                          <a:latin typeface="等线" panose="02010600030101010101" pitchFamily="2" charset="-122"/>
                          <a:ea typeface="等线" panose="02010600030101010101" pitchFamily="2" charset="-122"/>
                        </a:rPr>
                        <a:t>0</a:t>
                      </a:r>
                      <a:endParaRPr lang="en-US" altLang="zh-CN" sz="20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CN" sz="2000" b="0" i="0" u="none" strike="noStrike">
                          <a:solidFill>
                            <a:srgbClr val="000000"/>
                          </a:solidFill>
                          <a:effectLst/>
                          <a:latin typeface="等线" panose="02010600030101010101" pitchFamily="2" charset="-122"/>
                          <a:ea typeface="等线" panose="02010600030101010101" pitchFamily="2" charset="-122"/>
                        </a:rPr>
                        <a:t>0</a:t>
                      </a:r>
                      <a:endParaRPr lang="en-US" altLang="zh-CN" sz="20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CN" sz="2000" b="0" i="0" u="none" strike="noStrike">
                          <a:solidFill>
                            <a:srgbClr val="000000"/>
                          </a:solidFill>
                          <a:effectLst/>
                          <a:latin typeface="等线" panose="02010600030101010101" pitchFamily="2" charset="-122"/>
                          <a:ea typeface="等线" panose="02010600030101010101" pitchFamily="2" charset="-122"/>
                        </a:rPr>
                        <a:t>0</a:t>
                      </a:r>
                      <a:endParaRPr lang="en-US" altLang="zh-CN" sz="20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CN" sz="2000" b="0" i="0" u="none" strike="noStrike">
                          <a:solidFill>
                            <a:srgbClr val="000000"/>
                          </a:solidFill>
                          <a:effectLst/>
                          <a:latin typeface="等线" panose="02010600030101010101" pitchFamily="2" charset="-122"/>
                          <a:ea typeface="等线" panose="02010600030101010101" pitchFamily="2" charset="-122"/>
                        </a:rPr>
                        <a:t>0</a:t>
                      </a:r>
                      <a:endParaRPr lang="en-US" altLang="zh-CN" sz="20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CN" sz="2000" b="0" i="0" u="none" strike="noStrike">
                          <a:solidFill>
                            <a:srgbClr val="000000"/>
                          </a:solidFill>
                          <a:effectLst/>
                          <a:latin typeface="等线" panose="02010600030101010101" pitchFamily="2" charset="-122"/>
                          <a:ea typeface="等线" panose="02010600030101010101" pitchFamily="2" charset="-122"/>
                        </a:rPr>
                        <a:t>0</a:t>
                      </a:r>
                      <a:endParaRPr lang="en-US" altLang="zh-CN" sz="20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CN" sz="2000" b="0" i="0" u="none" strike="noStrike">
                          <a:solidFill>
                            <a:srgbClr val="000000"/>
                          </a:solidFill>
                          <a:effectLst/>
                          <a:latin typeface="等线" panose="02010600030101010101" pitchFamily="2" charset="-122"/>
                          <a:ea typeface="等线" panose="02010600030101010101" pitchFamily="2" charset="-122"/>
                        </a:rPr>
                        <a:t>0</a:t>
                      </a:r>
                      <a:endParaRPr lang="en-US" altLang="zh-CN" sz="20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CN" sz="2000" b="0" i="0" u="none" strike="noStrike">
                          <a:solidFill>
                            <a:srgbClr val="000000"/>
                          </a:solidFill>
                          <a:effectLst/>
                          <a:latin typeface="等线" panose="02010600030101010101" pitchFamily="2" charset="-122"/>
                          <a:ea typeface="等线" panose="02010600030101010101" pitchFamily="2" charset="-122"/>
                        </a:rPr>
                        <a:t>0</a:t>
                      </a:r>
                      <a:endParaRPr lang="en-US" altLang="zh-CN" sz="20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48039">
                <a:tc>
                  <a:txBody>
                    <a:bodyPr/>
                    <a:lstStyle/>
                    <a:p>
                      <a:pPr algn="ctr" fontAlgn="ctr"/>
                      <a:r>
                        <a:rPr lang="zh-CN" altLang="en-US" sz="2000" b="0" i="0" u="none" strike="noStrike" dirty="0">
                          <a:solidFill>
                            <a:srgbClr val="000000"/>
                          </a:solidFill>
                          <a:effectLst/>
                          <a:latin typeface="等线" panose="02010600030101010101" pitchFamily="2" charset="-122"/>
                          <a:ea typeface="等线" panose="02010600030101010101" pitchFamily="2" charset="-122"/>
                        </a:rPr>
                        <a:t>北</a:t>
                      </a:r>
                      <a:endParaRPr lang="zh-CN" altLang="en-US" sz="20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CN" sz="2000" b="0" i="0" u="none" strike="noStrike">
                          <a:solidFill>
                            <a:srgbClr val="000000"/>
                          </a:solidFill>
                          <a:effectLst/>
                          <a:latin typeface="等线" panose="02010600030101010101" pitchFamily="2" charset="-122"/>
                          <a:ea typeface="等线" panose="02010600030101010101" pitchFamily="2" charset="-122"/>
                        </a:rPr>
                        <a:t>295</a:t>
                      </a:r>
                      <a:endParaRPr lang="en-US" altLang="zh-CN" sz="20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CN" sz="2000" b="0" i="0" u="none" strike="noStrike">
                          <a:solidFill>
                            <a:srgbClr val="000000"/>
                          </a:solidFill>
                          <a:effectLst/>
                          <a:latin typeface="等线" panose="02010600030101010101" pitchFamily="2" charset="-122"/>
                          <a:ea typeface="等线" panose="02010600030101010101" pitchFamily="2" charset="-122"/>
                        </a:rPr>
                        <a:t>4</a:t>
                      </a:r>
                      <a:endParaRPr lang="en-US" altLang="zh-CN" sz="20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CN" sz="2000" b="0" i="0" u="none" strike="noStrike">
                          <a:solidFill>
                            <a:srgbClr val="000000"/>
                          </a:solidFill>
                          <a:effectLst/>
                          <a:latin typeface="等线" panose="02010600030101010101" pitchFamily="2" charset="-122"/>
                          <a:ea typeface="等线" panose="02010600030101010101" pitchFamily="2" charset="-122"/>
                        </a:rPr>
                        <a:t>25</a:t>
                      </a:r>
                      <a:endParaRPr lang="en-US" altLang="zh-CN" sz="20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CN" sz="2000" b="0" i="0" u="none" strike="noStrike">
                          <a:solidFill>
                            <a:srgbClr val="000000"/>
                          </a:solidFill>
                          <a:effectLst/>
                          <a:latin typeface="等线" panose="02010600030101010101" pitchFamily="2" charset="-122"/>
                          <a:ea typeface="等线" panose="02010600030101010101" pitchFamily="2" charset="-122"/>
                        </a:rPr>
                        <a:t>8</a:t>
                      </a:r>
                      <a:endParaRPr lang="en-US" altLang="zh-CN" sz="20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CN" sz="2000" b="0" i="0" u="none" strike="noStrike">
                          <a:solidFill>
                            <a:srgbClr val="000000"/>
                          </a:solidFill>
                          <a:effectLst/>
                          <a:latin typeface="等线" panose="02010600030101010101" pitchFamily="2" charset="-122"/>
                          <a:ea typeface="等线" panose="02010600030101010101" pitchFamily="2" charset="-122"/>
                        </a:rPr>
                        <a:t>55</a:t>
                      </a:r>
                      <a:endParaRPr lang="en-US" altLang="zh-CN" sz="20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CN" sz="2000" b="0" i="0" u="none" strike="noStrike">
                          <a:solidFill>
                            <a:srgbClr val="000000"/>
                          </a:solidFill>
                          <a:effectLst/>
                          <a:latin typeface="等线" panose="02010600030101010101" pitchFamily="2" charset="-122"/>
                          <a:ea typeface="等线" panose="02010600030101010101" pitchFamily="2" charset="-122"/>
                        </a:rPr>
                        <a:t>2</a:t>
                      </a:r>
                      <a:endParaRPr lang="en-US" altLang="zh-CN" sz="20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CN" sz="2000" b="0" i="0" u="none" strike="noStrike">
                          <a:solidFill>
                            <a:srgbClr val="000000"/>
                          </a:solidFill>
                          <a:effectLst/>
                          <a:latin typeface="等线" panose="02010600030101010101" pitchFamily="2" charset="-122"/>
                          <a:ea typeface="等线" panose="02010600030101010101" pitchFamily="2" charset="-122"/>
                        </a:rPr>
                        <a:t>18</a:t>
                      </a:r>
                      <a:endParaRPr lang="en-US" altLang="zh-CN" sz="20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CN" sz="2000" b="0" i="0" u="none" strike="noStrike">
                          <a:solidFill>
                            <a:srgbClr val="000000"/>
                          </a:solidFill>
                          <a:effectLst/>
                          <a:latin typeface="等线" panose="02010600030101010101" pitchFamily="2" charset="-122"/>
                          <a:ea typeface="等线" panose="02010600030101010101" pitchFamily="2" charset="-122"/>
                        </a:rPr>
                        <a:t>407</a:t>
                      </a:r>
                      <a:endParaRPr lang="en-US" altLang="zh-CN" sz="20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48039">
                <a:tc>
                  <a:txBody>
                    <a:bodyPr/>
                    <a:lstStyle/>
                    <a:p>
                      <a:pPr algn="ctr" fontAlgn="ctr"/>
                      <a:r>
                        <a:rPr lang="zh-CN" altLang="en-US" sz="2000" b="0" i="0" u="none" strike="noStrike" dirty="0">
                          <a:solidFill>
                            <a:srgbClr val="000000"/>
                          </a:solidFill>
                          <a:effectLst/>
                          <a:latin typeface="等线" panose="02010600030101010101" pitchFamily="2" charset="-122"/>
                          <a:ea typeface="等线" panose="02010600030101010101" pitchFamily="2" charset="-122"/>
                        </a:rPr>
                        <a:t>总计</a:t>
                      </a:r>
                      <a:endParaRPr lang="zh-CN" altLang="en-US" sz="20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CN" sz="2000" b="0" i="0" u="none" strike="noStrike" dirty="0">
                          <a:solidFill>
                            <a:srgbClr val="000000"/>
                          </a:solidFill>
                          <a:effectLst/>
                          <a:latin typeface="等线" panose="02010600030101010101" pitchFamily="2" charset="-122"/>
                          <a:ea typeface="等线" panose="02010600030101010101" pitchFamily="2" charset="-122"/>
                        </a:rPr>
                        <a:t>666</a:t>
                      </a:r>
                      <a:endParaRPr lang="en-US" altLang="zh-CN" sz="20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CN" sz="2000" b="0" i="0" u="none" strike="noStrike" dirty="0">
                          <a:solidFill>
                            <a:srgbClr val="000000"/>
                          </a:solidFill>
                          <a:effectLst/>
                          <a:latin typeface="等线" panose="02010600030101010101" pitchFamily="2" charset="-122"/>
                          <a:ea typeface="等线" panose="02010600030101010101" pitchFamily="2" charset="-122"/>
                        </a:rPr>
                        <a:t>7</a:t>
                      </a:r>
                      <a:endParaRPr lang="en-US" altLang="zh-CN" sz="20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CN" sz="2000" b="0" i="0" u="none" strike="noStrike" dirty="0">
                          <a:solidFill>
                            <a:srgbClr val="000000"/>
                          </a:solidFill>
                          <a:effectLst/>
                          <a:latin typeface="等线" panose="02010600030101010101" pitchFamily="2" charset="-122"/>
                          <a:ea typeface="等线" panose="02010600030101010101" pitchFamily="2" charset="-122"/>
                        </a:rPr>
                        <a:t>90</a:t>
                      </a:r>
                      <a:endParaRPr lang="en-US" altLang="zh-CN" sz="20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CN" sz="2000" b="0" i="0" u="none" strike="noStrike" dirty="0">
                          <a:solidFill>
                            <a:srgbClr val="000000"/>
                          </a:solidFill>
                          <a:effectLst/>
                          <a:latin typeface="等线" panose="02010600030101010101" pitchFamily="2" charset="-122"/>
                          <a:ea typeface="等线" panose="02010600030101010101" pitchFamily="2" charset="-122"/>
                        </a:rPr>
                        <a:t>27</a:t>
                      </a:r>
                      <a:endParaRPr lang="en-US" altLang="zh-CN" sz="20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CN" sz="2000" b="0" i="0" u="none" strike="noStrike" dirty="0">
                          <a:solidFill>
                            <a:srgbClr val="000000"/>
                          </a:solidFill>
                          <a:effectLst/>
                          <a:latin typeface="等线" panose="02010600030101010101" pitchFamily="2" charset="-122"/>
                          <a:ea typeface="等线" panose="02010600030101010101" pitchFamily="2" charset="-122"/>
                        </a:rPr>
                        <a:t>67</a:t>
                      </a:r>
                      <a:endParaRPr lang="en-US" altLang="zh-CN" sz="20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CN" sz="2000" b="0" i="0" u="none" strike="noStrike" dirty="0">
                          <a:solidFill>
                            <a:srgbClr val="000000"/>
                          </a:solidFill>
                          <a:effectLst/>
                          <a:latin typeface="等线" panose="02010600030101010101" pitchFamily="2" charset="-122"/>
                          <a:ea typeface="等线" panose="02010600030101010101" pitchFamily="2" charset="-122"/>
                        </a:rPr>
                        <a:t>9</a:t>
                      </a:r>
                      <a:endParaRPr lang="en-US" altLang="zh-CN" sz="20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CN" sz="2000" b="0" i="0" u="none" strike="noStrike" dirty="0">
                          <a:solidFill>
                            <a:srgbClr val="000000"/>
                          </a:solidFill>
                          <a:effectLst/>
                          <a:latin typeface="等线" panose="02010600030101010101" pitchFamily="2" charset="-122"/>
                          <a:ea typeface="等线" panose="02010600030101010101" pitchFamily="2" charset="-122"/>
                        </a:rPr>
                        <a:t>70</a:t>
                      </a:r>
                      <a:endParaRPr lang="en-US" altLang="zh-CN" sz="20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CN" sz="2000" b="0" i="0" u="none" strike="noStrike" dirty="0">
                          <a:solidFill>
                            <a:srgbClr val="000000"/>
                          </a:solidFill>
                          <a:effectLst/>
                          <a:latin typeface="等线" panose="02010600030101010101" pitchFamily="2" charset="-122"/>
                          <a:ea typeface="等线" panose="02010600030101010101" pitchFamily="2" charset="-122"/>
                        </a:rPr>
                        <a:t>936</a:t>
                      </a:r>
                      <a:endParaRPr lang="en-US" altLang="zh-CN" sz="20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8" name="文本框 7"/>
          <p:cNvSpPr txBox="1"/>
          <p:nvPr/>
        </p:nvSpPr>
        <p:spPr>
          <a:xfrm>
            <a:off x="9525719" y="6424637"/>
            <a:ext cx="2880320" cy="646331"/>
          </a:xfrm>
          <a:prstGeom prst="rect">
            <a:avLst/>
          </a:prstGeom>
          <a:noFill/>
        </p:spPr>
        <p:txBody>
          <a:bodyPr wrap="square" rtlCol="0">
            <a:spAutoFit/>
          </a:bodyPr>
          <a:lstStyle/>
          <a:p>
            <a:r>
              <a:rPr lang="zh-CN" altLang="en-US" dirty="0"/>
              <a:t>*注：由于调查失误，西进口的数据缺失</a:t>
            </a:r>
            <a:endParaRPr lang="zh-CN" alt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4238836" y="3493251"/>
            <a:ext cx="4381081" cy="96997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72720" tIns="36359" rIns="72720" bIns="36359" rtlCol="0" anchor="ctr"/>
          <a:lstStyle/>
          <a:p>
            <a:pPr algn="ctr"/>
            <a:endParaRPr lang="zh-CN" altLang="en-US" sz="1510">
              <a:latin typeface="Arial" panose="020B0604020202020204" pitchFamily="34" charset="0"/>
              <a:ea typeface="微软雅黑" panose="020B0503020204020204" pitchFamily="34" charset="-122"/>
              <a:sym typeface="Arial" panose="020B0604020202020204" pitchFamily="34" charset="0"/>
            </a:endParaRPr>
          </a:p>
        </p:txBody>
      </p:sp>
      <p:sp>
        <p:nvSpPr>
          <p:cNvPr id="3" name="椭圆 2"/>
          <p:cNvSpPr/>
          <p:nvPr/>
        </p:nvSpPr>
        <p:spPr>
          <a:xfrm>
            <a:off x="5919165" y="2214894"/>
            <a:ext cx="1020423" cy="102042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4400" dirty="0">
                <a:solidFill>
                  <a:schemeClr val="bg1"/>
                </a:solidFill>
                <a:latin typeface="Arial" panose="020B0604020202020204" pitchFamily="34" charset="0"/>
                <a:ea typeface="微软雅黑" panose="020B0503020204020204" pitchFamily="34" charset="-122"/>
                <a:sym typeface="Arial" panose="020B0604020202020204" pitchFamily="34" charset="0"/>
              </a:rPr>
              <a:t>05</a:t>
            </a:r>
            <a:endParaRPr lang="zh-CN" altLang="en-US" sz="4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MH_Entry_1"/>
          <p:cNvSpPr/>
          <p:nvPr>
            <p:custDataLst>
              <p:tags r:id="rId1"/>
            </p:custDataLst>
          </p:nvPr>
        </p:nvSpPr>
        <p:spPr>
          <a:xfrm>
            <a:off x="4499279" y="3762792"/>
            <a:ext cx="3860192" cy="430887"/>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spAutoFit/>
          </a:bodyPr>
          <a:lstStyle/>
          <a:p>
            <a:pPr algn="ctr"/>
            <a:r>
              <a:rPr lang="zh-CN" altLang="en-US" sz="2800" dirty="0">
                <a:solidFill>
                  <a:schemeClr val="bg1"/>
                </a:solidFill>
                <a:latin typeface="Arial" panose="020B0604020202020204" pitchFamily="34" charset="0"/>
                <a:ea typeface="微软雅黑" panose="020B0503020204020204" pitchFamily="34" charset="-122"/>
                <a:sym typeface="Arial" panose="020B0604020202020204" pitchFamily="34" charset="0"/>
              </a:rPr>
              <a:t>问题分析及解决方案</a:t>
            </a:r>
            <a:endParaRPr lang="zh-CN" altLang="en-US" sz="12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pic>
        <p:nvPicPr>
          <p:cNvPr id="4" name="图片 3" descr="中山大学logo"/>
          <p:cNvPicPr>
            <a:picLocks noChangeAspect="1"/>
          </p:cNvPicPr>
          <p:nvPr/>
        </p:nvPicPr>
        <p:blipFill>
          <a:blip r:embed="rId2"/>
          <a:stretch>
            <a:fillRect/>
          </a:stretch>
        </p:blipFill>
        <p:spPr>
          <a:xfrm>
            <a:off x="11608435" y="243205"/>
            <a:ext cx="793750" cy="793750"/>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Tm="0">
        <p15:prstTrans prst="wind"/>
      </p:transition>
    </mc:Choice>
    <mc:Fallback>
      <p:transition spd="slow"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accel="40000" fill="hold" grpId="0" nodeType="clickEffect" p14:presetBounceEnd="40000">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14:bounceEnd="40000">
                                          <p:cBhvr additive="base">
                                            <p:cTn id="7" dur="1500" fill="hold"/>
                                            <p:tgtEl>
                                              <p:spTgt spid="3"/>
                                            </p:tgtEl>
                                            <p:attrNameLst>
                                              <p:attrName>ppt_x</p:attrName>
                                            </p:attrNameLst>
                                          </p:cBhvr>
                                          <p:tavLst>
                                            <p:tav tm="0">
                                              <p:val>
                                                <p:strVal val="#ppt_x"/>
                                              </p:val>
                                            </p:tav>
                                            <p:tav tm="100000">
                                              <p:val>
                                                <p:strVal val="#ppt_x"/>
                                              </p:val>
                                            </p:tav>
                                          </p:tavLst>
                                        </p:anim>
                                        <p:anim calcmode="lin" valueType="num" p14:bounceEnd="40000">
                                          <p:cBhvr additive="base">
                                            <p:cTn id="8" dur="1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accel="40000" fill="hold" grpId="0" nodeType="withEffect" p14:presetBounceEnd="40000">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14:bounceEnd="40000">
                                          <p:cBhvr additive="base">
                                            <p:cTn id="11" dur="1500" fill="hold"/>
                                            <p:tgtEl>
                                              <p:spTgt spid="2"/>
                                            </p:tgtEl>
                                            <p:attrNameLst>
                                              <p:attrName>ppt_x</p:attrName>
                                            </p:attrNameLst>
                                          </p:cBhvr>
                                          <p:tavLst>
                                            <p:tav tm="0">
                                              <p:val>
                                                <p:strVal val="#ppt_x"/>
                                              </p:val>
                                            </p:tav>
                                            <p:tav tm="100000">
                                              <p:val>
                                                <p:strVal val="#ppt_x"/>
                                              </p:val>
                                            </p:tav>
                                          </p:tavLst>
                                        </p:anim>
                                        <p:anim calcmode="lin" valueType="num" p14:bounceEnd="40000">
                                          <p:cBhvr additive="base">
                                            <p:cTn id="12" dur="1500" fill="hold"/>
                                            <p:tgtEl>
                                              <p:spTgt spid="2"/>
                                            </p:tgtEl>
                                            <p:attrNameLst>
                                              <p:attrName>ppt_y</p:attrName>
                                            </p:attrNameLst>
                                          </p:cBhvr>
                                          <p:tavLst>
                                            <p:tav tm="0">
                                              <p:val>
                                                <p:strVal val="1+#ppt_h/2"/>
                                              </p:val>
                                            </p:tav>
                                            <p:tav tm="100000">
                                              <p:val>
                                                <p:strVal val="#ppt_y"/>
                                              </p:val>
                                            </p:tav>
                                          </p:tavLst>
                                        </p:anim>
                                      </p:childTnLst>
                                    </p:cTn>
                                  </p:par>
                                  <p:par>
                                    <p:cTn id="13" presetID="56" presetClass="entr" presetSubtype="0" fill="hold" grpId="0" nodeType="withEffect">
                                      <p:stCondLst>
                                        <p:cond delay="0"/>
                                      </p:stCondLst>
                                      <p:iterate type="lt">
                                        <p:tmPct val="10000"/>
                                      </p:iterate>
                                      <p:childTnLst>
                                        <p:set>
                                          <p:cBhvr>
                                            <p:cTn id="14" dur="1" fill="hold">
                                              <p:stCondLst>
                                                <p:cond delay="0"/>
                                              </p:stCondLst>
                                            </p:cTn>
                                            <p:tgtEl>
                                              <p:spTgt spid="5"/>
                                            </p:tgtEl>
                                            <p:attrNameLst>
                                              <p:attrName>style.visibility</p:attrName>
                                            </p:attrNameLst>
                                          </p:cBhvr>
                                          <p:to>
                                            <p:strVal val="visible"/>
                                          </p:to>
                                        </p:set>
                                        <p:anim by="(-#ppt_w*2)" calcmode="lin" valueType="num">
                                          <p:cBhvr rctx="PPT">
                                            <p:cTn id="15" dur="500" autoRev="1" fill="hold">
                                              <p:stCondLst>
                                                <p:cond delay="0"/>
                                              </p:stCondLst>
                                            </p:cTn>
                                            <p:tgtEl>
                                              <p:spTgt spid="5"/>
                                            </p:tgtEl>
                                            <p:attrNameLst>
                                              <p:attrName>ppt_w</p:attrName>
                                            </p:attrNameLst>
                                          </p:cBhvr>
                                        </p:anim>
                                        <p:anim by="(#ppt_w*0.50)" calcmode="lin" valueType="num">
                                          <p:cBhvr>
                                            <p:cTn id="16" dur="500" decel="50000" autoRev="1" fill="hold">
                                              <p:stCondLst>
                                                <p:cond delay="0"/>
                                              </p:stCondLst>
                                            </p:cTn>
                                            <p:tgtEl>
                                              <p:spTgt spid="5"/>
                                            </p:tgtEl>
                                            <p:attrNameLst>
                                              <p:attrName>ppt_x</p:attrName>
                                            </p:attrNameLst>
                                          </p:cBhvr>
                                        </p:anim>
                                        <p:anim from="(-#ppt_h/2)" to="(#ppt_y)" calcmode="lin" valueType="num">
                                          <p:cBhvr>
                                            <p:cTn id="17" dur="1000" fill="hold">
                                              <p:stCondLst>
                                                <p:cond delay="0"/>
                                              </p:stCondLst>
                                            </p:cTn>
                                            <p:tgtEl>
                                              <p:spTgt spid="5"/>
                                            </p:tgtEl>
                                            <p:attrNameLst>
                                              <p:attrName>ppt_y</p:attrName>
                                            </p:attrNameLst>
                                          </p:cBhvr>
                                        </p:anim>
                                        <p:animRot by="21600000">
                                          <p:cBhvr>
                                            <p:cTn id="18" dur="1000" fill="hold">
                                              <p:stCondLst>
                                                <p:cond delay="0"/>
                                              </p:stCondLst>
                                            </p:cTn>
                                            <p:tgtEl>
                                              <p:spTgt spid="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5" grpId="0"/>
        </p:bldLst>
      </p:timing>
    </mc:Choice>
    <mc:Fallback>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accel="4000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500" fill="hold"/>
                                            <p:tgtEl>
                                              <p:spTgt spid="3"/>
                                            </p:tgtEl>
                                            <p:attrNameLst>
                                              <p:attrName>ppt_x</p:attrName>
                                            </p:attrNameLst>
                                          </p:cBhvr>
                                          <p:tavLst>
                                            <p:tav tm="0">
                                              <p:val>
                                                <p:strVal val="#ppt_x"/>
                                              </p:val>
                                            </p:tav>
                                            <p:tav tm="100000">
                                              <p:val>
                                                <p:strVal val="#ppt_x"/>
                                              </p:val>
                                            </p:tav>
                                          </p:tavLst>
                                        </p:anim>
                                        <p:anim calcmode="lin" valueType="num">
                                          <p:cBhvr additive="base">
                                            <p:cTn id="8" dur="1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accel="40000"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1500" fill="hold"/>
                                            <p:tgtEl>
                                              <p:spTgt spid="2"/>
                                            </p:tgtEl>
                                            <p:attrNameLst>
                                              <p:attrName>ppt_x</p:attrName>
                                            </p:attrNameLst>
                                          </p:cBhvr>
                                          <p:tavLst>
                                            <p:tav tm="0">
                                              <p:val>
                                                <p:strVal val="#ppt_x"/>
                                              </p:val>
                                            </p:tav>
                                            <p:tav tm="100000">
                                              <p:val>
                                                <p:strVal val="#ppt_x"/>
                                              </p:val>
                                            </p:tav>
                                          </p:tavLst>
                                        </p:anim>
                                        <p:anim calcmode="lin" valueType="num">
                                          <p:cBhvr additive="base">
                                            <p:cTn id="12" dur="1500" fill="hold"/>
                                            <p:tgtEl>
                                              <p:spTgt spid="2"/>
                                            </p:tgtEl>
                                            <p:attrNameLst>
                                              <p:attrName>ppt_y</p:attrName>
                                            </p:attrNameLst>
                                          </p:cBhvr>
                                          <p:tavLst>
                                            <p:tav tm="0">
                                              <p:val>
                                                <p:strVal val="1+#ppt_h/2"/>
                                              </p:val>
                                            </p:tav>
                                            <p:tav tm="100000">
                                              <p:val>
                                                <p:strVal val="#ppt_y"/>
                                              </p:val>
                                            </p:tav>
                                          </p:tavLst>
                                        </p:anim>
                                      </p:childTnLst>
                                    </p:cTn>
                                  </p:par>
                                  <p:par>
                                    <p:cTn id="13" presetID="56" presetClass="entr" presetSubtype="0" fill="hold" grpId="0" nodeType="withEffect">
                                      <p:stCondLst>
                                        <p:cond delay="0"/>
                                      </p:stCondLst>
                                      <p:iterate type="lt">
                                        <p:tmPct val="10000"/>
                                      </p:iterate>
                                      <p:childTnLst>
                                        <p:set>
                                          <p:cBhvr>
                                            <p:cTn id="14" dur="1" fill="hold">
                                              <p:stCondLst>
                                                <p:cond delay="0"/>
                                              </p:stCondLst>
                                            </p:cTn>
                                            <p:tgtEl>
                                              <p:spTgt spid="5"/>
                                            </p:tgtEl>
                                            <p:attrNameLst>
                                              <p:attrName>style.visibility</p:attrName>
                                            </p:attrNameLst>
                                          </p:cBhvr>
                                          <p:to>
                                            <p:strVal val="visible"/>
                                          </p:to>
                                        </p:set>
                                        <p:anim by="(-#ppt_w*2)" calcmode="lin" valueType="num">
                                          <p:cBhvr rctx="PPT">
                                            <p:cTn id="15" dur="500" autoRev="1" fill="hold">
                                              <p:stCondLst>
                                                <p:cond delay="0"/>
                                              </p:stCondLst>
                                            </p:cTn>
                                            <p:tgtEl>
                                              <p:spTgt spid="5"/>
                                            </p:tgtEl>
                                            <p:attrNameLst>
                                              <p:attrName>ppt_w</p:attrName>
                                            </p:attrNameLst>
                                          </p:cBhvr>
                                        </p:anim>
                                        <p:anim by="(#ppt_w*0.50)" calcmode="lin" valueType="num">
                                          <p:cBhvr>
                                            <p:cTn id="16" dur="500" decel="50000" autoRev="1" fill="hold">
                                              <p:stCondLst>
                                                <p:cond delay="0"/>
                                              </p:stCondLst>
                                            </p:cTn>
                                            <p:tgtEl>
                                              <p:spTgt spid="5"/>
                                            </p:tgtEl>
                                            <p:attrNameLst>
                                              <p:attrName>ppt_x</p:attrName>
                                            </p:attrNameLst>
                                          </p:cBhvr>
                                        </p:anim>
                                        <p:anim from="(-#ppt_h/2)" to="(#ppt_y)" calcmode="lin" valueType="num">
                                          <p:cBhvr>
                                            <p:cTn id="17" dur="1000" fill="hold">
                                              <p:stCondLst>
                                                <p:cond delay="0"/>
                                              </p:stCondLst>
                                            </p:cTn>
                                            <p:tgtEl>
                                              <p:spTgt spid="5"/>
                                            </p:tgtEl>
                                            <p:attrNameLst>
                                              <p:attrName>ppt_y</p:attrName>
                                            </p:attrNameLst>
                                          </p:cBhvr>
                                        </p:anim>
                                        <p:animRot by="21600000">
                                          <p:cBhvr>
                                            <p:cTn id="18" dur="1000" fill="hold">
                                              <p:stCondLst>
                                                <p:cond delay="0"/>
                                              </p:stCondLst>
                                            </p:cTn>
                                            <p:tgtEl>
                                              <p:spTgt spid="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5" grpId="0"/>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Freeform 137"/>
          <p:cNvSpPr>
            <a:spLocks noEditPoints="1"/>
          </p:cNvSpPr>
          <p:nvPr/>
        </p:nvSpPr>
        <p:spPr bwMode="auto">
          <a:xfrm>
            <a:off x="9486510" y="6307663"/>
            <a:ext cx="417633" cy="427655"/>
          </a:xfrm>
          <a:custGeom>
            <a:avLst/>
            <a:gdLst/>
            <a:ahLst/>
            <a:cxnLst>
              <a:cxn ang="0">
                <a:pos x="46" y="30"/>
              </a:cxn>
              <a:cxn ang="0">
                <a:pos x="39" y="36"/>
              </a:cxn>
              <a:cxn ang="0">
                <a:pos x="39" y="50"/>
              </a:cxn>
              <a:cxn ang="0">
                <a:pos x="38" y="50"/>
              </a:cxn>
              <a:cxn ang="0">
                <a:pos x="24" y="58"/>
              </a:cxn>
              <a:cxn ang="0">
                <a:pos x="24" y="59"/>
              </a:cxn>
              <a:cxn ang="0">
                <a:pos x="23" y="58"/>
              </a:cxn>
              <a:cxn ang="0">
                <a:pos x="21" y="56"/>
              </a:cxn>
              <a:cxn ang="0">
                <a:pos x="21" y="55"/>
              </a:cxn>
              <a:cxn ang="0">
                <a:pos x="24" y="45"/>
              </a:cxn>
              <a:cxn ang="0">
                <a:pos x="14" y="35"/>
              </a:cxn>
              <a:cxn ang="0">
                <a:pos x="4" y="38"/>
              </a:cxn>
              <a:cxn ang="0">
                <a:pos x="3" y="38"/>
              </a:cxn>
              <a:cxn ang="0">
                <a:pos x="3" y="38"/>
              </a:cxn>
              <a:cxn ang="0">
                <a:pos x="0" y="35"/>
              </a:cxn>
              <a:cxn ang="0">
                <a:pos x="0" y="34"/>
              </a:cxn>
              <a:cxn ang="0">
                <a:pos x="8" y="20"/>
              </a:cxn>
              <a:cxn ang="0">
                <a:pos x="9" y="20"/>
              </a:cxn>
              <a:cxn ang="0">
                <a:pos x="23" y="19"/>
              </a:cxn>
              <a:cxn ang="0">
                <a:pos x="29" y="12"/>
              </a:cxn>
              <a:cxn ang="0">
                <a:pos x="57" y="0"/>
              </a:cxn>
              <a:cxn ang="0">
                <a:pos x="58" y="1"/>
              </a:cxn>
              <a:cxn ang="0">
                <a:pos x="46" y="30"/>
              </a:cxn>
              <a:cxn ang="0">
                <a:pos x="47" y="8"/>
              </a:cxn>
              <a:cxn ang="0">
                <a:pos x="43" y="12"/>
              </a:cxn>
              <a:cxn ang="0">
                <a:pos x="47" y="15"/>
              </a:cxn>
              <a:cxn ang="0">
                <a:pos x="50" y="12"/>
              </a:cxn>
              <a:cxn ang="0">
                <a:pos x="47" y="8"/>
              </a:cxn>
            </a:cxnLst>
            <a:rect l="0" t="0" r="r" b="b"/>
            <a:pathLst>
              <a:path w="58" h="59">
                <a:moveTo>
                  <a:pt x="46" y="30"/>
                </a:moveTo>
                <a:cubicBezTo>
                  <a:pt x="44" y="32"/>
                  <a:pt x="42" y="34"/>
                  <a:pt x="39" y="36"/>
                </a:cubicBezTo>
                <a:cubicBezTo>
                  <a:pt x="39" y="50"/>
                  <a:pt x="39" y="50"/>
                  <a:pt x="39" y="50"/>
                </a:cubicBezTo>
                <a:cubicBezTo>
                  <a:pt x="39" y="50"/>
                  <a:pt x="39" y="50"/>
                  <a:pt x="38" y="50"/>
                </a:cubicBezTo>
                <a:cubicBezTo>
                  <a:pt x="24" y="58"/>
                  <a:pt x="24" y="58"/>
                  <a:pt x="24" y="58"/>
                </a:cubicBezTo>
                <a:cubicBezTo>
                  <a:pt x="24" y="59"/>
                  <a:pt x="24" y="59"/>
                  <a:pt x="24" y="59"/>
                </a:cubicBezTo>
                <a:cubicBezTo>
                  <a:pt x="24" y="59"/>
                  <a:pt x="23" y="58"/>
                  <a:pt x="23" y="58"/>
                </a:cubicBezTo>
                <a:cubicBezTo>
                  <a:pt x="21" y="56"/>
                  <a:pt x="21" y="56"/>
                  <a:pt x="21" y="56"/>
                </a:cubicBezTo>
                <a:cubicBezTo>
                  <a:pt x="21" y="56"/>
                  <a:pt x="20" y="55"/>
                  <a:pt x="21" y="55"/>
                </a:cubicBezTo>
                <a:cubicBezTo>
                  <a:pt x="24" y="45"/>
                  <a:pt x="24" y="45"/>
                  <a:pt x="24" y="45"/>
                </a:cubicBezTo>
                <a:cubicBezTo>
                  <a:pt x="14" y="35"/>
                  <a:pt x="14" y="35"/>
                  <a:pt x="14" y="35"/>
                </a:cubicBezTo>
                <a:cubicBezTo>
                  <a:pt x="4" y="38"/>
                  <a:pt x="4" y="38"/>
                  <a:pt x="4" y="38"/>
                </a:cubicBezTo>
                <a:cubicBezTo>
                  <a:pt x="4" y="38"/>
                  <a:pt x="3" y="38"/>
                  <a:pt x="3" y="38"/>
                </a:cubicBezTo>
                <a:cubicBezTo>
                  <a:pt x="3" y="38"/>
                  <a:pt x="3" y="38"/>
                  <a:pt x="3" y="38"/>
                </a:cubicBezTo>
                <a:cubicBezTo>
                  <a:pt x="0" y="35"/>
                  <a:pt x="0" y="35"/>
                  <a:pt x="0" y="35"/>
                </a:cubicBezTo>
                <a:cubicBezTo>
                  <a:pt x="0" y="35"/>
                  <a:pt x="0" y="34"/>
                  <a:pt x="0" y="34"/>
                </a:cubicBezTo>
                <a:cubicBezTo>
                  <a:pt x="8" y="20"/>
                  <a:pt x="8" y="20"/>
                  <a:pt x="8" y="20"/>
                </a:cubicBezTo>
                <a:cubicBezTo>
                  <a:pt x="8" y="20"/>
                  <a:pt x="9" y="20"/>
                  <a:pt x="9" y="20"/>
                </a:cubicBezTo>
                <a:cubicBezTo>
                  <a:pt x="23" y="19"/>
                  <a:pt x="23" y="19"/>
                  <a:pt x="23" y="19"/>
                </a:cubicBezTo>
                <a:cubicBezTo>
                  <a:pt x="25" y="17"/>
                  <a:pt x="27" y="14"/>
                  <a:pt x="29" y="12"/>
                </a:cubicBezTo>
                <a:cubicBezTo>
                  <a:pt x="38" y="3"/>
                  <a:pt x="45" y="0"/>
                  <a:pt x="57" y="0"/>
                </a:cubicBezTo>
                <a:cubicBezTo>
                  <a:pt x="58" y="0"/>
                  <a:pt x="58" y="1"/>
                  <a:pt x="58" y="1"/>
                </a:cubicBezTo>
                <a:cubicBezTo>
                  <a:pt x="58" y="13"/>
                  <a:pt x="55" y="21"/>
                  <a:pt x="46" y="30"/>
                </a:cubicBezTo>
                <a:close/>
                <a:moveTo>
                  <a:pt x="47" y="8"/>
                </a:moveTo>
                <a:cubicBezTo>
                  <a:pt x="45" y="8"/>
                  <a:pt x="43" y="10"/>
                  <a:pt x="43" y="12"/>
                </a:cubicBezTo>
                <a:cubicBezTo>
                  <a:pt x="43" y="14"/>
                  <a:pt x="45" y="15"/>
                  <a:pt x="47" y="15"/>
                </a:cubicBezTo>
                <a:cubicBezTo>
                  <a:pt x="49" y="15"/>
                  <a:pt x="50" y="14"/>
                  <a:pt x="50" y="12"/>
                </a:cubicBezTo>
                <a:cubicBezTo>
                  <a:pt x="50" y="10"/>
                  <a:pt x="49" y="8"/>
                  <a:pt x="47" y="8"/>
                </a:cubicBezTo>
                <a:close/>
              </a:path>
            </a:pathLst>
          </a:custGeom>
          <a:solidFill>
            <a:schemeClr val="bg1"/>
          </a:solidFill>
          <a:ln w="9525">
            <a:noFill/>
            <a:round/>
          </a:ln>
        </p:spPr>
        <p:txBody>
          <a:bodyPr vert="horz" wrap="square" lIns="128580" tIns="64290" rIns="128580" bIns="64290" numCol="1" anchor="t" anchorCtr="0" compatLnSpc="1"/>
          <a:lstStyle/>
          <a:p>
            <a:pPr>
              <a:lnSpc>
                <a:spcPct val="120000"/>
              </a:lnSpc>
            </a:pPr>
            <a:endParaRPr lang="en-US" sz="16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Freeform 146"/>
          <p:cNvSpPr>
            <a:spLocks noEditPoints="1"/>
          </p:cNvSpPr>
          <p:nvPr/>
        </p:nvSpPr>
        <p:spPr bwMode="auto">
          <a:xfrm>
            <a:off x="3023712" y="6269240"/>
            <a:ext cx="461064" cy="504500"/>
          </a:xfrm>
          <a:custGeom>
            <a:avLst/>
            <a:gdLst/>
            <a:ahLst/>
            <a:cxnLst>
              <a:cxn ang="0">
                <a:pos x="49" y="42"/>
              </a:cxn>
              <a:cxn ang="0">
                <a:pos x="33" y="58"/>
              </a:cxn>
              <a:cxn ang="0">
                <a:pos x="33" y="46"/>
              </a:cxn>
              <a:cxn ang="0">
                <a:pos x="31" y="45"/>
              </a:cxn>
              <a:cxn ang="0">
                <a:pos x="31" y="58"/>
              </a:cxn>
              <a:cxn ang="0">
                <a:pos x="14" y="42"/>
              </a:cxn>
              <a:cxn ang="0">
                <a:pos x="1" y="33"/>
              </a:cxn>
              <a:cxn ang="0">
                <a:pos x="3" y="31"/>
              </a:cxn>
              <a:cxn ang="0">
                <a:pos x="4" y="31"/>
              </a:cxn>
              <a:cxn ang="0">
                <a:pos x="4" y="7"/>
              </a:cxn>
              <a:cxn ang="0">
                <a:pos x="9" y="0"/>
              </a:cxn>
              <a:cxn ang="0">
                <a:pos x="54" y="0"/>
              </a:cxn>
              <a:cxn ang="0">
                <a:pos x="60" y="7"/>
              </a:cxn>
              <a:cxn ang="0">
                <a:pos x="60" y="31"/>
              </a:cxn>
              <a:cxn ang="0">
                <a:pos x="61" y="31"/>
              </a:cxn>
              <a:cxn ang="0">
                <a:pos x="63" y="33"/>
              </a:cxn>
              <a:cxn ang="0">
                <a:pos x="49" y="42"/>
              </a:cxn>
              <a:cxn ang="0">
                <a:pos x="57" y="9"/>
              </a:cxn>
              <a:cxn ang="0">
                <a:pos x="52" y="4"/>
              </a:cxn>
              <a:cxn ang="0">
                <a:pos x="12" y="4"/>
              </a:cxn>
              <a:cxn ang="0">
                <a:pos x="7" y="9"/>
              </a:cxn>
              <a:cxn ang="0">
                <a:pos x="7" y="33"/>
              </a:cxn>
              <a:cxn ang="0">
                <a:pos x="27" y="37"/>
              </a:cxn>
              <a:cxn ang="0">
                <a:pos x="30" y="38"/>
              </a:cxn>
              <a:cxn ang="0">
                <a:pos x="30" y="38"/>
              </a:cxn>
              <a:cxn ang="0">
                <a:pos x="33" y="40"/>
              </a:cxn>
              <a:cxn ang="0">
                <a:pos x="37" y="37"/>
              </a:cxn>
              <a:cxn ang="0">
                <a:pos x="57" y="33"/>
              </a:cxn>
              <a:cxn ang="0">
                <a:pos x="57" y="9"/>
              </a:cxn>
              <a:cxn ang="0">
                <a:pos x="23" y="34"/>
              </a:cxn>
              <a:cxn ang="0">
                <a:pos x="16" y="27"/>
              </a:cxn>
              <a:cxn ang="0">
                <a:pos x="23" y="20"/>
              </a:cxn>
              <a:cxn ang="0">
                <a:pos x="31" y="27"/>
              </a:cxn>
              <a:cxn ang="0">
                <a:pos x="23" y="34"/>
              </a:cxn>
              <a:cxn ang="0">
                <a:pos x="41" y="34"/>
              </a:cxn>
              <a:cxn ang="0">
                <a:pos x="33" y="27"/>
              </a:cxn>
              <a:cxn ang="0">
                <a:pos x="41" y="20"/>
              </a:cxn>
              <a:cxn ang="0">
                <a:pos x="49" y="27"/>
              </a:cxn>
              <a:cxn ang="0">
                <a:pos x="41" y="34"/>
              </a:cxn>
            </a:cxnLst>
            <a:rect l="0" t="0" r="r" b="b"/>
            <a:pathLst>
              <a:path w="64" h="70">
                <a:moveTo>
                  <a:pt x="49" y="42"/>
                </a:moveTo>
                <a:cubicBezTo>
                  <a:pt x="56" y="66"/>
                  <a:pt x="32" y="70"/>
                  <a:pt x="33" y="58"/>
                </a:cubicBezTo>
                <a:cubicBezTo>
                  <a:pt x="33" y="58"/>
                  <a:pt x="33" y="51"/>
                  <a:pt x="33" y="46"/>
                </a:cubicBezTo>
                <a:cubicBezTo>
                  <a:pt x="32" y="46"/>
                  <a:pt x="32" y="46"/>
                  <a:pt x="31" y="45"/>
                </a:cubicBezTo>
                <a:cubicBezTo>
                  <a:pt x="31" y="51"/>
                  <a:pt x="31" y="58"/>
                  <a:pt x="31" y="58"/>
                </a:cubicBezTo>
                <a:cubicBezTo>
                  <a:pt x="31" y="70"/>
                  <a:pt x="7" y="66"/>
                  <a:pt x="14" y="42"/>
                </a:cubicBezTo>
                <a:cubicBezTo>
                  <a:pt x="7" y="39"/>
                  <a:pt x="3" y="36"/>
                  <a:pt x="1" y="33"/>
                </a:cubicBezTo>
                <a:cubicBezTo>
                  <a:pt x="0" y="31"/>
                  <a:pt x="1" y="29"/>
                  <a:pt x="3" y="31"/>
                </a:cubicBezTo>
                <a:cubicBezTo>
                  <a:pt x="3" y="31"/>
                  <a:pt x="3" y="31"/>
                  <a:pt x="4" y="31"/>
                </a:cubicBezTo>
                <a:cubicBezTo>
                  <a:pt x="4" y="7"/>
                  <a:pt x="4" y="7"/>
                  <a:pt x="4" y="7"/>
                </a:cubicBezTo>
                <a:cubicBezTo>
                  <a:pt x="4" y="3"/>
                  <a:pt x="6" y="0"/>
                  <a:pt x="9" y="0"/>
                </a:cubicBezTo>
                <a:cubicBezTo>
                  <a:pt x="54" y="0"/>
                  <a:pt x="54" y="0"/>
                  <a:pt x="54" y="0"/>
                </a:cubicBezTo>
                <a:cubicBezTo>
                  <a:pt x="57" y="0"/>
                  <a:pt x="60" y="3"/>
                  <a:pt x="60" y="7"/>
                </a:cubicBezTo>
                <a:cubicBezTo>
                  <a:pt x="60" y="31"/>
                  <a:pt x="60" y="31"/>
                  <a:pt x="60" y="31"/>
                </a:cubicBezTo>
                <a:cubicBezTo>
                  <a:pt x="60" y="31"/>
                  <a:pt x="60" y="31"/>
                  <a:pt x="61" y="31"/>
                </a:cubicBezTo>
                <a:cubicBezTo>
                  <a:pt x="63" y="29"/>
                  <a:pt x="64" y="31"/>
                  <a:pt x="63" y="33"/>
                </a:cubicBezTo>
                <a:cubicBezTo>
                  <a:pt x="60" y="36"/>
                  <a:pt x="56" y="39"/>
                  <a:pt x="49" y="42"/>
                </a:cubicBezTo>
                <a:close/>
                <a:moveTo>
                  <a:pt x="57" y="9"/>
                </a:moveTo>
                <a:cubicBezTo>
                  <a:pt x="57" y="5"/>
                  <a:pt x="56" y="4"/>
                  <a:pt x="52" y="4"/>
                </a:cubicBezTo>
                <a:cubicBezTo>
                  <a:pt x="12" y="4"/>
                  <a:pt x="12" y="4"/>
                  <a:pt x="12" y="4"/>
                </a:cubicBezTo>
                <a:cubicBezTo>
                  <a:pt x="8" y="4"/>
                  <a:pt x="7" y="5"/>
                  <a:pt x="7" y="9"/>
                </a:cubicBezTo>
                <a:cubicBezTo>
                  <a:pt x="7" y="33"/>
                  <a:pt x="7" y="33"/>
                  <a:pt x="7" y="33"/>
                </a:cubicBezTo>
                <a:cubicBezTo>
                  <a:pt x="15" y="38"/>
                  <a:pt x="23" y="37"/>
                  <a:pt x="27" y="37"/>
                </a:cubicBezTo>
                <a:cubicBezTo>
                  <a:pt x="28" y="37"/>
                  <a:pt x="29" y="37"/>
                  <a:pt x="30" y="38"/>
                </a:cubicBezTo>
                <a:cubicBezTo>
                  <a:pt x="30" y="38"/>
                  <a:pt x="30" y="38"/>
                  <a:pt x="30" y="38"/>
                </a:cubicBezTo>
                <a:cubicBezTo>
                  <a:pt x="31" y="39"/>
                  <a:pt x="32" y="39"/>
                  <a:pt x="33" y="40"/>
                </a:cubicBezTo>
                <a:cubicBezTo>
                  <a:pt x="33" y="38"/>
                  <a:pt x="34" y="37"/>
                  <a:pt x="37" y="37"/>
                </a:cubicBezTo>
                <a:cubicBezTo>
                  <a:pt x="41" y="37"/>
                  <a:pt x="48" y="38"/>
                  <a:pt x="57" y="33"/>
                </a:cubicBezTo>
                <a:lnTo>
                  <a:pt x="57" y="9"/>
                </a:lnTo>
                <a:close/>
                <a:moveTo>
                  <a:pt x="23" y="34"/>
                </a:moveTo>
                <a:cubicBezTo>
                  <a:pt x="19" y="34"/>
                  <a:pt x="16" y="31"/>
                  <a:pt x="16" y="27"/>
                </a:cubicBezTo>
                <a:cubicBezTo>
                  <a:pt x="16" y="23"/>
                  <a:pt x="19" y="20"/>
                  <a:pt x="23" y="20"/>
                </a:cubicBezTo>
                <a:cubicBezTo>
                  <a:pt x="27" y="20"/>
                  <a:pt x="31" y="23"/>
                  <a:pt x="31" y="27"/>
                </a:cubicBezTo>
                <a:cubicBezTo>
                  <a:pt x="31" y="31"/>
                  <a:pt x="27" y="34"/>
                  <a:pt x="23" y="34"/>
                </a:cubicBezTo>
                <a:close/>
                <a:moveTo>
                  <a:pt x="41" y="34"/>
                </a:moveTo>
                <a:cubicBezTo>
                  <a:pt x="37" y="34"/>
                  <a:pt x="33" y="31"/>
                  <a:pt x="33" y="27"/>
                </a:cubicBezTo>
                <a:cubicBezTo>
                  <a:pt x="33" y="23"/>
                  <a:pt x="37" y="20"/>
                  <a:pt x="41" y="20"/>
                </a:cubicBezTo>
                <a:cubicBezTo>
                  <a:pt x="45" y="20"/>
                  <a:pt x="49" y="23"/>
                  <a:pt x="49" y="27"/>
                </a:cubicBezTo>
                <a:cubicBezTo>
                  <a:pt x="49" y="31"/>
                  <a:pt x="45" y="34"/>
                  <a:pt x="41" y="34"/>
                </a:cubicBezTo>
                <a:close/>
              </a:path>
            </a:pathLst>
          </a:custGeom>
          <a:solidFill>
            <a:schemeClr val="bg1"/>
          </a:solidFill>
          <a:ln w="9525">
            <a:noFill/>
            <a:round/>
          </a:ln>
        </p:spPr>
        <p:txBody>
          <a:bodyPr vert="horz" wrap="square" lIns="128580" tIns="64290" rIns="128580" bIns="64290" numCol="1" anchor="t" anchorCtr="0" compatLnSpc="1"/>
          <a:lstStyle/>
          <a:p>
            <a:pPr>
              <a:lnSpc>
                <a:spcPct val="120000"/>
              </a:lnSpc>
            </a:pPr>
            <a:endParaRPr lang="en-US" sz="16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TextBox 8"/>
          <p:cNvSpPr txBox="1"/>
          <p:nvPr/>
        </p:nvSpPr>
        <p:spPr>
          <a:xfrm>
            <a:off x="857250" y="172013"/>
            <a:ext cx="4996061" cy="615553"/>
          </a:xfrm>
          <a:prstGeom prst="rect">
            <a:avLst/>
          </a:prstGeom>
          <a:noFill/>
        </p:spPr>
        <p:txBody>
          <a:bodyPr wrap="square" lIns="0" tIns="0" rIns="0" bIns="0" rtlCol="0" anchor="ctr">
            <a:spAutoFit/>
          </a:bodyPr>
          <a:lstStyle/>
          <a:p>
            <a:r>
              <a:rPr lang="zh-CN" altLang="en-US" sz="4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问题分析及解决方案</a:t>
            </a:r>
            <a:endParaRPr lang="zh-CN" altLang="en-US" sz="4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TextBox 8"/>
          <p:cNvSpPr txBox="1"/>
          <p:nvPr/>
        </p:nvSpPr>
        <p:spPr>
          <a:xfrm>
            <a:off x="857250" y="743527"/>
            <a:ext cx="2807720" cy="215444"/>
          </a:xfrm>
          <a:prstGeom prst="rect">
            <a:avLst/>
          </a:prstGeom>
          <a:noFill/>
        </p:spPr>
        <p:txBody>
          <a:bodyPr wrap="square" lIns="0" tIns="0" rIns="0" bIns="0" rtlCol="0" anchor="ctr">
            <a:spAutoFit/>
          </a:bodyPr>
          <a:lstStyle/>
          <a:p>
            <a:r>
              <a:rPr lang="en-US" altLang="zh-CN"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Problem analysis and solution</a:t>
            </a:r>
            <a:endParaRPr lang="en-US" altLang="zh-CN"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pic>
        <p:nvPicPr>
          <p:cNvPr id="4" name="图片 3" descr="中山大学logo"/>
          <p:cNvPicPr>
            <a:picLocks noChangeAspect="1"/>
          </p:cNvPicPr>
          <p:nvPr/>
        </p:nvPicPr>
        <p:blipFill>
          <a:blip r:embed="rId1"/>
          <a:stretch>
            <a:fillRect/>
          </a:stretch>
        </p:blipFill>
        <p:spPr>
          <a:xfrm>
            <a:off x="11608435" y="243205"/>
            <a:ext cx="793750" cy="793750"/>
          </a:xfrm>
          <a:prstGeom prst="rect">
            <a:avLst/>
          </a:prstGeom>
        </p:spPr>
      </p:pic>
      <p:sp>
        <p:nvSpPr>
          <p:cNvPr id="45" name="MH_Other_5"/>
          <p:cNvSpPr>
            <a:spLocks noChangeArrowheads="1"/>
          </p:cNvSpPr>
          <p:nvPr>
            <p:custDataLst>
              <p:tags r:id="rId2"/>
            </p:custDataLst>
          </p:nvPr>
        </p:nvSpPr>
        <p:spPr bwMode="gray">
          <a:xfrm>
            <a:off x="2052047" y="2546247"/>
            <a:ext cx="2606465" cy="2606465"/>
          </a:xfrm>
          <a:prstGeom prst="ellipse">
            <a:avLst/>
          </a:prstGeom>
          <a:solidFill>
            <a:schemeClr val="accent2"/>
          </a:solidFill>
          <a:ln>
            <a:noFill/>
          </a:ln>
        </p:spPr>
        <p:txBody>
          <a:bodyPr lIns="0" tIns="0" rIns="0" bIns="0" anchor="ctr" anchorCtr="1">
            <a:normAutofit/>
          </a:bodyPr>
          <a:lstStyle>
            <a:lvl1pPr eaLnBrk="0" hangingPunct="0">
              <a:spcBef>
                <a:spcPct val="20000"/>
              </a:spcBef>
              <a:buChar char="•"/>
              <a:defRPr kumimoji="1" sz="2800" b="1">
                <a:solidFill>
                  <a:schemeClr val="tx1"/>
                </a:solidFill>
                <a:latin typeface="Microsoft JhengHei" panose="020B0604030504040204" pitchFamily="34" charset="-120"/>
                <a:ea typeface="Microsoft JhengHei" panose="020B0604030504040204" pitchFamily="34" charset="-120"/>
              </a:defRPr>
            </a:lvl1pPr>
            <a:lvl2pPr marL="742950" indent="-285750" eaLnBrk="0" hangingPunct="0">
              <a:spcBef>
                <a:spcPct val="20000"/>
              </a:spcBef>
              <a:buChar char="–"/>
              <a:defRPr kumimoji="1" sz="2400" b="1">
                <a:solidFill>
                  <a:schemeClr val="tx1"/>
                </a:solidFill>
                <a:latin typeface="Microsoft JhengHei" panose="020B0604030504040204" pitchFamily="34" charset="-120"/>
                <a:ea typeface="Microsoft JhengHei" panose="020B0604030504040204" pitchFamily="34" charset="-120"/>
              </a:defRPr>
            </a:lvl2pPr>
            <a:lvl3pPr marL="1143000" indent="-228600" eaLnBrk="0" hangingPunct="0">
              <a:spcBef>
                <a:spcPct val="20000"/>
              </a:spcBef>
              <a:buChar char="•"/>
              <a:defRPr kumimoji="1" sz="2000" b="1">
                <a:solidFill>
                  <a:schemeClr val="tx1"/>
                </a:solidFill>
                <a:latin typeface="Microsoft JhengHei" panose="020B0604030504040204" pitchFamily="34" charset="-120"/>
                <a:ea typeface="Microsoft JhengHei" panose="020B0604030504040204" pitchFamily="34" charset="-120"/>
              </a:defRPr>
            </a:lvl3pPr>
            <a:lvl4pPr marL="1600200" indent="-228600" eaLnBrk="0" hangingPunct="0">
              <a:spcBef>
                <a:spcPct val="20000"/>
              </a:spcBef>
              <a:buChar char="–"/>
              <a:defRPr kumimoji="1" b="1">
                <a:solidFill>
                  <a:schemeClr val="tx1"/>
                </a:solidFill>
                <a:latin typeface="Microsoft JhengHei" panose="020B0604030504040204" pitchFamily="34" charset="-120"/>
                <a:ea typeface="Microsoft JhengHei" panose="020B0604030504040204" pitchFamily="34" charset="-120"/>
              </a:defRPr>
            </a:lvl4pPr>
            <a:lvl5pPr marL="2057400" indent="-228600" eaLnBrk="0" hangingPunct="0">
              <a:spcBef>
                <a:spcPct val="20000"/>
              </a:spcBef>
              <a:buChar char="»"/>
              <a:defRPr kumimoji="1" sz="2000">
                <a:solidFill>
                  <a:schemeClr val="bg1"/>
                </a:solidFill>
                <a:latin typeface="Arial" panose="020B0604020202020204" pitchFamily="34" charset="0"/>
                <a:ea typeface="PMingLiU" panose="02020500000000000000" pitchFamily="18" charset="-120"/>
              </a:defRPr>
            </a:lvl5pPr>
            <a:lvl6pPr marL="2514600" indent="-228600" eaLnBrk="0" fontAlgn="base" hangingPunct="0">
              <a:spcBef>
                <a:spcPct val="20000"/>
              </a:spcBef>
              <a:spcAft>
                <a:spcPct val="0"/>
              </a:spcAft>
              <a:buChar char="»"/>
              <a:defRPr kumimoji="1" sz="2000">
                <a:solidFill>
                  <a:schemeClr val="bg1"/>
                </a:solidFill>
                <a:latin typeface="Arial" panose="020B0604020202020204" pitchFamily="34" charset="0"/>
                <a:ea typeface="PMingLiU" panose="02020500000000000000" pitchFamily="18" charset="-120"/>
              </a:defRPr>
            </a:lvl6pPr>
            <a:lvl7pPr marL="2971800" indent="-228600" eaLnBrk="0" fontAlgn="base" hangingPunct="0">
              <a:spcBef>
                <a:spcPct val="20000"/>
              </a:spcBef>
              <a:spcAft>
                <a:spcPct val="0"/>
              </a:spcAft>
              <a:buChar char="»"/>
              <a:defRPr kumimoji="1" sz="2000">
                <a:solidFill>
                  <a:schemeClr val="bg1"/>
                </a:solidFill>
                <a:latin typeface="Arial" panose="020B0604020202020204" pitchFamily="34" charset="0"/>
                <a:ea typeface="PMingLiU" panose="02020500000000000000" pitchFamily="18" charset="-120"/>
              </a:defRPr>
            </a:lvl7pPr>
            <a:lvl8pPr marL="3429000" indent="-228600" eaLnBrk="0" fontAlgn="base" hangingPunct="0">
              <a:spcBef>
                <a:spcPct val="20000"/>
              </a:spcBef>
              <a:spcAft>
                <a:spcPct val="0"/>
              </a:spcAft>
              <a:buChar char="»"/>
              <a:defRPr kumimoji="1" sz="2000">
                <a:solidFill>
                  <a:schemeClr val="bg1"/>
                </a:solidFill>
                <a:latin typeface="Arial" panose="020B0604020202020204" pitchFamily="34" charset="0"/>
                <a:ea typeface="PMingLiU" panose="02020500000000000000" pitchFamily="18" charset="-120"/>
              </a:defRPr>
            </a:lvl8pPr>
            <a:lvl9pPr marL="3886200" indent="-228600" eaLnBrk="0" fontAlgn="base" hangingPunct="0">
              <a:spcBef>
                <a:spcPct val="20000"/>
              </a:spcBef>
              <a:spcAft>
                <a:spcPct val="0"/>
              </a:spcAft>
              <a:buChar char="»"/>
              <a:defRPr kumimoji="1" sz="2000">
                <a:solidFill>
                  <a:schemeClr val="bg1"/>
                </a:solidFill>
                <a:latin typeface="Arial" panose="020B0604020202020204" pitchFamily="34" charset="0"/>
                <a:ea typeface="PMingLiU" panose="02020500000000000000" pitchFamily="18" charset="-120"/>
              </a:defRPr>
            </a:lvl9pPr>
          </a:lstStyle>
          <a:p>
            <a:pPr algn="ctr" eaLnBrk="1" hangingPunct="1">
              <a:spcBef>
                <a:spcPct val="0"/>
              </a:spcBef>
              <a:buNone/>
              <a:defRPr/>
            </a:pPr>
            <a:endParaRPr lang="zh-TW" altLang="en-US" sz="2530" b="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46" name="MH_Title_1"/>
          <p:cNvSpPr/>
          <p:nvPr>
            <p:custDataLst>
              <p:tags r:id="rId3"/>
            </p:custDataLst>
          </p:nvPr>
        </p:nvSpPr>
        <p:spPr>
          <a:xfrm>
            <a:off x="2342257" y="2836457"/>
            <a:ext cx="2026043" cy="202604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Autofit/>
          </a:bodyPr>
          <a:lstStyle/>
          <a:p>
            <a:pPr algn="ctr">
              <a:defRPr/>
            </a:pPr>
            <a:r>
              <a:rPr lang="zh-CN" altLang="en-US" sz="5400" dirty="0">
                <a:solidFill>
                  <a:srgbClr val="FFFFFF"/>
                </a:solidFill>
                <a:latin typeface="Arial" panose="020B0604020202020204" pitchFamily="34" charset="0"/>
                <a:ea typeface="微软雅黑" panose="020B0503020204020204" pitchFamily="34" charset="-122"/>
                <a:sym typeface="Arial" panose="020B0604020202020204" pitchFamily="34" charset="0"/>
              </a:rPr>
              <a:t>问题</a:t>
            </a:r>
            <a:endParaRPr lang="zh-TW" altLang="en-US" sz="540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52" name="MH_SubTitle_1"/>
          <p:cNvSpPr>
            <a:spLocks noChangeArrowheads="1"/>
          </p:cNvSpPr>
          <p:nvPr>
            <p:custDataLst>
              <p:tags r:id="rId4"/>
            </p:custDataLst>
          </p:nvPr>
        </p:nvSpPr>
        <p:spPr bwMode="gray">
          <a:xfrm>
            <a:off x="5284497" y="1785291"/>
            <a:ext cx="4395530" cy="683047"/>
          </a:xfrm>
          <a:prstGeom prst="roundRect">
            <a:avLst>
              <a:gd name="adj" fmla="val 50000"/>
            </a:avLst>
          </a:prstGeom>
          <a:solidFill>
            <a:schemeClr val="accent2"/>
          </a:solidFill>
          <a:ln>
            <a:noFill/>
          </a:ln>
        </p:spPr>
        <p:txBody>
          <a:bodyPr lIns="0" tIns="0" rIns="0" bIns="0" anchor="ctr" anchorCtr="1">
            <a:noAutofit/>
          </a:bodyPr>
          <a:lstStyle>
            <a:lvl1pPr eaLnBrk="0" hangingPunct="0">
              <a:spcBef>
                <a:spcPct val="20000"/>
              </a:spcBef>
              <a:buChar char="•"/>
              <a:defRPr kumimoji="1" sz="2800" b="1">
                <a:solidFill>
                  <a:schemeClr val="tx1"/>
                </a:solidFill>
                <a:latin typeface="Microsoft JhengHei" panose="020B0604030504040204" pitchFamily="34" charset="-120"/>
                <a:ea typeface="Microsoft JhengHei" panose="020B0604030504040204" pitchFamily="34" charset="-120"/>
              </a:defRPr>
            </a:lvl1pPr>
            <a:lvl2pPr marL="742950" indent="-285750" eaLnBrk="0" hangingPunct="0">
              <a:spcBef>
                <a:spcPct val="20000"/>
              </a:spcBef>
              <a:buChar char="–"/>
              <a:defRPr kumimoji="1" sz="2400" b="1">
                <a:solidFill>
                  <a:schemeClr val="tx1"/>
                </a:solidFill>
                <a:latin typeface="Microsoft JhengHei" panose="020B0604030504040204" pitchFamily="34" charset="-120"/>
                <a:ea typeface="Microsoft JhengHei" panose="020B0604030504040204" pitchFamily="34" charset="-120"/>
              </a:defRPr>
            </a:lvl2pPr>
            <a:lvl3pPr marL="1143000" indent="-228600" eaLnBrk="0" hangingPunct="0">
              <a:spcBef>
                <a:spcPct val="20000"/>
              </a:spcBef>
              <a:buChar char="•"/>
              <a:defRPr kumimoji="1" sz="2000" b="1">
                <a:solidFill>
                  <a:schemeClr val="tx1"/>
                </a:solidFill>
                <a:latin typeface="Microsoft JhengHei" panose="020B0604030504040204" pitchFamily="34" charset="-120"/>
                <a:ea typeface="Microsoft JhengHei" panose="020B0604030504040204" pitchFamily="34" charset="-120"/>
              </a:defRPr>
            </a:lvl3pPr>
            <a:lvl4pPr marL="1600200" indent="-228600" eaLnBrk="0" hangingPunct="0">
              <a:spcBef>
                <a:spcPct val="20000"/>
              </a:spcBef>
              <a:buChar char="–"/>
              <a:defRPr kumimoji="1" b="1">
                <a:solidFill>
                  <a:schemeClr val="tx1"/>
                </a:solidFill>
                <a:latin typeface="Microsoft JhengHei" panose="020B0604030504040204" pitchFamily="34" charset="-120"/>
                <a:ea typeface="Microsoft JhengHei" panose="020B0604030504040204" pitchFamily="34" charset="-120"/>
              </a:defRPr>
            </a:lvl4pPr>
            <a:lvl5pPr marL="2057400" indent="-228600" eaLnBrk="0" hangingPunct="0">
              <a:spcBef>
                <a:spcPct val="20000"/>
              </a:spcBef>
              <a:buChar char="»"/>
              <a:defRPr kumimoji="1" sz="2000">
                <a:solidFill>
                  <a:schemeClr val="bg1"/>
                </a:solidFill>
                <a:latin typeface="Arial" panose="020B0604020202020204" pitchFamily="34" charset="0"/>
                <a:ea typeface="PMingLiU" panose="02020500000000000000" pitchFamily="18" charset="-120"/>
              </a:defRPr>
            </a:lvl5pPr>
            <a:lvl6pPr marL="2514600" indent="-228600" eaLnBrk="0" fontAlgn="base" hangingPunct="0">
              <a:spcBef>
                <a:spcPct val="20000"/>
              </a:spcBef>
              <a:spcAft>
                <a:spcPct val="0"/>
              </a:spcAft>
              <a:buChar char="»"/>
              <a:defRPr kumimoji="1" sz="2000">
                <a:solidFill>
                  <a:schemeClr val="bg1"/>
                </a:solidFill>
                <a:latin typeface="Arial" panose="020B0604020202020204" pitchFamily="34" charset="0"/>
                <a:ea typeface="PMingLiU" panose="02020500000000000000" pitchFamily="18" charset="-120"/>
              </a:defRPr>
            </a:lvl6pPr>
            <a:lvl7pPr marL="2971800" indent="-228600" eaLnBrk="0" fontAlgn="base" hangingPunct="0">
              <a:spcBef>
                <a:spcPct val="20000"/>
              </a:spcBef>
              <a:spcAft>
                <a:spcPct val="0"/>
              </a:spcAft>
              <a:buChar char="»"/>
              <a:defRPr kumimoji="1" sz="2000">
                <a:solidFill>
                  <a:schemeClr val="bg1"/>
                </a:solidFill>
                <a:latin typeface="Arial" panose="020B0604020202020204" pitchFamily="34" charset="0"/>
                <a:ea typeface="PMingLiU" panose="02020500000000000000" pitchFamily="18" charset="-120"/>
              </a:defRPr>
            </a:lvl7pPr>
            <a:lvl8pPr marL="3429000" indent="-228600" eaLnBrk="0" fontAlgn="base" hangingPunct="0">
              <a:spcBef>
                <a:spcPct val="20000"/>
              </a:spcBef>
              <a:spcAft>
                <a:spcPct val="0"/>
              </a:spcAft>
              <a:buChar char="»"/>
              <a:defRPr kumimoji="1" sz="2000">
                <a:solidFill>
                  <a:schemeClr val="bg1"/>
                </a:solidFill>
                <a:latin typeface="Arial" panose="020B0604020202020204" pitchFamily="34" charset="0"/>
                <a:ea typeface="PMingLiU" panose="02020500000000000000" pitchFamily="18" charset="-120"/>
              </a:defRPr>
            </a:lvl8pPr>
            <a:lvl9pPr marL="3886200" indent="-228600" eaLnBrk="0" fontAlgn="base" hangingPunct="0">
              <a:spcBef>
                <a:spcPct val="20000"/>
              </a:spcBef>
              <a:spcAft>
                <a:spcPct val="0"/>
              </a:spcAft>
              <a:buChar char="»"/>
              <a:defRPr kumimoji="1" sz="2000">
                <a:solidFill>
                  <a:schemeClr val="bg1"/>
                </a:solidFill>
                <a:latin typeface="Arial" panose="020B0604020202020204" pitchFamily="34" charset="0"/>
                <a:ea typeface="PMingLiU" panose="02020500000000000000" pitchFamily="18" charset="-120"/>
              </a:defRPr>
            </a:lvl9pPr>
          </a:lstStyle>
          <a:p>
            <a:pPr marL="342900" indent="-342900" algn="ctr"/>
            <a:r>
              <a:rPr lang="zh-CN" altLang="en-US" sz="2000" dirty="0">
                <a:solidFill>
                  <a:schemeClr val="bg1"/>
                </a:solidFill>
                <a:latin typeface="Arial" panose="020B0604020202020204" pitchFamily="34" charset="0"/>
                <a:ea typeface="微软雅黑" panose="020B0503020204020204" pitchFamily="34" charset="-122"/>
                <a:sym typeface="Arial" panose="020B0604020202020204" pitchFamily="34" charset="0"/>
              </a:rPr>
              <a:t>人员分工不够合理</a:t>
            </a:r>
            <a:endParaRPr lang="zh-CN" altLang="en-US" sz="105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3" name="MH_SubTitle_2"/>
          <p:cNvSpPr>
            <a:spLocks noChangeArrowheads="1"/>
          </p:cNvSpPr>
          <p:nvPr>
            <p:custDataLst>
              <p:tags r:id="rId5"/>
            </p:custDataLst>
          </p:nvPr>
        </p:nvSpPr>
        <p:spPr bwMode="gray">
          <a:xfrm>
            <a:off x="5853311" y="3507954"/>
            <a:ext cx="4395530" cy="683047"/>
          </a:xfrm>
          <a:prstGeom prst="roundRect">
            <a:avLst>
              <a:gd name="adj" fmla="val 50000"/>
            </a:avLst>
          </a:prstGeom>
          <a:solidFill>
            <a:schemeClr val="accent3"/>
          </a:solidFill>
          <a:ln>
            <a:noFill/>
          </a:ln>
        </p:spPr>
        <p:txBody>
          <a:bodyPr lIns="0" tIns="0" rIns="0" bIns="0" anchor="ctr" anchorCtr="1">
            <a:noAutofit/>
          </a:bodyPr>
          <a:lstStyle>
            <a:lvl1pPr eaLnBrk="0" hangingPunct="0">
              <a:spcBef>
                <a:spcPct val="20000"/>
              </a:spcBef>
              <a:buChar char="•"/>
              <a:defRPr kumimoji="1" sz="2800" b="1">
                <a:solidFill>
                  <a:schemeClr val="tx1"/>
                </a:solidFill>
                <a:latin typeface="Microsoft JhengHei" panose="020B0604030504040204" pitchFamily="34" charset="-120"/>
                <a:ea typeface="Microsoft JhengHei" panose="020B0604030504040204" pitchFamily="34" charset="-120"/>
              </a:defRPr>
            </a:lvl1pPr>
            <a:lvl2pPr marL="742950" indent="-285750" eaLnBrk="0" hangingPunct="0">
              <a:spcBef>
                <a:spcPct val="20000"/>
              </a:spcBef>
              <a:buChar char="–"/>
              <a:defRPr kumimoji="1" sz="2400" b="1">
                <a:solidFill>
                  <a:schemeClr val="tx1"/>
                </a:solidFill>
                <a:latin typeface="Microsoft JhengHei" panose="020B0604030504040204" pitchFamily="34" charset="-120"/>
                <a:ea typeface="Microsoft JhengHei" panose="020B0604030504040204" pitchFamily="34" charset="-120"/>
              </a:defRPr>
            </a:lvl2pPr>
            <a:lvl3pPr marL="1143000" indent="-228600" eaLnBrk="0" hangingPunct="0">
              <a:spcBef>
                <a:spcPct val="20000"/>
              </a:spcBef>
              <a:buChar char="•"/>
              <a:defRPr kumimoji="1" sz="2000" b="1">
                <a:solidFill>
                  <a:schemeClr val="tx1"/>
                </a:solidFill>
                <a:latin typeface="Microsoft JhengHei" panose="020B0604030504040204" pitchFamily="34" charset="-120"/>
                <a:ea typeface="Microsoft JhengHei" panose="020B0604030504040204" pitchFamily="34" charset="-120"/>
              </a:defRPr>
            </a:lvl3pPr>
            <a:lvl4pPr marL="1600200" indent="-228600" eaLnBrk="0" hangingPunct="0">
              <a:spcBef>
                <a:spcPct val="20000"/>
              </a:spcBef>
              <a:buChar char="–"/>
              <a:defRPr kumimoji="1" b="1">
                <a:solidFill>
                  <a:schemeClr val="tx1"/>
                </a:solidFill>
                <a:latin typeface="Microsoft JhengHei" panose="020B0604030504040204" pitchFamily="34" charset="-120"/>
                <a:ea typeface="Microsoft JhengHei" panose="020B0604030504040204" pitchFamily="34" charset="-120"/>
              </a:defRPr>
            </a:lvl4pPr>
            <a:lvl5pPr marL="2057400" indent="-228600" eaLnBrk="0" hangingPunct="0">
              <a:spcBef>
                <a:spcPct val="20000"/>
              </a:spcBef>
              <a:buChar char="»"/>
              <a:defRPr kumimoji="1" sz="2000">
                <a:solidFill>
                  <a:schemeClr val="bg1"/>
                </a:solidFill>
                <a:latin typeface="Arial" panose="020B0604020202020204" pitchFamily="34" charset="0"/>
                <a:ea typeface="PMingLiU" panose="02020500000000000000" pitchFamily="18" charset="-120"/>
              </a:defRPr>
            </a:lvl5pPr>
            <a:lvl6pPr marL="2514600" indent="-228600" eaLnBrk="0" fontAlgn="base" hangingPunct="0">
              <a:spcBef>
                <a:spcPct val="20000"/>
              </a:spcBef>
              <a:spcAft>
                <a:spcPct val="0"/>
              </a:spcAft>
              <a:buChar char="»"/>
              <a:defRPr kumimoji="1" sz="2000">
                <a:solidFill>
                  <a:schemeClr val="bg1"/>
                </a:solidFill>
                <a:latin typeface="Arial" panose="020B0604020202020204" pitchFamily="34" charset="0"/>
                <a:ea typeface="PMingLiU" panose="02020500000000000000" pitchFamily="18" charset="-120"/>
              </a:defRPr>
            </a:lvl6pPr>
            <a:lvl7pPr marL="2971800" indent="-228600" eaLnBrk="0" fontAlgn="base" hangingPunct="0">
              <a:spcBef>
                <a:spcPct val="20000"/>
              </a:spcBef>
              <a:spcAft>
                <a:spcPct val="0"/>
              </a:spcAft>
              <a:buChar char="»"/>
              <a:defRPr kumimoji="1" sz="2000">
                <a:solidFill>
                  <a:schemeClr val="bg1"/>
                </a:solidFill>
                <a:latin typeface="Arial" panose="020B0604020202020204" pitchFamily="34" charset="0"/>
                <a:ea typeface="PMingLiU" panose="02020500000000000000" pitchFamily="18" charset="-120"/>
              </a:defRPr>
            </a:lvl7pPr>
            <a:lvl8pPr marL="3429000" indent="-228600" eaLnBrk="0" fontAlgn="base" hangingPunct="0">
              <a:spcBef>
                <a:spcPct val="20000"/>
              </a:spcBef>
              <a:spcAft>
                <a:spcPct val="0"/>
              </a:spcAft>
              <a:buChar char="»"/>
              <a:defRPr kumimoji="1" sz="2000">
                <a:solidFill>
                  <a:schemeClr val="bg1"/>
                </a:solidFill>
                <a:latin typeface="Arial" panose="020B0604020202020204" pitchFamily="34" charset="0"/>
                <a:ea typeface="PMingLiU" panose="02020500000000000000" pitchFamily="18" charset="-120"/>
              </a:defRPr>
            </a:lvl8pPr>
            <a:lvl9pPr marL="3886200" indent="-228600" eaLnBrk="0" fontAlgn="base" hangingPunct="0">
              <a:spcBef>
                <a:spcPct val="20000"/>
              </a:spcBef>
              <a:spcAft>
                <a:spcPct val="0"/>
              </a:spcAft>
              <a:buChar char="»"/>
              <a:defRPr kumimoji="1" sz="2000">
                <a:solidFill>
                  <a:schemeClr val="bg1"/>
                </a:solidFill>
                <a:latin typeface="Arial" panose="020B0604020202020204" pitchFamily="34" charset="0"/>
                <a:ea typeface="PMingLiU" panose="02020500000000000000" pitchFamily="18" charset="-120"/>
              </a:defRPr>
            </a:lvl9pPr>
          </a:lstStyle>
          <a:p>
            <a:pPr marL="342900" indent="-342900" algn="ctr"/>
            <a:r>
              <a:rPr lang="zh-CN" altLang="en-US" sz="2000" dirty="0">
                <a:solidFill>
                  <a:schemeClr val="bg1"/>
                </a:solidFill>
                <a:latin typeface="Arial" panose="020B0604020202020204" pitchFamily="34" charset="0"/>
                <a:ea typeface="微软雅黑" panose="020B0503020204020204" pitchFamily="34" charset="-122"/>
                <a:sym typeface="Arial" panose="020B0604020202020204" pitchFamily="34" charset="0"/>
              </a:rPr>
              <a:t>数据获得不够精确</a:t>
            </a:r>
            <a:endParaRPr lang="en-US" altLang="zh-CN" sz="2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4" name="MH_SubTitle_1"/>
          <p:cNvSpPr>
            <a:spLocks noChangeArrowheads="1"/>
          </p:cNvSpPr>
          <p:nvPr>
            <p:custDataLst>
              <p:tags r:id="rId6"/>
            </p:custDataLst>
          </p:nvPr>
        </p:nvSpPr>
        <p:spPr bwMode="gray">
          <a:xfrm>
            <a:off x="5284497" y="5230617"/>
            <a:ext cx="4395530" cy="683047"/>
          </a:xfrm>
          <a:prstGeom prst="roundRect">
            <a:avLst>
              <a:gd name="adj" fmla="val 50000"/>
            </a:avLst>
          </a:prstGeom>
          <a:solidFill>
            <a:schemeClr val="accent2"/>
          </a:solidFill>
          <a:ln>
            <a:noFill/>
          </a:ln>
        </p:spPr>
        <p:txBody>
          <a:bodyPr lIns="0" tIns="0" rIns="0" bIns="0" anchor="ctr" anchorCtr="1">
            <a:noAutofit/>
          </a:bodyPr>
          <a:lstStyle>
            <a:lvl1pPr eaLnBrk="0" hangingPunct="0">
              <a:spcBef>
                <a:spcPct val="20000"/>
              </a:spcBef>
              <a:buChar char="•"/>
              <a:defRPr kumimoji="1" sz="2800" b="1">
                <a:solidFill>
                  <a:schemeClr val="tx1"/>
                </a:solidFill>
                <a:latin typeface="Microsoft JhengHei" panose="020B0604030504040204" pitchFamily="34" charset="-120"/>
                <a:ea typeface="Microsoft JhengHei" panose="020B0604030504040204" pitchFamily="34" charset="-120"/>
              </a:defRPr>
            </a:lvl1pPr>
            <a:lvl2pPr marL="742950" indent="-285750" eaLnBrk="0" hangingPunct="0">
              <a:spcBef>
                <a:spcPct val="20000"/>
              </a:spcBef>
              <a:buChar char="–"/>
              <a:defRPr kumimoji="1" sz="2400" b="1">
                <a:solidFill>
                  <a:schemeClr val="tx1"/>
                </a:solidFill>
                <a:latin typeface="Microsoft JhengHei" panose="020B0604030504040204" pitchFamily="34" charset="-120"/>
                <a:ea typeface="Microsoft JhengHei" panose="020B0604030504040204" pitchFamily="34" charset="-120"/>
              </a:defRPr>
            </a:lvl2pPr>
            <a:lvl3pPr marL="1143000" indent="-228600" eaLnBrk="0" hangingPunct="0">
              <a:spcBef>
                <a:spcPct val="20000"/>
              </a:spcBef>
              <a:buChar char="•"/>
              <a:defRPr kumimoji="1" sz="2000" b="1">
                <a:solidFill>
                  <a:schemeClr val="tx1"/>
                </a:solidFill>
                <a:latin typeface="Microsoft JhengHei" panose="020B0604030504040204" pitchFamily="34" charset="-120"/>
                <a:ea typeface="Microsoft JhengHei" panose="020B0604030504040204" pitchFamily="34" charset="-120"/>
              </a:defRPr>
            </a:lvl3pPr>
            <a:lvl4pPr marL="1600200" indent="-228600" eaLnBrk="0" hangingPunct="0">
              <a:spcBef>
                <a:spcPct val="20000"/>
              </a:spcBef>
              <a:buChar char="–"/>
              <a:defRPr kumimoji="1" b="1">
                <a:solidFill>
                  <a:schemeClr val="tx1"/>
                </a:solidFill>
                <a:latin typeface="Microsoft JhengHei" panose="020B0604030504040204" pitchFamily="34" charset="-120"/>
                <a:ea typeface="Microsoft JhengHei" panose="020B0604030504040204" pitchFamily="34" charset="-120"/>
              </a:defRPr>
            </a:lvl4pPr>
            <a:lvl5pPr marL="2057400" indent="-228600" eaLnBrk="0" hangingPunct="0">
              <a:spcBef>
                <a:spcPct val="20000"/>
              </a:spcBef>
              <a:buChar char="»"/>
              <a:defRPr kumimoji="1" sz="2000">
                <a:solidFill>
                  <a:schemeClr val="bg1"/>
                </a:solidFill>
                <a:latin typeface="Arial" panose="020B0604020202020204" pitchFamily="34" charset="0"/>
                <a:ea typeface="PMingLiU" panose="02020500000000000000" pitchFamily="18" charset="-120"/>
              </a:defRPr>
            </a:lvl5pPr>
            <a:lvl6pPr marL="2514600" indent="-228600" eaLnBrk="0" fontAlgn="base" hangingPunct="0">
              <a:spcBef>
                <a:spcPct val="20000"/>
              </a:spcBef>
              <a:spcAft>
                <a:spcPct val="0"/>
              </a:spcAft>
              <a:buChar char="»"/>
              <a:defRPr kumimoji="1" sz="2000">
                <a:solidFill>
                  <a:schemeClr val="bg1"/>
                </a:solidFill>
                <a:latin typeface="Arial" panose="020B0604020202020204" pitchFamily="34" charset="0"/>
                <a:ea typeface="PMingLiU" panose="02020500000000000000" pitchFamily="18" charset="-120"/>
              </a:defRPr>
            </a:lvl6pPr>
            <a:lvl7pPr marL="2971800" indent="-228600" eaLnBrk="0" fontAlgn="base" hangingPunct="0">
              <a:spcBef>
                <a:spcPct val="20000"/>
              </a:spcBef>
              <a:spcAft>
                <a:spcPct val="0"/>
              </a:spcAft>
              <a:buChar char="»"/>
              <a:defRPr kumimoji="1" sz="2000">
                <a:solidFill>
                  <a:schemeClr val="bg1"/>
                </a:solidFill>
                <a:latin typeface="Arial" panose="020B0604020202020204" pitchFamily="34" charset="0"/>
                <a:ea typeface="PMingLiU" panose="02020500000000000000" pitchFamily="18" charset="-120"/>
              </a:defRPr>
            </a:lvl7pPr>
            <a:lvl8pPr marL="3429000" indent="-228600" eaLnBrk="0" fontAlgn="base" hangingPunct="0">
              <a:spcBef>
                <a:spcPct val="20000"/>
              </a:spcBef>
              <a:spcAft>
                <a:spcPct val="0"/>
              </a:spcAft>
              <a:buChar char="»"/>
              <a:defRPr kumimoji="1" sz="2000">
                <a:solidFill>
                  <a:schemeClr val="bg1"/>
                </a:solidFill>
                <a:latin typeface="Arial" panose="020B0604020202020204" pitchFamily="34" charset="0"/>
                <a:ea typeface="PMingLiU" panose="02020500000000000000" pitchFamily="18" charset="-120"/>
              </a:defRPr>
            </a:lvl8pPr>
            <a:lvl9pPr marL="3886200" indent="-228600" eaLnBrk="0" fontAlgn="base" hangingPunct="0">
              <a:spcBef>
                <a:spcPct val="20000"/>
              </a:spcBef>
              <a:spcAft>
                <a:spcPct val="0"/>
              </a:spcAft>
              <a:buChar char="»"/>
              <a:defRPr kumimoji="1" sz="2000">
                <a:solidFill>
                  <a:schemeClr val="bg1"/>
                </a:solidFill>
                <a:latin typeface="Arial" panose="020B0604020202020204" pitchFamily="34" charset="0"/>
                <a:ea typeface="PMingLiU" panose="02020500000000000000" pitchFamily="18" charset="-120"/>
              </a:defRPr>
            </a:lvl9pPr>
          </a:lstStyle>
          <a:p>
            <a:pPr marL="342900" indent="-342900" algn="ctr"/>
            <a:r>
              <a:rPr lang="zh-CN" altLang="en-US" sz="2000" dirty="0">
                <a:solidFill>
                  <a:schemeClr val="bg1"/>
                </a:solidFill>
                <a:latin typeface="Arial" panose="020B0604020202020204" pitchFamily="34" charset="0"/>
                <a:ea typeface="微软雅黑" panose="020B0503020204020204" pitchFamily="34" charset="-122"/>
                <a:sym typeface="Arial" panose="020B0604020202020204" pitchFamily="34" charset="0"/>
              </a:rPr>
              <a:t>数据样本不够多</a:t>
            </a:r>
            <a:endParaRPr lang="zh-CN" altLang="en-US" sz="105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2000" advTm="0">
        <p14:ferris dir="l"/>
      </p:transition>
    </mc:Choice>
    <mc:Fallback>
      <p:transition spd="slow"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p:cTn id="7" dur="500" fill="hold"/>
                                            <p:tgtEl>
                                              <p:spTgt spid="27"/>
                                            </p:tgtEl>
                                            <p:attrNameLst>
                                              <p:attrName>ppt_w</p:attrName>
                                            </p:attrNameLst>
                                          </p:cBhvr>
                                          <p:tavLst>
                                            <p:tav tm="0">
                                              <p:val>
                                                <p:fltVal val="0"/>
                                              </p:val>
                                            </p:tav>
                                            <p:tav tm="100000">
                                              <p:val>
                                                <p:strVal val="#ppt_w"/>
                                              </p:val>
                                            </p:tav>
                                          </p:tavLst>
                                        </p:anim>
                                        <p:anim calcmode="lin" valueType="num">
                                          <p:cBhvr>
                                            <p:cTn id="8" dur="500" fill="hold"/>
                                            <p:tgtEl>
                                              <p:spTgt spid="27"/>
                                            </p:tgtEl>
                                            <p:attrNameLst>
                                              <p:attrName>ppt_h</p:attrName>
                                            </p:attrNameLst>
                                          </p:cBhvr>
                                          <p:tavLst>
                                            <p:tav tm="0">
                                              <p:val>
                                                <p:fltVal val="0"/>
                                              </p:val>
                                            </p:tav>
                                            <p:tav tm="100000">
                                              <p:val>
                                                <p:strVal val="#ppt_h"/>
                                              </p:val>
                                            </p:tav>
                                          </p:tavLst>
                                        </p:anim>
                                        <p:animEffect transition="in" filter="fade">
                                          <p:cBhvr>
                                            <p:cTn id="9" dur="500"/>
                                            <p:tgtEl>
                                              <p:spTgt spid="27"/>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25"/>
                                            </p:tgtEl>
                                            <p:attrNameLst>
                                              <p:attrName>style.visibility</p:attrName>
                                            </p:attrNameLst>
                                          </p:cBhvr>
                                          <p:to>
                                            <p:strVal val="visible"/>
                                          </p:to>
                                        </p:set>
                                        <p:anim calcmode="lin" valueType="num">
                                          <p:cBhvr>
                                            <p:cTn id="13" dur="500" fill="hold"/>
                                            <p:tgtEl>
                                              <p:spTgt spid="25"/>
                                            </p:tgtEl>
                                            <p:attrNameLst>
                                              <p:attrName>ppt_w</p:attrName>
                                            </p:attrNameLst>
                                          </p:cBhvr>
                                          <p:tavLst>
                                            <p:tav tm="0">
                                              <p:val>
                                                <p:fltVal val="0"/>
                                              </p:val>
                                            </p:tav>
                                            <p:tav tm="100000">
                                              <p:val>
                                                <p:strVal val="#ppt_w"/>
                                              </p:val>
                                            </p:tav>
                                          </p:tavLst>
                                        </p:anim>
                                        <p:anim calcmode="lin" valueType="num">
                                          <p:cBhvr>
                                            <p:cTn id="14" dur="500" fill="hold"/>
                                            <p:tgtEl>
                                              <p:spTgt spid="25"/>
                                            </p:tgtEl>
                                            <p:attrNameLst>
                                              <p:attrName>ppt_h</p:attrName>
                                            </p:attrNameLst>
                                          </p:cBhvr>
                                          <p:tavLst>
                                            <p:tav tm="0">
                                              <p:val>
                                                <p:fltVal val="0"/>
                                              </p:val>
                                            </p:tav>
                                            <p:tav tm="100000">
                                              <p:val>
                                                <p:strVal val="#ppt_h"/>
                                              </p:val>
                                            </p:tav>
                                          </p:tavLst>
                                        </p:anim>
                                        <p:animEffect transition="in" filter="fade">
                                          <p:cBhvr>
                                            <p:cTn id="15" dur="500"/>
                                            <p:tgtEl>
                                              <p:spTgt spid="25"/>
                                            </p:tgtEl>
                                          </p:cBhvr>
                                        </p:animEffect>
                                      </p:childTnLst>
                                    </p:cTn>
                                  </p:par>
                                </p:childTnLst>
                              </p:cTn>
                            </p:par>
                          </p:childTnLst>
                        </p:cTn>
                      </p:par>
                      <p:par>
                        <p:cTn id="16" fill="hold">
                          <p:stCondLst>
                            <p:cond delay="indefinite"/>
                          </p:stCondLst>
                          <p:childTnLst>
                            <p:par>
                              <p:cTn id="17" fill="hold">
                                <p:stCondLst>
                                  <p:cond delay="0"/>
                                </p:stCondLst>
                                <p:childTnLst>
                                  <p:par>
                                    <p:cTn id="18" presetID="53" presetClass="entr" presetSubtype="16" fill="hold" grpId="0" nodeType="clickEffect">
                                      <p:stCondLst>
                                        <p:cond delay="0"/>
                                      </p:stCondLst>
                                      <p:childTnLst>
                                        <p:set>
                                          <p:cBhvr>
                                            <p:cTn id="19" dur="1" fill="hold">
                                              <p:stCondLst>
                                                <p:cond delay="0"/>
                                              </p:stCondLst>
                                            </p:cTn>
                                            <p:tgtEl>
                                              <p:spTgt spid="45"/>
                                            </p:tgtEl>
                                            <p:attrNameLst>
                                              <p:attrName>style.visibility</p:attrName>
                                            </p:attrNameLst>
                                          </p:cBhvr>
                                          <p:to>
                                            <p:strVal val="visible"/>
                                          </p:to>
                                        </p:set>
                                        <p:anim calcmode="lin" valueType="num">
                                          <p:cBhvr>
                                            <p:cTn id="20" dur="500" fill="hold"/>
                                            <p:tgtEl>
                                              <p:spTgt spid="45"/>
                                            </p:tgtEl>
                                            <p:attrNameLst>
                                              <p:attrName>ppt_w</p:attrName>
                                            </p:attrNameLst>
                                          </p:cBhvr>
                                          <p:tavLst>
                                            <p:tav tm="0">
                                              <p:val>
                                                <p:fltVal val="0"/>
                                              </p:val>
                                            </p:tav>
                                            <p:tav tm="100000">
                                              <p:val>
                                                <p:strVal val="#ppt_w"/>
                                              </p:val>
                                            </p:tav>
                                          </p:tavLst>
                                        </p:anim>
                                        <p:anim calcmode="lin" valueType="num">
                                          <p:cBhvr>
                                            <p:cTn id="21" dur="500" fill="hold"/>
                                            <p:tgtEl>
                                              <p:spTgt spid="45"/>
                                            </p:tgtEl>
                                            <p:attrNameLst>
                                              <p:attrName>ppt_h</p:attrName>
                                            </p:attrNameLst>
                                          </p:cBhvr>
                                          <p:tavLst>
                                            <p:tav tm="0">
                                              <p:val>
                                                <p:fltVal val="0"/>
                                              </p:val>
                                            </p:tav>
                                            <p:tav tm="100000">
                                              <p:val>
                                                <p:strVal val="#ppt_h"/>
                                              </p:val>
                                            </p:tav>
                                          </p:tavLst>
                                        </p:anim>
                                        <p:animEffect transition="in" filter="fade">
                                          <p:cBhvr>
                                            <p:cTn id="22" dur="500"/>
                                            <p:tgtEl>
                                              <p:spTgt spid="45"/>
                                            </p:tgtEl>
                                          </p:cBhvr>
                                        </p:animEffect>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grpId="0" nodeType="clickEffect">
                                      <p:stCondLst>
                                        <p:cond delay="0"/>
                                      </p:stCondLst>
                                      <p:childTnLst>
                                        <p:set>
                                          <p:cBhvr>
                                            <p:cTn id="26" dur="1" fill="hold">
                                              <p:stCondLst>
                                                <p:cond delay="0"/>
                                              </p:stCondLst>
                                            </p:cTn>
                                            <p:tgtEl>
                                              <p:spTgt spid="46"/>
                                            </p:tgtEl>
                                            <p:attrNameLst>
                                              <p:attrName>style.visibility</p:attrName>
                                            </p:attrNameLst>
                                          </p:cBhvr>
                                          <p:to>
                                            <p:strVal val="visible"/>
                                          </p:to>
                                        </p:set>
                                        <p:anim calcmode="lin" valueType="num">
                                          <p:cBhvr>
                                            <p:cTn id="27" dur="500" fill="hold"/>
                                            <p:tgtEl>
                                              <p:spTgt spid="46"/>
                                            </p:tgtEl>
                                            <p:attrNameLst>
                                              <p:attrName>ppt_w</p:attrName>
                                            </p:attrNameLst>
                                          </p:cBhvr>
                                          <p:tavLst>
                                            <p:tav tm="0">
                                              <p:val>
                                                <p:fltVal val="0"/>
                                              </p:val>
                                            </p:tav>
                                            <p:tav tm="100000">
                                              <p:val>
                                                <p:strVal val="#ppt_w"/>
                                              </p:val>
                                            </p:tav>
                                          </p:tavLst>
                                        </p:anim>
                                        <p:anim calcmode="lin" valueType="num">
                                          <p:cBhvr>
                                            <p:cTn id="28" dur="500" fill="hold"/>
                                            <p:tgtEl>
                                              <p:spTgt spid="46"/>
                                            </p:tgtEl>
                                            <p:attrNameLst>
                                              <p:attrName>ppt_h</p:attrName>
                                            </p:attrNameLst>
                                          </p:cBhvr>
                                          <p:tavLst>
                                            <p:tav tm="0">
                                              <p:val>
                                                <p:fltVal val="0"/>
                                              </p:val>
                                            </p:tav>
                                            <p:tav tm="100000">
                                              <p:val>
                                                <p:strVal val="#ppt_h"/>
                                              </p:val>
                                            </p:tav>
                                          </p:tavLst>
                                        </p:anim>
                                        <p:animEffect transition="in" filter="fade">
                                          <p:cBhvr>
                                            <p:cTn id="29" dur="500"/>
                                            <p:tgtEl>
                                              <p:spTgt spid="46"/>
                                            </p:tgtEl>
                                          </p:cBhvr>
                                        </p:animEffect>
                                      </p:childTnLst>
                                    </p:cTn>
                                  </p:par>
                                </p:childTnLst>
                              </p:cTn>
                            </p:par>
                          </p:childTnLst>
                        </p:cTn>
                      </p:par>
                      <p:par>
                        <p:cTn id="30" fill="hold">
                          <p:stCondLst>
                            <p:cond delay="indefinite"/>
                          </p:stCondLst>
                          <p:childTnLst>
                            <p:par>
                              <p:cTn id="31" fill="hold">
                                <p:stCondLst>
                                  <p:cond delay="0"/>
                                </p:stCondLst>
                                <p:childTnLst>
                                  <p:par>
                                    <p:cTn id="32" presetID="2" presetClass="entr" presetSubtype="8" accel="40000" fill="hold" grpId="0" nodeType="clickEffect" p14:presetBounceEnd="40000">
                                      <p:stCondLst>
                                        <p:cond delay="0"/>
                                      </p:stCondLst>
                                      <p:childTnLst>
                                        <p:set>
                                          <p:cBhvr>
                                            <p:cTn id="33" dur="1" fill="hold">
                                              <p:stCondLst>
                                                <p:cond delay="0"/>
                                              </p:stCondLst>
                                            </p:cTn>
                                            <p:tgtEl>
                                              <p:spTgt spid="52"/>
                                            </p:tgtEl>
                                            <p:attrNameLst>
                                              <p:attrName>style.visibility</p:attrName>
                                            </p:attrNameLst>
                                          </p:cBhvr>
                                          <p:to>
                                            <p:strVal val="visible"/>
                                          </p:to>
                                        </p:set>
                                        <p:anim calcmode="lin" valueType="num" p14:bounceEnd="40000">
                                          <p:cBhvr additive="base">
                                            <p:cTn id="34" dur="1500" fill="hold"/>
                                            <p:tgtEl>
                                              <p:spTgt spid="52"/>
                                            </p:tgtEl>
                                            <p:attrNameLst>
                                              <p:attrName>ppt_x</p:attrName>
                                            </p:attrNameLst>
                                          </p:cBhvr>
                                          <p:tavLst>
                                            <p:tav tm="0">
                                              <p:val>
                                                <p:strVal val="0-#ppt_w/2"/>
                                              </p:val>
                                            </p:tav>
                                            <p:tav tm="100000">
                                              <p:val>
                                                <p:strVal val="#ppt_x"/>
                                              </p:val>
                                            </p:tav>
                                          </p:tavLst>
                                        </p:anim>
                                        <p:anim calcmode="lin" valueType="num" p14:bounceEnd="40000">
                                          <p:cBhvr additive="base">
                                            <p:cTn id="35" dur="1500" fill="hold"/>
                                            <p:tgtEl>
                                              <p:spTgt spid="52"/>
                                            </p:tgtEl>
                                            <p:attrNameLst>
                                              <p:attrName>ppt_y</p:attrName>
                                            </p:attrNameLst>
                                          </p:cBhvr>
                                          <p:tavLst>
                                            <p:tav tm="0">
                                              <p:val>
                                                <p:strVal val="#ppt_y"/>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8" accel="40000" fill="hold" grpId="0" nodeType="clickEffect" p14:presetBounceEnd="40000">
                                      <p:stCondLst>
                                        <p:cond delay="0"/>
                                      </p:stCondLst>
                                      <p:childTnLst>
                                        <p:set>
                                          <p:cBhvr>
                                            <p:cTn id="39" dur="1" fill="hold">
                                              <p:stCondLst>
                                                <p:cond delay="0"/>
                                              </p:stCondLst>
                                            </p:cTn>
                                            <p:tgtEl>
                                              <p:spTgt spid="53"/>
                                            </p:tgtEl>
                                            <p:attrNameLst>
                                              <p:attrName>style.visibility</p:attrName>
                                            </p:attrNameLst>
                                          </p:cBhvr>
                                          <p:to>
                                            <p:strVal val="visible"/>
                                          </p:to>
                                        </p:set>
                                        <p:anim calcmode="lin" valueType="num" p14:bounceEnd="40000">
                                          <p:cBhvr additive="base">
                                            <p:cTn id="40" dur="1500" fill="hold"/>
                                            <p:tgtEl>
                                              <p:spTgt spid="53"/>
                                            </p:tgtEl>
                                            <p:attrNameLst>
                                              <p:attrName>ppt_x</p:attrName>
                                            </p:attrNameLst>
                                          </p:cBhvr>
                                          <p:tavLst>
                                            <p:tav tm="0">
                                              <p:val>
                                                <p:strVal val="0-#ppt_w/2"/>
                                              </p:val>
                                            </p:tav>
                                            <p:tav tm="100000">
                                              <p:val>
                                                <p:strVal val="#ppt_x"/>
                                              </p:val>
                                            </p:tav>
                                          </p:tavLst>
                                        </p:anim>
                                        <p:anim calcmode="lin" valueType="num" p14:bounceEnd="40000">
                                          <p:cBhvr additive="base">
                                            <p:cTn id="41" dur="1500" fill="hold"/>
                                            <p:tgtEl>
                                              <p:spTgt spid="53"/>
                                            </p:tgtEl>
                                            <p:attrNameLst>
                                              <p:attrName>ppt_y</p:attrName>
                                            </p:attrNameLst>
                                          </p:cBhvr>
                                          <p:tavLst>
                                            <p:tav tm="0">
                                              <p:val>
                                                <p:strVal val="#ppt_y"/>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8" accel="40000" fill="hold" grpId="0" nodeType="clickEffect" p14:presetBounceEnd="40000">
                                      <p:stCondLst>
                                        <p:cond delay="0"/>
                                      </p:stCondLst>
                                      <p:childTnLst>
                                        <p:set>
                                          <p:cBhvr>
                                            <p:cTn id="45" dur="1" fill="hold">
                                              <p:stCondLst>
                                                <p:cond delay="0"/>
                                              </p:stCondLst>
                                            </p:cTn>
                                            <p:tgtEl>
                                              <p:spTgt spid="54"/>
                                            </p:tgtEl>
                                            <p:attrNameLst>
                                              <p:attrName>style.visibility</p:attrName>
                                            </p:attrNameLst>
                                          </p:cBhvr>
                                          <p:to>
                                            <p:strVal val="visible"/>
                                          </p:to>
                                        </p:set>
                                        <p:anim calcmode="lin" valueType="num" p14:bounceEnd="40000">
                                          <p:cBhvr additive="base">
                                            <p:cTn id="46" dur="1500" fill="hold"/>
                                            <p:tgtEl>
                                              <p:spTgt spid="54"/>
                                            </p:tgtEl>
                                            <p:attrNameLst>
                                              <p:attrName>ppt_x</p:attrName>
                                            </p:attrNameLst>
                                          </p:cBhvr>
                                          <p:tavLst>
                                            <p:tav tm="0">
                                              <p:val>
                                                <p:strVal val="0-#ppt_w/2"/>
                                              </p:val>
                                            </p:tav>
                                            <p:tav tm="100000">
                                              <p:val>
                                                <p:strVal val="#ppt_x"/>
                                              </p:val>
                                            </p:tav>
                                          </p:tavLst>
                                        </p:anim>
                                        <p:anim calcmode="lin" valueType="num" p14:bounceEnd="40000">
                                          <p:cBhvr additive="base">
                                            <p:cTn id="47" dur="1500" fill="hold"/>
                                            <p:tgtEl>
                                              <p:spTgt spid="5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7" grpId="0" animBg="1"/>
          <p:bldP spid="45" grpId="0" animBg="1"/>
          <p:bldP spid="46" grpId="0" animBg="1"/>
          <p:bldP spid="52" grpId="0" animBg="1"/>
          <p:bldP spid="53" grpId="0" animBg="1"/>
          <p:bldP spid="54"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p:cTn id="7" dur="500" fill="hold"/>
                                            <p:tgtEl>
                                              <p:spTgt spid="27"/>
                                            </p:tgtEl>
                                            <p:attrNameLst>
                                              <p:attrName>ppt_w</p:attrName>
                                            </p:attrNameLst>
                                          </p:cBhvr>
                                          <p:tavLst>
                                            <p:tav tm="0">
                                              <p:val>
                                                <p:fltVal val="0"/>
                                              </p:val>
                                            </p:tav>
                                            <p:tav tm="100000">
                                              <p:val>
                                                <p:strVal val="#ppt_w"/>
                                              </p:val>
                                            </p:tav>
                                          </p:tavLst>
                                        </p:anim>
                                        <p:anim calcmode="lin" valueType="num">
                                          <p:cBhvr>
                                            <p:cTn id="8" dur="500" fill="hold"/>
                                            <p:tgtEl>
                                              <p:spTgt spid="27"/>
                                            </p:tgtEl>
                                            <p:attrNameLst>
                                              <p:attrName>ppt_h</p:attrName>
                                            </p:attrNameLst>
                                          </p:cBhvr>
                                          <p:tavLst>
                                            <p:tav tm="0">
                                              <p:val>
                                                <p:fltVal val="0"/>
                                              </p:val>
                                            </p:tav>
                                            <p:tav tm="100000">
                                              <p:val>
                                                <p:strVal val="#ppt_h"/>
                                              </p:val>
                                            </p:tav>
                                          </p:tavLst>
                                        </p:anim>
                                        <p:animEffect transition="in" filter="fade">
                                          <p:cBhvr>
                                            <p:cTn id="9" dur="500"/>
                                            <p:tgtEl>
                                              <p:spTgt spid="27"/>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25"/>
                                            </p:tgtEl>
                                            <p:attrNameLst>
                                              <p:attrName>style.visibility</p:attrName>
                                            </p:attrNameLst>
                                          </p:cBhvr>
                                          <p:to>
                                            <p:strVal val="visible"/>
                                          </p:to>
                                        </p:set>
                                        <p:anim calcmode="lin" valueType="num">
                                          <p:cBhvr>
                                            <p:cTn id="13" dur="500" fill="hold"/>
                                            <p:tgtEl>
                                              <p:spTgt spid="25"/>
                                            </p:tgtEl>
                                            <p:attrNameLst>
                                              <p:attrName>ppt_w</p:attrName>
                                            </p:attrNameLst>
                                          </p:cBhvr>
                                          <p:tavLst>
                                            <p:tav tm="0">
                                              <p:val>
                                                <p:fltVal val="0"/>
                                              </p:val>
                                            </p:tav>
                                            <p:tav tm="100000">
                                              <p:val>
                                                <p:strVal val="#ppt_w"/>
                                              </p:val>
                                            </p:tav>
                                          </p:tavLst>
                                        </p:anim>
                                        <p:anim calcmode="lin" valueType="num">
                                          <p:cBhvr>
                                            <p:cTn id="14" dur="500" fill="hold"/>
                                            <p:tgtEl>
                                              <p:spTgt spid="25"/>
                                            </p:tgtEl>
                                            <p:attrNameLst>
                                              <p:attrName>ppt_h</p:attrName>
                                            </p:attrNameLst>
                                          </p:cBhvr>
                                          <p:tavLst>
                                            <p:tav tm="0">
                                              <p:val>
                                                <p:fltVal val="0"/>
                                              </p:val>
                                            </p:tav>
                                            <p:tav tm="100000">
                                              <p:val>
                                                <p:strVal val="#ppt_h"/>
                                              </p:val>
                                            </p:tav>
                                          </p:tavLst>
                                        </p:anim>
                                        <p:animEffect transition="in" filter="fade">
                                          <p:cBhvr>
                                            <p:cTn id="15" dur="500"/>
                                            <p:tgtEl>
                                              <p:spTgt spid="25"/>
                                            </p:tgtEl>
                                          </p:cBhvr>
                                        </p:animEffect>
                                      </p:childTnLst>
                                    </p:cTn>
                                  </p:par>
                                </p:childTnLst>
                              </p:cTn>
                            </p:par>
                          </p:childTnLst>
                        </p:cTn>
                      </p:par>
                      <p:par>
                        <p:cTn id="16" fill="hold">
                          <p:stCondLst>
                            <p:cond delay="indefinite"/>
                          </p:stCondLst>
                          <p:childTnLst>
                            <p:par>
                              <p:cTn id="17" fill="hold">
                                <p:stCondLst>
                                  <p:cond delay="0"/>
                                </p:stCondLst>
                                <p:childTnLst>
                                  <p:par>
                                    <p:cTn id="18" presetID="53" presetClass="entr" presetSubtype="16" fill="hold" grpId="0" nodeType="clickEffect">
                                      <p:stCondLst>
                                        <p:cond delay="0"/>
                                      </p:stCondLst>
                                      <p:childTnLst>
                                        <p:set>
                                          <p:cBhvr>
                                            <p:cTn id="19" dur="1" fill="hold">
                                              <p:stCondLst>
                                                <p:cond delay="0"/>
                                              </p:stCondLst>
                                            </p:cTn>
                                            <p:tgtEl>
                                              <p:spTgt spid="45"/>
                                            </p:tgtEl>
                                            <p:attrNameLst>
                                              <p:attrName>style.visibility</p:attrName>
                                            </p:attrNameLst>
                                          </p:cBhvr>
                                          <p:to>
                                            <p:strVal val="visible"/>
                                          </p:to>
                                        </p:set>
                                        <p:anim calcmode="lin" valueType="num">
                                          <p:cBhvr>
                                            <p:cTn id="20" dur="500" fill="hold"/>
                                            <p:tgtEl>
                                              <p:spTgt spid="45"/>
                                            </p:tgtEl>
                                            <p:attrNameLst>
                                              <p:attrName>ppt_w</p:attrName>
                                            </p:attrNameLst>
                                          </p:cBhvr>
                                          <p:tavLst>
                                            <p:tav tm="0">
                                              <p:val>
                                                <p:fltVal val="0"/>
                                              </p:val>
                                            </p:tav>
                                            <p:tav tm="100000">
                                              <p:val>
                                                <p:strVal val="#ppt_w"/>
                                              </p:val>
                                            </p:tav>
                                          </p:tavLst>
                                        </p:anim>
                                        <p:anim calcmode="lin" valueType="num">
                                          <p:cBhvr>
                                            <p:cTn id="21" dur="500" fill="hold"/>
                                            <p:tgtEl>
                                              <p:spTgt spid="45"/>
                                            </p:tgtEl>
                                            <p:attrNameLst>
                                              <p:attrName>ppt_h</p:attrName>
                                            </p:attrNameLst>
                                          </p:cBhvr>
                                          <p:tavLst>
                                            <p:tav tm="0">
                                              <p:val>
                                                <p:fltVal val="0"/>
                                              </p:val>
                                            </p:tav>
                                            <p:tav tm="100000">
                                              <p:val>
                                                <p:strVal val="#ppt_h"/>
                                              </p:val>
                                            </p:tav>
                                          </p:tavLst>
                                        </p:anim>
                                        <p:animEffect transition="in" filter="fade">
                                          <p:cBhvr>
                                            <p:cTn id="22" dur="500"/>
                                            <p:tgtEl>
                                              <p:spTgt spid="45"/>
                                            </p:tgtEl>
                                          </p:cBhvr>
                                        </p:animEffect>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grpId="0" nodeType="clickEffect">
                                      <p:stCondLst>
                                        <p:cond delay="0"/>
                                      </p:stCondLst>
                                      <p:childTnLst>
                                        <p:set>
                                          <p:cBhvr>
                                            <p:cTn id="26" dur="1" fill="hold">
                                              <p:stCondLst>
                                                <p:cond delay="0"/>
                                              </p:stCondLst>
                                            </p:cTn>
                                            <p:tgtEl>
                                              <p:spTgt spid="46"/>
                                            </p:tgtEl>
                                            <p:attrNameLst>
                                              <p:attrName>style.visibility</p:attrName>
                                            </p:attrNameLst>
                                          </p:cBhvr>
                                          <p:to>
                                            <p:strVal val="visible"/>
                                          </p:to>
                                        </p:set>
                                        <p:anim calcmode="lin" valueType="num">
                                          <p:cBhvr>
                                            <p:cTn id="27" dur="500" fill="hold"/>
                                            <p:tgtEl>
                                              <p:spTgt spid="46"/>
                                            </p:tgtEl>
                                            <p:attrNameLst>
                                              <p:attrName>ppt_w</p:attrName>
                                            </p:attrNameLst>
                                          </p:cBhvr>
                                          <p:tavLst>
                                            <p:tav tm="0">
                                              <p:val>
                                                <p:fltVal val="0"/>
                                              </p:val>
                                            </p:tav>
                                            <p:tav tm="100000">
                                              <p:val>
                                                <p:strVal val="#ppt_w"/>
                                              </p:val>
                                            </p:tav>
                                          </p:tavLst>
                                        </p:anim>
                                        <p:anim calcmode="lin" valueType="num">
                                          <p:cBhvr>
                                            <p:cTn id="28" dur="500" fill="hold"/>
                                            <p:tgtEl>
                                              <p:spTgt spid="46"/>
                                            </p:tgtEl>
                                            <p:attrNameLst>
                                              <p:attrName>ppt_h</p:attrName>
                                            </p:attrNameLst>
                                          </p:cBhvr>
                                          <p:tavLst>
                                            <p:tav tm="0">
                                              <p:val>
                                                <p:fltVal val="0"/>
                                              </p:val>
                                            </p:tav>
                                            <p:tav tm="100000">
                                              <p:val>
                                                <p:strVal val="#ppt_h"/>
                                              </p:val>
                                            </p:tav>
                                          </p:tavLst>
                                        </p:anim>
                                        <p:animEffect transition="in" filter="fade">
                                          <p:cBhvr>
                                            <p:cTn id="29" dur="500"/>
                                            <p:tgtEl>
                                              <p:spTgt spid="46"/>
                                            </p:tgtEl>
                                          </p:cBhvr>
                                        </p:animEffect>
                                      </p:childTnLst>
                                    </p:cTn>
                                  </p:par>
                                </p:childTnLst>
                              </p:cTn>
                            </p:par>
                          </p:childTnLst>
                        </p:cTn>
                      </p:par>
                      <p:par>
                        <p:cTn id="30" fill="hold">
                          <p:stCondLst>
                            <p:cond delay="indefinite"/>
                          </p:stCondLst>
                          <p:childTnLst>
                            <p:par>
                              <p:cTn id="31" fill="hold">
                                <p:stCondLst>
                                  <p:cond delay="0"/>
                                </p:stCondLst>
                                <p:childTnLst>
                                  <p:par>
                                    <p:cTn id="32" presetID="2" presetClass="entr" presetSubtype="8" accel="40000" fill="hold" grpId="0" nodeType="clickEffect">
                                      <p:stCondLst>
                                        <p:cond delay="0"/>
                                      </p:stCondLst>
                                      <p:childTnLst>
                                        <p:set>
                                          <p:cBhvr>
                                            <p:cTn id="33" dur="1" fill="hold">
                                              <p:stCondLst>
                                                <p:cond delay="0"/>
                                              </p:stCondLst>
                                            </p:cTn>
                                            <p:tgtEl>
                                              <p:spTgt spid="52"/>
                                            </p:tgtEl>
                                            <p:attrNameLst>
                                              <p:attrName>style.visibility</p:attrName>
                                            </p:attrNameLst>
                                          </p:cBhvr>
                                          <p:to>
                                            <p:strVal val="visible"/>
                                          </p:to>
                                        </p:set>
                                        <p:anim calcmode="lin" valueType="num">
                                          <p:cBhvr additive="base">
                                            <p:cTn id="34" dur="1500" fill="hold"/>
                                            <p:tgtEl>
                                              <p:spTgt spid="52"/>
                                            </p:tgtEl>
                                            <p:attrNameLst>
                                              <p:attrName>ppt_x</p:attrName>
                                            </p:attrNameLst>
                                          </p:cBhvr>
                                          <p:tavLst>
                                            <p:tav tm="0">
                                              <p:val>
                                                <p:strVal val="0-#ppt_w/2"/>
                                              </p:val>
                                            </p:tav>
                                            <p:tav tm="100000">
                                              <p:val>
                                                <p:strVal val="#ppt_x"/>
                                              </p:val>
                                            </p:tav>
                                          </p:tavLst>
                                        </p:anim>
                                        <p:anim calcmode="lin" valueType="num">
                                          <p:cBhvr additive="base">
                                            <p:cTn id="35" dur="1500" fill="hold"/>
                                            <p:tgtEl>
                                              <p:spTgt spid="52"/>
                                            </p:tgtEl>
                                            <p:attrNameLst>
                                              <p:attrName>ppt_y</p:attrName>
                                            </p:attrNameLst>
                                          </p:cBhvr>
                                          <p:tavLst>
                                            <p:tav tm="0">
                                              <p:val>
                                                <p:strVal val="#ppt_y"/>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8" accel="40000" fill="hold" grpId="0" nodeType="clickEffect">
                                      <p:stCondLst>
                                        <p:cond delay="0"/>
                                      </p:stCondLst>
                                      <p:childTnLst>
                                        <p:set>
                                          <p:cBhvr>
                                            <p:cTn id="39" dur="1" fill="hold">
                                              <p:stCondLst>
                                                <p:cond delay="0"/>
                                              </p:stCondLst>
                                            </p:cTn>
                                            <p:tgtEl>
                                              <p:spTgt spid="53"/>
                                            </p:tgtEl>
                                            <p:attrNameLst>
                                              <p:attrName>style.visibility</p:attrName>
                                            </p:attrNameLst>
                                          </p:cBhvr>
                                          <p:to>
                                            <p:strVal val="visible"/>
                                          </p:to>
                                        </p:set>
                                        <p:anim calcmode="lin" valueType="num">
                                          <p:cBhvr additive="base">
                                            <p:cTn id="40" dur="1500" fill="hold"/>
                                            <p:tgtEl>
                                              <p:spTgt spid="53"/>
                                            </p:tgtEl>
                                            <p:attrNameLst>
                                              <p:attrName>ppt_x</p:attrName>
                                            </p:attrNameLst>
                                          </p:cBhvr>
                                          <p:tavLst>
                                            <p:tav tm="0">
                                              <p:val>
                                                <p:strVal val="0-#ppt_w/2"/>
                                              </p:val>
                                            </p:tav>
                                            <p:tav tm="100000">
                                              <p:val>
                                                <p:strVal val="#ppt_x"/>
                                              </p:val>
                                            </p:tav>
                                          </p:tavLst>
                                        </p:anim>
                                        <p:anim calcmode="lin" valueType="num">
                                          <p:cBhvr additive="base">
                                            <p:cTn id="41" dur="1500" fill="hold"/>
                                            <p:tgtEl>
                                              <p:spTgt spid="53"/>
                                            </p:tgtEl>
                                            <p:attrNameLst>
                                              <p:attrName>ppt_y</p:attrName>
                                            </p:attrNameLst>
                                          </p:cBhvr>
                                          <p:tavLst>
                                            <p:tav tm="0">
                                              <p:val>
                                                <p:strVal val="#ppt_y"/>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8" accel="40000" fill="hold" grpId="0" nodeType="clickEffect">
                                      <p:stCondLst>
                                        <p:cond delay="0"/>
                                      </p:stCondLst>
                                      <p:childTnLst>
                                        <p:set>
                                          <p:cBhvr>
                                            <p:cTn id="45" dur="1" fill="hold">
                                              <p:stCondLst>
                                                <p:cond delay="0"/>
                                              </p:stCondLst>
                                            </p:cTn>
                                            <p:tgtEl>
                                              <p:spTgt spid="54"/>
                                            </p:tgtEl>
                                            <p:attrNameLst>
                                              <p:attrName>style.visibility</p:attrName>
                                            </p:attrNameLst>
                                          </p:cBhvr>
                                          <p:to>
                                            <p:strVal val="visible"/>
                                          </p:to>
                                        </p:set>
                                        <p:anim calcmode="lin" valueType="num">
                                          <p:cBhvr additive="base">
                                            <p:cTn id="46" dur="1500" fill="hold"/>
                                            <p:tgtEl>
                                              <p:spTgt spid="54"/>
                                            </p:tgtEl>
                                            <p:attrNameLst>
                                              <p:attrName>ppt_x</p:attrName>
                                            </p:attrNameLst>
                                          </p:cBhvr>
                                          <p:tavLst>
                                            <p:tav tm="0">
                                              <p:val>
                                                <p:strVal val="0-#ppt_w/2"/>
                                              </p:val>
                                            </p:tav>
                                            <p:tav tm="100000">
                                              <p:val>
                                                <p:strVal val="#ppt_x"/>
                                              </p:val>
                                            </p:tav>
                                          </p:tavLst>
                                        </p:anim>
                                        <p:anim calcmode="lin" valueType="num">
                                          <p:cBhvr additive="base">
                                            <p:cTn id="47" dur="1500" fill="hold"/>
                                            <p:tgtEl>
                                              <p:spTgt spid="5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7" grpId="0" animBg="1"/>
          <p:bldP spid="45" grpId="0" animBg="1"/>
          <p:bldP spid="46" grpId="0" animBg="1"/>
          <p:bldP spid="52" grpId="0" animBg="1"/>
          <p:bldP spid="53" grpId="0" animBg="1"/>
          <p:bldP spid="54" grpId="0" animBg="1"/>
        </p:bld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819203" y="1451424"/>
            <a:ext cx="6552680" cy="207173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10" name="矩形 9"/>
          <p:cNvSpPr/>
          <p:nvPr/>
        </p:nvSpPr>
        <p:spPr>
          <a:xfrm>
            <a:off x="819203" y="4279455"/>
            <a:ext cx="10369104" cy="25848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spcBef>
                <a:spcPts val="0"/>
              </a:spcBef>
              <a:spcAft>
                <a:spcPts val="0"/>
              </a:spcAft>
            </a:pPr>
            <a:r>
              <a:rPr lang="zh-CN" altLang="en-US" sz="24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 </a:t>
            </a:r>
            <a:r>
              <a:rPr lang="zh-CN" altLang="en-US" sz="2400" dirty="0">
                <a:solidFill>
                  <a:schemeClr val="tx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解决方案</a:t>
            </a:r>
            <a:endParaRPr lang="en-US" altLang="zh-CN" sz="2400" b="1" dirty="0">
              <a:solidFill>
                <a:schemeClr val="tx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1" name="Content Placeholder 2"/>
          <p:cNvSpPr txBox="1"/>
          <p:nvPr/>
        </p:nvSpPr>
        <p:spPr>
          <a:xfrm>
            <a:off x="2540943" y="4480419"/>
            <a:ext cx="8280920" cy="2182889"/>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just">
              <a:lnSpc>
                <a:spcPct val="150000"/>
              </a:lnSpc>
              <a:spcBef>
                <a:spcPts val="0"/>
              </a:spcBef>
              <a:spcAft>
                <a:spcPts val="0"/>
              </a:spcAft>
            </a:pPr>
            <a:r>
              <a:rPr lang="zh-CN" altLang="zh-CN" sz="1600" dirty="0">
                <a:latin typeface="Arial" panose="020B0604020202020204" pitchFamily="34" charset="0"/>
                <a:ea typeface="微软雅黑" panose="020B0503020204020204" pitchFamily="34" charset="-122"/>
                <a:cs typeface="Arial" panose="020B0604020202020204" pitchFamily="34" charset="0"/>
              </a:rPr>
              <a:t>我们将在正式调查的第一次进行人员工作的重新分配。首先将计算调头车辆的同学统一安排到行人过马路时中间的安全岛上进行测量（如图所示位置），同时我们注意到，由于交叉口是两个相位的，在计算调头车辆时，相应方向上的出道口并无车辆汇入。所以我们的计划是，当计算调头车辆的同学计算完一个信号周期之后，可以帮忙计算同一周期内相应交叉口的出道口车辆数据。比如说，原先一个人需要区分六种车型进行计算，那么现在有了另外一位同学的帮助，只需要一人计算三种车型，大大减小了工作难度。</a:t>
            </a:r>
            <a:endParaRPr lang="en-US" altLang="zh-CN" sz="1600" dirty="0">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2" name="Content Placeholder 2"/>
          <p:cNvSpPr txBox="1"/>
          <p:nvPr/>
        </p:nvSpPr>
        <p:spPr>
          <a:xfrm>
            <a:off x="1209915" y="1585922"/>
            <a:ext cx="5771255" cy="1802738"/>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just">
              <a:lnSpc>
                <a:spcPct val="150000"/>
              </a:lnSpc>
              <a:spcBef>
                <a:spcPts val="0"/>
              </a:spcBef>
              <a:spcAft>
                <a:spcPts val="0"/>
              </a:spcAft>
            </a:pPr>
            <a:r>
              <a:rPr lang="zh-CN" altLang="en-US" sz="16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我们在预调查中实施的方案是在一个方向上安排四位同学，每一位同学按照调头、直行、右转以及出道口来进行分工。但是这样带来的问题是计算调头交通量的同学相对而言工作量要少很多，而出道口的同学又要大很多。这就导致了数据可能出现不合理不准确的情况。</a:t>
            </a:r>
            <a:endParaRPr lang="en-US" altLang="zh-CN" sz="1600"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7" name="TextBox 8"/>
          <p:cNvSpPr txBox="1"/>
          <p:nvPr/>
        </p:nvSpPr>
        <p:spPr>
          <a:xfrm>
            <a:off x="273679" y="349607"/>
            <a:ext cx="3949155" cy="492443"/>
          </a:xfrm>
          <a:prstGeom prst="rect">
            <a:avLst/>
          </a:prstGeom>
          <a:noFill/>
        </p:spPr>
        <p:txBody>
          <a:bodyPr wrap="square" lIns="0" tIns="0" rIns="0" bIns="0" rtlCol="0" anchor="ctr">
            <a:spAutoFit/>
          </a:bodyPr>
          <a:lstStyle/>
          <a:p>
            <a:pPr marL="457200" indent="-457200" algn="r">
              <a:buFont typeface="Arial" panose="020B0604020202020204" pitchFamily="34" charset="0"/>
              <a:buChar char="•"/>
            </a:pPr>
            <a:r>
              <a:rPr lang="zh-CN" altLang="en-US" sz="32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人员分工不够合理</a:t>
            </a:r>
            <a:endParaRPr lang="zh-CN" altLang="en-US" sz="32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pic>
        <p:nvPicPr>
          <p:cNvPr id="4" name="图片 3" descr="中山大学logo"/>
          <p:cNvPicPr>
            <a:picLocks noChangeAspect="1"/>
          </p:cNvPicPr>
          <p:nvPr/>
        </p:nvPicPr>
        <p:blipFill>
          <a:blip r:embed="rId1"/>
          <a:stretch>
            <a:fillRect/>
          </a:stretch>
        </p:blipFill>
        <p:spPr>
          <a:xfrm>
            <a:off x="11608435" y="243205"/>
            <a:ext cx="793750" cy="793750"/>
          </a:xfrm>
          <a:prstGeom prst="rect">
            <a:avLst/>
          </a:prstGeom>
        </p:spPr>
      </p:pic>
      <p:pic>
        <p:nvPicPr>
          <p:cNvPr id="13" name="图片 12"/>
          <p:cNvPicPr>
            <a:picLocks noChangeAspect="1"/>
          </p:cNvPicPr>
          <p:nvPr/>
        </p:nvPicPr>
        <p:blipFill rotWithShape="1">
          <a:blip r:embed="rId2" cstate="print">
            <a:extLst>
              <a:ext uri="{28A0092B-C50C-407E-A947-70E740481C1C}">
                <a14:useLocalDpi xmlns:a14="http://schemas.microsoft.com/office/drawing/2010/main" val="0"/>
              </a:ext>
            </a:extLst>
          </a:blip>
          <a:srcRect t="5237" b="4199"/>
          <a:stretch>
            <a:fillRect/>
          </a:stretch>
        </p:blipFill>
        <p:spPr>
          <a:xfrm rot="21247533">
            <a:off x="8027175" y="1607159"/>
            <a:ext cx="3805545" cy="2584819"/>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cSld>
  <p:clrMapOvr>
    <a:masterClrMapping/>
  </p:clrMapOvr>
  <mc:AlternateContent xmlns:mc="http://schemas.openxmlformats.org/markup-compatibility/2006">
    <mc:Choice xmlns:p14="http://schemas.microsoft.com/office/powerpoint/2010/main" Requires="p14">
      <p:transition spd="slow" p14:dur="1200" advTm="0">
        <p14:prism/>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2" presetClass="entr" presetSubtype="1"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ppt_x"/>
                                          </p:val>
                                        </p:tav>
                                        <p:tav tm="100000">
                                          <p:val>
                                            <p:strVal val="#ppt_x"/>
                                          </p:val>
                                        </p:tav>
                                      </p:tavLst>
                                    </p:anim>
                                    <p:anim calcmode="lin" valueType="num">
                                      <p:cBhvr additive="base">
                                        <p:cTn id="12" dur="500" fill="hold"/>
                                        <p:tgtEl>
                                          <p:spTgt spid="12"/>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2" presetClass="entr" presetSubtype="1" fill="hold" grpId="0" nodeType="afterEffect">
                                  <p:stCondLst>
                                    <p:cond delay="0"/>
                                  </p:stCondLst>
                                  <p:childTnLst>
                                    <p:set>
                                      <p:cBhvr>
                                        <p:cTn id="15" dur="1" fill="hold">
                                          <p:stCondLst>
                                            <p:cond delay="0"/>
                                          </p:stCondLst>
                                        </p:cTn>
                                        <p:tgtEl>
                                          <p:spTgt spid="11"/>
                                        </p:tgtEl>
                                        <p:attrNameLst>
                                          <p:attrName>style.visibility</p:attrName>
                                        </p:attrNameLst>
                                      </p:cBhvr>
                                      <p:to>
                                        <p:strVal val="visible"/>
                                      </p:to>
                                    </p:set>
                                    <p:anim calcmode="lin" valueType="num">
                                      <p:cBhvr additive="base">
                                        <p:cTn id="16" dur="500" fill="hold"/>
                                        <p:tgtEl>
                                          <p:spTgt spid="11"/>
                                        </p:tgtEl>
                                        <p:attrNameLst>
                                          <p:attrName>ppt_x</p:attrName>
                                        </p:attrNameLst>
                                      </p:cBhvr>
                                      <p:tavLst>
                                        <p:tav tm="0">
                                          <p:val>
                                            <p:strVal val="#ppt_x"/>
                                          </p:val>
                                        </p:tav>
                                        <p:tav tm="100000">
                                          <p:val>
                                            <p:strVal val="#ppt_x"/>
                                          </p:val>
                                        </p:tav>
                                      </p:tavLst>
                                    </p:anim>
                                    <p:anim calcmode="lin" valueType="num">
                                      <p:cBhvr additive="base">
                                        <p:cTn id="17" dur="500" fill="hold"/>
                                        <p:tgtEl>
                                          <p:spTgt spid="11"/>
                                        </p:tgtEl>
                                        <p:attrNameLst>
                                          <p:attrName>ppt_y</p:attrName>
                                        </p:attrNameLst>
                                      </p:cBhvr>
                                      <p:tavLst>
                                        <p:tav tm="0">
                                          <p:val>
                                            <p:strVal val="0-#ppt_h/2"/>
                                          </p:val>
                                        </p:tav>
                                        <p:tav tm="100000">
                                          <p:val>
                                            <p:strVal val="#ppt_y"/>
                                          </p:val>
                                        </p:tav>
                                      </p:tavLst>
                                    </p:anim>
                                  </p:childTnLst>
                                </p:cTn>
                              </p:par>
                            </p:childTnLst>
                          </p:cTn>
                        </p:par>
                        <p:par>
                          <p:cTn id="18" fill="hold">
                            <p:stCondLst>
                              <p:cond delay="1500"/>
                            </p:stCondLst>
                            <p:childTnLst>
                              <p:par>
                                <p:cTn id="19" presetID="22" presetClass="entr" presetSubtype="2" fill="hold" grpId="0" nodeType="after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wipe(right)">
                                      <p:cBhvr>
                                        <p:cTn id="21" dur="500"/>
                                        <p:tgtEl>
                                          <p:spTgt spid="10"/>
                                        </p:tgtEl>
                                      </p:cBhvr>
                                    </p:animEffect>
                                  </p:childTnLst>
                                </p:cTn>
                              </p:par>
                              <p:par>
                                <p:cTn id="22" presetID="16" presetClass="entr" presetSubtype="21" fill="hold" nodeType="with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barn(inVertical)">
                                      <p:cBhvr>
                                        <p:cTn id="24"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p:bldP spid="1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819203" y="1451424"/>
            <a:ext cx="5322140" cy="194887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10" name="矩形 9"/>
          <p:cNvSpPr/>
          <p:nvPr/>
        </p:nvSpPr>
        <p:spPr>
          <a:xfrm>
            <a:off x="3552281" y="4009675"/>
            <a:ext cx="8490492" cy="25414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spcBef>
                <a:spcPts val="0"/>
              </a:spcBef>
              <a:spcAft>
                <a:spcPts val="0"/>
              </a:spcAft>
            </a:pPr>
            <a:r>
              <a:rPr lang="zh-CN" altLang="en-US" sz="24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 </a:t>
            </a:r>
            <a:r>
              <a:rPr lang="zh-CN" altLang="en-US" sz="2400" dirty="0">
                <a:solidFill>
                  <a:schemeClr val="tx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解决方案</a:t>
            </a:r>
            <a:endParaRPr lang="en-US" altLang="zh-CN" sz="2400" b="1" dirty="0">
              <a:solidFill>
                <a:schemeClr val="tx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1" name="Content Placeholder 2"/>
          <p:cNvSpPr txBox="1"/>
          <p:nvPr/>
        </p:nvSpPr>
        <p:spPr>
          <a:xfrm>
            <a:off x="5349255" y="4190820"/>
            <a:ext cx="6259180" cy="2160240"/>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just">
              <a:lnSpc>
                <a:spcPct val="150000"/>
              </a:lnSpc>
              <a:spcBef>
                <a:spcPts val="0"/>
              </a:spcBef>
              <a:spcAft>
                <a:spcPts val="0"/>
              </a:spcAft>
            </a:pPr>
            <a:r>
              <a:rPr lang="zh-CN" altLang="en-US" sz="1600" dirty="0">
                <a:latin typeface="Arial" panose="020B0604020202020204" pitchFamily="34" charset="0"/>
                <a:ea typeface="微软雅黑" panose="020B0503020204020204" pitchFamily="34" charset="-122"/>
                <a:cs typeface="Arial" panose="020B0604020202020204" pitchFamily="34" charset="0"/>
              </a:rPr>
              <a:t>为了尽可能减少这种现象的出现，我们提出了以下的解决方案：首先对人员分工进行重新分配，我们在预调查中已经初步掌握了我们调查方法的合理性，那么在接下来的过程中可以根据所负责工作的特点不同来进行分配。比如说直行的车流大车辆类型多，那么就需要同时有多位同学来保证数据的准确性。并且在每次调查后及时在现场先进行简单的分析，看看数据是否有明显的错误。</a:t>
            </a:r>
            <a:endParaRPr lang="en-US" altLang="zh-CN" sz="1600" dirty="0">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2" name="Content Placeholder 2"/>
          <p:cNvSpPr txBox="1"/>
          <p:nvPr/>
        </p:nvSpPr>
        <p:spPr>
          <a:xfrm>
            <a:off x="1230583" y="1689769"/>
            <a:ext cx="4499380" cy="1433406"/>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just">
              <a:lnSpc>
                <a:spcPct val="150000"/>
              </a:lnSpc>
              <a:spcBef>
                <a:spcPts val="0"/>
              </a:spcBef>
              <a:spcAft>
                <a:spcPts val="0"/>
              </a:spcAft>
            </a:pPr>
            <a:r>
              <a:rPr lang="zh-CN" altLang="en-US" sz="16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在后来处理数据的过程中我们发现，有部分同学在数据获取的过程中出现问题，比如说导出数据时的错误，注意力不集中导致车型不匹配等等，这就很可能导致整个团队在某一阶段的数据变得没有意义。</a:t>
            </a:r>
            <a:endParaRPr lang="en-US" altLang="zh-CN" sz="1600"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7" name="TextBox 8"/>
          <p:cNvSpPr txBox="1"/>
          <p:nvPr/>
        </p:nvSpPr>
        <p:spPr>
          <a:xfrm>
            <a:off x="273679" y="349607"/>
            <a:ext cx="3949155" cy="492443"/>
          </a:xfrm>
          <a:prstGeom prst="rect">
            <a:avLst/>
          </a:prstGeom>
          <a:noFill/>
        </p:spPr>
        <p:txBody>
          <a:bodyPr wrap="square" lIns="0" tIns="0" rIns="0" bIns="0" rtlCol="0" anchor="ctr">
            <a:spAutoFit/>
          </a:bodyPr>
          <a:lstStyle/>
          <a:p>
            <a:pPr marL="457200" indent="-457200" algn="r">
              <a:buFont typeface="Arial" panose="020B0604020202020204" pitchFamily="34" charset="0"/>
              <a:buChar char="•"/>
            </a:pPr>
            <a:r>
              <a:rPr lang="zh-CN" altLang="en-US" sz="32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数据获得不够精确</a:t>
            </a:r>
            <a:endParaRPr lang="zh-CN" altLang="en-US" sz="32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pic>
        <p:nvPicPr>
          <p:cNvPr id="4" name="图片 3" descr="中山大学logo"/>
          <p:cNvPicPr>
            <a:picLocks noChangeAspect="1"/>
          </p:cNvPicPr>
          <p:nvPr/>
        </p:nvPicPr>
        <p:blipFill>
          <a:blip r:embed="rId1"/>
          <a:stretch>
            <a:fillRect/>
          </a:stretch>
        </p:blipFill>
        <p:spPr>
          <a:xfrm>
            <a:off x="11608435" y="243205"/>
            <a:ext cx="793750" cy="793750"/>
          </a:xfrm>
          <a:prstGeom prst="rect">
            <a:avLst/>
          </a:prstGeom>
        </p:spPr>
      </p:pic>
      <p:pic>
        <p:nvPicPr>
          <p:cNvPr id="3" name="图片 2"/>
          <p:cNvPicPr>
            <a:picLocks noChangeAspect="1"/>
          </p:cNvPicPr>
          <p:nvPr/>
        </p:nvPicPr>
        <p:blipFill rotWithShape="1">
          <a:blip r:embed="rId2" cstate="print">
            <a:extLst>
              <a:ext uri="{28A0092B-C50C-407E-A947-70E740481C1C}">
                <a14:useLocalDpi xmlns:a14="http://schemas.microsoft.com/office/drawing/2010/main" val="0"/>
              </a:ext>
            </a:extLst>
          </a:blip>
          <a:srcRect b="12189"/>
          <a:stretch>
            <a:fillRect/>
          </a:stretch>
        </p:blipFill>
        <p:spPr>
          <a:xfrm>
            <a:off x="7221463" y="1074924"/>
            <a:ext cx="3858897" cy="2541401"/>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pic>
        <p:nvPicPr>
          <p:cNvPr id="6" name="图片 5"/>
          <p:cNvPicPr>
            <a:picLocks noChangeAspect="1"/>
          </p:cNvPicPr>
          <p:nvPr/>
        </p:nvPicPr>
        <p:blipFill rotWithShape="1">
          <a:blip r:embed="rId3" cstate="print">
            <a:extLst>
              <a:ext uri="{28A0092B-C50C-407E-A947-70E740481C1C}">
                <a14:useLocalDpi xmlns:a14="http://schemas.microsoft.com/office/drawing/2010/main" val="0"/>
              </a:ext>
            </a:extLst>
          </a:blip>
          <a:srcRect b="7672"/>
          <a:stretch>
            <a:fillRect/>
          </a:stretch>
        </p:blipFill>
        <p:spPr>
          <a:xfrm>
            <a:off x="815977" y="3832350"/>
            <a:ext cx="2131318" cy="2871531"/>
          </a:xfrm>
          <a:prstGeom prst="snip2DiagRect">
            <a:avLst/>
          </a:prstGeom>
          <a:solidFill>
            <a:srgbClr val="FFFFFF">
              <a:shade val="85000"/>
            </a:srgbClr>
          </a:solidFill>
          <a:ln w="88900" cap="sq">
            <a:solidFill>
              <a:srgbClr val="FFFFFF"/>
            </a:solidFill>
            <a:miter lim="800000"/>
            <a:headEnd/>
            <a:tailEnd/>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mc:AlternateContent xmlns:mc="http://schemas.openxmlformats.org/markup-compatibility/2006">
    <mc:Choice xmlns:p14="http://schemas.microsoft.com/office/powerpoint/2010/main" Requires="p14">
      <p:transition spd="slow" p14:dur="1200" advTm="0">
        <p14:prism/>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2" presetClass="entr" presetSubtype="1"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ppt_x"/>
                                          </p:val>
                                        </p:tav>
                                        <p:tav tm="100000">
                                          <p:val>
                                            <p:strVal val="#ppt_x"/>
                                          </p:val>
                                        </p:tav>
                                      </p:tavLst>
                                    </p:anim>
                                    <p:anim calcmode="lin" valueType="num">
                                      <p:cBhvr additive="base">
                                        <p:cTn id="12" dur="500" fill="hold"/>
                                        <p:tgtEl>
                                          <p:spTgt spid="12"/>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2" presetClass="entr" presetSubtype="1" fill="hold" grpId="0" nodeType="afterEffect">
                                  <p:stCondLst>
                                    <p:cond delay="0"/>
                                  </p:stCondLst>
                                  <p:childTnLst>
                                    <p:set>
                                      <p:cBhvr>
                                        <p:cTn id="15" dur="1" fill="hold">
                                          <p:stCondLst>
                                            <p:cond delay="0"/>
                                          </p:stCondLst>
                                        </p:cTn>
                                        <p:tgtEl>
                                          <p:spTgt spid="11"/>
                                        </p:tgtEl>
                                        <p:attrNameLst>
                                          <p:attrName>style.visibility</p:attrName>
                                        </p:attrNameLst>
                                      </p:cBhvr>
                                      <p:to>
                                        <p:strVal val="visible"/>
                                      </p:to>
                                    </p:set>
                                    <p:anim calcmode="lin" valueType="num">
                                      <p:cBhvr additive="base">
                                        <p:cTn id="16" dur="500" fill="hold"/>
                                        <p:tgtEl>
                                          <p:spTgt spid="11"/>
                                        </p:tgtEl>
                                        <p:attrNameLst>
                                          <p:attrName>ppt_x</p:attrName>
                                        </p:attrNameLst>
                                      </p:cBhvr>
                                      <p:tavLst>
                                        <p:tav tm="0">
                                          <p:val>
                                            <p:strVal val="#ppt_x"/>
                                          </p:val>
                                        </p:tav>
                                        <p:tav tm="100000">
                                          <p:val>
                                            <p:strVal val="#ppt_x"/>
                                          </p:val>
                                        </p:tav>
                                      </p:tavLst>
                                    </p:anim>
                                    <p:anim calcmode="lin" valueType="num">
                                      <p:cBhvr additive="base">
                                        <p:cTn id="17" dur="500" fill="hold"/>
                                        <p:tgtEl>
                                          <p:spTgt spid="11"/>
                                        </p:tgtEl>
                                        <p:attrNameLst>
                                          <p:attrName>ppt_y</p:attrName>
                                        </p:attrNameLst>
                                      </p:cBhvr>
                                      <p:tavLst>
                                        <p:tav tm="0">
                                          <p:val>
                                            <p:strVal val="0-#ppt_h/2"/>
                                          </p:val>
                                        </p:tav>
                                        <p:tav tm="100000">
                                          <p:val>
                                            <p:strVal val="#ppt_y"/>
                                          </p:val>
                                        </p:tav>
                                      </p:tavLst>
                                    </p:anim>
                                  </p:childTnLst>
                                </p:cTn>
                              </p:par>
                            </p:childTnLst>
                          </p:cTn>
                        </p:par>
                        <p:par>
                          <p:cTn id="18" fill="hold">
                            <p:stCondLst>
                              <p:cond delay="1500"/>
                            </p:stCondLst>
                            <p:childTnLst>
                              <p:par>
                                <p:cTn id="19" presetID="22" presetClass="entr" presetSubtype="2" fill="hold" grpId="0" nodeType="after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wipe(right)">
                                      <p:cBhvr>
                                        <p:cTn id="2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p:bldP spid="1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819203" y="1451424"/>
            <a:ext cx="5466156" cy="115678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10" name="矩形 9"/>
          <p:cNvSpPr/>
          <p:nvPr/>
        </p:nvSpPr>
        <p:spPr>
          <a:xfrm>
            <a:off x="819203" y="2933713"/>
            <a:ext cx="5466156" cy="200115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spcBef>
                <a:spcPts val="0"/>
              </a:spcBef>
              <a:spcAft>
                <a:spcPts val="0"/>
              </a:spcAft>
            </a:pPr>
            <a:r>
              <a:rPr lang="zh-CN" altLang="en-US" sz="24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 </a:t>
            </a:r>
            <a:r>
              <a:rPr lang="zh-CN" altLang="en-US" sz="2400" dirty="0">
                <a:solidFill>
                  <a:schemeClr val="tx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解决方案</a:t>
            </a:r>
            <a:endParaRPr lang="en-US" altLang="zh-CN" sz="2400" b="1" dirty="0">
              <a:solidFill>
                <a:schemeClr val="tx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1" name="Content Placeholder 2"/>
          <p:cNvSpPr txBox="1"/>
          <p:nvPr/>
        </p:nvSpPr>
        <p:spPr>
          <a:xfrm>
            <a:off x="2468935" y="3217587"/>
            <a:ext cx="3639630" cy="1433406"/>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just">
              <a:lnSpc>
                <a:spcPct val="150000"/>
              </a:lnSpc>
              <a:spcBef>
                <a:spcPts val="0"/>
              </a:spcBef>
              <a:spcAft>
                <a:spcPts val="0"/>
              </a:spcAft>
            </a:pPr>
            <a:r>
              <a:rPr lang="zh-CN" altLang="en-US" sz="1600" dirty="0">
                <a:latin typeface="Arial" panose="020B0604020202020204" pitchFamily="34" charset="0"/>
                <a:ea typeface="微软雅黑" panose="020B0503020204020204" pitchFamily="34" charset="-122"/>
                <a:cs typeface="Arial" panose="020B0604020202020204" pitchFamily="34" charset="0"/>
              </a:rPr>
              <a:t>因此在这个过程中我们也是需要有更多的不同阶段的数据来使得我们的调查更具有全面性，也更能发现交叉口中可能存在的某些问题。</a:t>
            </a:r>
            <a:endParaRPr lang="en-US" altLang="zh-CN" sz="1600" dirty="0">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2" name="Content Placeholder 2"/>
          <p:cNvSpPr txBox="1"/>
          <p:nvPr/>
        </p:nvSpPr>
        <p:spPr>
          <a:xfrm>
            <a:off x="1140013" y="1640510"/>
            <a:ext cx="4968552" cy="694742"/>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just">
              <a:lnSpc>
                <a:spcPct val="150000"/>
              </a:lnSpc>
              <a:spcBef>
                <a:spcPts val="0"/>
              </a:spcBef>
              <a:spcAft>
                <a:spcPts val="0"/>
              </a:spcAft>
            </a:pPr>
            <a:r>
              <a:rPr lang="zh-CN" altLang="en-US" sz="16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通过这次调查我们发现了我们采集的交通量变化不大，整个过程中没有较为明显的起伏。</a:t>
            </a:r>
            <a:endParaRPr lang="en-US" altLang="zh-CN" sz="1600"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7" name="TextBox 8"/>
          <p:cNvSpPr txBox="1"/>
          <p:nvPr/>
        </p:nvSpPr>
        <p:spPr>
          <a:xfrm>
            <a:off x="273679" y="349607"/>
            <a:ext cx="3949155" cy="492443"/>
          </a:xfrm>
          <a:prstGeom prst="rect">
            <a:avLst/>
          </a:prstGeom>
          <a:noFill/>
        </p:spPr>
        <p:txBody>
          <a:bodyPr wrap="square" lIns="0" tIns="0" rIns="0" bIns="0" rtlCol="0" anchor="ctr">
            <a:spAutoFit/>
          </a:bodyPr>
          <a:lstStyle/>
          <a:p>
            <a:pPr marL="457200" indent="-457200" algn="r">
              <a:buFont typeface="Arial" panose="020B0604020202020204" pitchFamily="34" charset="0"/>
              <a:buChar char="•"/>
            </a:pPr>
            <a:r>
              <a:rPr lang="zh-CN" altLang="en-US" sz="32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数据样本不够多</a:t>
            </a:r>
            <a:endParaRPr lang="zh-CN" altLang="en-US" sz="32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pic>
        <p:nvPicPr>
          <p:cNvPr id="4" name="图片 3" descr="中山大学logo"/>
          <p:cNvPicPr>
            <a:picLocks noChangeAspect="1"/>
          </p:cNvPicPr>
          <p:nvPr/>
        </p:nvPicPr>
        <p:blipFill>
          <a:blip r:embed="rId1"/>
          <a:stretch>
            <a:fillRect/>
          </a:stretch>
        </p:blipFill>
        <p:spPr>
          <a:xfrm>
            <a:off x="11608435" y="243205"/>
            <a:ext cx="793750" cy="793750"/>
          </a:xfrm>
          <a:prstGeom prst="rect">
            <a:avLst/>
          </a:prstGeom>
        </p:spPr>
      </p:pic>
      <p:pic>
        <p:nvPicPr>
          <p:cNvPr id="5" name="图片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28672" y="2680221"/>
            <a:ext cx="4942597" cy="3706948"/>
          </a:xfrm>
          <a:prstGeom prst="snip2DiagRect">
            <a:avLst/>
          </a:prstGeom>
          <a:solidFill>
            <a:srgbClr val="FFFFFF">
              <a:shade val="85000"/>
            </a:srgbClr>
          </a:solidFill>
          <a:ln w="88900" cap="sq">
            <a:solidFill>
              <a:srgbClr val="FFFFFF"/>
            </a:solidFill>
            <a:miter lim="800000"/>
            <a:headEnd/>
            <a:tailEnd/>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mc:AlternateContent xmlns:mc="http://schemas.openxmlformats.org/markup-compatibility/2006">
    <mc:Choice xmlns:p14="http://schemas.microsoft.com/office/powerpoint/2010/main" Requires="p14">
      <p:transition spd="slow" p14:dur="1200" advTm="0">
        <p14:prism/>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2" presetClass="entr" presetSubtype="1"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ppt_x"/>
                                          </p:val>
                                        </p:tav>
                                        <p:tav tm="100000">
                                          <p:val>
                                            <p:strVal val="#ppt_x"/>
                                          </p:val>
                                        </p:tav>
                                      </p:tavLst>
                                    </p:anim>
                                    <p:anim calcmode="lin" valueType="num">
                                      <p:cBhvr additive="base">
                                        <p:cTn id="12" dur="500" fill="hold"/>
                                        <p:tgtEl>
                                          <p:spTgt spid="12"/>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2" presetClass="entr" presetSubtype="1" fill="hold" grpId="0" nodeType="afterEffect">
                                  <p:stCondLst>
                                    <p:cond delay="0"/>
                                  </p:stCondLst>
                                  <p:childTnLst>
                                    <p:set>
                                      <p:cBhvr>
                                        <p:cTn id="15" dur="1" fill="hold">
                                          <p:stCondLst>
                                            <p:cond delay="0"/>
                                          </p:stCondLst>
                                        </p:cTn>
                                        <p:tgtEl>
                                          <p:spTgt spid="11"/>
                                        </p:tgtEl>
                                        <p:attrNameLst>
                                          <p:attrName>style.visibility</p:attrName>
                                        </p:attrNameLst>
                                      </p:cBhvr>
                                      <p:to>
                                        <p:strVal val="visible"/>
                                      </p:to>
                                    </p:set>
                                    <p:anim calcmode="lin" valueType="num">
                                      <p:cBhvr additive="base">
                                        <p:cTn id="16" dur="500" fill="hold"/>
                                        <p:tgtEl>
                                          <p:spTgt spid="11"/>
                                        </p:tgtEl>
                                        <p:attrNameLst>
                                          <p:attrName>ppt_x</p:attrName>
                                        </p:attrNameLst>
                                      </p:cBhvr>
                                      <p:tavLst>
                                        <p:tav tm="0">
                                          <p:val>
                                            <p:strVal val="#ppt_x"/>
                                          </p:val>
                                        </p:tav>
                                        <p:tav tm="100000">
                                          <p:val>
                                            <p:strVal val="#ppt_x"/>
                                          </p:val>
                                        </p:tav>
                                      </p:tavLst>
                                    </p:anim>
                                    <p:anim calcmode="lin" valueType="num">
                                      <p:cBhvr additive="base">
                                        <p:cTn id="17" dur="500" fill="hold"/>
                                        <p:tgtEl>
                                          <p:spTgt spid="11"/>
                                        </p:tgtEl>
                                        <p:attrNameLst>
                                          <p:attrName>ppt_y</p:attrName>
                                        </p:attrNameLst>
                                      </p:cBhvr>
                                      <p:tavLst>
                                        <p:tav tm="0">
                                          <p:val>
                                            <p:strVal val="0-#ppt_h/2"/>
                                          </p:val>
                                        </p:tav>
                                        <p:tav tm="100000">
                                          <p:val>
                                            <p:strVal val="#ppt_y"/>
                                          </p:val>
                                        </p:tav>
                                      </p:tavLst>
                                    </p:anim>
                                  </p:childTnLst>
                                </p:cTn>
                              </p:par>
                            </p:childTnLst>
                          </p:cTn>
                        </p:par>
                        <p:par>
                          <p:cTn id="18" fill="hold">
                            <p:stCondLst>
                              <p:cond delay="1500"/>
                            </p:stCondLst>
                            <p:childTnLst>
                              <p:par>
                                <p:cTn id="19" presetID="22" presetClass="entr" presetSubtype="2" fill="hold" grpId="0" nodeType="after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wipe(right)">
                                      <p:cBhvr>
                                        <p:cTn id="2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p:bldP spid="1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4238836" y="3493251"/>
            <a:ext cx="4381081" cy="96997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72720" tIns="36359" rIns="72720" bIns="36359"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 name="椭圆 2"/>
          <p:cNvSpPr/>
          <p:nvPr/>
        </p:nvSpPr>
        <p:spPr>
          <a:xfrm>
            <a:off x="5919165" y="2214894"/>
            <a:ext cx="1020423" cy="102042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4400" dirty="0">
                <a:solidFill>
                  <a:schemeClr val="bg1"/>
                </a:solidFill>
                <a:latin typeface="Arial" panose="020B0604020202020204" pitchFamily="34" charset="0"/>
                <a:ea typeface="微软雅黑" panose="020B0503020204020204" pitchFamily="34" charset="-122"/>
                <a:sym typeface="Arial" panose="020B0604020202020204" pitchFamily="34" charset="0"/>
              </a:rPr>
              <a:t>06</a:t>
            </a:r>
            <a:endParaRPr lang="zh-CN" altLang="en-US" sz="4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MH_Entry_1"/>
          <p:cNvSpPr/>
          <p:nvPr>
            <p:custDataLst>
              <p:tags r:id="rId1"/>
            </p:custDataLst>
          </p:nvPr>
        </p:nvSpPr>
        <p:spPr>
          <a:xfrm>
            <a:off x="4951144" y="3762792"/>
            <a:ext cx="2956461" cy="430887"/>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spAutoFit/>
          </a:bodyPr>
          <a:lstStyle/>
          <a:p>
            <a:pPr algn="ctr"/>
            <a:r>
              <a:rPr lang="zh-CN" altLang="en-US" sz="2800" dirty="0">
                <a:solidFill>
                  <a:schemeClr val="bg1"/>
                </a:solidFill>
                <a:latin typeface="Arial" panose="020B0604020202020204" pitchFamily="34" charset="0"/>
                <a:ea typeface="微软雅黑" panose="020B0503020204020204" pitchFamily="34" charset="-122"/>
                <a:sym typeface="Arial" panose="020B0604020202020204" pitchFamily="34" charset="0"/>
              </a:rPr>
              <a:t>正式调查方案制定</a:t>
            </a:r>
            <a:endParaRPr lang="zh-CN" altLang="en-US" sz="28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TextBox 11"/>
          <p:cNvSpPr txBox="1"/>
          <p:nvPr/>
        </p:nvSpPr>
        <p:spPr>
          <a:xfrm>
            <a:off x="6598285" y="4646859"/>
            <a:ext cx="1429879" cy="215444"/>
          </a:xfrm>
          <a:prstGeom prst="rect">
            <a:avLst/>
          </a:prstGeom>
          <a:noFill/>
        </p:spPr>
        <p:txBody>
          <a:bodyPr wrap="none" lIns="0" tIns="0" rIns="0" bIns="0" rtlCol="0">
            <a:spAutoFit/>
          </a:bodyPr>
          <a:lstStyle/>
          <a:p>
            <a:pPr marL="171450" lvl="1" indent="-171450" algn="ctr">
              <a:buFont typeface="Arial" panose="020B0604020202020204" pitchFamily="34" charset="0"/>
              <a:buChar char="•"/>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调查的人员分配</a:t>
            </a:r>
            <a:endParaRPr lang="en-US" altLang="zh-CN"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TextBox 11"/>
          <p:cNvSpPr txBox="1"/>
          <p:nvPr/>
        </p:nvSpPr>
        <p:spPr>
          <a:xfrm>
            <a:off x="5097040" y="4646859"/>
            <a:ext cx="891270" cy="215444"/>
          </a:xfrm>
          <a:prstGeom prst="rect">
            <a:avLst/>
          </a:prstGeom>
          <a:noFill/>
        </p:spPr>
        <p:txBody>
          <a:bodyPr wrap="none" lIns="0" tIns="0" rIns="0" bIns="0" rtlCol="0">
            <a:spAutoFit/>
          </a:bodyPr>
          <a:lstStyle/>
          <a:p>
            <a:pPr marL="171450" lvl="1" indent="-171450" algn="ctr">
              <a:buFont typeface="Arial" panose="020B0604020202020204" pitchFamily="34" charset="0"/>
              <a:buChar char="•"/>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调查方案</a:t>
            </a:r>
            <a:endParaRPr lang="en-US" altLang="zh-CN"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TextBox 11"/>
          <p:cNvSpPr txBox="1"/>
          <p:nvPr/>
        </p:nvSpPr>
        <p:spPr>
          <a:xfrm>
            <a:off x="6508518" y="4916487"/>
            <a:ext cx="1609415" cy="215572"/>
          </a:xfrm>
          <a:prstGeom prst="rect">
            <a:avLst/>
          </a:prstGeom>
          <a:noFill/>
        </p:spPr>
        <p:txBody>
          <a:bodyPr wrap="none" lIns="0" tIns="0" rIns="0" bIns="0" rtlCol="0">
            <a:spAutoFit/>
          </a:bodyPr>
          <a:lstStyle/>
          <a:p>
            <a:pPr marL="171450" lvl="1" indent="-171450" algn="ctr">
              <a:buFont typeface="Arial" panose="020B0604020202020204" pitchFamily="34" charset="0"/>
              <a:buChar char="•"/>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调查后的数据处理</a:t>
            </a:r>
            <a:endParaRPr lang="en-US" altLang="zh-CN"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TextBox 11"/>
          <p:cNvSpPr txBox="1"/>
          <p:nvPr/>
        </p:nvSpPr>
        <p:spPr>
          <a:xfrm>
            <a:off x="4827736" y="4916487"/>
            <a:ext cx="1429879" cy="215444"/>
          </a:xfrm>
          <a:prstGeom prst="rect">
            <a:avLst/>
          </a:prstGeom>
          <a:noFill/>
        </p:spPr>
        <p:txBody>
          <a:bodyPr wrap="none" lIns="0" tIns="0" rIns="0" bIns="0" rtlCol="0">
            <a:spAutoFit/>
          </a:bodyPr>
          <a:lstStyle/>
          <a:p>
            <a:pPr marL="171450" lvl="1" indent="-171450" algn="ctr">
              <a:buFont typeface="Arial" panose="020B0604020202020204" pitchFamily="34" charset="0"/>
              <a:buChar char="•"/>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调查的时间分配</a:t>
            </a:r>
            <a:endParaRPr lang="en-US" altLang="zh-CN"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pic>
        <p:nvPicPr>
          <p:cNvPr id="4" name="图片 3" descr="中山大学logo"/>
          <p:cNvPicPr>
            <a:picLocks noChangeAspect="1"/>
          </p:cNvPicPr>
          <p:nvPr/>
        </p:nvPicPr>
        <p:blipFill>
          <a:blip r:embed="rId2"/>
          <a:stretch>
            <a:fillRect/>
          </a:stretch>
        </p:blipFill>
        <p:spPr>
          <a:xfrm>
            <a:off x="11608435" y="243205"/>
            <a:ext cx="793750" cy="793750"/>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Tm="0">
        <p15:prstTrans prst="wind"/>
      </p:transition>
    </mc:Choice>
    <mc:Fallback>
      <p:transition spd="slow"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accel="40000" fill="hold" grpId="0" nodeType="clickEffect" p14:presetBounceEnd="40000">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14:bounceEnd="40000">
                                          <p:cBhvr additive="base">
                                            <p:cTn id="7" dur="1500" fill="hold"/>
                                            <p:tgtEl>
                                              <p:spTgt spid="3"/>
                                            </p:tgtEl>
                                            <p:attrNameLst>
                                              <p:attrName>ppt_x</p:attrName>
                                            </p:attrNameLst>
                                          </p:cBhvr>
                                          <p:tavLst>
                                            <p:tav tm="0">
                                              <p:val>
                                                <p:strVal val="#ppt_x"/>
                                              </p:val>
                                            </p:tav>
                                            <p:tav tm="100000">
                                              <p:val>
                                                <p:strVal val="#ppt_x"/>
                                              </p:val>
                                            </p:tav>
                                          </p:tavLst>
                                        </p:anim>
                                        <p:anim calcmode="lin" valueType="num" p14:bounceEnd="40000">
                                          <p:cBhvr additive="base">
                                            <p:cTn id="8" dur="1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accel="40000" fill="hold" grpId="0" nodeType="withEffect" p14:presetBounceEnd="40000">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14:bounceEnd="40000">
                                          <p:cBhvr additive="base">
                                            <p:cTn id="11" dur="1500" fill="hold"/>
                                            <p:tgtEl>
                                              <p:spTgt spid="2"/>
                                            </p:tgtEl>
                                            <p:attrNameLst>
                                              <p:attrName>ppt_x</p:attrName>
                                            </p:attrNameLst>
                                          </p:cBhvr>
                                          <p:tavLst>
                                            <p:tav tm="0">
                                              <p:val>
                                                <p:strVal val="#ppt_x"/>
                                              </p:val>
                                            </p:tav>
                                            <p:tav tm="100000">
                                              <p:val>
                                                <p:strVal val="#ppt_x"/>
                                              </p:val>
                                            </p:tav>
                                          </p:tavLst>
                                        </p:anim>
                                        <p:anim calcmode="lin" valueType="num" p14:bounceEnd="40000">
                                          <p:cBhvr additive="base">
                                            <p:cTn id="12" dur="1500" fill="hold"/>
                                            <p:tgtEl>
                                              <p:spTgt spid="2"/>
                                            </p:tgtEl>
                                            <p:attrNameLst>
                                              <p:attrName>ppt_y</p:attrName>
                                            </p:attrNameLst>
                                          </p:cBhvr>
                                          <p:tavLst>
                                            <p:tav tm="0">
                                              <p:val>
                                                <p:strVal val="1+#ppt_h/2"/>
                                              </p:val>
                                            </p:tav>
                                            <p:tav tm="100000">
                                              <p:val>
                                                <p:strVal val="#ppt_y"/>
                                              </p:val>
                                            </p:tav>
                                          </p:tavLst>
                                        </p:anim>
                                      </p:childTnLst>
                                    </p:cTn>
                                  </p:par>
                                  <p:par>
                                    <p:cTn id="13" presetID="56" presetClass="entr" presetSubtype="0" fill="hold" grpId="0" nodeType="withEffect">
                                      <p:stCondLst>
                                        <p:cond delay="0"/>
                                      </p:stCondLst>
                                      <p:iterate type="lt">
                                        <p:tmPct val="10000"/>
                                      </p:iterate>
                                      <p:childTnLst>
                                        <p:set>
                                          <p:cBhvr>
                                            <p:cTn id="14" dur="1" fill="hold">
                                              <p:stCondLst>
                                                <p:cond delay="0"/>
                                              </p:stCondLst>
                                            </p:cTn>
                                            <p:tgtEl>
                                              <p:spTgt spid="5"/>
                                            </p:tgtEl>
                                            <p:attrNameLst>
                                              <p:attrName>style.visibility</p:attrName>
                                            </p:attrNameLst>
                                          </p:cBhvr>
                                          <p:to>
                                            <p:strVal val="visible"/>
                                          </p:to>
                                        </p:set>
                                        <p:anim by="(-#ppt_w*2)" calcmode="lin" valueType="num">
                                          <p:cBhvr rctx="PPT">
                                            <p:cTn id="15" dur="500" autoRev="1" fill="hold">
                                              <p:stCondLst>
                                                <p:cond delay="0"/>
                                              </p:stCondLst>
                                            </p:cTn>
                                            <p:tgtEl>
                                              <p:spTgt spid="5"/>
                                            </p:tgtEl>
                                            <p:attrNameLst>
                                              <p:attrName>ppt_w</p:attrName>
                                            </p:attrNameLst>
                                          </p:cBhvr>
                                        </p:anim>
                                        <p:anim by="(#ppt_w*0.50)" calcmode="lin" valueType="num">
                                          <p:cBhvr>
                                            <p:cTn id="16" dur="500" decel="50000" autoRev="1" fill="hold">
                                              <p:stCondLst>
                                                <p:cond delay="0"/>
                                              </p:stCondLst>
                                            </p:cTn>
                                            <p:tgtEl>
                                              <p:spTgt spid="5"/>
                                            </p:tgtEl>
                                            <p:attrNameLst>
                                              <p:attrName>ppt_x</p:attrName>
                                            </p:attrNameLst>
                                          </p:cBhvr>
                                        </p:anim>
                                        <p:anim from="(-#ppt_h/2)" to="(#ppt_y)" calcmode="lin" valueType="num">
                                          <p:cBhvr>
                                            <p:cTn id="17" dur="1000" fill="hold">
                                              <p:stCondLst>
                                                <p:cond delay="0"/>
                                              </p:stCondLst>
                                            </p:cTn>
                                            <p:tgtEl>
                                              <p:spTgt spid="5"/>
                                            </p:tgtEl>
                                            <p:attrNameLst>
                                              <p:attrName>ppt_y</p:attrName>
                                            </p:attrNameLst>
                                          </p:cBhvr>
                                        </p:anim>
                                        <p:animRot by="21600000">
                                          <p:cBhvr>
                                            <p:cTn id="18" dur="1000" fill="hold">
                                              <p:stCondLst>
                                                <p:cond delay="0"/>
                                              </p:stCondLst>
                                            </p:cTn>
                                            <p:tgtEl>
                                              <p:spTgt spid="5"/>
                                            </p:tgtEl>
                                            <p:attrNameLst>
                                              <p:attrName>r</p:attrName>
                                            </p:attrNameLst>
                                          </p:cBhvr>
                                        </p:animRo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500" fill="hold"/>
                                            <p:tgtEl>
                                              <p:spTgt spid="9"/>
                                            </p:tgtEl>
                                            <p:attrNameLst>
                                              <p:attrName>ppt_x</p:attrName>
                                            </p:attrNameLst>
                                          </p:cBhvr>
                                          <p:tavLst>
                                            <p:tav tm="0">
                                              <p:val>
                                                <p:strVal val="#ppt_x"/>
                                              </p:val>
                                            </p:tav>
                                            <p:tav tm="100000">
                                              <p:val>
                                                <p:strVal val="#ppt_x"/>
                                              </p:val>
                                            </p:tav>
                                          </p:tavLst>
                                        </p:anim>
                                        <p:anim calcmode="lin" valueType="num">
                                          <p:cBhvr additive="base">
                                            <p:cTn id="24" dur="500" fill="hold"/>
                                            <p:tgtEl>
                                              <p:spTgt spid="9"/>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additive="base">
                                            <p:cTn id="27" dur="500" fill="hold"/>
                                            <p:tgtEl>
                                              <p:spTgt spid="10"/>
                                            </p:tgtEl>
                                            <p:attrNameLst>
                                              <p:attrName>ppt_x</p:attrName>
                                            </p:attrNameLst>
                                          </p:cBhvr>
                                          <p:tavLst>
                                            <p:tav tm="0">
                                              <p:val>
                                                <p:strVal val="#ppt_x"/>
                                              </p:val>
                                            </p:tav>
                                            <p:tav tm="100000">
                                              <p:val>
                                                <p:strVal val="#ppt_x"/>
                                              </p:val>
                                            </p:tav>
                                          </p:tavLst>
                                        </p:anim>
                                        <p:anim calcmode="lin" valueType="num">
                                          <p:cBhvr additive="base">
                                            <p:cTn id="28" dur="500" fill="hold"/>
                                            <p:tgtEl>
                                              <p:spTgt spid="10"/>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additive="base">
                                            <p:cTn id="31" dur="500" fill="hold"/>
                                            <p:tgtEl>
                                              <p:spTgt spid="11"/>
                                            </p:tgtEl>
                                            <p:attrNameLst>
                                              <p:attrName>ppt_x</p:attrName>
                                            </p:attrNameLst>
                                          </p:cBhvr>
                                          <p:tavLst>
                                            <p:tav tm="0">
                                              <p:val>
                                                <p:strVal val="#ppt_x"/>
                                              </p:val>
                                            </p:tav>
                                            <p:tav tm="100000">
                                              <p:val>
                                                <p:strVal val="#ppt_x"/>
                                              </p:val>
                                            </p:tav>
                                          </p:tavLst>
                                        </p:anim>
                                        <p:anim calcmode="lin" valueType="num">
                                          <p:cBhvr additive="base">
                                            <p:cTn id="32" dur="500" fill="hold"/>
                                            <p:tgtEl>
                                              <p:spTgt spid="11"/>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12"/>
                                            </p:tgtEl>
                                            <p:attrNameLst>
                                              <p:attrName>style.visibility</p:attrName>
                                            </p:attrNameLst>
                                          </p:cBhvr>
                                          <p:to>
                                            <p:strVal val="visible"/>
                                          </p:to>
                                        </p:set>
                                        <p:anim calcmode="lin" valueType="num">
                                          <p:cBhvr additive="base">
                                            <p:cTn id="35" dur="500" fill="hold"/>
                                            <p:tgtEl>
                                              <p:spTgt spid="12"/>
                                            </p:tgtEl>
                                            <p:attrNameLst>
                                              <p:attrName>ppt_x</p:attrName>
                                            </p:attrNameLst>
                                          </p:cBhvr>
                                          <p:tavLst>
                                            <p:tav tm="0">
                                              <p:val>
                                                <p:strVal val="#ppt_x"/>
                                              </p:val>
                                            </p:tav>
                                            <p:tav tm="100000">
                                              <p:val>
                                                <p:strVal val="#ppt_x"/>
                                              </p:val>
                                            </p:tav>
                                          </p:tavLst>
                                        </p:anim>
                                        <p:anim calcmode="lin" valueType="num">
                                          <p:cBhvr additive="base">
                                            <p:cTn id="36"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5" grpId="0"/>
          <p:bldP spid="9" grpId="0"/>
          <p:bldP spid="10" grpId="0"/>
          <p:bldP spid="11" grpId="0"/>
          <p:bldP spid="12" grpId="0"/>
        </p:bldLst>
      </p:timing>
    </mc:Choice>
    <mc:Fallback>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accel="4000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500" fill="hold"/>
                                            <p:tgtEl>
                                              <p:spTgt spid="3"/>
                                            </p:tgtEl>
                                            <p:attrNameLst>
                                              <p:attrName>ppt_x</p:attrName>
                                            </p:attrNameLst>
                                          </p:cBhvr>
                                          <p:tavLst>
                                            <p:tav tm="0">
                                              <p:val>
                                                <p:strVal val="#ppt_x"/>
                                              </p:val>
                                            </p:tav>
                                            <p:tav tm="100000">
                                              <p:val>
                                                <p:strVal val="#ppt_x"/>
                                              </p:val>
                                            </p:tav>
                                          </p:tavLst>
                                        </p:anim>
                                        <p:anim calcmode="lin" valueType="num">
                                          <p:cBhvr additive="base">
                                            <p:cTn id="8" dur="1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accel="40000"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1500" fill="hold"/>
                                            <p:tgtEl>
                                              <p:spTgt spid="2"/>
                                            </p:tgtEl>
                                            <p:attrNameLst>
                                              <p:attrName>ppt_x</p:attrName>
                                            </p:attrNameLst>
                                          </p:cBhvr>
                                          <p:tavLst>
                                            <p:tav tm="0">
                                              <p:val>
                                                <p:strVal val="#ppt_x"/>
                                              </p:val>
                                            </p:tav>
                                            <p:tav tm="100000">
                                              <p:val>
                                                <p:strVal val="#ppt_x"/>
                                              </p:val>
                                            </p:tav>
                                          </p:tavLst>
                                        </p:anim>
                                        <p:anim calcmode="lin" valueType="num">
                                          <p:cBhvr additive="base">
                                            <p:cTn id="12" dur="1500" fill="hold"/>
                                            <p:tgtEl>
                                              <p:spTgt spid="2"/>
                                            </p:tgtEl>
                                            <p:attrNameLst>
                                              <p:attrName>ppt_y</p:attrName>
                                            </p:attrNameLst>
                                          </p:cBhvr>
                                          <p:tavLst>
                                            <p:tav tm="0">
                                              <p:val>
                                                <p:strVal val="1+#ppt_h/2"/>
                                              </p:val>
                                            </p:tav>
                                            <p:tav tm="100000">
                                              <p:val>
                                                <p:strVal val="#ppt_y"/>
                                              </p:val>
                                            </p:tav>
                                          </p:tavLst>
                                        </p:anim>
                                      </p:childTnLst>
                                    </p:cTn>
                                  </p:par>
                                  <p:par>
                                    <p:cTn id="13" presetID="56" presetClass="entr" presetSubtype="0" fill="hold" grpId="0" nodeType="withEffect">
                                      <p:stCondLst>
                                        <p:cond delay="0"/>
                                      </p:stCondLst>
                                      <p:iterate type="lt">
                                        <p:tmPct val="10000"/>
                                      </p:iterate>
                                      <p:childTnLst>
                                        <p:set>
                                          <p:cBhvr>
                                            <p:cTn id="14" dur="1" fill="hold">
                                              <p:stCondLst>
                                                <p:cond delay="0"/>
                                              </p:stCondLst>
                                            </p:cTn>
                                            <p:tgtEl>
                                              <p:spTgt spid="5"/>
                                            </p:tgtEl>
                                            <p:attrNameLst>
                                              <p:attrName>style.visibility</p:attrName>
                                            </p:attrNameLst>
                                          </p:cBhvr>
                                          <p:to>
                                            <p:strVal val="visible"/>
                                          </p:to>
                                        </p:set>
                                        <p:anim by="(-#ppt_w*2)" calcmode="lin" valueType="num">
                                          <p:cBhvr rctx="PPT">
                                            <p:cTn id="15" dur="500" autoRev="1" fill="hold">
                                              <p:stCondLst>
                                                <p:cond delay="0"/>
                                              </p:stCondLst>
                                            </p:cTn>
                                            <p:tgtEl>
                                              <p:spTgt spid="5"/>
                                            </p:tgtEl>
                                            <p:attrNameLst>
                                              <p:attrName>ppt_w</p:attrName>
                                            </p:attrNameLst>
                                          </p:cBhvr>
                                        </p:anim>
                                        <p:anim by="(#ppt_w*0.50)" calcmode="lin" valueType="num">
                                          <p:cBhvr>
                                            <p:cTn id="16" dur="500" decel="50000" autoRev="1" fill="hold">
                                              <p:stCondLst>
                                                <p:cond delay="0"/>
                                              </p:stCondLst>
                                            </p:cTn>
                                            <p:tgtEl>
                                              <p:spTgt spid="5"/>
                                            </p:tgtEl>
                                            <p:attrNameLst>
                                              <p:attrName>ppt_x</p:attrName>
                                            </p:attrNameLst>
                                          </p:cBhvr>
                                        </p:anim>
                                        <p:anim from="(-#ppt_h/2)" to="(#ppt_y)" calcmode="lin" valueType="num">
                                          <p:cBhvr>
                                            <p:cTn id="17" dur="1000" fill="hold">
                                              <p:stCondLst>
                                                <p:cond delay="0"/>
                                              </p:stCondLst>
                                            </p:cTn>
                                            <p:tgtEl>
                                              <p:spTgt spid="5"/>
                                            </p:tgtEl>
                                            <p:attrNameLst>
                                              <p:attrName>ppt_y</p:attrName>
                                            </p:attrNameLst>
                                          </p:cBhvr>
                                        </p:anim>
                                        <p:animRot by="21600000">
                                          <p:cBhvr>
                                            <p:cTn id="18" dur="1000" fill="hold">
                                              <p:stCondLst>
                                                <p:cond delay="0"/>
                                              </p:stCondLst>
                                            </p:cTn>
                                            <p:tgtEl>
                                              <p:spTgt spid="5"/>
                                            </p:tgtEl>
                                            <p:attrNameLst>
                                              <p:attrName>r</p:attrName>
                                            </p:attrNameLst>
                                          </p:cBhvr>
                                        </p:animRo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500" fill="hold"/>
                                            <p:tgtEl>
                                              <p:spTgt spid="9"/>
                                            </p:tgtEl>
                                            <p:attrNameLst>
                                              <p:attrName>ppt_x</p:attrName>
                                            </p:attrNameLst>
                                          </p:cBhvr>
                                          <p:tavLst>
                                            <p:tav tm="0">
                                              <p:val>
                                                <p:strVal val="#ppt_x"/>
                                              </p:val>
                                            </p:tav>
                                            <p:tav tm="100000">
                                              <p:val>
                                                <p:strVal val="#ppt_x"/>
                                              </p:val>
                                            </p:tav>
                                          </p:tavLst>
                                        </p:anim>
                                        <p:anim calcmode="lin" valueType="num">
                                          <p:cBhvr additive="base">
                                            <p:cTn id="24" dur="500" fill="hold"/>
                                            <p:tgtEl>
                                              <p:spTgt spid="9"/>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additive="base">
                                            <p:cTn id="27" dur="500" fill="hold"/>
                                            <p:tgtEl>
                                              <p:spTgt spid="10"/>
                                            </p:tgtEl>
                                            <p:attrNameLst>
                                              <p:attrName>ppt_x</p:attrName>
                                            </p:attrNameLst>
                                          </p:cBhvr>
                                          <p:tavLst>
                                            <p:tav tm="0">
                                              <p:val>
                                                <p:strVal val="#ppt_x"/>
                                              </p:val>
                                            </p:tav>
                                            <p:tav tm="100000">
                                              <p:val>
                                                <p:strVal val="#ppt_x"/>
                                              </p:val>
                                            </p:tav>
                                          </p:tavLst>
                                        </p:anim>
                                        <p:anim calcmode="lin" valueType="num">
                                          <p:cBhvr additive="base">
                                            <p:cTn id="28" dur="500" fill="hold"/>
                                            <p:tgtEl>
                                              <p:spTgt spid="10"/>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additive="base">
                                            <p:cTn id="31" dur="500" fill="hold"/>
                                            <p:tgtEl>
                                              <p:spTgt spid="11"/>
                                            </p:tgtEl>
                                            <p:attrNameLst>
                                              <p:attrName>ppt_x</p:attrName>
                                            </p:attrNameLst>
                                          </p:cBhvr>
                                          <p:tavLst>
                                            <p:tav tm="0">
                                              <p:val>
                                                <p:strVal val="#ppt_x"/>
                                              </p:val>
                                            </p:tav>
                                            <p:tav tm="100000">
                                              <p:val>
                                                <p:strVal val="#ppt_x"/>
                                              </p:val>
                                            </p:tav>
                                          </p:tavLst>
                                        </p:anim>
                                        <p:anim calcmode="lin" valueType="num">
                                          <p:cBhvr additive="base">
                                            <p:cTn id="32" dur="500" fill="hold"/>
                                            <p:tgtEl>
                                              <p:spTgt spid="11"/>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12"/>
                                            </p:tgtEl>
                                            <p:attrNameLst>
                                              <p:attrName>style.visibility</p:attrName>
                                            </p:attrNameLst>
                                          </p:cBhvr>
                                          <p:to>
                                            <p:strVal val="visible"/>
                                          </p:to>
                                        </p:set>
                                        <p:anim calcmode="lin" valueType="num">
                                          <p:cBhvr additive="base">
                                            <p:cTn id="35" dur="500" fill="hold"/>
                                            <p:tgtEl>
                                              <p:spTgt spid="12"/>
                                            </p:tgtEl>
                                            <p:attrNameLst>
                                              <p:attrName>ppt_x</p:attrName>
                                            </p:attrNameLst>
                                          </p:cBhvr>
                                          <p:tavLst>
                                            <p:tav tm="0">
                                              <p:val>
                                                <p:strVal val="#ppt_x"/>
                                              </p:val>
                                            </p:tav>
                                            <p:tav tm="100000">
                                              <p:val>
                                                <p:strVal val="#ppt_x"/>
                                              </p:val>
                                            </p:tav>
                                          </p:tavLst>
                                        </p:anim>
                                        <p:anim calcmode="lin" valueType="num">
                                          <p:cBhvr additive="base">
                                            <p:cTn id="36"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5" grpId="0"/>
          <p:bldP spid="9" grpId="0"/>
          <p:bldP spid="10" grpId="0"/>
          <p:bldP spid="11" grpId="0"/>
          <p:bldP spid="12" grpId="0"/>
        </p:bldLst>
      </p:timing>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32"/>
          <p:cNvSpPr txBox="1"/>
          <p:nvPr/>
        </p:nvSpPr>
        <p:spPr>
          <a:xfrm>
            <a:off x="5083216" y="2454909"/>
            <a:ext cx="2680182" cy="1217641"/>
          </a:xfrm>
          <a:prstGeom prst="rect">
            <a:avLst/>
          </a:prstGeom>
        </p:spPr>
        <p:txBody>
          <a:bodyPr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50000"/>
              </a:lnSpc>
              <a:buNone/>
            </a:pPr>
            <a:r>
              <a:rPr lang="zh-CN" altLang="en-US" sz="1055"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请替换文字内容，修改文字内容，也可以直接复制你的内到此。请替换文字内容，修改文字内容，也可以直接复制你的内容到此。请替换文字内容，修改文字内容，也可以直接复制你的内容到此。</a:t>
            </a:r>
            <a:endParaRPr lang="en-US" sz="1055"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Text Placeholder 33"/>
          <p:cNvSpPr txBox="1"/>
          <p:nvPr/>
        </p:nvSpPr>
        <p:spPr>
          <a:xfrm>
            <a:off x="5083216" y="2130501"/>
            <a:ext cx="2680182" cy="210955"/>
          </a:xfrm>
          <a:prstGeom prst="rect">
            <a:avLst/>
          </a:prstGeom>
        </p:spPr>
        <p:txBody>
          <a:bodyPr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buNone/>
            </a:pPr>
            <a:r>
              <a:rPr lang="zh-CN" altLang="en-US" sz="1370" b="1"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AU" sz="137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Text Placeholder 32"/>
          <p:cNvSpPr txBox="1"/>
          <p:nvPr/>
        </p:nvSpPr>
        <p:spPr>
          <a:xfrm>
            <a:off x="8273143" y="1958514"/>
            <a:ext cx="3001764" cy="1867178"/>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just">
              <a:lnSpc>
                <a:spcPct val="150000"/>
              </a:lnSpc>
              <a:buFont typeface="Wingdings" panose="05000000000000000000" pitchFamily="2" charset="2"/>
              <a:buChar char="ü"/>
            </a:pP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请替换文字内，修改文字内容，也可以直接复制你的内容到此。请替换文字内容，修改文字内容，也可以直接复制你的内容到此。</a:t>
            </a:r>
            <a:endParaRPr lang="en-US" altLang="zh-CN" sz="8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gn="just">
              <a:lnSpc>
                <a:spcPct val="150000"/>
              </a:lnSpc>
              <a:buFont typeface="Wingdings" panose="05000000000000000000" pitchFamily="2" charset="2"/>
              <a:buChar char="ü"/>
            </a:pP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a:t>
            </a:r>
            <a:endParaRPr lang="en-US" altLang="zh-CN" sz="8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gn="just">
              <a:lnSpc>
                <a:spcPct val="150000"/>
              </a:lnSpc>
              <a:buFont typeface="Wingdings" panose="05000000000000000000" pitchFamily="2" charset="2"/>
              <a:buChar char="ü"/>
            </a:pP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a:t>
            </a:r>
            <a:endPar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Oval 25"/>
          <p:cNvSpPr/>
          <p:nvPr/>
        </p:nvSpPr>
        <p:spPr>
          <a:xfrm>
            <a:off x="1028775" y="3491737"/>
            <a:ext cx="936104" cy="923328"/>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r>
              <a:rPr lang="en-AU" sz="1685" dirty="0">
                <a:solidFill>
                  <a:srgbClr val="FFFFFF"/>
                </a:solidFill>
                <a:latin typeface="Arial" panose="020B0604020202020204" pitchFamily="34" charset="0"/>
                <a:ea typeface="微软雅黑" panose="020B0503020204020204" pitchFamily="34" charset="-122"/>
                <a:sym typeface="Arial" panose="020B0604020202020204" pitchFamily="34" charset="0"/>
              </a:rPr>
              <a:t>02</a:t>
            </a:r>
            <a:endParaRPr lang="en-US" sz="1685"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TextBox 8"/>
          <p:cNvSpPr txBox="1"/>
          <p:nvPr/>
        </p:nvSpPr>
        <p:spPr>
          <a:xfrm>
            <a:off x="380704" y="238387"/>
            <a:ext cx="4425702" cy="492443"/>
          </a:xfrm>
          <a:prstGeom prst="rect">
            <a:avLst/>
          </a:prstGeom>
          <a:noFill/>
        </p:spPr>
        <p:txBody>
          <a:bodyPr wrap="square" lIns="0" tIns="0" rIns="0" bIns="0" rtlCol="0" anchor="ctr">
            <a:spAutoFit/>
          </a:bodyPr>
          <a:lstStyle/>
          <a:p>
            <a:r>
              <a:rPr lang="zh-CN" altLang="en-US" sz="32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调查方案</a:t>
            </a:r>
            <a:endParaRPr lang="zh-CN" altLang="en-US" sz="4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pic>
        <p:nvPicPr>
          <p:cNvPr id="4" name="图片 3" descr="中山大学logo"/>
          <p:cNvPicPr>
            <a:picLocks noChangeAspect="1"/>
          </p:cNvPicPr>
          <p:nvPr/>
        </p:nvPicPr>
        <p:blipFill>
          <a:blip r:embed="rId1"/>
          <a:stretch>
            <a:fillRect/>
          </a:stretch>
        </p:blipFill>
        <p:spPr>
          <a:xfrm>
            <a:off x="11608435" y="243205"/>
            <a:ext cx="793750" cy="793750"/>
          </a:xfrm>
          <a:prstGeom prst="rect">
            <a:avLst/>
          </a:prstGeom>
        </p:spPr>
      </p:pic>
      <p:sp>
        <p:nvSpPr>
          <p:cNvPr id="2" name="文本框 1"/>
          <p:cNvSpPr txBox="1"/>
          <p:nvPr/>
        </p:nvSpPr>
        <p:spPr>
          <a:xfrm>
            <a:off x="2759311" y="1649618"/>
            <a:ext cx="8566608" cy="923330"/>
          </a:xfrm>
          <a:prstGeom prst="rect">
            <a:avLst/>
          </a:prstGeom>
          <a:noFill/>
        </p:spPr>
        <p:txBody>
          <a:bodyPr wrap="square" rtlCol="0">
            <a:spAutoFit/>
          </a:bodyPr>
          <a:lstStyle/>
          <a:p>
            <a:pPr algn="just"/>
            <a:r>
              <a:rPr lang="zh-CN" altLang="zh-CN" dirty="0">
                <a:latin typeface="微软雅黑 Light" panose="020B0502040204020203" pitchFamily="34" charset="-122"/>
                <a:ea typeface="微软雅黑 Light" panose="020B0502040204020203" pitchFamily="34" charset="-122"/>
              </a:rPr>
              <a:t>第一次正式调查我们仍会调查出道口的车流量，其目的是正式检验我们的调查方案的设定以及人员的分工是否能够达到我们预期的要求，获得一个较为准确和科学的交通量调查数据。</a:t>
            </a:r>
            <a:endParaRPr lang="zh-CN" altLang="en-US" dirty="0">
              <a:latin typeface="微软雅黑 Light" panose="020B0502040204020203" pitchFamily="34" charset="-122"/>
              <a:ea typeface="微软雅黑 Light" panose="020B0502040204020203" pitchFamily="34" charset="-122"/>
            </a:endParaRPr>
          </a:p>
        </p:txBody>
      </p:sp>
      <p:sp>
        <p:nvSpPr>
          <p:cNvPr id="3" name="文本框 2"/>
          <p:cNvSpPr txBox="1"/>
          <p:nvPr/>
        </p:nvSpPr>
        <p:spPr>
          <a:xfrm>
            <a:off x="2756967" y="3477480"/>
            <a:ext cx="8424936" cy="923330"/>
          </a:xfrm>
          <a:prstGeom prst="rect">
            <a:avLst/>
          </a:prstGeom>
          <a:noFill/>
        </p:spPr>
        <p:txBody>
          <a:bodyPr wrap="square" rtlCol="0">
            <a:spAutoFit/>
          </a:bodyPr>
          <a:lstStyle/>
          <a:p>
            <a:pPr algn="just"/>
            <a:r>
              <a:rPr lang="zh-CN" altLang="zh-CN" dirty="0">
                <a:latin typeface="微软雅黑 Light" panose="020B0502040204020203" pitchFamily="34" charset="-122"/>
                <a:ea typeface="微软雅黑 Light" panose="020B0502040204020203" pitchFamily="34" charset="-122"/>
              </a:rPr>
              <a:t>在验证了调查方案的准确性和可行性之后，我们将不再调查出道口的交通量，而是直接调查各个进道口的数据，同时对人员分工进行第二次调整，确保每次获得的数据都有较高的科学性，以便我们对接下来的课题进行研究。</a:t>
            </a:r>
            <a:endParaRPr lang="zh-CN" altLang="en-US" dirty="0">
              <a:latin typeface="微软雅黑 Light" panose="020B0502040204020203" pitchFamily="34" charset="-122"/>
              <a:ea typeface="微软雅黑 Light" panose="020B0502040204020203" pitchFamily="34" charset="-122"/>
            </a:endParaRPr>
          </a:p>
        </p:txBody>
      </p:sp>
      <p:sp>
        <p:nvSpPr>
          <p:cNvPr id="22" name="Oval 25"/>
          <p:cNvSpPr/>
          <p:nvPr/>
        </p:nvSpPr>
        <p:spPr>
          <a:xfrm>
            <a:off x="1028775" y="5323655"/>
            <a:ext cx="936104" cy="923328"/>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r>
              <a:rPr lang="en-AU" sz="1685" dirty="0">
                <a:solidFill>
                  <a:srgbClr val="FFFFFF"/>
                </a:solidFill>
                <a:latin typeface="Arial" panose="020B0604020202020204" pitchFamily="34" charset="0"/>
                <a:ea typeface="微软雅黑" panose="020B0503020204020204" pitchFamily="34" charset="-122"/>
                <a:sym typeface="Arial" panose="020B0604020202020204" pitchFamily="34" charset="0"/>
              </a:rPr>
              <a:t>03</a:t>
            </a:r>
            <a:endParaRPr lang="en-US" sz="1685"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文本框 8"/>
          <p:cNvSpPr txBox="1"/>
          <p:nvPr/>
        </p:nvSpPr>
        <p:spPr>
          <a:xfrm>
            <a:off x="2756967" y="5323655"/>
            <a:ext cx="8566608" cy="923330"/>
          </a:xfrm>
          <a:prstGeom prst="rect">
            <a:avLst/>
          </a:prstGeom>
          <a:noFill/>
        </p:spPr>
        <p:txBody>
          <a:bodyPr wrap="square" rtlCol="0">
            <a:spAutoFit/>
          </a:bodyPr>
          <a:lstStyle/>
          <a:p>
            <a:pPr algn="just"/>
            <a:r>
              <a:rPr lang="zh-CN" altLang="zh-CN" dirty="0">
                <a:latin typeface="微软雅黑 Light" panose="020B0502040204020203" pitchFamily="34" charset="-122"/>
                <a:ea typeface="微软雅黑 Light" panose="020B0502040204020203" pitchFamily="34" charset="-122"/>
              </a:rPr>
              <a:t>将会进行三到五次的调查，其主要内容包括早晚高峰时段的交通量调查，周末以及平时交通量的调查与对比分析，各个方向不同交叉口交通量的差异，并试着分析原因的来源。</a:t>
            </a:r>
            <a:endParaRPr lang="zh-CN" altLang="en-US" dirty="0">
              <a:latin typeface="微软雅黑 Light" panose="020B0502040204020203" pitchFamily="34" charset="-122"/>
              <a:ea typeface="微软雅黑 Light" panose="020B0502040204020203" pitchFamily="34" charset="-122"/>
            </a:endParaRPr>
          </a:p>
        </p:txBody>
      </p:sp>
      <p:sp>
        <p:nvSpPr>
          <p:cNvPr id="30" name="Oval 25"/>
          <p:cNvSpPr/>
          <p:nvPr/>
        </p:nvSpPr>
        <p:spPr>
          <a:xfrm>
            <a:off x="1028775" y="1649619"/>
            <a:ext cx="936104" cy="923329"/>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r>
              <a:rPr lang="en-AU" sz="1685" dirty="0">
                <a:solidFill>
                  <a:srgbClr val="FFFFFF"/>
                </a:solidFill>
                <a:latin typeface="Arial" panose="020B0604020202020204" pitchFamily="34" charset="0"/>
                <a:ea typeface="微软雅黑" panose="020B0503020204020204" pitchFamily="34" charset="-122"/>
                <a:sym typeface="Arial" panose="020B0604020202020204" pitchFamily="34" charset="0"/>
              </a:rPr>
              <a:t>01</a:t>
            </a:r>
            <a:endParaRPr lang="en-US" sz="1685"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250" advTm="0">
        <p14:flip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fade">
                                      <p:cBhvr>
                                        <p:cTn id="12" dur="500"/>
                                        <p:tgtEl>
                                          <p:spTgt spid="2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fade">
                                      <p:cBhvr>
                                        <p:cTn id="17"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2" grpId="0" animBg="1"/>
      <p:bldP spid="30"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8"/>
          <p:cNvSpPr txBox="1"/>
          <p:nvPr/>
        </p:nvSpPr>
        <p:spPr>
          <a:xfrm>
            <a:off x="476886" y="430838"/>
            <a:ext cx="3949155" cy="430887"/>
          </a:xfrm>
          <a:prstGeom prst="rect">
            <a:avLst/>
          </a:prstGeom>
          <a:noFill/>
        </p:spPr>
        <p:txBody>
          <a:bodyPr wrap="square" lIns="0" tIns="0" rIns="0" bIns="0" rtlCol="0" anchor="ctr">
            <a:spAutoFit/>
          </a:bodyPr>
          <a:lstStyle/>
          <a:p>
            <a:r>
              <a:rPr lang="zh-CN" altLang="en-US" sz="2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人员分工及相应的时间轴</a:t>
            </a:r>
            <a:endParaRPr lang="zh-CN" altLang="en-US" sz="2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pic>
        <p:nvPicPr>
          <p:cNvPr id="4" name="图片 3" descr="中山大学logo"/>
          <p:cNvPicPr>
            <a:picLocks noChangeAspect="1"/>
          </p:cNvPicPr>
          <p:nvPr/>
        </p:nvPicPr>
        <p:blipFill>
          <a:blip r:embed="rId1"/>
          <a:stretch>
            <a:fillRect/>
          </a:stretch>
        </p:blipFill>
        <p:spPr>
          <a:xfrm>
            <a:off x="11608435" y="243205"/>
            <a:ext cx="793750" cy="793750"/>
          </a:xfrm>
          <a:prstGeom prst="rect">
            <a:avLst/>
          </a:prstGeom>
        </p:spPr>
      </p:pic>
      <p:graphicFrame>
        <p:nvGraphicFramePr>
          <p:cNvPr id="11" name="表格 10"/>
          <p:cNvGraphicFramePr>
            <a:graphicFrameLocks noGrp="1"/>
          </p:cNvGraphicFramePr>
          <p:nvPr/>
        </p:nvGraphicFramePr>
        <p:xfrm>
          <a:off x="476886" y="2320181"/>
          <a:ext cx="5880481" cy="3528387"/>
        </p:xfrm>
        <a:graphic>
          <a:graphicData uri="http://schemas.openxmlformats.org/drawingml/2006/table">
            <a:tbl>
              <a:tblPr firstRow="1" firstCol="1" bandRow="1">
                <a:tableStyleId>{5C22544A-7EE6-4342-B048-85BDC9FD1C3A}</a:tableStyleId>
              </a:tblPr>
              <a:tblGrid>
                <a:gridCol w="1245278"/>
                <a:gridCol w="2006281"/>
                <a:gridCol w="830186"/>
                <a:gridCol w="761004"/>
                <a:gridCol w="1037732"/>
              </a:tblGrid>
              <a:tr h="671947">
                <a:tc>
                  <a:txBody>
                    <a:bodyPr/>
                    <a:lstStyle/>
                    <a:p>
                      <a:pPr algn="ctr">
                        <a:spcAft>
                          <a:spcPts val="0"/>
                        </a:spcAft>
                      </a:pPr>
                      <a:r>
                        <a:rPr lang="en-US" sz="1100" kern="100" dirty="0">
                          <a:effectLst/>
                        </a:rPr>
                        <a:t> </a:t>
                      </a:r>
                      <a:endParaRPr lang="zh-CN" sz="105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350" marR="6350" marT="6350" marB="0" anchor="ctr"/>
                </a:tc>
                <a:tc>
                  <a:txBody>
                    <a:bodyPr/>
                    <a:lstStyle/>
                    <a:p>
                      <a:pPr algn="ctr" fontAlgn="ctr">
                        <a:spcAft>
                          <a:spcPts val="0"/>
                        </a:spcAft>
                      </a:pPr>
                      <a:r>
                        <a:rPr lang="zh-CN" sz="1100" kern="0">
                          <a:effectLst/>
                        </a:rPr>
                        <a:t>左转调头＋部分进道口</a:t>
                      </a:r>
                      <a:endParaRPr lang="zh-CN" sz="1050" kern="100">
                        <a:effectLst/>
                        <a:latin typeface="等线" panose="02010600030101010101" pitchFamily="2" charset="-122"/>
                        <a:ea typeface="等线" panose="02010600030101010101" pitchFamily="2" charset="-122"/>
                        <a:cs typeface="Times New Roman" panose="02020603050405020304" pitchFamily="18" charset="0"/>
                      </a:endParaRPr>
                    </a:p>
                  </a:txBody>
                  <a:tcPr marL="6350" marR="6350" marT="6350" marB="0" anchor="ctr"/>
                </a:tc>
                <a:tc>
                  <a:txBody>
                    <a:bodyPr/>
                    <a:lstStyle/>
                    <a:p>
                      <a:pPr algn="ctr" fontAlgn="ctr">
                        <a:spcAft>
                          <a:spcPts val="0"/>
                        </a:spcAft>
                      </a:pPr>
                      <a:r>
                        <a:rPr lang="zh-CN" sz="1100" kern="0">
                          <a:effectLst/>
                        </a:rPr>
                        <a:t>直行</a:t>
                      </a:r>
                      <a:endParaRPr lang="zh-CN" sz="1050" kern="100">
                        <a:effectLst/>
                        <a:latin typeface="等线" panose="02010600030101010101" pitchFamily="2" charset="-122"/>
                        <a:ea typeface="等线" panose="02010600030101010101" pitchFamily="2" charset="-122"/>
                        <a:cs typeface="Times New Roman" panose="02020603050405020304" pitchFamily="18" charset="0"/>
                      </a:endParaRPr>
                    </a:p>
                  </a:txBody>
                  <a:tcPr marL="6350" marR="6350" marT="6350" marB="0" anchor="ctr"/>
                </a:tc>
                <a:tc>
                  <a:txBody>
                    <a:bodyPr/>
                    <a:lstStyle/>
                    <a:p>
                      <a:pPr algn="ctr" fontAlgn="ctr">
                        <a:spcAft>
                          <a:spcPts val="0"/>
                        </a:spcAft>
                      </a:pPr>
                      <a:r>
                        <a:rPr lang="zh-CN" sz="1100" kern="0">
                          <a:effectLst/>
                        </a:rPr>
                        <a:t>右转</a:t>
                      </a:r>
                      <a:endParaRPr lang="zh-CN" sz="1050" kern="100">
                        <a:effectLst/>
                        <a:latin typeface="等线" panose="02010600030101010101" pitchFamily="2" charset="-122"/>
                        <a:ea typeface="等线" panose="02010600030101010101" pitchFamily="2" charset="-122"/>
                        <a:cs typeface="Times New Roman" panose="02020603050405020304" pitchFamily="18" charset="0"/>
                      </a:endParaRPr>
                    </a:p>
                  </a:txBody>
                  <a:tcPr marL="6350" marR="6350" marT="6350" marB="0" anchor="ctr"/>
                </a:tc>
                <a:tc>
                  <a:txBody>
                    <a:bodyPr/>
                    <a:lstStyle/>
                    <a:p>
                      <a:pPr algn="ctr" fontAlgn="ctr">
                        <a:spcAft>
                          <a:spcPts val="0"/>
                        </a:spcAft>
                      </a:pPr>
                      <a:r>
                        <a:rPr lang="zh-CN" sz="1100" kern="0" dirty="0">
                          <a:effectLst/>
                        </a:rPr>
                        <a:t>出道口</a:t>
                      </a:r>
                      <a:endParaRPr lang="zh-CN" sz="105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350" marR="6350" marT="6350" marB="0" anchor="ctr"/>
                </a:tc>
              </a:tr>
              <a:tr h="714110">
                <a:tc>
                  <a:txBody>
                    <a:bodyPr/>
                    <a:lstStyle/>
                    <a:p>
                      <a:pPr algn="ctr" fontAlgn="ctr">
                        <a:spcAft>
                          <a:spcPts val="0"/>
                        </a:spcAft>
                      </a:pPr>
                      <a:r>
                        <a:rPr lang="zh-CN" sz="1100" kern="0">
                          <a:effectLst/>
                        </a:rPr>
                        <a:t>东进道口</a:t>
                      </a:r>
                      <a:endParaRPr lang="zh-CN" sz="1050" kern="100">
                        <a:effectLst/>
                        <a:latin typeface="等线" panose="02010600030101010101" pitchFamily="2" charset="-122"/>
                        <a:ea typeface="等线" panose="02010600030101010101" pitchFamily="2" charset="-122"/>
                        <a:cs typeface="Times New Roman" panose="02020603050405020304" pitchFamily="18" charset="0"/>
                      </a:endParaRPr>
                    </a:p>
                  </a:txBody>
                  <a:tcPr marL="6350" marR="6350" marT="6350" marB="0" anchor="ctr"/>
                </a:tc>
                <a:tc>
                  <a:txBody>
                    <a:bodyPr/>
                    <a:lstStyle/>
                    <a:p>
                      <a:pPr algn="ctr" fontAlgn="ctr">
                        <a:spcAft>
                          <a:spcPts val="0"/>
                        </a:spcAft>
                      </a:pPr>
                      <a:r>
                        <a:rPr lang="zh-CN" sz="1100" kern="0">
                          <a:effectLst/>
                        </a:rPr>
                        <a:t>张洲</a:t>
                      </a:r>
                      <a:endParaRPr lang="zh-CN" sz="1050" kern="100">
                        <a:effectLst/>
                        <a:latin typeface="等线" panose="02010600030101010101" pitchFamily="2" charset="-122"/>
                        <a:ea typeface="等线" panose="02010600030101010101" pitchFamily="2" charset="-122"/>
                        <a:cs typeface="Times New Roman" panose="02020603050405020304" pitchFamily="18" charset="0"/>
                      </a:endParaRPr>
                    </a:p>
                  </a:txBody>
                  <a:tcPr marL="6350" marR="6350" marT="6350" marB="0" anchor="ctr"/>
                </a:tc>
                <a:tc>
                  <a:txBody>
                    <a:bodyPr/>
                    <a:lstStyle/>
                    <a:p>
                      <a:pPr algn="ctr" fontAlgn="ctr">
                        <a:spcAft>
                          <a:spcPts val="0"/>
                        </a:spcAft>
                      </a:pPr>
                      <a:r>
                        <a:rPr lang="zh-CN" sz="1100" kern="0">
                          <a:effectLst/>
                        </a:rPr>
                        <a:t>赖雨梦</a:t>
                      </a:r>
                      <a:endParaRPr lang="zh-CN" sz="1050" kern="100">
                        <a:effectLst/>
                        <a:latin typeface="等线" panose="02010600030101010101" pitchFamily="2" charset="-122"/>
                        <a:ea typeface="等线" panose="02010600030101010101" pitchFamily="2" charset="-122"/>
                        <a:cs typeface="Times New Roman" panose="02020603050405020304" pitchFamily="18" charset="0"/>
                      </a:endParaRPr>
                    </a:p>
                  </a:txBody>
                  <a:tcPr marL="6350" marR="6350" marT="6350" marB="0" anchor="ctr"/>
                </a:tc>
                <a:tc>
                  <a:txBody>
                    <a:bodyPr/>
                    <a:lstStyle/>
                    <a:p>
                      <a:pPr algn="ctr" fontAlgn="ctr">
                        <a:spcAft>
                          <a:spcPts val="0"/>
                        </a:spcAft>
                      </a:pPr>
                      <a:r>
                        <a:rPr lang="zh-CN" sz="1100" kern="0" dirty="0">
                          <a:effectLst/>
                        </a:rPr>
                        <a:t>李曼妮</a:t>
                      </a:r>
                      <a:endParaRPr lang="zh-CN" sz="105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350" marR="6350" marT="6350" marB="0" anchor="ctr"/>
                </a:tc>
                <a:tc>
                  <a:txBody>
                    <a:bodyPr/>
                    <a:lstStyle/>
                    <a:p>
                      <a:pPr algn="ctr" fontAlgn="ctr">
                        <a:spcAft>
                          <a:spcPts val="0"/>
                        </a:spcAft>
                      </a:pPr>
                      <a:r>
                        <a:rPr lang="zh-CN" sz="1100" kern="0">
                          <a:effectLst/>
                        </a:rPr>
                        <a:t>黄孜颖</a:t>
                      </a:r>
                      <a:endParaRPr lang="zh-CN" sz="1050" kern="100">
                        <a:effectLst/>
                        <a:latin typeface="等线" panose="02010600030101010101" pitchFamily="2" charset="-122"/>
                        <a:ea typeface="等线" panose="02010600030101010101" pitchFamily="2" charset="-122"/>
                        <a:cs typeface="Times New Roman" panose="02020603050405020304" pitchFamily="18" charset="0"/>
                      </a:endParaRPr>
                    </a:p>
                  </a:txBody>
                  <a:tcPr marL="6350" marR="6350" marT="6350" marB="0" anchor="ctr"/>
                </a:tc>
              </a:tr>
              <a:tr h="714110">
                <a:tc>
                  <a:txBody>
                    <a:bodyPr/>
                    <a:lstStyle/>
                    <a:p>
                      <a:pPr algn="ctr" fontAlgn="ctr">
                        <a:spcAft>
                          <a:spcPts val="0"/>
                        </a:spcAft>
                      </a:pPr>
                      <a:r>
                        <a:rPr lang="zh-CN" sz="1100" kern="0">
                          <a:effectLst/>
                        </a:rPr>
                        <a:t>南进道口</a:t>
                      </a:r>
                      <a:endParaRPr lang="zh-CN" sz="1050" kern="100">
                        <a:effectLst/>
                        <a:latin typeface="等线" panose="02010600030101010101" pitchFamily="2" charset="-122"/>
                        <a:ea typeface="等线" panose="02010600030101010101" pitchFamily="2" charset="-122"/>
                        <a:cs typeface="Times New Roman" panose="02020603050405020304" pitchFamily="18" charset="0"/>
                      </a:endParaRPr>
                    </a:p>
                  </a:txBody>
                  <a:tcPr marL="6350" marR="6350" marT="6350" marB="0" anchor="ctr"/>
                </a:tc>
                <a:tc>
                  <a:txBody>
                    <a:bodyPr/>
                    <a:lstStyle/>
                    <a:p>
                      <a:pPr algn="ctr" fontAlgn="ctr">
                        <a:spcAft>
                          <a:spcPts val="0"/>
                        </a:spcAft>
                      </a:pPr>
                      <a:r>
                        <a:rPr lang="zh-CN" sz="1100" kern="0" dirty="0">
                          <a:effectLst/>
                        </a:rPr>
                        <a:t>陈心怡</a:t>
                      </a:r>
                      <a:endParaRPr lang="zh-CN" sz="105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350" marR="6350" marT="6350" marB="0" anchor="ctr"/>
                </a:tc>
                <a:tc>
                  <a:txBody>
                    <a:bodyPr/>
                    <a:lstStyle/>
                    <a:p>
                      <a:pPr algn="ctr" fontAlgn="ctr">
                        <a:spcAft>
                          <a:spcPts val="0"/>
                        </a:spcAft>
                      </a:pPr>
                      <a:r>
                        <a:rPr lang="zh-CN" sz="1100" kern="0">
                          <a:effectLst/>
                        </a:rPr>
                        <a:t>陈梦琪</a:t>
                      </a:r>
                      <a:endParaRPr lang="zh-CN" sz="1050" kern="100">
                        <a:effectLst/>
                        <a:latin typeface="等线" panose="02010600030101010101" pitchFamily="2" charset="-122"/>
                        <a:ea typeface="等线" panose="02010600030101010101" pitchFamily="2" charset="-122"/>
                        <a:cs typeface="Times New Roman" panose="02020603050405020304" pitchFamily="18" charset="0"/>
                      </a:endParaRPr>
                    </a:p>
                  </a:txBody>
                  <a:tcPr marL="6350" marR="6350" marT="6350" marB="0" anchor="ctr"/>
                </a:tc>
                <a:tc>
                  <a:txBody>
                    <a:bodyPr/>
                    <a:lstStyle/>
                    <a:p>
                      <a:pPr algn="ctr" fontAlgn="ctr">
                        <a:spcAft>
                          <a:spcPts val="0"/>
                        </a:spcAft>
                      </a:pPr>
                      <a:r>
                        <a:rPr lang="zh-CN" sz="1100" kern="0">
                          <a:effectLst/>
                        </a:rPr>
                        <a:t>陈彦蓉</a:t>
                      </a:r>
                      <a:endParaRPr lang="zh-CN" sz="1050" kern="100">
                        <a:effectLst/>
                        <a:latin typeface="等线" panose="02010600030101010101" pitchFamily="2" charset="-122"/>
                        <a:ea typeface="等线" panose="02010600030101010101" pitchFamily="2" charset="-122"/>
                        <a:cs typeface="Times New Roman" panose="02020603050405020304" pitchFamily="18" charset="0"/>
                      </a:endParaRPr>
                    </a:p>
                  </a:txBody>
                  <a:tcPr marL="6350" marR="6350" marT="6350" marB="0" anchor="ctr"/>
                </a:tc>
                <a:tc>
                  <a:txBody>
                    <a:bodyPr/>
                    <a:lstStyle/>
                    <a:p>
                      <a:pPr algn="ctr" fontAlgn="ctr">
                        <a:spcAft>
                          <a:spcPts val="0"/>
                        </a:spcAft>
                      </a:pPr>
                      <a:r>
                        <a:rPr lang="zh-CN" sz="1100" kern="0">
                          <a:effectLst/>
                        </a:rPr>
                        <a:t>黄思娴</a:t>
                      </a:r>
                      <a:endParaRPr lang="zh-CN" sz="1050" kern="100">
                        <a:effectLst/>
                        <a:latin typeface="等线" panose="02010600030101010101" pitchFamily="2" charset="-122"/>
                        <a:ea typeface="等线" panose="02010600030101010101" pitchFamily="2" charset="-122"/>
                        <a:cs typeface="Times New Roman" panose="02020603050405020304" pitchFamily="18" charset="0"/>
                      </a:endParaRPr>
                    </a:p>
                  </a:txBody>
                  <a:tcPr marL="6350" marR="6350" marT="6350" marB="0" anchor="ctr"/>
                </a:tc>
              </a:tr>
              <a:tr h="714110">
                <a:tc>
                  <a:txBody>
                    <a:bodyPr/>
                    <a:lstStyle/>
                    <a:p>
                      <a:pPr algn="ctr" fontAlgn="ctr">
                        <a:spcAft>
                          <a:spcPts val="0"/>
                        </a:spcAft>
                      </a:pPr>
                      <a:r>
                        <a:rPr lang="zh-CN" sz="1100" kern="0">
                          <a:effectLst/>
                        </a:rPr>
                        <a:t>西进道口</a:t>
                      </a:r>
                      <a:endParaRPr lang="zh-CN" sz="1050" kern="100">
                        <a:effectLst/>
                        <a:latin typeface="等线" panose="02010600030101010101" pitchFamily="2" charset="-122"/>
                        <a:ea typeface="等线" panose="02010600030101010101" pitchFamily="2" charset="-122"/>
                        <a:cs typeface="Times New Roman" panose="02020603050405020304" pitchFamily="18" charset="0"/>
                      </a:endParaRPr>
                    </a:p>
                  </a:txBody>
                  <a:tcPr marL="6350" marR="6350" marT="6350" marB="0" anchor="ctr"/>
                </a:tc>
                <a:tc>
                  <a:txBody>
                    <a:bodyPr/>
                    <a:lstStyle/>
                    <a:p>
                      <a:pPr algn="ctr" fontAlgn="ctr">
                        <a:spcAft>
                          <a:spcPts val="0"/>
                        </a:spcAft>
                      </a:pPr>
                      <a:r>
                        <a:rPr lang="zh-CN" sz="1100" kern="0">
                          <a:effectLst/>
                        </a:rPr>
                        <a:t>张麒</a:t>
                      </a:r>
                      <a:endParaRPr lang="zh-CN" sz="1050" kern="100">
                        <a:effectLst/>
                        <a:latin typeface="等线" panose="02010600030101010101" pitchFamily="2" charset="-122"/>
                        <a:ea typeface="等线" panose="02010600030101010101" pitchFamily="2" charset="-122"/>
                        <a:cs typeface="Times New Roman" panose="02020603050405020304" pitchFamily="18" charset="0"/>
                      </a:endParaRPr>
                    </a:p>
                  </a:txBody>
                  <a:tcPr marL="6350" marR="6350" marT="6350" marB="0" anchor="ctr"/>
                </a:tc>
                <a:tc>
                  <a:txBody>
                    <a:bodyPr/>
                    <a:lstStyle/>
                    <a:p>
                      <a:pPr algn="ctr" fontAlgn="ctr">
                        <a:spcAft>
                          <a:spcPts val="0"/>
                        </a:spcAft>
                      </a:pPr>
                      <a:r>
                        <a:rPr lang="zh-CN" sz="1100" kern="0">
                          <a:effectLst/>
                        </a:rPr>
                        <a:t>李浩彬</a:t>
                      </a:r>
                      <a:endParaRPr lang="zh-CN" sz="1050" kern="100">
                        <a:effectLst/>
                        <a:latin typeface="等线" panose="02010600030101010101" pitchFamily="2" charset="-122"/>
                        <a:ea typeface="等线" panose="02010600030101010101" pitchFamily="2" charset="-122"/>
                        <a:cs typeface="Times New Roman" panose="02020603050405020304" pitchFamily="18" charset="0"/>
                      </a:endParaRPr>
                    </a:p>
                  </a:txBody>
                  <a:tcPr marL="6350" marR="6350" marT="6350" marB="0" anchor="ctr"/>
                </a:tc>
                <a:tc>
                  <a:txBody>
                    <a:bodyPr/>
                    <a:lstStyle/>
                    <a:p>
                      <a:pPr algn="ctr" fontAlgn="ctr">
                        <a:spcAft>
                          <a:spcPts val="0"/>
                        </a:spcAft>
                      </a:pPr>
                      <a:r>
                        <a:rPr lang="zh-CN" sz="1100" kern="0">
                          <a:effectLst/>
                        </a:rPr>
                        <a:t>张丽涛</a:t>
                      </a:r>
                      <a:endParaRPr lang="zh-CN" sz="1050" kern="100">
                        <a:effectLst/>
                        <a:latin typeface="等线" panose="02010600030101010101" pitchFamily="2" charset="-122"/>
                        <a:ea typeface="等线" panose="02010600030101010101" pitchFamily="2" charset="-122"/>
                        <a:cs typeface="Times New Roman" panose="02020603050405020304" pitchFamily="18" charset="0"/>
                      </a:endParaRPr>
                    </a:p>
                  </a:txBody>
                  <a:tcPr marL="6350" marR="6350" marT="6350" marB="0" anchor="ctr"/>
                </a:tc>
                <a:tc>
                  <a:txBody>
                    <a:bodyPr/>
                    <a:lstStyle/>
                    <a:p>
                      <a:pPr algn="ctr" fontAlgn="ctr">
                        <a:spcAft>
                          <a:spcPts val="0"/>
                        </a:spcAft>
                      </a:pPr>
                      <a:r>
                        <a:rPr lang="zh-CN" sz="1100" kern="0">
                          <a:effectLst/>
                        </a:rPr>
                        <a:t>吴玉冰</a:t>
                      </a:r>
                      <a:endParaRPr lang="zh-CN" sz="1050" kern="100">
                        <a:effectLst/>
                        <a:latin typeface="等线" panose="02010600030101010101" pitchFamily="2" charset="-122"/>
                        <a:ea typeface="等线" panose="02010600030101010101" pitchFamily="2" charset="-122"/>
                        <a:cs typeface="Times New Roman" panose="02020603050405020304" pitchFamily="18" charset="0"/>
                      </a:endParaRPr>
                    </a:p>
                  </a:txBody>
                  <a:tcPr marL="6350" marR="6350" marT="6350" marB="0" anchor="ctr"/>
                </a:tc>
              </a:tr>
              <a:tr h="714110">
                <a:tc>
                  <a:txBody>
                    <a:bodyPr/>
                    <a:lstStyle/>
                    <a:p>
                      <a:pPr algn="ctr" fontAlgn="ctr">
                        <a:spcAft>
                          <a:spcPts val="0"/>
                        </a:spcAft>
                      </a:pPr>
                      <a:r>
                        <a:rPr lang="zh-CN" sz="1100" kern="0">
                          <a:effectLst/>
                        </a:rPr>
                        <a:t>北进道口</a:t>
                      </a:r>
                      <a:endParaRPr lang="zh-CN" sz="1050" kern="100">
                        <a:effectLst/>
                        <a:latin typeface="等线" panose="02010600030101010101" pitchFamily="2" charset="-122"/>
                        <a:ea typeface="等线" panose="02010600030101010101" pitchFamily="2" charset="-122"/>
                        <a:cs typeface="Times New Roman" panose="02020603050405020304" pitchFamily="18" charset="0"/>
                      </a:endParaRPr>
                    </a:p>
                  </a:txBody>
                  <a:tcPr marL="6350" marR="6350" marT="6350" marB="0" anchor="ctr"/>
                </a:tc>
                <a:tc>
                  <a:txBody>
                    <a:bodyPr/>
                    <a:lstStyle/>
                    <a:p>
                      <a:pPr algn="ctr" fontAlgn="ctr">
                        <a:spcAft>
                          <a:spcPts val="0"/>
                        </a:spcAft>
                      </a:pPr>
                      <a:r>
                        <a:rPr lang="zh-CN" sz="1100" kern="0" dirty="0">
                          <a:effectLst/>
                        </a:rPr>
                        <a:t>杨翔宇</a:t>
                      </a:r>
                      <a:endParaRPr lang="zh-CN" sz="105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350" marR="6350" marT="6350" marB="0" anchor="ctr"/>
                </a:tc>
                <a:tc>
                  <a:txBody>
                    <a:bodyPr/>
                    <a:lstStyle/>
                    <a:p>
                      <a:pPr algn="ctr" fontAlgn="ctr">
                        <a:spcAft>
                          <a:spcPts val="0"/>
                        </a:spcAft>
                      </a:pPr>
                      <a:r>
                        <a:rPr lang="zh-CN" sz="1100" kern="0">
                          <a:effectLst/>
                        </a:rPr>
                        <a:t>王其超</a:t>
                      </a:r>
                      <a:endParaRPr lang="zh-CN" sz="1050" kern="100">
                        <a:effectLst/>
                        <a:latin typeface="等线" panose="02010600030101010101" pitchFamily="2" charset="-122"/>
                        <a:ea typeface="等线" panose="02010600030101010101" pitchFamily="2" charset="-122"/>
                        <a:cs typeface="Times New Roman" panose="02020603050405020304" pitchFamily="18" charset="0"/>
                      </a:endParaRPr>
                    </a:p>
                  </a:txBody>
                  <a:tcPr marL="6350" marR="6350" marT="6350" marB="0" anchor="ctr"/>
                </a:tc>
                <a:tc>
                  <a:txBody>
                    <a:bodyPr/>
                    <a:lstStyle/>
                    <a:p>
                      <a:pPr algn="ctr" fontAlgn="ctr">
                        <a:spcAft>
                          <a:spcPts val="0"/>
                        </a:spcAft>
                      </a:pPr>
                      <a:r>
                        <a:rPr lang="zh-CN" sz="1100" kern="0">
                          <a:effectLst/>
                        </a:rPr>
                        <a:t>陈洁颖</a:t>
                      </a:r>
                      <a:endParaRPr lang="zh-CN" sz="1050" kern="100">
                        <a:effectLst/>
                        <a:latin typeface="等线" panose="02010600030101010101" pitchFamily="2" charset="-122"/>
                        <a:ea typeface="等线" panose="02010600030101010101" pitchFamily="2" charset="-122"/>
                        <a:cs typeface="Times New Roman" panose="02020603050405020304" pitchFamily="18" charset="0"/>
                      </a:endParaRPr>
                    </a:p>
                  </a:txBody>
                  <a:tcPr marL="6350" marR="6350" marT="6350" marB="0" anchor="ctr"/>
                </a:tc>
                <a:tc>
                  <a:txBody>
                    <a:bodyPr/>
                    <a:lstStyle/>
                    <a:p>
                      <a:pPr algn="ctr" fontAlgn="ctr">
                        <a:spcAft>
                          <a:spcPts val="0"/>
                        </a:spcAft>
                      </a:pPr>
                      <a:r>
                        <a:rPr lang="zh-CN" sz="1100" kern="0" dirty="0">
                          <a:effectLst/>
                        </a:rPr>
                        <a:t>张雨田</a:t>
                      </a:r>
                      <a:endParaRPr lang="zh-CN" sz="105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350" marR="6350" marT="6350" marB="0" anchor="ctr"/>
                </a:tc>
              </a:tr>
            </a:tbl>
          </a:graphicData>
        </a:graphic>
      </p:graphicFrame>
      <p:sp>
        <p:nvSpPr>
          <p:cNvPr id="12" name="文本框 11"/>
          <p:cNvSpPr txBox="1"/>
          <p:nvPr/>
        </p:nvSpPr>
        <p:spPr>
          <a:xfrm>
            <a:off x="356786" y="1406287"/>
            <a:ext cx="6120680" cy="369332"/>
          </a:xfrm>
          <a:prstGeom prst="rect">
            <a:avLst/>
          </a:prstGeom>
          <a:noFill/>
        </p:spPr>
        <p:txBody>
          <a:bodyPr wrap="square" rtlCol="0">
            <a:spAutoFit/>
          </a:bodyPr>
          <a:lstStyle/>
          <a:p>
            <a:pPr algn="ctr"/>
            <a:r>
              <a:rPr lang="zh-CN" altLang="zh-CN" b="1" dirty="0">
                <a:solidFill>
                  <a:schemeClr val="accent1"/>
                </a:solidFill>
              </a:rPr>
              <a:t>第一次调查人员分工（含出道口）</a:t>
            </a:r>
            <a:endParaRPr lang="zh-CN" altLang="en-US" b="1" dirty="0">
              <a:solidFill>
                <a:schemeClr val="accent1"/>
              </a:solidFill>
            </a:endParaRPr>
          </a:p>
        </p:txBody>
      </p:sp>
      <p:graphicFrame>
        <p:nvGraphicFramePr>
          <p:cNvPr id="16" name="表格 15"/>
          <p:cNvGraphicFramePr>
            <a:graphicFrameLocks noGrp="1"/>
          </p:cNvGraphicFramePr>
          <p:nvPr/>
        </p:nvGraphicFramePr>
        <p:xfrm>
          <a:off x="6789415" y="2294723"/>
          <a:ext cx="5481509" cy="3528391"/>
        </p:xfrm>
        <a:graphic>
          <a:graphicData uri="http://schemas.openxmlformats.org/drawingml/2006/table">
            <a:tbl>
              <a:tblPr firstRow="1" firstCol="1" bandRow="1">
                <a:tableStyleId>{5C22544A-7EE6-4342-B048-85BDC9FD1C3A}</a:tableStyleId>
              </a:tblPr>
              <a:tblGrid>
                <a:gridCol w="1388933"/>
                <a:gridCol w="1587462"/>
                <a:gridCol w="1449422"/>
                <a:gridCol w="1055692"/>
              </a:tblGrid>
              <a:tr h="574898">
                <a:tc>
                  <a:txBody>
                    <a:bodyPr/>
                    <a:lstStyle/>
                    <a:p>
                      <a:pPr algn="ctr">
                        <a:spcAft>
                          <a:spcPts val="0"/>
                        </a:spcAft>
                      </a:pPr>
                      <a:r>
                        <a:rPr lang="en-US" sz="1100" kern="100" dirty="0">
                          <a:effectLst/>
                        </a:rPr>
                        <a:t> </a:t>
                      </a:r>
                      <a:endParaRPr lang="zh-CN" sz="105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350" marR="6350" marT="6350" marB="0" anchor="ctr"/>
                </a:tc>
                <a:tc>
                  <a:txBody>
                    <a:bodyPr/>
                    <a:lstStyle/>
                    <a:p>
                      <a:pPr algn="ctr" fontAlgn="ctr">
                        <a:spcAft>
                          <a:spcPts val="0"/>
                        </a:spcAft>
                      </a:pPr>
                      <a:r>
                        <a:rPr lang="zh-CN" sz="1100" kern="0" dirty="0">
                          <a:effectLst/>
                        </a:rPr>
                        <a:t>左转</a:t>
                      </a:r>
                      <a:endParaRPr lang="zh-CN" sz="105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350" marR="6350" marT="6350" marB="0" anchor="ctr"/>
                </a:tc>
                <a:tc>
                  <a:txBody>
                    <a:bodyPr/>
                    <a:lstStyle/>
                    <a:p>
                      <a:pPr algn="ctr" fontAlgn="ctr">
                        <a:spcAft>
                          <a:spcPts val="0"/>
                        </a:spcAft>
                      </a:pPr>
                      <a:r>
                        <a:rPr lang="zh-CN" sz="1100" kern="0" dirty="0">
                          <a:effectLst/>
                        </a:rPr>
                        <a:t>直行</a:t>
                      </a:r>
                      <a:endParaRPr lang="zh-CN" sz="105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350" marR="6350" marT="6350" marB="0" anchor="ctr"/>
                </a:tc>
                <a:tc>
                  <a:txBody>
                    <a:bodyPr/>
                    <a:lstStyle/>
                    <a:p>
                      <a:pPr algn="ctr" fontAlgn="ctr">
                        <a:spcAft>
                          <a:spcPts val="0"/>
                        </a:spcAft>
                      </a:pPr>
                      <a:r>
                        <a:rPr lang="zh-CN" sz="1100" kern="0" dirty="0">
                          <a:effectLst/>
                        </a:rPr>
                        <a:t>右转</a:t>
                      </a:r>
                      <a:endParaRPr lang="zh-CN" sz="105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350" marR="6350" marT="6350" marB="0" anchor="ctr"/>
                </a:tc>
              </a:tr>
              <a:tr h="847037">
                <a:tc>
                  <a:txBody>
                    <a:bodyPr/>
                    <a:lstStyle/>
                    <a:p>
                      <a:pPr algn="ctr" fontAlgn="ctr">
                        <a:spcAft>
                          <a:spcPts val="0"/>
                        </a:spcAft>
                      </a:pPr>
                      <a:r>
                        <a:rPr lang="zh-CN" sz="1100" kern="0">
                          <a:effectLst/>
                        </a:rPr>
                        <a:t>东进道口</a:t>
                      </a:r>
                      <a:endParaRPr lang="zh-CN" sz="1050" kern="100">
                        <a:effectLst/>
                        <a:latin typeface="等线" panose="02010600030101010101" pitchFamily="2" charset="-122"/>
                        <a:ea typeface="等线" panose="02010600030101010101" pitchFamily="2" charset="-122"/>
                        <a:cs typeface="Times New Roman" panose="02020603050405020304" pitchFamily="18" charset="0"/>
                      </a:endParaRPr>
                    </a:p>
                  </a:txBody>
                  <a:tcPr marL="6350" marR="6350" marT="6350" marB="0" anchor="ctr"/>
                </a:tc>
                <a:tc>
                  <a:txBody>
                    <a:bodyPr/>
                    <a:lstStyle/>
                    <a:p>
                      <a:pPr algn="ctr" fontAlgn="ctr">
                        <a:spcAft>
                          <a:spcPts val="0"/>
                        </a:spcAft>
                      </a:pPr>
                      <a:r>
                        <a:rPr lang="zh-CN" sz="1100" kern="0" dirty="0">
                          <a:effectLst/>
                        </a:rPr>
                        <a:t>李曼妮</a:t>
                      </a:r>
                      <a:endParaRPr lang="zh-CN" sz="105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350" marR="6350" marT="6350" marB="0" anchor="ctr"/>
                </a:tc>
                <a:tc>
                  <a:txBody>
                    <a:bodyPr/>
                    <a:lstStyle/>
                    <a:p>
                      <a:pPr algn="ctr" fontAlgn="ctr">
                        <a:spcAft>
                          <a:spcPts val="0"/>
                        </a:spcAft>
                      </a:pPr>
                      <a:r>
                        <a:rPr lang="zh-CN" sz="1100" kern="0" dirty="0">
                          <a:effectLst/>
                        </a:rPr>
                        <a:t>赖雨梦、黄孜颖</a:t>
                      </a:r>
                      <a:endParaRPr lang="zh-CN" sz="105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350" marR="6350" marT="6350" marB="0" anchor="ctr"/>
                </a:tc>
                <a:tc>
                  <a:txBody>
                    <a:bodyPr/>
                    <a:lstStyle/>
                    <a:p>
                      <a:pPr algn="ctr" fontAlgn="ctr">
                        <a:spcAft>
                          <a:spcPts val="0"/>
                        </a:spcAft>
                      </a:pPr>
                      <a:r>
                        <a:rPr lang="zh-CN" sz="1100" kern="0">
                          <a:effectLst/>
                        </a:rPr>
                        <a:t>张洲</a:t>
                      </a:r>
                      <a:endParaRPr lang="zh-CN" sz="1050" kern="100">
                        <a:effectLst/>
                        <a:latin typeface="等线" panose="02010600030101010101" pitchFamily="2" charset="-122"/>
                        <a:ea typeface="等线" panose="02010600030101010101" pitchFamily="2" charset="-122"/>
                        <a:cs typeface="Times New Roman" panose="02020603050405020304" pitchFamily="18" charset="0"/>
                      </a:endParaRPr>
                    </a:p>
                  </a:txBody>
                  <a:tcPr marL="6350" marR="6350" marT="6350" marB="0" anchor="ctr"/>
                </a:tc>
              </a:tr>
              <a:tr h="702152">
                <a:tc>
                  <a:txBody>
                    <a:bodyPr/>
                    <a:lstStyle/>
                    <a:p>
                      <a:pPr algn="ctr" fontAlgn="ctr">
                        <a:spcAft>
                          <a:spcPts val="0"/>
                        </a:spcAft>
                      </a:pPr>
                      <a:r>
                        <a:rPr lang="zh-CN" sz="1100" kern="0">
                          <a:effectLst/>
                        </a:rPr>
                        <a:t>南进道口</a:t>
                      </a:r>
                      <a:endParaRPr lang="zh-CN" sz="1050" kern="100">
                        <a:effectLst/>
                        <a:latin typeface="等线" panose="02010600030101010101" pitchFamily="2" charset="-122"/>
                        <a:ea typeface="等线" panose="02010600030101010101" pitchFamily="2" charset="-122"/>
                        <a:cs typeface="Times New Roman" panose="02020603050405020304" pitchFamily="18" charset="0"/>
                      </a:endParaRPr>
                    </a:p>
                  </a:txBody>
                  <a:tcPr marL="6350" marR="6350" marT="6350" marB="0" anchor="ctr"/>
                </a:tc>
                <a:tc>
                  <a:txBody>
                    <a:bodyPr/>
                    <a:lstStyle/>
                    <a:p>
                      <a:pPr algn="ctr" fontAlgn="ctr">
                        <a:spcAft>
                          <a:spcPts val="0"/>
                        </a:spcAft>
                      </a:pPr>
                      <a:r>
                        <a:rPr lang="zh-CN" sz="1100" kern="0" dirty="0">
                          <a:effectLst/>
                        </a:rPr>
                        <a:t>黄思娴</a:t>
                      </a:r>
                      <a:endParaRPr lang="zh-CN" sz="105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350" marR="6350" marT="6350" marB="0" anchor="ctr"/>
                </a:tc>
                <a:tc>
                  <a:txBody>
                    <a:bodyPr/>
                    <a:lstStyle/>
                    <a:p>
                      <a:pPr algn="ctr" fontAlgn="ctr">
                        <a:spcAft>
                          <a:spcPts val="0"/>
                        </a:spcAft>
                      </a:pPr>
                      <a:r>
                        <a:rPr lang="zh-CN" sz="1100" kern="0">
                          <a:effectLst/>
                        </a:rPr>
                        <a:t>陈梦琪、陈彦蓉</a:t>
                      </a:r>
                      <a:endParaRPr lang="zh-CN" sz="1050" kern="100">
                        <a:effectLst/>
                        <a:latin typeface="等线" panose="02010600030101010101" pitchFamily="2" charset="-122"/>
                        <a:ea typeface="等线" panose="02010600030101010101" pitchFamily="2" charset="-122"/>
                        <a:cs typeface="Times New Roman" panose="02020603050405020304" pitchFamily="18" charset="0"/>
                      </a:endParaRPr>
                    </a:p>
                  </a:txBody>
                  <a:tcPr marL="6350" marR="6350" marT="6350" marB="0" anchor="ctr"/>
                </a:tc>
                <a:tc>
                  <a:txBody>
                    <a:bodyPr/>
                    <a:lstStyle/>
                    <a:p>
                      <a:pPr algn="ctr" fontAlgn="ctr">
                        <a:spcAft>
                          <a:spcPts val="0"/>
                        </a:spcAft>
                      </a:pPr>
                      <a:r>
                        <a:rPr lang="zh-CN" sz="1100" kern="0">
                          <a:effectLst/>
                        </a:rPr>
                        <a:t>陈心怡</a:t>
                      </a:r>
                      <a:endParaRPr lang="zh-CN" sz="1050" kern="100">
                        <a:effectLst/>
                        <a:latin typeface="等线" panose="02010600030101010101" pitchFamily="2" charset="-122"/>
                        <a:ea typeface="等线" panose="02010600030101010101" pitchFamily="2" charset="-122"/>
                        <a:cs typeface="Times New Roman" panose="02020603050405020304" pitchFamily="18" charset="0"/>
                      </a:endParaRPr>
                    </a:p>
                  </a:txBody>
                  <a:tcPr marL="6350" marR="6350" marT="6350" marB="0" anchor="ctr"/>
                </a:tc>
              </a:tr>
              <a:tr h="702152">
                <a:tc>
                  <a:txBody>
                    <a:bodyPr/>
                    <a:lstStyle/>
                    <a:p>
                      <a:pPr algn="ctr" fontAlgn="ctr">
                        <a:spcAft>
                          <a:spcPts val="0"/>
                        </a:spcAft>
                      </a:pPr>
                      <a:r>
                        <a:rPr lang="zh-CN" sz="1100" kern="0" dirty="0">
                          <a:effectLst/>
                        </a:rPr>
                        <a:t>西进道口</a:t>
                      </a:r>
                      <a:endParaRPr lang="zh-CN" sz="105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350" marR="6350" marT="6350" marB="0" anchor="ctr"/>
                </a:tc>
                <a:tc>
                  <a:txBody>
                    <a:bodyPr/>
                    <a:lstStyle/>
                    <a:p>
                      <a:pPr algn="ctr" fontAlgn="ctr">
                        <a:spcAft>
                          <a:spcPts val="0"/>
                        </a:spcAft>
                      </a:pPr>
                      <a:r>
                        <a:rPr lang="zh-CN" sz="1100" kern="0">
                          <a:effectLst/>
                        </a:rPr>
                        <a:t>张丽涛</a:t>
                      </a:r>
                      <a:endParaRPr lang="zh-CN" sz="1050" kern="100">
                        <a:effectLst/>
                        <a:latin typeface="等线" panose="02010600030101010101" pitchFamily="2" charset="-122"/>
                        <a:ea typeface="等线" panose="02010600030101010101" pitchFamily="2" charset="-122"/>
                        <a:cs typeface="Times New Roman" panose="02020603050405020304" pitchFamily="18" charset="0"/>
                      </a:endParaRPr>
                    </a:p>
                  </a:txBody>
                  <a:tcPr marL="6350" marR="6350" marT="6350" marB="0" anchor="ctr"/>
                </a:tc>
                <a:tc>
                  <a:txBody>
                    <a:bodyPr/>
                    <a:lstStyle/>
                    <a:p>
                      <a:pPr algn="ctr" fontAlgn="ctr">
                        <a:spcAft>
                          <a:spcPts val="0"/>
                        </a:spcAft>
                      </a:pPr>
                      <a:r>
                        <a:rPr lang="zh-CN" sz="1100" kern="0">
                          <a:effectLst/>
                        </a:rPr>
                        <a:t>李浩彬、吴玉冰</a:t>
                      </a:r>
                      <a:endParaRPr lang="zh-CN" sz="1050" kern="100">
                        <a:effectLst/>
                        <a:latin typeface="等线" panose="02010600030101010101" pitchFamily="2" charset="-122"/>
                        <a:ea typeface="等线" panose="02010600030101010101" pitchFamily="2" charset="-122"/>
                        <a:cs typeface="Times New Roman" panose="02020603050405020304" pitchFamily="18" charset="0"/>
                      </a:endParaRPr>
                    </a:p>
                  </a:txBody>
                  <a:tcPr marL="6350" marR="6350" marT="6350" marB="0" anchor="ctr"/>
                </a:tc>
                <a:tc>
                  <a:txBody>
                    <a:bodyPr/>
                    <a:lstStyle/>
                    <a:p>
                      <a:pPr algn="ctr" fontAlgn="ctr">
                        <a:spcAft>
                          <a:spcPts val="0"/>
                        </a:spcAft>
                      </a:pPr>
                      <a:r>
                        <a:rPr lang="zh-CN" sz="1100" kern="0">
                          <a:effectLst/>
                        </a:rPr>
                        <a:t>张麒</a:t>
                      </a:r>
                      <a:endParaRPr lang="zh-CN" sz="1050" kern="100">
                        <a:effectLst/>
                        <a:latin typeface="等线" panose="02010600030101010101" pitchFamily="2" charset="-122"/>
                        <a:ea typeface="等线" panose="02010600030101010101" pitchFamily="2" charset="-122"/>
                        <a:cs typeface="Times New Roman" panose="02020603050405020304" pitchFamily="18" charset="0"/>
                      </a:endParaRPr>
                    </a:p>
                  </a:txBody>
                  <a:tcPr marL="6350" marR="6350" marT="6350" marB="0" anchor="ctr"/>
                </a:tc>
              </a:tr>
              <a:tr h="702152">
                <a:tc>
                  <a:txBody>
                    <a:bodyPr/>
                    <a:lstStyle/>
                    <a:p>
                      <a:pPr algn="ctr" fontAlgn="ctr">
                        <a:spcAft>
                          <a:spcPts val="0"/>
                        </a:spcAft>
                      </a:pPr>
                      <a:r>
                        <a:rPr lang="zh-CN" sz="1100" kern="0" dirty="0">
                          <a:effectLst/>
                        </a:rPr>
                        <a:t>北进道口</a:t>
                      </a:r>
                      <a:endParaRPr lang="zh-CN" sz="105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350" marR="6350" marT="6350" marB="0" anchor="ctr"/>
                </a:tc>
                <a:tc>
                  <a:txBody>
                    <a:bodyPr/>
                    <a:lstStyle/>
                    <a:p>
                      <a:pPr algn="ctr" fontAlgn="ctr">
                        <a:spcAft>
                          <a:spcPts val="0"/>
                        </a:spcAft>
                      </a:pPr>
                      <a:r>
                        <a:rPr lang="zh-CN" sz="1100" kern="0" dirty="0">
                          <a:effectLst/>
                        </a:rPr>
                        <a:t>陈洁颖</a:t>
                      </a:r>
                      <a:endParaRPr lang="zh-CN" sz="105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350" marR="6350" marT="6350" marB="0" anchor="ctr"/>
                </a:tc>
                <a:tc>
                  <a:txBody>
                    <a:bodyPr/>
                    <a:lstStyle/>
                    <a:p>
                      <a:pPr algn="ctr" fontAlgn="ctr">
                        <a:spcAft>
                          <a:spcPts val="0"/>
                        </a:spcAft>
                      </a:pPr>
                      <a:r>
                        <a:rPr lang="zh-CN" sz="1100" kern="0">
                          <a:effectLst/>
                        </a:rPr>
                        <a:t>王其超、张雨田</a:t>
                      </a:r>
                      <a:endParaRPr lang="zh-CN" sz="1050" kern="100">
                        <a:effectLst/>
                        <a:latin typeface="等线" panose="02010600030101010101" pitchFamily="2" charset="-122"/>
                        <a:ea typeface="等线" panose="02010600030101010101" pitchFamily="2" charset="-122"/>
                        <a:cs typeface="Times New Roman" panose="02020603050405020304" pitchFamily="18" charset="0"/>
                      </a:endParaRPr>
                    </a:p>
                  </a:txBody>
                  <a:tcPr marL="6350" marR="6350" marT="6350" marB="0" anchor="ctr"/>
                </a:tc>
                <a:tc>
                  <a:txBody>
                    <a:bodyPr/>
                    <a:lstStyle/>
                    <a:p>
                      <a:pPr algn="ctr" fontAlgn="ctr">
                        <a:spcAft>
                          <a:spcPts val="0"/>
                        </a:spcAft>
                      </a:pPr>
                      <a:r>
                        <a:rPr lang="zh-CN" sz="1100" kern="0" dirty="0">
                          <a:effectLst/>
                        </a:rPr>
                        <a:t>杨翔宇</a:t>
                      </a:r>
                      <a:endParaRPr lang="zh-CN" sz="105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350" marR="6350" marT="6350" marB="0" anchor="ctr"/>
                </a:tc>
              </a:tr>
            </a:tbl>
          </a:graphicData>
        </a:graphic>
      </p:graphicFrame>
      <p:sp>
        <p:nvSpPr>
          <p:cNvPr id="17" name="文本框 16"/>
          <p:cNvSpPr txBox="1"/>
          <p:nvPr/>
        </p:nvSpPr>
        <p:spPr>
          <a:xfrm>
            <a:off x="6993853" y="1406287"/>
            <a:ext cx="4602996" cy="369332"/>
          </a:xfrm>
          <a:prstGeom prst="rect">
            <a:avLst/>
          </a:prstGeom>
          <a:noFill/>
        </p:spPr>
        <p:txBody>
          <a:bodyPr wrap="square" rtlCol="0">
            <a:spAutoFit/>
          </a:bodyPr>
          <a:lstStyle/>
          <a:p>
            <a:pPr algn="ctr"/>
            <a:r>
              <a:rPr lang="zh-CN" altLang="zh-CN" b="1" dirty="0">
                <a:solidFill>
                  <a:schemeClr val="accent1"/>
                </a:solidFill>
              </a:rPr>
              <a:t>之后的调查人员分工</a:t>
            </a:r>
            <a:endParaRPr lang="zh-CN" altLang="zh-CN" b="1" dirty="0">
              <a:solidFill>
                <a:schemeClr val="accent1"/>
              </a:solidFill>
            </a:endParaRPr>
          </a:p>
        </p:txBody>
      </p:sp>
    </p:spTree>
  </p:cSld>
  <p:clrMapOvr>
    <a:masterClrMapping/>
  </p:clrMapOvr>
  <mc:AlternateContent xmlns:mc="http://schemas.openxmlformats.org/markup-compatibility/2006">
    <mc:Choice xmlns:p14="http://schemas.microsoft.com/office/powerpoint/2010/main" Requires="p14">
      <p:transition spd="slow" p14:dur="1250" advTm="0">
        <p14:flip dir="r"/>
      </p:transition>
    </mc:Choice>
    <mc:Fallback>
      <p:transition spd="slow" advTm="0">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4294967295"/>
          </p:nvPr>
        </p:nvSpPr>
        <p:spPr>
          <a:xfrm>
            <a:off x="5475216" y="2257044"/>
            <a:ext cx="1973262" cy="1181862"/>
          </a:xfrm>
          <a:prstGeom prst="rect">
            <a:avLst/>
          </a:prstGeom>
        </p:spPr>
        <p:txBody>
          <a:bodyPr lIns="0" tIns="0" rIns="0" bIns="0" anchor="ctr">
            <a:spAutoFit/>
          </a:bodyPr>
          <a:lstStyle/>
          <a:p>
            <a:pPr marL="0" indent="0" algn="ctr">
              <a:lnSpc>
                <a:spcPct val="120000"/>
              </a:lnSpc>
              <a:spcBef>
                <a:spcPts val="635"/>
              </a:spcBef>
              <a:buNone/>
            </a:pPr>
            <a:r>
              <a:rPr lang="zh-CN" altLang="en-US" sz="3200">
                <a:solidFill>
                  <a:srgbClr val="FFFFFF"/>
                </a:solidFill>
                <a:latin typeface="微软雅黑" panose="020B0503020204020204" pitchFamily="34" charset="-122"/>
                <a:ea typeface="微软雅黑" panose="020B0503020204020204" pitchFamily="34" charset="-122"/>
                <a:cs typeface="Open Sans Light" panose="020B0306030504020204" pitchFamily="34" charset="0"/>
                <a:sym typeface="Arial" panose="020B0604020202020204" pitchFamily="34" charset="0"/>
              </a:rPr>
              <a:t>请替换文字内容</a:t>
            </a:r>
            <a:endParaRPr lang="id-ID" sz="3200" dirty="0">
              <a:solidFill>
                <a:srgbClr val="FFFFFF"/>
              </a:solidFill>
              <a:latin typeface="微软雅黑" panose="020B0503020204020204" pitchFamily="34" charset="-122"/>
              <a:ea typeface="微软雅黑" panose="020B0503020204020204" pitchFamily="34" charset="-122"/>
              <a:cs typeface="Open Sans Light" panose="020B0306030504020204" pitchFamily="34" charset="0"/>
              <a:sym typeface="Arial" panose="020B0604020202020204" pitchFamily="34" charset="0"/>
            </a:endParaRPr>
          </a:p>
        </p:txBody>
      </p:sp>
      <p:sp>
        <p:nvSpPr>
          <p:cNvPr id="11" name="Shape 1852"/>
          <p:cNvSpPr/>
          <p:nvPr/>
        </p:nvSpPr>
        <p:spPr>
          <a:xfrm>
            <a:off x="1483739" y="1894702"/>
            <a:ext cx="947691" cy="94769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26788" tIns="26788" rIns="26788" bIns="26788" numCol="1" anchor="ctr">
            <a:noAutofit/>
          </a:bodyPr>
          <a:lstStyle/>
          <a:p>
            <a:pPr>
              <a:lnSpc>
                <a:spcPct val="120000"/>
              </a:lnSpc>
            </a:pPr>
            <a:endParaRPr sz="1845">
              <a:solidFill>
                <a:srgbClr val="53585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2" name="Shape 1853"/>
          <p:cNvSpPr/>
          <p:nvPr/>
        </p:nvSpPr>
        <p:spPr>
          <a:xfrm>
            <a:off x="1775311" y="2238422"/>
            <a:ext cx="392466" cy="319449"/>
          </a:xfrm>
          <a:custGeom>
            <a:avLst/>
            <a:gdLst/>
            <a:ahLst/>
            <a:cxnLst>
              <a:cxn ang="0">
                <a:pos x="wd2" y="hd2"/>
              </a:cxn>
              <a:cxn ang="5400000">
                <a:pos x="wd2" y="hd2"/>
              </a:cxn>
              <a:cxn ang="10800000">
                <a:pos x="wd2" y="hd2"/>
              </a:cxn>
              <a:cxn ang="16200000">
                <a:pos x="wd2" y="hd2"/>
              </a:cxn>
            </a:cxnLst>
            <a:rect l="0" t="0" r="r" b="b"/>
            <a:pathLst>
              <a:path w="20480" h="21024" extrusionOk="0">
                <a:moveTo>
                  <a:pt x="18800" y="1728"/>
                </a:moveTo>
                <a:cubicBezTo>
                  <a:pt x="16810" y="-576"/>
                  <a:pt x="13583" y="-576"/>
                  <a:pt x="11591" y="1728"/>
                </a:cubicBezTo>
                <a:lnTo>
                  <a:pt x="10239" y="3293"/>
                </a:lnTo>
                <a:lnTo>
                  <a:pt x="8887" y="1728"/>
                </a:lnTo>
                <a:cubicBezTo>
                  <a:pt x="6897" y="-576"/>
                  <a:pt x="3670" y="-576"/>
                  <a:pt x="1680" y="1728"/>
                </a:cubicBezTo>
                <a:cubicBezTo>
                  <a:pt x="-560" y="4320"/>
                  <a:pt x="-560" y="8522"/>
                  <a:pt x="1680" y="11115"/>
                </a:cubicBezTo>
                <a:lnTo>
                  <a:pt x="10239" y="21024"/>
                </a:lnTo>
                <a:lnTo>
                  <a:pt x="18800" y="11115"/>
                </a:lnTo>
                <a:cubicBezTo>
                  <a:pt x="21040" y="8522"/>
                  <a:pt x="21040" y="4320"/>
                  <a:pt x="18800" y="1728"/>
                </a:cubicBezTo>
                <a:close/>
              </a:path>
            </a:pathLst>
          </a:custGeom>
          <a:solidFill>
            <a:srgbClr val="FF0000"/>
          </a:solidFill>
          <a:ln w="12700" cap="flat">
            <a:noFill/>
            <a:miter lim="400000"/>
          </a:ln>
          <a:effectLst/>
        </p:spPr>
        <p:txBody>
          <a:bodyPr wrap="square" lIns="0" tIns="0" rIns="0" bIns="0" numCol="1" anchor="ctr">
            <a:noAutofit/>
          </a:bodyPr>
          <a:lstStyle/>
          <a:p>
            <a:pPr>
              <a:lnSpc>
                <a:spcPct val="120000"/>
              </a:lnSpc>
            </a:pPr>
            <a:endParaRPr sz="1845">
              <a:solidFill>
                <a:srgbClr val="53585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0" name="Shape 1861"/>
          <p:cNvSpPr/>
          <p:nvPr/>
        </p:nvSpPr>
        <p:spPr>
          <a:xfrm>
            <a:off x="1513383" y="4528794"/>
            <a:ext cx="949693" cy="94969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3"/>
          </a:solidFill>
          <a:ln w="12700" cap="flat">
            <a:noFill/>
            <a:miter lim="400000"/>
          </a:ln>
          <a:effectLst/>
        </p:spPr>
        <p:txBody>
          <a:bodyPr wrap="square" lIns="26788" tIns="26788" rIns="26788" bIns="26788" numCol="1" anchor="ctr">
            <a:noAutofit/>
          </a:bodyPr>
          <a:lstStyle/>
          <a:p>
            <a:pPr>
              <a:lnSpc>
                <a:spcPct val="120000"/>
              </a:lnSpc>
            </a:pPr>
            <a:endParaRPr sz="1845">
              <a:solidFill>
                <a:srgbClr val="53585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1" name="Shape 1862"/>
          <p:cNvSpPr/>
          <p:nvPr/>
        </p:nvSpPr>
        <p:spPr>
          <a:xfrm>
            <a:off x="1789914" y="4841178"/>
            <a:ext cx="363260" cy="324924"/>
          </a:xfrm>
          <a:custGeom>
            <a:avLst/>
            <a:gdLst/>
            <a:ahLst/>
            <a:cxnLst>
              <a:cxn ang="0">
                <a:pos x="wd2" y="hd2"/>
              </a:cxn>
              <a:cxn ang="5400000">
                <a:pos x="wd2" y="hd2"/>
              </a:cxn>
              <a:cxn ang="10800000">
                <a:pos x="wd2" y="hd2"/>
              </a:cxn>
              <a:cxn ang="16200000">
                <a:pos x="wd2" y="hd2"/>
              </a:cxn>
            </a:cxnLst>
            <a:rect l="0" t="0" r="r" b="b"/>
            <a:pathLst>
              <a:path w="21177" h="21458" extrusionOk="0">
                <a:moveTo>
                  <a:pt x="20906" y="11130"/>
                </a:moveTo>
                <a:lnTo>
                  <a:pt x="11466" y="425"/>
                </a:lnTo>
                <a:cubicBezTo>
                  <a:pt x="10983" y="-142"/>
                  <a:pt x="10193" y="-142"/>
                  <a:pt x="9710" y="425"/>
                </a:cubicBezTo>
                <a:lnTo>
                  <a:pt x="271" y="11130"/>
                </a:lnTo>
                <a:cubicBezTo>
                  <a:pt x="-212" y="11696"/>
                  <a:pt x="-32" y="12160"/>
                  <a:pt x="671" y="12160"/>
                </a:cubicBezTo>
                <a:lnTo>
                  <a:pt x="2638" y="12160"/>
                </a:lnTo>
                <a:lnTo>
                  <a:pt x="2638" y="20381"/>
                </a:lnTo>
                <a:cubicBezTo>
                  <a:pt x="2638" y="20976"/>
                  <a:pt x="2661" y="21458"/>
                  <a:pt x="3609" y="21458"/>
                </a:cubicBezTo>
                <a:lnTo>
                  <a:pt x="8190" y="21458"/>
                </a:lnTo>
                <a:lnTo>
                  <a:pt x="8190" y="13214"/>
                </a:lnTo>
                <a:lnTo>
                  <a:pt x="12986" y="13214"/>
                </a:lnTo>
                <a:lnTo>
                  <a:pt x="12986" y="21458"/>
                </a:lnTo>
                <a:lnTo>
                  <a:pt x="17795" y="21458"/>
                </a:lnTo>
                <a:cubicBezTo>
                  <a:pt x="18518" y="21458"/>
                  <a:pt x="18538" y="20976"/>
                  <a:pt x="18538" y="20381"/>
                </a:cubicBezTo>
                <a:lnTo>
                  <a:pt x="18538" y="12160"/>
                </a:lnTo>
                <a:lnTo>
                  <a:pt x="20505" y="12160"/>
                </a:lnTo>
                <a:cubicBezTo>
                  <a:pt x="21208" y="12160"/>
                  <a:pt x="21388" y="11696"/>
                  <a:pt x="20906" y="11130"/>
                </a:cubicBezTo>
                <a:close/>
              </a:path>
            </a:pathLst>
          </a:custGeom>
          <a:solidFill>
            <a:srgbClr val="FF0000"/>
          </a:solidFill>
          <a:ln w="12700" cap="flat">
            <a:noFill/>
            <a:miter lim="400000"/>
          </a:ln>
          <a:effectLst/>
        </p:spPr>
        <p:txBody>
          <a:bodyPr wrap="square" lIns="0" tIns="0" rIns="0" bIns="0" numCol="1" anchor="ctr">
            <a:noAutofit/>
          </a:bodyPr>
          <a:lstStyle/>
          <a:p>
            <a:pPr>
              <a:lnSpc>
                <a:spcPct val="120000"/>
              </a:lnSpc>
            </a:pPr>
            <a:endParaRPr sz="1845" dirty="0">
              <a:solidFill>
                <a:srgbClr val="53585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8" name="Shape 1857"/>
          <p:cNvSpPr/>
          <p:nvPr/>
        </p:nvSpPr>
        <p:spPr>
          <a:xfrm>
            <a:off x="1464803" y="3208556"/>
            <a:ext cx="954074" cy="95407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a:miter lim="400000"/>
          </a:ln>
        </p:spPr>
        <p:txBody>
          <a:bodyPr lIns="26788" tIns="26788" rIns="26788" bIns="26788" anchor="ctr"/>
          <a:lstStyle/>
          <a:p>
            <a:pPr>
              <a:lnSpc>
                <a:spcPct val="120000"/>
              </a:lnSpc>
            </a:pPr>
            <a:endParaRPr sz="1845" dirty="0">
              <a:solidFill>
                <a:srgbClr val="53585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6" name="Shape 1858"/>
          <p:cNvSpPr/>
          <p:nvPr/>
        </p:nvSpPr>
        <p:spPr>
          <a:xfrm>
            <a:off x="1809792" y="3474498"/>
            <a:ext cx="231830" cy="422189"/>
          </a:xfrm>
          <a:custGeom>
            <a:avLst/>
            <a:gdLst/>
            <a:ahLst/>
            <a:cxnLst>
              <a:cxn ang="0">
                <a:pos x="wd2" y="hd2"/>
              </a:cxn>
              <a:cxn ang="5400000">
                <a:pos x="wd2" y="hd2"/>
              </a:cxn>
              <a:cxn ang="10800000">
                <a:pos x="wd2" y="hd2"/>
              </a:cxn>
              <a:cxn ang="16200000">
                <a:pos x="wd2" y="hd2"/>
              </a:cxn>
            </a:cxnLst>
            <a:rect l="0" t="0" r="r" b="b"/>
            <a:pathLst>
              <a:path w="21600" h="21600" extrusionOk="0">
                <a:moveTo>
                  <a:pt x="20407" y="3476"/>
                </a:moveTo>
                <a:cubicBezTo>
                  <a:pt x="16335" y="5612"/>
                  <a:pt x="16335" y="5612"/>
                  <a:pt x="16335" y="5612"/>
                </a:cubicBezTo>
                <a:cubicBezTo>
                  <a:pt x="14486" y="4583"/>
                  <a:pt x="12660" y="4068"/>
                  <a:pt x="10835" y="4068"/>
                </a:cubicBezTo>
                <a:cubicBezTo>
                  <a:pt x="9782" y="4068"/>
                  <a:pt x="8916" y="4222"/>
                  <a:pt x="8237" y="4531"/>
                </a:cubicBezTo>
                <a:cubicBezTo>
                  <a:pt x="7582" y="4827"/>
                  <a:pt x="7231" y="5188"/>
                  <a:pt x="7231" y="5587"/>
                </a:cubicBezTo>
                <a:cubicBezTo>
                  <a:pt x="7231" y="5921"/>
                  <a:pt x="7535" y="6256"/>
                  <a:pt x="8120" y="6591"/>
                </a:cubicBezTo>
                <a:cubicBezTo>
                  <a:pt x="8706" y="6938"/>
                  <a:pt x="9876" y="7299"/>
                  <a:pt x="11631" y="7685"/>
                </a:cubicBezTo>
                <a:cubicBezTo>
                  <a:pt x="14743" y="8380"/>
                  <a:pt x="16873" y="8972"/>
                  <a:pt x="18020" y="9461"/>
                </a:cubicBezTo>
                <a:cubicBezTo>
                  <a:pt x="19166" y="9950"/>
                  <a:pt x="20055" y="10530"/>
                  <a:pt x="20687" y="11225"/>
                </a:cubicBezTo>
                <a:cubicBezTo>
                  <a:pt x="21296" y="11907"/>
                  <a:pt x="21600" y="12679"/>
                  <a:pt x="21600" y="13529"/>
                </a:cubicBezTo>
                <a:cubicBezTo>
                  <a:pt x="21600" y="14379"/>
                  <a:pt x="21272" y="15177"/>
                  <a:pt x="20617" y="15897"/>
                </a:cubicBezTo>
                <a:cubicBezTo>
                  <a:pt x="19962" y="16618"/>
                  <a:pt x="19096" y="17198"/>
                  <a:pt x="18066" y="17622"/>
                </a:cubicBezTo>
                <a:cubicBezTo>
                  <a:pt x="17037" y="18034"/>
                  <a:pt x="15539" y="18356"/>
                  <a:pt x="13573" y="18575"/>
                </a:cubicBezTo>
                <a:cubicBezTo>
                  <a:pt x="13573" y="21600"/>
                  <a:pt x="13573" y="21600"/>
                  <a:pt x="13573" y="21600"/>
                </a:cubicBezTo>
                <a:cubicBezTo>
                  <a:pt x="9618" y="21600"/>
                  <a:pt x="9618" y="21600"/>
                  <a:pt x="9618" y="21600"/>
                </a:cubicBezTo>
                <a:cubicBezTo>
                  <a:pt x="9618" y="18652"/>
                  <a:pt x="9618" y="18652"/>
                  <a:pt x="9618" y="18652"/>
                </a:cubicBezTo>
                <a:cubicBezTo>
                  <a:pt x="7793" y="18536"/>
                  <a:pt x="6225" y="18292"/>
                  <a:pt x="4938" y="17906"/>
                </a:cubicBezTo>
                <a:cubicBezTo>
                  <a:pt x="3159" y="17378"/>
                  <a:pt x="1521" y="16670"/>
                  <a:pt x="0" y="15795"/>
                </a:cubicBezTo>
                <a:cubicBezTo>
                  <a:pt x="4002" y="13593"/>
                  <a:pt x="4002" y="13593"/>
                  <a:pt x="4002" y="13593"/>
                </a:cubicBezTo>
                <a:cubicBezTo>
                  <a:pt x="6576" y="15061"/>
                  <a:pt x="9057" y="15795"/>
                  <a:pt x="11444" y="15795"/>
                </a:cubicBezTo>
                <a:cubicBezTo>
                  <a:pt x="12684" y="15795"/>
                  <a:pt x="13714" y="15563"/>
                  <a:pt x="14603" y="15112"/>
                </a:cubicBezTo>
                <a:cubicBezTo>
                  <a:pt x="15469" y="14649"/>
                  <a:pt x="15913" y="14121"/>
                  <a:pt x="15913" y="13503"/>
                </a:cubicBezTo>
                <a:cubicBezTo>
                  <a:pt x="15913" y="12975"/>
                  <a:pt x="15633" y="12525"/>
                  <a:pt x="15071" y="12126"/>
                </a:cubicBezTo>
                <a:cubicBezTo>
                  <a:pt x="14509" y="11740"/>
                  <a:pt x="13386" y="11341"/>
                  <a:pt x="11748" y="10929"/>
                </a:cubicBezTo>
                <a:cubicBezTo>
                  <a:pt x="8401" y="10105"/>
                  <a:pt x="6155" y="9436"/>
                  <a:pt x="4961" y="8946"/>
                </a:cubicBezTo>
                <a:cubicBezTo>
                  <a:pt x="3791" y="8470"/>
                  <a:pt x="2902" y="7917"/>
                  <a:pt x="2317" y="7312"/>
                </a:cubicBezTo>
                <a:cubicBezTo>
                  <a:pt x="1732" y="6707"/>
                  <a:pt x="1451" y="6063"/>
                  <a:pt x="1451" y="5368"/>
                </a:cubicBezTo>
                <a:cubicBezTo>
                  <a:pt x="1451" y="4235"/>
                  <a:pt x="2223" y="3257"/>
                  <a:pt x="3768" y="2446"/>
                </a:cubicBezTo>
                <a:cubicBezTo>
                  <a:pt x="5312" y="1635"/>
                  <a:pt x="7255" y="1197"/>
                  <a:pt x="9618" y="1133"/>
                </a:cubicBezTo>
                <a:cubicBezTo>
                  <a:pt x="9618" y="0"/>
                  <a:pt x="9618" y="0"/>
                  <a:pt x="9618" y="0"/>
                </a:cubicBezTo>
                <a:cubicBezTo>
                  <a:pt x="13573" y="0"/>
                  <a:pt x="13573" y="0"/>
                  <a:pt x="13573" y="0"/>
                </a:cubicBezTo>
                <a:cubicBezTo>
                  <a:pt x="13573" y="1287"/>
                  <a:pt x="13573" y="1287"/>
                  <a:pt x="13573" y="1287"/>
                </a:cubicBezTo>
                <a:cubicBezTo>
                  <a:pt x="14954" y="1455"/>
                  <a:pt x="16101" y="1686"/>
                  <a:pt x="17037" y="1982"/>
                </a:cubicBezTo>
                <a:cubicBezTo>
                  <a:pt x="17996" y="2278"/>
                  <a:pt x="19119" y="2780"/>
                  <a:pt x="20407" y="3476"/>
                </a:cubicBezTo>
                <a:close/>
              </a:path>
            </a:pathLst>
          </a:custGeom>
          <a:solidFill>
            <a:srgbClr val="FFFF00"/>
          </a:solidFill>
          <a:ln w="12700">
            <a:miter lim="400000"/>
          </a:ln>
        </p:spPr>
        <p:txBody>
          <a:bodyPr lIns="0" tIns="0" rIns="0" bIns="0"/>
          <a:lstStyle/>
          <a:p>
            <a:pPr>
              <a:lnSpc>
                <a:spcPct val="120000"/>
              </a:lnSpc>
            </a:pPr>
            <a:endParaRPr sz="1845" dirty="0">
              <a:solidFill>
                <a:srgbClr val="53585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2" name="TextBox 8"/>
          <p:cNvSpPr txBox="1"/>
          <p:nvPr/>
        </p:nvSpPr>
        <p:spPr>
          <a:xfrm>
            <a:off x="621696" y="393858"/>
            <a:ext cx="3884572" cy="492443"/>
          </a:xfrm>
          <a:prstGeom prst="rect">
            <a:avLst/>
          </a:prstGeom>
          <a:noFill/>
        </p:spPr>
        <p:txBody>
          <a:bodyPr wrap="square" lIns="0" tIns="0" rIns="0" bIns="0" rtlCol="0" anchor="ctr">
            <a:spAutoFit/>
          </a:bodyPr>
          <a:lstStyle/>
          <a:p>
            <a:r>
              <a:rPr lang="zh-CN" altLang="en-US" sz="32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具体时间安排</a:t>
            </a:r>
            <a:endParaRPr lang="zh-CN" altLang="en-US" sz="4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pic>
        <p:nvPicPr>
          <p:cNvPr id="2" name="图片 1" descr="中山大学logo"/>
          <p:cNvPicPr>
            <a:picLocks noChangeAspect="1"/>
          </p:cNvPicPr>
          <p:nvPr/>
        </p:nvPicPr>
        <p:blipFill>
          <a:blip r:embed="rId1"/>
          <a:stretch>
            <a:fillRect/>
          </a:stretch>
        </p:blipFill>
        <p:spPr>
          <a:xfrm>
            <a:off x="11608435" y="243205"/>
            <a:ext cx="793750" cy="793750"/>
          </a:xfrm>
          <a:prstGeom prst="rect">
            <a:avLst/>
          </a:prstGeom>
        </p:spPr>
      </p:pic>
      <p:sp>
        <p:nvSpPr>
          <p:cNvPr id="6" name="文本框 5"/>
          <p:cNvSpPr txBox="1"/>
          <p:nvPr/>
        </p:nvSpPr>
        <p:spPr>
          <a:xfrm>
            <a:off x="2828975" y="2034651"/>
            <a:ext cx="6782485" cy="523220"/>
          </a:xfrm>
          <a:prstGeom prst="rect">
            <a:avLst/>
          </a:prstGeom>
          <a:noFill/>
        </p:spPr>
        <p:txBody>
          <a:bodyPr wrap="square" rtlCol="0">
            <a:spAutoFit/>
          </a:bodyPr>
          <a:lstStyle/>
          <a:p>
            <a:pPr algn="ctr"/>
            <a:r>
              <a:rPr lang="zh-CN" altLang="zh-CN" sz="2800" b="1" dirty="0"/>
              <a:t>第十三周到第十四周：调查早晚高峰数据</a:t>
            </a:r>
            <a:endParaRPr lang="zh-CN" altLang="en-US" sz="2800" b="1" dirty="0"/>
          </a:p>
        </p:txBody>
      </p:sp>
      <p:sp>
        <p:nvSpPr>
          <p:cNvPr id="8" name="文本框 7"/>
          <p:cNvSpPr txBox="1"/>
          <p:nvPr/>
        </p:nvSpPr>
        <p:spPr>
          <a:xfrm>
            <a:off x="2943439" y="3444611"/>
            <a:ext cx="8496944" cy="523220"/>
          </a:xfrm>
          <a:prstGeom prst="rect">
            <a:avLst/>
          </a:prstGeom>
          <a:noFill/>
        </p:spPr>
        <p:txBody>
          <a:bodyPr wrap="square" rtlCol="0">
            <a:spAutoFit/>
          </a:bodyPr>
          <a:lstStyle/>
          <a:p>
            <a:r>
              <a:rPr lang="zh-CN" altLang="zh-CN" sz="2800" b="1" dirty="0"/>
              <a:t>第十四周到第十五周：调查周末以及平时的数据</a:t>
            </a:r>
            <a:endParaRPr lang="zh-CN" altLang="en-US" sz="2800" b="1" dirty="0"/>
          </a:p>
        </p:txBody>
      </p:sp>
      <p:sp>
        <p:nvSpPr>
          <p:cNvPr id="9" name="文本框 8"/>
          <p:cNvSpPr txBox="1"/>
          <p:nvPr/>
        </p:nvSpPr>
        <p:spPr>
          <a:xfrm>
            <a:off x="2943439" y="4625715"/>
            <a:ext cx="7738029" cy="954107"/>
          </a:xfrm>
          <a:prstGeom prst="rect">
            <a:avLst/>
          </a:prstGeom>
          <a:noFill/>
        </p:spPr>
        <p:txBody>
          <a:bodyPr wrap="square" rtlCol="0">
            <a:spAutoFit/>
          </a:bodyPr>
          <a:lstStyle/>
          <a:p>
            <a:r>
              <a:rPr lang="zh-CN" altLang="zh-CN" sz="2800" b="1" dirty="0"/>
              <a:t>第十五周到第十六周：进行数据分析以及撰写相应的调查报告</a:t>
            </a:r>
            <a:endParaRPr lang="zh-CN" altLang="en-US" sz="2800" b="1" dirty="0"/>
          </a:p>
        </p:txBody>
      </p:sp>
    </p:spTree>
  </p:cSld>
  <p:clrMapOvr>
    <a:masterClrMapping/>
  </p:clrMapOvr>
  <mc:AlternateContent xmlns:mc="http://schemas.openxmlformats.org/markup-compatibility/2006">
    <mc:Choice xmlns:p14="http://schemas.microsoft.com/office/powerpoint/2010/main" Requires="p14">
      <p:transition spd="slow" p14:dur="1250" advTm="0">
        <p14:flip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fade">
                                      <p:cBhvr>
                                        <p:cTn id="11" dur="500"/>
                                        <p:tgtEl>
                                          <p:spTgt spid="20"/>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21"/>
                                        </p:tgtEl>
                                        <p:attrNameLst>
                                          <p:attrName>style.visibility</p:attrName>
                                        </p:attrNameLst>
                                      </p:cBhvr>
                                      <p:to>
                                        <p:strVal val="visible"/>
                                      </p:to>
                                    </p:set>
                                    <p:animEffect transition="in" filter="fade">
                                      <p:cBhvr>
                                        <p:cTn id="14" dur="500"/>
                                        <p:tgtEl>
                                          <p:spTgt spid="21"/>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childTnLst>
                          </p:cTn>
                        </p:par>
                        <p:par>
                          <p:cTn id="18" fill="hold">
                            <p:stCondLst>
                              <p:cond delay="1000"/>
                            </p:stCondLst>
                            <p:childTnLst>
                              <p:par>
                                <p:cTn id="19" presetID="10" presetClass="entr" presetSubtype="0" fill="hold" grpId="0" nodeType="after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500"/>
                                        <p:tgtEl>
                                          <p:spTgt spid="11"/>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500"/>
                                        <p:tgtEl>
                                          <p:spTgt spid="12"/>
                                        </p:tgtEl>
                                      </p:cBhvr>
                                    </p:animEffect>
                                  </p:childTnLst>
                                </p:cTn>
                              </p:par>
                              <p:par>
                                <p:cTn id="25" presetID="1" presetClass="entr" presetSubtype="0" fill="hold" grpId="0" nodeType="withEffect">
                                  <p:stCondLst>
                                    <p:cond delay="0"/>
                                  </p:stCondLst>
                                  <p:childTnLst>
                                    <p:set>
                                      <p:cBhvr>
                                        <p:cTn id="26" dur="1" fill="hold">
                                          <p:stCondLst>
                                            <p:cond delay="0"/>
                                          </p:stCondLst>
                                        </p:cTn>
                                        <p:tgtEl>
                                          <p:spTgt spid="28"/>
                                        </p:tgtEl>
                                        <p:attrNameLst>
                                          <p:attrName>style.visibility</p:attrName>
                                        </p:attrNameLst>
                                      </p:cBhvr>
                                      <p:to>
                                        <p:strVal val="visible"/>
                                      </p:to>
                                    </p:set>
                                  </p:childTnLst>
                                </p:cTn>
                              </p:par>
                              <p:par>
                                <p:cTn id="27" presetID="27" presetClass="emph" presetSubtype="0" fill="remove" grpId="1" nodeType="withEffect">
                                  <p:stCondLst>
                                    <p:cond delay="0"/>
                                  </p:stCondLst>
                                  <p:childTnLst>
                                    <p:animClr clrSpc="rgb" dir="cw">
                                      <p:cBhvr override="childStyle">
                                        <p:cTn id="28" dur="250" autoRev="1" fill="remove"/>
                                        <p:tgtEl>
                                          <p:spTgt spid="28"/>
                                        </p:tgtEl>
                                        <p:attrNameLst>
                                          <p:attrName>style.color</p:attrName>
                                        </p:attrNameLst>
                                      </p:cBhvr>
                                      <p:to>
                                        <a:schemeClr val="bg1"/>
                                      </p:to>
                                    </p:animClr>
                                    <p:animClr clrSpc="rgb" dir="cw">
                                      <p:cBhvr>
                                        <p:cTn id="29" dur="250" autoRev="1" fill="remove"/>
                                        <p:tgtEl>
                                          <p:spTgt spid="28"/>
                                        </p:tgtEl>
                                        <p:attrNameLst>
                                          <p:attrName>fillcolor</p:attrName>
                                        </p:attrNameLst>
                                      </p:cBhvr>
                                      <p:to>
                                        <a:schemeClr val="bg1"/>
                                      </p:to>
                                    </p:animClr>
                                    <p:set>
                                      <p:cBhvr>
                                        <p:cTn id="30" dur="250" autoRev="1" fill="remove"/>
                                        <p:tgtEl>
                                          <p:spTgt spid="28"/>
                                        </p:tgtEl>
                                        <p:attrNameLst>
                                          <p:attrName>fill.type</p:attrName>
                                        </p:attrNameLst>
                                      </p:cBhvr>
                                      <p:to>
                                        <p:strVal val="solid"/>
                                      </p:to>
                                    </p:set>
                                    <p:set>
                                      <p:cBhvr>
                                        <p:cTn id="31" dur="250" autoRev="1" fill="remove"/>
                                        <p:tgtEl>
                                          <p:spTgt spid="28"/>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11" grpId="0" animBg="1"/>
      <p:bldP spid="12" grpId="0" animBg="1"/>
      <p:bldP spid="20" grpId="0" animBg="1"/>
      <p:bldP spid="21" grpId="0" animBg="1"/>
      <p:bldP spid="28" grpId="0" animBg="1"/>
      <p:bldP spid="28" grpId="1" animBg="1"/>
      <p:bldP spid="16"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32"/>
          <p:cNvSpPr txBox="1"/>
          <p:nvPr/>
        </p:nvSpPr>
        <p:spPr>
          <a:xfrm>
            <a:off x="5083216" y="2454909"/>
            <a:ext cx="2680182" cy="1217641"/>
          </a:xfrm>
          <a:prstGeom prst="rect">
            <a:avLst/>
          </a:prstGeom>
        </p:spPr>
        <p:txBody>
          <a:bodyPr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50000"/>
              </a:lnSpc>
              <a:buNone/>
            </a:pPr>
            <a:r>
              <a:rPr lang="zh-CN" altLang="en-US" sz="1055"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请替换文字内容，修改文字内容，也可以直接复制你的内到此。请替换文字内容，修改文字内容，也可以直接复制你的内容到此。请替换文字内容，修改文字内容，也可以直接复制你的内容到此。</a:t>
            </a:r>
            <a:endParaRPr lang="en-US" sz="1055"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Text Placeholder 33"/>
          <p:cNvSpPr txBox="1"/>
          <p:nvPr/>
        </p:nvSpPr>
        <p:spPr>
          <a:xfrm>
            <a:off x="5083216" y="2130501"/>
            <a:ext cx="2680182" cy="210955"/>
          </a:xfrm>
          <a:prstGeom prst="rect">
            <a:avLst/>
          </a:prstGeom>
        </p:spPr>
        <p:txBody>
          <a:bodyPr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buNone/>
            </a:pPr>
            <a:r>
              <a:rPr lang="zh-CN" altLang="en-US" sz="1370" b="1"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AU" sz="137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Text Placeholder 32"/>
          <p:cNvSpPr txBox="1"/>
          <p:nvPr/>
        </p:nvSpPr>
        <p:spPr>
          <a:xfrm>
            <a:off x="8273143" y="1958514"/>
            <a:ext cx="3001764" cy="1867178"/>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just">
              <a:lnSpc>
                <a:spcPct val="150000"/>
              </a:lnSpc>
              <a:buFont typeface="Wingdings" panose="05000000000000000000" pitchFamily="2" charset="2"/>
              <a:buChar char="ü"/>
            </a:pP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请替换文字内，修改文字内容，也可以直接复制你的内容到此。请替换文字内容，修改文字内容，也可以直接复制你的内容到此。</a:t>
            </a:r>
            <a:endParaRPr lang="en-US" altLang="zh-CN" sz="8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gn="just">
              <a:lnSpc>
                <a:spcPct val="150000"/>
              </a:lnSpc>
              <a:buFont typeface="Wingdings" panose="05000000000000000000" pitchFamily="2" charset="2"/>
              <a:buChar char="ü"/>
            </a:pP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a:t>
            </a:r>
            <a:endParaRPr lang="en-US" altLang="zh-CN" sz="8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gn="just">
              <a:lnSpc>
                <a:spcPct val="150000"/>
              </a:lnSpc>
              <a:buFont typeface="Wingdings" panose="05000000000000000000" pitchFamily="2" charset="2"/>
              <a:buChar char="ü"/>
            </a:pP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a:t>
            </a:r>
            <a:endPar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Oval 25"/>
          <p:cNvSpPr/>
          <p:nvPr/>
        </p:nvSpPr>
        <p:spPr>
          <a:xfrm>
            <a:off x="2613591" y="3536778"/>
            <a:ext cx="617788" cy="617788"/>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r>
              <a:rPr lang="en-AU" sz="1685" dirty="0">
                <a:solidFill>
                  <a:srgbClr val="FFFFFF"/>
                </a:solidFill>
                <a:latin typeface="Arial" panose="020B0604020202020204" pitchFamily="34" charset="0"/>
                <a:ea typeface="微软雅黑" panose="020B0503020204020204" pitchFamily="34" charset="-122"/>
                <a:sym typeface="Arial" panose="020B0604020202020204" pitchFamily="34" charset="0"/>
              </a:rPr>
              <a:t>02</a:t>
            </a:r>
            <a:endParaRPr lang="en-US" sz="1685"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TextBox 8"/>
          <p:cNvSpPr txBox="1"/>
          <p:nvPr/>
        </p:nvSpPr>
        <p:spPr>
          <a:xfrm>
            <a:off x="657514" y="516113"/>
            <a:ext cx="4425702" cy="492443"/>
          </a:xfrm>
          <a:prstGeom prst="rect">
            <a:avLst/>
          </a:prstGeom>
          <a:noFill/>
        </p:spPr>
        <p:txBody>
          <a:bodyPr wrap="square" lIns="0" tIns="0" rIns="0" bIns="0" rtlCol="0" anchor="ctr">
            <a:spAutoFit/>
          </a:bodyPr>
          <a:lstStyle/>
          <a:p>
            <a:r>
              <a:rPr lang="zh-CN" altLang="en-US" sz="32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具体分工</a:t>
            </a:r>
            <a:endParaRPr lang="zh-CN" altLang="en-US" sz="32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pic>
        <p:nvPicPr>
          <p:cNvPr id="4" name="图片 3" descr="中山大学logo"/>
          <p:cNvPicPr>
            <a:picLocks noChangeAspect="1"/>
          </p:cNvPicPr>
          <p:nvPr/>
        </p:nvPicPr>
        <p:blipFill>
          <a:blip r:embed="rId1"/>
          <a:stretch>
            <a:fillRect/>
          </a:stretch>
        </p:blipFill>
        <p:spPr>
          <a:xfrm>
            <a:off x="11608435" y="243205"/>
            <a:ext cx="793750" cy="793750"/>
          </a:xfrm>
          <a:prstGeom prst="rect">
            <a:avLst/>
          </a:prstGeom>
        </p:spPr>
      </p:pic>
      <p:sp>
        <p:nvSpPr>
          <p:cNvPr id="22" name="Oval 25"/>
          <p:cNvSpPr/>
          <p:nvPr/>
        </p:nvSpPr>
        <p:spPr>
          <a:xfrm>
            <a:off x="2613591" y="5037091"/>
            <a:ext cx="617788" cy="617788"/>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r>
              <a:rPr lang="en-AU" sz="1685" dirty="0">
                <a:solidFill>
                  <a:srgbClr val="FFFFFF"/>
                </a:solidFill>
                <a:latin typeface="Arial" panose="020B0604020202020204" pitchFamily="34" charset="0"/>
                <a:ea typeface="微软雅黑" panose="020B0503020204020204" pitchFamily="34" charset="-122"/>
                <a:sym typeface="Arial" panose="020B0604020202020204" pitchFamily="34" charset="0"/>
              </a:rPr>
              <a:t>03</a:t>
            </a:r>
            <a:endParaRPr lang="en-US" sz="1685"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Oval 25"/>
          <p:cNvSpPr/>
          <p:nvPr/>
        </p:nvSpPr>
        <p:spPr>
          <a:xfrm>
            <a:off x="2613591" y="2068821"/>
            <a:ext cx="617788" cy="617788"/>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r>
              <a:rPr lang="en-AU" sz="1685" dirty="0">
                <a:solidFill>
                  <a:srgbClr val="FFFFFF"/>
                </a:solidFill>
                <a:latin typeface="Arial" panose="020B0604020202020204" pitchFamily="34" charset="0"/>
                <a:ea typeface="微软雅黑" panose="020B0503020204020204" pitchFamily="34" charset="-122"/>
                <a:sym typeface="Arial" panose="020B0604020202020204" pitchFamily="34" charset="0"/>
              </a:rPr>
              <a:t>01</a:t>
            </a:r>
            <a:endParaRPr lang="en-US" sz="1685"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文本框 5"/>
          <p:cNvSpPr txBox="1"/>
          <p:nvPr/>
        </p:nvSpPr>
        <p:spPr>
          <a:xfrm>
            <a:off x="3600517" y="1921964"/>
            <a:ext cx="6408712" cy="830997"/>
          </a:xfrm>
          <a:prstGeom prst="rect">
            <a:avLst/>
          </a:prstGeom>
          <a:noFill/>
        </p:spPr>
        <p:txBody>
          <a:bodyPr wrap="square" rtlCol="0">
            <a:spAutoFit/>
          </a:bodyPr>
          <a:lstStyle/>
          <a:p>
            <a:r>
              <a:rPr lang="zh-CN" altLang="zh-CN" sz="2400" b="1" dirty="0"/>
              <a:t>数据分析和处理：第十四组（组长杨翔宇）主要负责，第十一组协助（组长陈心怡</a:t>
            </a:r>
            <a:r>
              <a:rPr lang="zh-CN" altLang="zh-CN" dirty="0"/>
              <a:t>）</a:t>
            </a:r>
            <a:endParaRPr lang="zh-CN" altLang="zh-CN" dirty="0"/>
          </a:p>
        </p:txBody>
      </p:sp>
      <p:sp>
        <p:nvSpPr>
          <p:cNvPr id="7" name="文本框 6"/>
          <p:cNvSpPr txBox="1"/>
          <p:nvPr/>
        </p:nvSpPr>
        <p:spPr>
          <a:xfrm>
            <a:off x="3606628" y="3594859"/>
            <a:ext cx="6515825" cy="461665"/>
          </a:xfrm>
          <a:prstGeom prst="rect">
            <a:avLst/>
          </a:prstGeom>
          <a:noFill/>
        </p:spPr>
        <p:txBody>
          <a:bodyPr wrap="square" rtlCol="0">
            <a:spAutoFit/>
          </a:bodyPr>
          <a:lstStyle/>
          <a:p>
            <a:r>
              <a:rPr lang="zh-CN" altLang="zh-CN" sz="2400" b="1" dirty="0"/>
              <a:t>流量流向图绘制：第五组（组长张麒）</a:t>
            </a:r>
            <a:endParaRPr lang="zh-CN" altLang="zh-CN" sz="2400" b="1" dirty="0"/>
          </a:p>
        </p:txBody>
      </p:sp>
      <p:sp>
        <p:nvSpPr>
          <p:cNvPr id="8" name="文本框 7"/>
          <p:cNvSpPr txBox="1"/>
          <p:nvPr/>
        </p:nvSpPr>
        <p:spPr>
          <a:xfrm>
            <a:off x="3618747" y="5115152"/>
            <a:ext cx="6840760" cy="461665"/>
          </a:xfrm>
          <a:prstGeom prst="rect">
            <a:avLst/>
          </a:prstGeom>
          <a:noFill/>
        </p:spPr>
        <p:txBody>
          <a:bodyPr wrap="square" rtlCol="0">
            <a:spAutoFit/>
          </a:bodyPr>
          <a:lstStyle/>
          <a:p>
            <a:r>
              <a:rPr lang="zh-CN" altLang="zh-CN" sz="2400" b="1" dirty="0"/>
              <a:t>问题总结与分析：第十九组（组长张洲</a:t>
            </a:r>
            <a:r>
              <a:rPr lang="zh-CN" altLang="en-US" sz="2400" b="1" dirty="0"/>
              <a:t>）</a:t>
            </a:r>
            <a:endParaRPr lang="zh-CN" altLang="zh-CN" sz="2400" b="1" dirty="0"/>
          </a:p>
        </p:txBody>
      </p:sp>
    </p:spTree>
  </p:cSld>
  <p:clrMapOvr>
    <a:masterClrMapping/>
  </p:clrMapOvr>
  <mc:AlternateContent xmlns:mc="http://schemas.openxmlformats.org/markup-compatibility/2006">
    <mc:Choice xmlns:p14="http://schemas.microsoft.com/office/powerpoint/2010/main" Requires="p14">
      <p:transition spd="slow" p14:dur="1250" advTm="0">
        <p14:flip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fade">
                                      <p:cBhvr>
                                        <p:cTn id="10" dur="500"/>
                                        <p:tgtEl>
                                          <p:spTgt spid="2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0"/>
                                        </p:tgtEl>
                                        <p:attrNameLst>
                                          <p:attrName>style.visibility</p:attrName>
                                        </p:attrNameLst>
                                      </p:cBhvr>
                                      <p:to>
                                        <p:strVal val="visible"/>
                                      </p:to>
                                    </p:set>
                                    <p:animEffect transition="in" filter="fade">
                                      <p:cBhvr>
                                        <p:cTn id="13"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2" grpId="0" animBg="1"/>
      <p:bldP spid="30"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4238836" y="3493251"/>
            <a:ext cx="4381081" cy="96997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72720" tIns="36359" rIns="72720" bIns="36359" rtlCol="0" anchor="ctr"/>
          <a:lstStyle/>
          <a:p>
            <a:pPr algn="ctr"/>
            <a:endParaRPr lang="zh-CN" altLang="en-US" sz="1510">
              <a:latin typeface="Arial" panose="020B0604020202020204" pitchFamily="34" charset="0"/>
              <a:ea typeface="微软雅黑" panose="020B0503020204020204" pitchFamily="34" charset="-122"/>
              <a:sym typeface="Arial" panose="020B0604020202020204" pitchFamily="34" charset="0"/>
            </a:endParaRPr>
          </a:p>
        </p:txBody>
      </p:sp>
      <p:sp>
        <p:nvSpPr>
          <p:cNvPr id="3" name="椭圆 2"/>
          <p:cNvSpPr/>
          <p:nvPr/>
        </p:nvSpPr>
        <p:spPr>
          <a:xfrm>
            <a:off x="5919165" y="2214894"/>
            <a:ext cx="1020423" cy="102042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4400" dirty="0">
                <a:solidFill>
                  <a:schemeClr val="bg1"/>
                </a:solidFill>
                <a:latin typeface="Arial" panose="020B0604020202020204" pitchFamily="34" charset="0"/>
                <a:ea typeface="微软雅黑" panose="020B0503020204020204" pitchFamily="34" charset="-122"/>
                <a:sym typeface="Arial" panose="020B0604020202020204" pitchFamily="34" charset="0"/>
              </a:rPr>
              <a:t>07</a:t>
            </a:r>
            <a:endParaRPr lang="zh-CN" altLang="en-US" sz="4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MH_Entry_1"/>
          <p:cNvSpPr/>
          <p:nvPr>
            <p:custDataLst>
              <p:tags r:id="rId1"/>
            </p:custDataLst>
          </p:nvPr>
        </p:nvSpPr>
        <p:spPr>
          <a:xfrm>
            <a:off x="4499279" y="3762792"/>
            <a:ext cx="3860192" cy="430887"/>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spAutoFit/>
          </a:bodyPr>
          <a:lstStyle/>
          <a:p>
            <a:pPr algn="ctr"/>
            <a:r>
              <a:rPr lang="zh-CN" altLang="en-US" sz="2800" dirty="0">
                <a:solidFill>
                  <a:schemeClr val="bg1"/>
                </a:solidFill>
                <a:latin typeface="Arial" panose="020B0604020202020204" pitchFamily="34" charset="0"/>
                <a:ea typeface="微软雅黑" panose="020B0503020204020204" pitchFamily="34" charset="-122"/>
                <a:sym typeface="Arial" panose="020B0604020202020204" pitchFamily="34" charset="0"/>
              </a:rPr>
              <a:t>注意事项</a:t>
            </a:r>
            <a:endParaRPr lang="zh-CN" altLang="en-US" sz="12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pic>
        <p:nvPicPr>
          <p:cNvPr id="4" name="图片 3" descr="中山大学logo"/>
          <p:cNvPicPr>
            <a:picLocks noChangeAspect="1"/>
          </p:cNvPicPr>
          <p:nvPr/>
        </p:nvPicPr>
        <p:blipFill>
          <a:blip r:embed="rId2"/>
          <a:stretch>
            <a:fillRect/>
          </a:stretch>
        </p:blipFill>
        <p:spPr>
          <a:xfrm>
            <a:off x="11608435" y="243205"/>
            <a:ext cx="793750" cy="793750"/>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Tm="0">
        <p15:prstTrans prst="wind"/>
      </p:transition>
    </mc:Choice>
    <mc:Fallback>
      <p:transition spd="slow"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accel="40000" fill="hold" grpId="0" nodeType="clickEffect" p14:presetBounceEnd="40000">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14:bounceEnd="40000">
                                          <p:cBhvr additive="base">
                                            <p:cTn id="7" dur="1500" fill="hold"/>
                                            <p:tgtEl>
                                              <p:spTgt spid="3"/>
                                            </p:tgtEl>
                                            <p:attrNameLst>
                                              <p:attrName>ppt_x</p:attrName>
                                            </p:attrNameLst>
                                          </p:cBhvr>
                                          <p:tavLst>
                                            <p:tav tm="0">
                                              <p:val>
                                                <p:strVal val="#ppt_x"/>
                                              </p:val>
                                            </p:tav>
                                            <p:tav tm="100000">
                                              <p:val>
                                                <p:strVal val="#ppt_x"/>
                                              </p:val>
                                            </p:tav>
                                          </p:tavLst>
                                        </p:anim>
                                        <p:anim calcmode="lin" valueType="num" p14:bounceEnd="40000">
                                          <p:cBhvr additive="base">
                                            <p:cTn id="8" dur="1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accel="40000" fill="hold" grpId="0" nodeType="withEffect" p14:presetBounceEnd="40000">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14:bounceEnd="40000">
                                          <p:cBhvr additive="base">
                                            <p:cTn id="11" dur="1500" fill="hold"/>
                                            <p:tgtEl>
                                              <p:spTgt spid="2"/>
                                            </p:tgtEl>
                                            <p:attrNameLst>
                                              <p:attrName>ppt_x</p:attrName>
                                            </p:attrNameLst>
                                          </p:cBhvr>
                                          <p:tavLst>
                                            <p:tav tm="0">
                                              <p:val>
                                                <p:strVal val="#ppt_x"/>
                                              </p:val>
                                            </p:tav>
                                            <p:tav tm="100000">
                                              <p:val>
                                                <p:strVal val="#ppt_x"/>
                                              </p:val>
                                            </p:tav>
                                          </p:tavLst>
                                        </p:anim>
                                        <p:anim calcmode="lin" valueType="num" p14:bounceEnd="40000">
                                          <p:cBhvr additive="base">
                                            <p:cTn id="12" dur="1500" fill="hold"/>
                                            <p:tgtEl>
                                              <p:spTgt spid="2"/>
                                            </p:tgtEl>
                                            <p:attrNameLst>
                                              <p:attrName>ppt_y</p:attrName>
                                            </p:attrNameLst>
                                          </p:cBhvr>
                                          <p:tavLst>
                                            <p:tav tm="0">
                                              <p:val>
                                                <p:strVal val="1+#ppt_h/2"/>
                                              </p:val>
                                            </p:tav>
                                            <p:tav tm="100000">
                                              <p:val>
                                                <p:strVal val="#ppt_y"/>
                                              </p:val>
                                            </p:tav>
                                          </p:tavLst>
                                        </p:anim>
                                      </p:childTnLst>
                                    </p:cTn>
                                  </p:par>
                                  <p:par>
                                    <p:cTn id="13" presetID="56" presetClass="entr" presetSubtype="0" fill="hold" grpId="0" nodeType="withEffect">
                                      <p:stCondLst>
                                        <p:cond delay="0"/>
                                      </p:stCondLst>
                                      <p:iterate type="lt">
                                        <p:tmPct val="10000"/>
                                      </p:iterate>
                                      <p:childTnLst>
                                        <p:set>
                                          <p:cBhvr>
                                            <p:cTn id="14" dur="1" fill="hold">
                                              <p:stCondLst>
                                                <p:cond delay="0"/>
                                              </p:stCondLst>
                                            </p:cTn>
                                            <p:tgtEl>
                                              <p:spTgt spid="5"/>
                                            </p:tgtEl>
                                            <p:attrNameLst>
                                              <p:attrName>style.visibility</p:attrName>
                                            </p:attrNameLst>
                                          </p:cBhvr>
                                          <p:to>
                                            <p:strVal val="visible"/>
                                          </p:to>
                                        </p:set>
                                        <p:anim by="(-#ppt_w*2)" calcmode="lin" valueType="num">
                                          <p:cBhvr rctx="PPT">
                                            <p:cTn id="15" dur="500" autoRev="1" fill="hold">
                                              <p:stCondLst>
                                                <p:cond delay="0"/>
                                              </p:stCondLst>
                                            </p:cTn>
                                            <p:tgtEl>
                                              <p:spTgt spid="5"/>
                                            </p:tgtEl>
                                            <p:attrNameLst>
                                              <p:attrName>ppt_w</p:attrName>
                                            </p:attrNameLst>
                                          </p:cBhvr>
                                        </p:anim>
                                        <p:anim by="(#ppt_w*0.50)" calcmode="lin" valueType="num">
                                          <p:cBhvr>
                                            <p:cTn id="16" dur="500" decel="50000" autoRev="1" fill="hold">
                                              <p:stCondLst>
                                                <p:cond delay="0"/>
                                              </p:stCondLst>
                                            </p:cTn>
                                            <p:tgtEl>
                                              <p:spTgt spid="5"/>
                                            </p:tgtEl>
                                            <p:attrNameLst>
                                              <p:attrName>ppt_x</p:attrName>
                                            </p:attrNameLst>
                                          </p:cBhvr>
                                        </p:anim>
                                        <p:anim from="(-#ppt_h/2)" to="(#ppt_y)" calcmode="lin" valueType="num">
                                          <p:cBhvr>
                                            <p:cTn id="17" dur="1000" fill="hold">
                                              <p:stCondLst>
                                                <p:cond delay="0"/>
                                              </p:stCondLst>
                                            </p:cTn>
                                            <p:tgtEl>
                                              <p:spTgt spid="5"/>
                                            </p:tgtEl>
                                            <p:attrNameLst>
                                              <p:attrName>ppt_y</p:attrName>
                                            </p:attrNameLst>
                                          </p:cBhvr>
                                        </p:anim>
                                        <p:animRot by="21600000">
                                          <p:cBhvr>
                                            <p:cTn id="18" dur="1000" fill="hold">
                                              <p:stCondLst>
                                                <p:cond delay="0"/>
                                              </p:stCondLst>
                                            </p:cTn>
                                            <p:tgtEl>
                                              <p:spTgt spid="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5" grpId="0"/>
        </p:bldLst>
      </p:timing>
    </mc:Choice>
    <mc:Fallback>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accel="4000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500" fill="hold"/>
                                            <p:tgtEl>
                                              <p:spTgt spid="3"/>
                                            </p:tgtEl>
                                            <p:attrNameLst>
                                              <p:attrName>ppt_x</p:attrName>
                                            </p:attrNameLst>
                                          </p:cBhvr>
                                          <p:tavLst>
                                            <p:tav tm="0">
                                              <p:val>
                                                <p:strVal val="#ppt_x"/>
                                              </p:val>
                                            </p:tav>
                                            <p:tav tm="100000">
                                              <p:val>
                                                <p:strVal val="#ppt_x"/>
                                              </p:val>
                                            </p:tav>
                                          </p:tavLst>
                                        </p:anim>
                                        <p:anim calcmode="lin" valueType="num">
                                          <p:cBhvr additive="base">
                                            <p:cTn id="8" dur="1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accel="40000"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1500" fill="hold"/>
                                            <p:tgtEl>
                                              <p:spTgt spid="2"/>
                                            </p:tgtEl>
                                            <p:attrNameLst>
                                              <p:attrName>ppt_x</p:attrName>
                                            </p:attrNameLst>
                                          </p:cBhvr>
                                          <p:tavLst>
                                            <p:tav tm="0">
                                              <p:val>
                                                <p:strVal val="#ppt_x"/>
                                              </p:val>
                                            </p:tav>
                                            <p:tav tm="100000">
                                              <p:val>
                                                <p:strVal val="#ppt_x"/>
                                              </p:val>
                                            </p:tav>
                                          </p:tavLst>
                                        </p:anim>
                                        <p:anim calcmode="lin" valueType="num">
                                          <p:cBhvr additive="base">
                                            <p:cTn id="12" dur="1500" fill="hold"/>
                                            <p:tgtEl>
                                              <p:spTgt spid="2"/>
                                            </p:tgtEl>
                                            <p:attrNameLst>
                                              <p:attrName>ppt_y</p:attrName>
                                            </p:attrNameLst>
                                          </p:cBhvr>
                                          <p:tavLst>
                                            <p:tav tm="0">
                                              <p:val>
                                                <p:strVal val="1+#ppt_h/2"/>
                                              </p:val>
                                            </p:tav>
                                            <p:tav tm="100000">
                                              <p:val>
                                                <p:strVal val="#ppt_y"/>
                                              </p:val>
                                            </p:tav>
                                          </p:tavLst>
                                        </p:anim>
                                      </p:childTnLst>
                                    </p:cTn>
                                  </p:par>
                                  <p:par>
                                    <p:cTn id="13" presetID="56" presetClass="entr" presetSubtype="0" fill="hold" grpId="0" nodeType="withEffect">
                                      <p:stCondLst>
                                        <p:cond delay="0"/>
                                      </p:stCondLst>
                                      <p:iterate type="lt">
                                        <p:tmPct val="10000"/>
                                      </p:iterate>
                                      <p:childTnLst>
                                        <p:set>
                                          <p:cBhvr>
                                            <p:cTn id="14" dur="1" fill="hold">
                                              <p:stCondLst>
                                                <p:cond delay="0"/>
                                              </p:stCondLst>
                                            </p:cTn>
                                            <p:tgtEl>
                                              <p:spTgt spid="5"/>
                                            </p:tgtEl>
                                            <p:attrNameLst>
                                              <p:attrName>style.visibility</p:attrName>
                                            </p:attrNameLst>
                                          </p:cBhvr>
                                          <p:to>
                                            <p:strVal val="visible"/>
                                          </p:to>
                                        </p:set>
                                        <p:anim by="(-#ppt_w*2)" calcmode="lin" valueType="num">
                                          <p:cBhvr rctx="PPT">
                                            <p:cTn id="15" dur="500" autoRev="1" fill="hold">
                                              <p:stCondLst>
                                                <p:cond delay="0"/>
                                              </p:stCondLst>
                                            </p:cTn>
                                            <p:tgtEl>
                                              <p:spTgt spid="5"/>
                                            </p:tgtEl>
                                            <p:attrNameLst>
                                              <p:attrName>ppt_w</p:attrName>
                                            </p:attrNameLst>
                                          </p:cBhvr>
                                        </p:anim>
                                        <p:anim by="(#ppt_w*0.50)" calcmode="lin" valueType="num">
                                          <p:cBhvr>
                                            <p:cTn id="16" dur="500" decel="50000" autoRev="1" fill="hold">
                                              <p:stCondLst>
                                                <p:cond delay="0"/>
                                              </p:stCondLst>
                                            </p:cTn>
                                            <p:tgtEl>
                                              <p:spTgt spid="5"/>
                                            </p:tgtEl>
                                            <p:attrNameLst>
                                              <p:attrName>ppt_x</p:attrName>
                                            </p:attrNameLst>
                                          </p:cBhvr>
                                        </p:anim>
                                        <p:anim from="(-#ppt_h/2)" to="(#ppt_y)" calcmode="lin" valueType="num">
                                          <p:cBhvr>
                                            <p:cTn id="17" dur="1000" fill="hold">
                                              <p:stCondLst>
                                                <p:cond delay="0"/>
                                              </p:stCondLst>
                                            </p:cTn>
                                            <p:tgtEl>
                                              <p:spTgt spid="5"/>
                                            </p:tgtEl>
                                            <p:attrNameLst>
                                              <p:attrName>ppt_y</p:attrName>
                                            </p:attrNameLst>
                                          </p:cBhvr>
                                        </p:anim>
                                        <p:animRot by="21600000">
                                          <p:cBhvr>
                                            <p:cTn id="18" dur="1000" fill="hold">
                                              <p:stCondLst>
                                                <p:cond delay="0"/>
                                              </p:stCondLst>
                                            </p:cTn>
                                            <p:tgtEl>
                                              <p:spTgt spid="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5" grpId="0"/>
        </p:bldLst>
      </p:timing>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图示 2"/>
          <p:cNvGraphicFramePr/>
          <p:nvPr/>
        </p:nvGraphicFramePr>
        <p:xfrm>
          <a:off x="1316807" y="1672109"/>
          <a:ext cx="10225136" cy="5089748"/>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
        <p:nvSpPr>
          <p:cNvPr id="4" name="文本框 3"/>
          <p:cNvSpPr txBox="1"/>
          <p:nvPr/>
        </p:nvSpPr>
        <p:spPr>
          <a:xfrm>
            <a:off x="5565279" y="880021"/>
            <a:ext cx="2736304" cy="584775"/>
          </a:xfrm>
          <a:prstGeom prst="rect">
            <a:avLst/>
          </a:prstGeom>
          <a:noFill/>
        </p:spPr>
        <p:txBody>
          <a:bodyPr wrap="square" rtlCol="0">
            <a:spAutoFit/>
          </a:bodyPr>
          <a:lstStyle/>
          <a:p>
            <a:r>
              <a:rPr lang="zh-CN" altLang="en-US" sz="3200" dirty="0">
                <a:solidFill>
                  <a:schemeClr val="bg1">
                    <a:lumMod val="75000"/>
                  </a:schemeClr>
                </a:solidFill>
                <a:latin typeface="微软雅黑" panose="020B0503020204020204" pitchFamily="34" charset="-122"/>
                <a:ea typeface="微软雅黑" panose="020B0503020204020204" pitchFamily="34" charset="-122"/>
              </a:rPr>
              <a:t>注意事项</a:t>
            </a:r>
            <a:endParaRPr lang="zh-CN" altLang="en-US" sz="3200" dirty="0">
              <a:solidFill>
                <a:schemeClr val="bg1">
                  <a:lumMod val="75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AsOne/>
      </p:bldGraphic>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4048373"/>
            <a:ext cx="12858750" cy="318427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nvGrpSpPr>
          <p:cNvPr id="9" name="组合 8"/>
          <p:cNvGrpSpPr/>
          <p:nvPr/>
        </p:nvGrpSpPr>
        <p:grpSpPr>
          <a:xfrm>
            <a:off x="5116783" y="824384"/>
            <a:ext cx="2625184" cy="2619388"/>
            <a:chOff x="2423438" y="1854200"/>
            <a:chExt cx="1438276" cy="1435100"/>
          </a:xfrm>
        </p:grpSpPr>
        <p:sp>
          <p:nvSpPr>
            <p:cNvPr id="6" name="Oval 5"/>
            <p:cNvSpPr>
              <a:spLocks noChangeArrowheads="1"/>
            </p:cNvSpPr>
            <p:nvPr/>
          </p:nvSpPr>
          <p:spPr bwMode="auto">
            <a:xfrm>
              <a:off x="2423438" y="1854200"/>
              <a:ext cx="1438275" cy="1435100"/>
            </a:xfrm>
            <a:prstGeom prst="ellipse">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128580" tIns="64290" rIns="128580" bIns="64290" numCol="1" anchor="t" anchorCtr="0" compatLnSpc="1"/>
            <a:lstStyle/>
            <a:p>
              <a:endParaRPr lang="zh-CN" altLang="en-US"/>
            </a:p>
          </p:txBody>
        </p:sp>
        <p:sp>
          <p:nvSpPr>
            <p:cNvPr id="7" name="Freeform 6"/>
            <p:cNvSpPr/>
            <p:nvPr/>
          </p:nvSpPr>
          <p:spPr bwMode="auto">
            <a:xfrm>
              <a:off x="2552026" y="2409825"/>
              <a:ext cx="1309688" cy="879475"/>
            </a:xfrm>
            <a:custGeom>
              <a:avLst/>
              <a:gdLst>
                <a:gd name="T0" fmla="*/ 346 w 346"/>
                <a:gd name="T1" fmla="*/ 43 h 233"/>
                <a:gd name="T2" fmla="*/ 156 w 346"/>
                <a:gd name="T3" fmla="*/ 233 h 233"/>
                <a:gd name="T4" fmla="*/ 128 w 346"/>
                <a:gd name="T5" fmla="*/ 231 h 233"/>
                <a:gd name="T6" fmla="*/ 24 w 346"/>
                <a:gd name="T7" fmla="*/ 127 h 233"/>
                <a:gd name="T8" fmla="*/ 22 w 346"/>
                <a:gd name="T9" fmla="*/ 118 h 233"/>
                <a:gd name="T10" fmla="*/ 32 w 346"/>
                <a:gd name="T11" fmla="*/ 86 h 233"/>
                <a:gd name="T12" fmla="*/ 22 w 346"/>
                <a:gd name="T13" fmla="*/ 76 h 233"/>
                <a:gd name="T14" fmla="*/ 32 w 346"/>
                <a:gd name="T15" fmla="*/ 72 h 233"/>
                <a:gd name="T16" fmla="*/ 33 w 346"/>
                <a:gd name="T17" fmla="*/ 39 h 233"/>
                <a:gd name="T18" fmla="*/ 0 w 346"/>
                <a:gd name="T19" fmla="*/ 7 h 233"/>
                <a:gd name="T20" fmla="*/ 312 w 346"/>
                <a:gd name="T21" fmla="*/ 0 h 233"/>
                <a:gd name="T22" fmla="*/ 346 w 346"/>
                <a:gd name="T23" fmla="*/ 34 h 233"/>
                <a:gd name="T24" fmla="*/ 346 w 346"/>
                <a:gd name="T25" fmla="*/ 43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6" h="233">
                  <a:moveTo>
                    <a:pt x="346" y="43"/>
                  </a:moveTo>
                  <a:cubicBezTo>
                    <a:pt x="346" y="148"/>
                    <a:pt x="261" y="233"/>
                    <a:pt x="156" y="233"/>
                  </a:cubicBezTo>
                  <a:cubicBezTo>
                    <a:pt x="146" y="233"/>
                    <a:pt x="137" y="233"/>
                    <a:pt x="128" y="231"/>
                  </a:cubicBezTo>
                  <a:cubicBezTo>
                    <a:pt x="24" y="127"/>
                    <a:pt x="24" y="127"/>
                    <a:pt x="24" y="127"/>
                  </a:cubicBezTo>
                  <a:cubicBezTo>
                    <a:pt x="22" y="118"/>
                    <a:pt x="22" y="118"/>
                    <a:pt x="22" y="118"/>
                  </a:cubicBezTo>
                  <a:cubicBezTo>
                    <a:pt x="32" y="86"/>
                    <a:pt x="32" y="86"/>
                    <a:pt x="32" y="86"/>
                  </a:cubicBezTo>
                  <a:cubicBezTo>
                    <a:pt x="22" y="76"/>
                    <a:pt x="22" y="76"/>
                    <a:pt x="22" y="76"/>
                  </a:cubicBezTo>
                  <a:cubicBezTo>
                    <a:pt x="32" y="72"/>
                    <a:pt x="32" y="72"/>
                    <a:pt x="32" y="72"/>
                  </a:cubicBezTo>
                  <a:cubicBezTo>
                    <a:pt x="33" y="39"/>
                    <a:pt x="33" y="39"/>
                    <a:pt x="33" y="39"/>
                  </a:cubicBezTo>
                  <a:cubicBezTo>
                    <a:pt x="0" y="7"/>
                    <a:pt x="0" y="7"/>
                    <a:pt x="0" y="7"/>
                  </a:cubicBezTo>
                  <a:cubicBezTo>
                    <a:pt x="312" y="0"/>
                    <a:pt x="312" y="0"/>
                    <a:pt x="312" y="0"/>
                  </a:cubicBezTo>
                  <a:cubicBezTo>
                    <a:pt x="346" y="34"/>
                    <a:pt x="346" y="34"/>
                    <a:pt x="346" y="34"/>
                  </a:cubicBezTo>
                  <a:cubicBezTo>
                    <a:pt x="346" y="37"/>
                    <a:pt x="346" y="40"/>
                    <a:pt x="346" y="43"/>
                  </a:cubicBezTo>
                  <a:close/>
                </a:path>
              </a:pathLst>
            </a:custGeom>
            <a:solidFill>
              <a:schemeClr val="accent2">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128580" tIns="64290" rIns="128580" bIns="64290" numCol="1" anchor="t" anchorCtr="0" compatLnSpc="1"/>
            <a:lstStyle/>
            <a:p>
              <a:endParaRPr lang="zh-CN" altLang="en-US"/>
            </a:p>
          </p:txBody>
        </p:sp>
        <p:sp>
          <p:nvSpPr>
            <p:cNvPr id="8" name="Freeform 7"/>
            <p:cNvSpPr>
              <a:spLocks noEditPoints="1"/>
            </p:cNvSpPr>
            <p:nvPr/>
          </p:nvSpPr>
          <p:spPr bwMode="auto">
            <a:xfrm>
              <a:off x="2545676" y="2235200"/>
              <a:ext cx="1195388" cy="676275"/>
            </a:xfrm>
            <a:custGeom>
              <a:avLst/>
              <a:gdLst>
                <a:gd name="T0" fmla="*/ 72 w 316"/>
                <a:gd name="T1" fmla="*/ 96 h 179"/>
                <a:gd name="T2" fmla="*/ 72 w 316"/>
                <a:gd name="T3" fmla="*/ 133 h 179"/>
                <a:gd name="T4" fmla="*/ 244 w 316"/>
                <a:gd name="T5" fmla="*/ 133 h 179"/>
                <a:gd name="T6" fmla="*/ 244 w 316"/>
                <a:gd name="T7" fmla="*/ 96 h 179"/>
                <a:gd name="T8" fmla="*/ 237 w 316"/>
                <a:gd name="T9" fmla="*/ 91 h 179"/>
                <a:gd name="T10" fmla="*/ 163 w 316"/>
                <a:gd name="T11" fmla="*/ 122 h 179"/>
                <a:gd name="T12" fmla="*/ 153 w 316"/>
                <a:gd name="T13" fmla="*/ 122 h 179"/>
                <a:gd name="T14" fmla="*/ 80 w 316"/>
                <a:gd name="T15" fmla="*/ 91 h 179"/>
                <a:gd name="T16" fmla="*/ 72 w 316"/>
                <a:gd name="T17" fmla="*/ 96 h 179"/>
                <a:gd name="T18" fmla="*/ 39 w 316"/>
                <a:gd name="T19" fmla="*/ 73 h 179"/>
                <a:gd name="T20" fmla="*/ 39 w 316"/>
                <a:gd name="T21" fmla="*/ 106 h 179"/>
                <a:gd name="T22" fmla="*/ 39 w 316"/>
                <a:gd name="T23" fmla="*/ 107 h 179"/>
                <a:gd name="T24" fmla="*/ 41 w 316"/>
                <a:gd name="T25" fmla="*/ 107 h 179"/>
                <a:gd name="T26" fmla="*/ 45 w 316"/>
                <a:gd name="T27" fmla="*/ 112 h 179"/>
                <a:gd name="T28" fmla="*/ 44 w 316"/>
                <a:gd name="T29" fmla="*/ 119 h 179"/>
                <a:gd name="T30" fmla="*/ 44 w 316"/>
                <a:gd name="T31" fmla="*/ 119 h 179"/>
                <a:gd name="T32" fmla="*/ 44 w 316"/>
                <a:gd name="T33" fmla="*/ 123 h 179"/>
                <a:gd name="T34" fmla="*/ 44 w 316"/>
                <a:gd name="T35" fmla="*/ 124 h 179"/>
                <a:gd name="T36" fmla="*/ 42 w 316"/>
                <a:gd name="T37" fmla="*/ 174 h 179"/>
                <a:gd name="T38" fmla="*/ 41 w 316"/>
                <a:gd name="T39" fmla="*/ 174 h 179"/>
                <a:gd name="T40" fmla="*/ 42 w 316"/>
                <a:gd name="T41" fmla="*/ 169 h 179"/>
                <a:gd name="T42" fmla="*/ 40 w 316"/>
                <a:gd name="T43" fmla="*/ 169 h 179"/>
                <a:gd name="T44" fmla="*/ 35 w 316"/>
                <a:gd name="T45" fmla="*/ 179 h 179"/>
                <a:gd name="T46" fmla="*/ 34 w 316"/>
                <a:gd name="T47" fmla="*/ 178 h 179"/>
                <a:gd name="T48" fmla="*/ 33 w 316"/>
                <a:gd name="T49" fmla="*/ 168 h 179"/>
                <a:gd name="T50" fmla="*/ 31 w 316"/>
                <a:gd name="T51" fmla="*/ 166 h 179"/>
                <a:gd name="T52" fmla="*/ 31 w 316"/>
                <a:gd name="T53" fmla="*/ 172 h 179"/>
                <a:gd name="T54" fmla="*/ 30 w 316"/>
                <a:gd name="T55" fmla="*/ 172 h 179"/>
                <a:gd name="T56" fmla="*/ 29 w 316"/>
                <a:gd name="T57" fmla="*/ 168 h 179"/>
                <a:gd name="T58" fmla="*/ 28 w 316"/>
                <a:gd name="T59" fmla="*/ 169 h 179"/>
                <a:gd name="T60" fmla="*/ 28 w 316"/>
                <a:gd name="T61" fmla="*/ 174 h 179"/>
                <a:gd name="T62" fmla="*/ 27 w 316"/>
                <a:gd name="T63" fmla="*/ 175 h 179"/>
                <a:gd name="T64" fmla="*/ 26 w 316"/>
                <a:gd name="T65" fmla="*/ 123 h 179"/>
                <a:gd name="T66" fmla="*/ 26 w 316"/>
                <a:gd name="T67" fmla="*/ 122 h 179"/>
                <a:gd name="T68" fmla="*/ 26 w 316"/>
                <a:gd name="T69" fmla="*/ 118 h 179"/>
                <a:gd name="T70" fmla="*/ 26 w 316"/>
                <a:gd name="T71" fmla="*/ 118 h 179"/>
                <a:gd name="T72" fmla="*/ 25 w 316"/>
                <a:gd name="T73" fmla="*/ 112 h 179"/>
                <a:gd name="T74" fmla="*/ 30 w 316"/>
                <a:gd name="T75" fmla="*/ 105 h 179"/>
                <a:gd name="T76" fmla="*/ 32 w 316"/>
                <a:gd name="T77" fmla="*/ 105 h 179"/>
                <a:gd name="T78" fmla="*/ 32 w 316"/>
                <a:gd name="T79" fmla="*/ 104 h 179"/>
                <a:gd name="T80" fmla="*/ 32 w 316"/>
                <a:gd name="T81" fmla="*/ 68 h 179"/>
                <a:gd name="T82" fmla="*/ 30 w 316"/>
                <a:gd name="T83" fmla="*/ 65 h 179"/>
                <a:gd name="T84" fmla="*/ 4 w 316"/>
                <a:gd name="T85" fmla="*/ 54 h 179"/>
                <a:gd name="T86" fmla="*/ 4 w 316"/>
                <a:gd name="T87" fmla="*/ 45 h 179"/>
                <a:gd name="T88" fmla="*/ 154 w 316"/>
                <a:gd name="T89" fmla="*/ 0 h 179"/>
                <a:gd name="T90" fmla="*/ 162 w 316"/>
                <a:gd name="T91" fmla="*/ 0 h 179"/>
                <a:gd name="T92" fmla="*/ 311 w 316"/>
                <a:gd name="T93" fmla="*/ 45 h 179"/>
                <a:gd name="T94" fmla="*/ 312 w 316"/>
                <a:gd name="T95" fmla="*/ 54 h 179"/>
                <a:gd name="T96" fmla="*/ 163 w 316"/>
                <a:gd name="T97" fmla="*/ 116 h 179"/>
                <a:gd name="T98" fmla="*/ 153 w 316"/>
                <a:gd name="T99" fmla="*/ 116 h 179"/>
                <a:gd name="T100" fmla="*/ 43 w 316"/>
                <a:gd name="T101" fmla="*/ 70 h 179"/>
                <a:gd name="T102" fmla="*/ 39 w 316"/>
                <a:gd name="T103" fmla="*/ 73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16" h="179">
                  <a:moveTo>
                    <a:pt x="72" y="96"/>
                  </a:moveTo>
                  <a:cubicBezTo>
                    <a:pt x="72" y="133"/>
                    <a:pt x="72" y="133"/>
                    <a:pt x="72" y="133"/>
                  </a:cubicBezTo>
                  <a:cubicBezTo>
                    <a:pt x="72" y="177"/>
                    <a:pt x="244" y="177"/>
                    <a:pt x="244" y="133"/>
                  </a:cubicBezTo>
                  <a:cubicBezTo>
                    <a:pt x="244" y="96"/>
                    <a:pt x="244" y="96"/>
                    <a:pt x="244" y="96"/>
                  </a:cubicBezTo>
                  <a:cubicBezTo>
                    <a:pt x="244" y="92"/>
                    <a:pt x="240" y="89"/>
                    <a:pt x="237" y="91"/>
                  </a:cubicBezTo>
                  <a:cubicBezTo>
                    <a:pt x="163" y="122"/>
                    <a:pt x="163" y="122"/>
                    <a:pt x="163" y="122"/>
                  </a:cubicBezTo>
                  <a:cubicBezTo>
                    <a:pt x="160" y="123"/>
                    <a:pt x="156" y="123"/>
                    <a:pt x="153" y="122"/>
                  </a:cubicBezTo>
                  <a:cubicBezTo>
                    <a:pt x="80" y="91"/>
                    <a:pt x="80" y="91"/>
                    <a:pt x="80" y="91"/>
                  </a:cubicBezTo>
                  <a:cubicBezTo>
                    <a:pt x="76" y="89"/>
                    <a:pt x="72" y="92"/>
                    <a:pt x="72" y="96"/>
                  </a:cubicBezTo>
                  <a:close/>
                  <a:moveTo>
                    <a:pt x="39" y="73"/>
                  </a:moveTo>
                  <a:cubicBezTo>
                    <a:pt x="39" y="106"/>
                    <a:pt x="39" y="106"/>
                    <a:pt x="39" y="106"/>
                  </a:cubicBezTo>
                  <a:cubicBezTo>
                    <a:pt x="39" y="106"/>
                    <a:pt x="39" y="106"/>
                    <a:pt x="39" y="107"/>
                  </a:cubicBezTo>
                  <a:cubicBezTo>
                    <a:pt x="40" y="107"/>
                    <a:pt x="40" y="107"/>
                    <a:pt x="41" y="107"/>
                  </a:cubicBezTo>
                  <a:cubicBezTo>
                    <a:pt x="45" y="105"/>
                    <a:pt x="45" y="109"/>
                    <a:pt x="45" y="112"/>
                  </a:cubicBezTo>
                  <a:cubicBezTo>
                    <a:pt x="45" y="114"/>
                    <a:pt x="45" y="117"/>
                    <a:pt x="44" y="119"/>
                  </a:cubicBezTo>
                  <a:cubicBezTo>
                    <a:pt x="44" y="119"/>
                    <a:pt x="44" y="119"/>
                    <a:pt x="44" y="119"/>
                  </a:cubicBezTo>
                  <a:cubicBezTo>
                    <a:pt x="46" y="120"/>
                    <a:pt x="46" y="123"/>
                    <a:pt x="44" y="123"/>
                  </a:cubicBezTo>
                  <a:cubicBezTo>
                    <a:pt x="44" y="123"/>
                    <a:pt x="44" y="124"/>
                    <a:pt x="44" y="124"/>
                  </a:cubicBezTo>
                  <a:cubicBezTo>
                    <a:pt x="53" y="139"/>
                    <a:pt x="57" y="161"/>
                    <a:pt x="42" y="174"/>
                  </a:cubicBezTo>
                  <a:cubicBezTo>
                    <a:pt x="41" y="175"/>
                    <a:pt x="41" y="175"/>
                    <a:pt x="41" y="174"/>
                  </a:cubicBezTo>
                  <a:cubicBezTo>
                    <a:pt x="41" y="172"/>
                    <a:pt x="42" y="171"/>
                    <a:pt x="42" y="169"/>
                  </a:cubicBezTo>
                  <a:cubicBezTo>
                    <a:pt x="43" y="163"/>
                    <a:pt x="42" y="163"/>
                    <a:pt x="40" y="169"/>
                  </a:cubicBezTo>
                  <a:cubicBezTo>
                    <a:pt x="39" y="173"/>
                    <a:pt x="37" y="176"/>
                    <a:pt x="35" y="179"/>
                  </a:cubicBezTo>
                  <a:cubicBezTo>
                    <a:pt x="35" y="179"/>
                    <a:pt x="34" y="179"/>
                    <a:pt x="34" y="178"/>
                  </a:cubicBezTo>
                  <a:cubicBezTo>
                    <a:pt x="34" y="175"/>
                    <a:pt x="34" y="172"/>
                    <a:pt x="33" y="168"/>
                  </a:cubicBezTo>
                  <a:cubicBezTo>
                    <a:pt x="33" y="161"/>
                    <a:pt x="32" y="160"/>
                    <a:pt x="31" y="166"/>
                  </a:cubicBezTo>
                  <a:cubicBezTo>
                    <a:pt x="31" y="168"/>
                    <a:pt x="31" y="170"/>
                    <a:pt x="31" y="172"/>
                  </a:cubicBezTo>
                  <a:cubicBezTo>
                    <a:pt x="31" y="173"/>
                    <a:pt x="31" y="174"/>
                    <a:pt x="30" y="172"/>
                  </a:cubicBezTo>
                  <a:cubicBezTo>
                    <a:pt x="30" y="171"/>
                    <a:pt x="30" y="170"/>
                    <a:pt x="29" y="168"/>
                  </a:cubicBezTo>
                  <a:cubicBezTo>
                    <a:pt x="28" y="165"/>
                    <a:pt x="28" y="165"/>
                    <a:pt x="28" y="169"/>
                  </a:cubicBezTo>
                  <a:cubicBezTo>
                    <a:pt x="28" y="171"/>
                    <a:pt x="28" y="172"/>
                    <a:pt x="28" y="174"/>
                  </a:cubicBezTo>
                  <a:cubicBezTo>
                    <a:pt x="28" y="175"/>
                    <a:pt x="28" y="175"/>
                    <a:pt x="27" y="175"/>
                  </a:cubicBezTo>
                  <a:cubicBezTo>
                    <a:pt x="13" y="162"/>
                    <a:pt x="13" y="142"/>
                    <a:pt x="26" y="123"/>
                  </a:cubicBezTo>
                  <a:cubicBezTo>
                    <a:pt x="26" y="123"/>
                    <a:pt x="26" y="123"/>
                    <a:pt x="26" y="122"/>
                  </a:cubicBezTo>
                  <a:cubicBezTo>
                    <a:pt x="23" y="122"/>
                    <a:pt x="23" y="119"/>
                    <a:pt x="26" y="118"/>
                  </a:cubicBezTo>
                  <a:cubicBezTo>
                    <a:pt x="26" y="118"/>
                    <a:pt x="26" y="118"/>
                    <a:pt x="26" y="118"/>
                  </a:cubicBezTo>
                  <a:cubicBezTo>
                    <a:pt x="26" y="116"/>
                    <a:pt x="25" y="114"/>
                    <a:pt x="25" y="112"/>
                  </a:cubicBezTo>
                  <a:cubicBezTo>
                    <a:pt x="25" y="110"/>
                    <a:pt x="27" y="104"/>
                    <a:pt x="30" y="105"/>
                  </a:cubicBezTo>
                  <a:cubicBezTo>
                    <a:pt x="31" y="106"/>
                    <a:pt x="31" y="106"/>
                    <a:pt x="32" y="105"/>
                  </a:cubicBezTo>
                  <a:cubicBezTo>
                    <a:pt x="32" y="105"/>
                    <a:pt x="32" y="105"/>
                    <a:pt x="32" y="104"/>
                  </a:cubicBezTo>
                  <a:cubicBezTo>
                    <a:pt x="32" y="68"/>
                    <a:pt x="32" y="68"/>
                    <a:pt x="32" y="68"/>
                  </a:cubicBezTo>
                  <a:cubicBezTo>
                    <a:pt x="32" y="67"/>
                    <a:pt x="32" y="65"/>
                    <a:pt x="30" y="65"/>
                  </a:cubicBezTo>
                  <a:cubicBezTo>
                    <a:pt x="4" y="54"/>
                    <a:pt x="4" y="54"/>
                    <a:pt x="4" y="54"/>
                  </a:cubicBezTo>
                  <a:cubicBezTo>
                    <a:pt x="0" y="52"/>
                    <a:pt x="0" y="46"/>
                    <a:pt x="4" y="45"/>
                  </a:cubicBezTo>
                  <a:cubicBezTo>
                    <a:pt x="154" y="0"/>
                    <a:pt x="154" y="0"/>
                    <a:pt x="154" y="0"/>
                  </a:cubicBezTo>
                  <a:cubicBezTo>
                    <a:pt x="157" y="0"/>
                    <a:pt x="159" y="0"/>
                    <a:pt x="162" y="0"/>
                  </a:cubicBezTo>
                  <a:cubicBezTo>
                    <a:pt x="311" y="45"/>
                    <a:pt x="311" y="45"/>
                    <a:pt x="311" y="45"/>
                  </a:cubicBezTo>
                  <a:cubicBezTo>
                    <a:pt x="316" y="46"/>
                    <a:pt x="316" y="52"/>
                    <a:pt x="312" y="54"/>
                  </a:cubicBezTo>
                  <a:cubicBezTo>
                    <a:pt x="163" y="116"/>
                    <a:pt x="163" y="116"/>
                    <a:pt x="163" y="116"/>
                  </a:cubicBezTo>
                  <a:cubicBezTo>
                    <a:pt x="160" y="118"/>
                    <a:pt x="156" y="118"/>
                    <a:pt x="153" y="116"/>
                  </a:cubicBezTo>
                  <a:cubicBezTo>
                    <a:pt x="43" y="70"/>
                    <a:pt x="43" y="70"/>
                    <a:pt x="43" y="70"/>
                  </a:cubicBezTo>
                  <a:cubicBezTo>
                    <a:pt x="41" y="69"/>
                    <a:pt x="39" y="71"/>
                    <a:pt x="39" y="73"/>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128580" tIns="64290" rIns="128580" bIns="64290" numCol="1" anchor="t" anchorCtr="0" compatLnSpc="1"/>
            <a:lstStyle/>
            <a:p>
              <a:endParaRPr lang="zh-CN" altLang="en-US"/>
            </a:p>
          </p:txBody>
        </p:sp>
      </p:grpSp>
      <p:sp>
        <p:nvSpPr>
          <p:cNvPr id="10" name="矩形 259"/>
          <p:cNvSpPr>
            <a:spLocks noChangeArrowheads="1"/>
          </p:cNvSpPr>
          <p:nvPr/>
        </p:nvSpPr>
        <p:spPr bwMode="auto">
          <a:xfrm>
            <a:off x="4247315" y="6147239"/>
            <a:ext cx="4364120" cy="49244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dirty="0">
                <a:solidFill>
                  <a:schemeClr val="bg1"/>
                </a:solidFill>
                <a:cs typeface="Arial" panose="020B0604020202020204" pitchFamily="34" charset="0"/>
              </a:rPr>
              <a:t>感谢聆听</a:t>
            </a:r>
            <a:endParaRPr lang="zh-CN" altLang="en-US" dirty="0">
              <a:solidFill>
                <a:schemeClr val="bg1"/>
              </a:solidFill>
              <a:cs typeface="Arial" panose="020B0604020202020204" pitchFamily="34" charset="0"/>
            </a:endParaRPr>
          </a:p>
        </p:txBody>
      </p:sp>
      <p:sp>
        <p:nvSpPr>
          <p:cNvPr id="11" name="矩形 259"/>
          <p:cNvSpPr>
            <a:spLocks noChangeArrowheads="1"/>
          </p:cNvSpPr>
          <p:nvPr/>
        </p:nvSpPr>
        <p:spPr bwMode="auto">
          <a:xfrm>
            <a:off x="3162300" y="4549611"/>
            <a:ext cx="6534150" cy="176971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11500" cap="all" dirty="0">
                <a:solidFill>
                  <a:schemeClr val="bg1"/>
                </a:solidFill>
                <a:latin typeface="Impact" panose="020B0806030902050204" pitchFamily="34" charset="0"/>
                <a:cs typeface="Arial" panose="020B0604020202020204" pitchFamily="34" charset="0"/>
              </a:rPr>
              <a:t>Thank you</a:t>
            </a:r>
            <a:endParaRPr lang="zh-CN" altLang="en-US" sz="11500" cap="all" dirty="0">
              <a:solidFill>
                <a:schemeClr val="bg1"/>
              </a:solidFill>
              <a:latin typeface="Impact" panose="020B0806030902050204" pitchFamily="34" charset="0"/>
              <a:cs typeface="Arial" panose="020B0604020202020204" pitchFamily="34" charset="0"/>
            </a:endParaRPr>
          </a:p>
        </p:txBody>
      </p:sp>
      <p:pic>
        <p:nvPicPr>
          <p:cNvPr id="4" name="图片 3" descr="中山大学logo"/>
          <p:cNvPicPr>
            <a:picLocks noChangeAspect="1"/>
          </p:cNvPicPr>
          <p:nvPr/>
        </p:nvPicPr>
        <p:blipFill>
          <a:blip r:embed="rId1"/>
          <a:stretch>
            <a:fillRect/>
          </a:stretch>
        </p:blipFill>
        <p:spPr>
          <a:xfrm>
            <a:off x="11608435" y="243205"/>
            <a:ext cx="793750" cy="793750"/>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Tm="0">
        <p15:prstTrans prst="fracture"/>
      </p:transition>
    </mc:Choice>
    <mc:Fallback>
      <p:transition spd="slow"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accel="40000" fill="hold" nodeType="clickEffect" p14:presetBounceEnd="40000">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14:bounceEnd="40000">
                                          <p:cBhvr additive="base">
                                            <p:cTn id="7" dur="1500" fill="hold"/>
                                            <p:tgtEl>
                                              <p:spTgt spid="9"/>
                                            </p:tgtEl>
                                            <p:attrNameLst>
                                              <p:attrName>ppt_x</p:attrName>
                                            </p:attrNameLst>
                                          </p:cBhvr>
                                          <p:tavLst>
                                            <p:tav tm="0">
                                              <p:val>
                                                <p:strVal val="#ppt_x"/>
                                              </p:val>
                                            </p:tav>
                                            <p:tav tm="100000">
                                              <p:val>
                                                <p:strVal val="#ppt_x"/>
                                              </p:val>
                                            </p:tav>
                                          </p:tavLst>
                                        </p:anim>
                                        <p:anim calcmode="lin" valueType="num" p14:bounceEnd="40000">
                                          <p:cBhvr additive="base">
                                            <p:cTn id="8" dur="1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barn(inVertical)">
                                          <p:cBhvr>
                                            <p:cTn id="13" dur="500"/>
                                            <p:tgtEl>
                                              <p:spTgt spid="2"/>
                                            </p:tgtEl>
                                          </p:cBhvr>
                                        </p:animEffect>
                                      </p:childTnLst>
                                    </p:cTn>
                                  </p:par>
                                </p:childTnLst>
                              </p:cTn>
                            </p:par>
                            <p:par>
                              <p:cTn id="14" fill="hold">
                                <p:stCondLst>
                                  <p:cond delay="5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11"/>
                                            </p:tgtEl>
                                            <p:attrNameLst>
                                              <p:attrName>style.visibility</p:attrName>
                                            </p:attrNameLst>
                                          </p:cBhvr>
                                          <p:to>
                                            <p:strVal val="visible"/>
                                          </p:to>
                                        </p:set>
                                        <p:anim calcmode="lin" valueType="num">
                                          <p:cBhvr>
                                            <p:cTn id="17"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11"/>
                                            </p:tgtEl>
                                            <p:attrNameLst>
                                              <p:attrName>ppt_y</p:attrName>
                                            </p:attrNameLst>
                                          </p:cBhvr>
                                          <p:tavLst>
                                            <p:tav tm="0">
                                              <p:val>
                                                <p:strVal val="#ppt_y"/>
                                              </p:val>
                                            </p:tav>
                                            <p:tav tm="100000">
                                              <p:val>
                                                <p:strVal val="#ppt_y"/>
                                              </p:val>
                                            </p:tav>
                                          </p:tavLst>
                                        </p:anim>
                                        <p:anim calcmode="lin" valueType="num">
                                          <p:cBhvr>
                                            <p:cTn id="19"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21" dur="500" tmFilter="0,0; .5, 1; 1, 1"/>
                                            <p:tgtEl>
                                              <p:spTgt spid="11"/>
                                            </p:tgtEl>
                                          </p:cBhvr>
                                        </p:animEffect>
                                      </p:childTnLst>
                                    </p:cTn>
                                  </p:par>
                                </p:childTnLst>
                              </p:cTn>
                            </p:par>
                            <p:par>
                              <p:cTn id="22" fill="hold">
                                <p:stCondLst>
                                  <p:cond delay="1399"/>
                                </p:stCondLst>
                                <p:childTnLst>
                                  <p:par>
                                    <p:cTn id="23" presetID="26" presetClass="emph" presetSubtype="0" fill="hold" grpId="1" nodeType="afterEffect">
                                      <p:stCondLst>
                                        <p:cond delay="0"/>
                                      </p:stCondLst>
                                      <p:iterate type="lt">
                                        <p:tmPct val="0"/>
                                      </p:iterate>
                                      <p:childTnLst>
                                        <p:animEffect transition="out" filter="fade">
                                          <p:cBhvr>
                                            <p:cTn id="24" dur="500" tmFilter="0, 0; .2, .5; .8, .5; 1, 0"/>
                                            <p:tgtEl>
                                              <p:spTgt spid="11"/>
                                            </p:tgtEl>
                                          </p:cBhvr>
                                        </p:animEffect>
                                        <p:animScale>
                                          <p:cBhvr>
                                            <p:cTn id="25" dur="250" autoRev="1" fill="hold"/>
                                            <p:tgtEl>
                                              <p:spTgt spid="11"/>
                                            </p:tgtEl>
                                          </p:cBhvr>
                                          <p:by x="105000" y="105000"/>
                                        </p:animScale>
                                      </p:childTnLst>
                                    </p:cTn>
                                  </p:par>
                                </p:childTnLst>
                              </p:cTn>
                            </p:par>
                            <p:par>
                              <p:cTn id="26" fill="hold">
                                <p:stCondLst>
                                  <p:cond delay="1899"/>
                                </p:stCondLst>
                                <p:childTnLst>
                                  <p:par>
                                    <p:cTn id="27" presetID="41" presetClass="entr" presetSubtype="0" fill="hold" grpId="0" nodeType="afterEffect">
                                      <p:stCondLst>
                                        <p:cond delay="0"/>
                                      </p:stCondLst>
                                      <p:iterate type="lt">
                                        <p:tmPct val="10000"/>
                                      </p:iterate>
                                      <p:childTnLst>
                                        <p:set>
                                          <p:cBhvr>
                                            <p:cTn id="28" dur="1" fill="hold">
                                              <p:stCondLst>
                                                <p:cond delay="0"/>
                                              </p:stCondLst>
                                            </p:cTn>
                                            <p:tgtEl>
                                              <p:spTgt spid="10"/>
                                            </p:tgtEl>
                                            <p:attrNameLst>
                                              <p:attrName>style.visibility</p:attrName>
                                            </p:attrNameLst>
                                          </p:cBhvr>
                                          <p:to>
                                            <p:strVal val="visible"/>
                                          </p:to>
                                        </p:set>
                                        <p:anim calcmode="lin" valueType="num">
                                          <p:cBhvr>
                                            <p:cTn id="29"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30" dur="500" fill="hold"/>
                                            <p:tgtEl>
                                              <p:spTgt spid="10"/>
                                            </p:tgtEl>
                                            <p:attrNameLst>
                                              <p:attrName>ppt_y</p:attrName>
                                            </p:attrNameLst>
                                          </p:cBhvr>
                                          <p:tavLst>
                                            <p:tav tm="0">
                                              <p:val>
                                                <p:strVal val="#ppt_y"/>
                                              </p:val>
                                            </p:tav>
                                            <p:tav tm="100000">
                                              <p:val>
                                                <p:strVal val="#ppt_y"/>
                                              </p:val>
                                            </p:tav>
                                          </p:tavLst>
                                        </p:anim>
                                        <p:anim calcmode="lin" valueType="num">
                                          <p:cBhvr>
                                            <p:cTn id="31"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32"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33" dur="500" tmFilter="0,0; .5, 1; 1, 1"/>
                                            <p:tgtEl>
                                              <p:spTgt spid="10"/>
                                            </p:tgtEl>
                                          </p:cBhvr>
                                        </p:animEffect>
                                      </p:childTnLst>
                                    </p:cTn>
                                  </p:par>
                                </p:childTnLst>
                              </p:cTn>
                            </p:par>
                            <p:par>
                              <p:cTn id="34" fill="hold">
                                <p:stCondLst>
                                  <p:cond delay="2549"/>
                                </p:stCondLst>
                                <p:childTnLst>
                                  <p:par>
                                    <p:cTn id="35" presetID="26" presetClass="emph" presetSubtype="0" fill="hold" grpId="1" nodeType="afterEffect">
                                      <p:stCondLst>
                                        <p:cond delay="0"/>
                                      </p:stCondLst>
                                      <p:iterate type="lt">
                                        <p:tmPct val="0"/>
                                      </p:iterate>
                                      <p:childTnLst>
                                        <p:animEffect transition="out" filter="fade">
                                          <p:cBhvr>
                                            <p:cTn id="36" dur="500" tmFilter="0, 0; .2, .5; .8, .5; 1, 0"/>
                                            <p:tgtEl>
                                              <p:spTgt spid="10"/>
                                            </p:tgtEl>
                                          </p:cBhvr>
                                        </p:animEffect>
                                        <p:animScale>
                                          <p:cBhvr>
                                            <p:cTn id="37" dur="250" autoRev="1" fill="hold"/>
                                            <p:tgtEl>
                                              <p:spTgt spid="10"/>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0" grpId="0"/>
          <p:bldP spid="10" grpId="1"/>
          <p:bldP spid="11" grpId="0"/>
          <p:bldP spid="11" grpId="1"/>
        </p:bldLst>
      </p:timing>
    </mc:Choice>
    <mc:Fallback>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accel="4000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500" fill="hold"/>
                                            <p:tgtEl>
                                              <p:spTgt spid="9"/>
                                            </p:tgtEl>
                                            <p:attrNameLst>
                                              <p:attrName>ppt_x</p:attrName>
                                            </p:attrNameLst>
                                          </p:cBhvr>
                                          <p:tavLst>
                                            <p:tav tm="0">
                                              <p:val>
                                                <p:strVal val="#ppt_x"/>
                                              </p:val>
                                            </p:tav>
                                            <p:tav tm="100000">
                                              <p:val>
                                                <p:strVal val="#ppt_x"/>
                                              </p:val>
                                            </p:tav>
                                          </p:tavLst>
                                        </p:anim>
                                        <p:anim calcmode="lin" valueType="num">
                                          <p:cBhvr additive="base">
                                            <p:cTn id="8" dur="1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barn(inVertical)">
                                          <p:cBhvr>
                                            <p:cTn id="13" dur="500"/>
                                            <p:tgtEl>
                                              <p:spTgt spid="2"/>
                                            </p:tgtEl>
                                          </p:cBhvr>
                                        </p:animEffect>
                                      </p:childTnLst>
                                    </p:cTn>
                                  </p:par>
                                </p:childTnLst>
                              </p:cTn>
                            </p:par>
                            <p:par>
                              <p:cTn id="14" fill="hold">
                                <p:stCondLst>
                                  <p:cond delay="5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11"/>
                                            </p:tgtEl>
                                            <p:attrNameLst>
                                              <p:attrName>style.visibility</p:attrName>
                                            </p:attrNameLst>
                                          </p:cBhvr>
                                          <p:to>
                                            <p:strVal val="visible"/>
                                          </p:to>
                                        </p:set>
                                        <p:anim calcmode="lin" valueType="num">
                                          <p:cBhvr>
                                            <p:cTn id="17"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11"/>
                                            </p:tgtEl>
                                            <p:attrNameLst>
                                              <p:attrName>ppt_y</p:attrName>
                                            </p:attrNameLst>
                                          </p:cBhvr>
                                          <p:tavLst>
                                            <p:tav tm="0">
                                              <p:val>
                                                <p:strVal val="#ppt_y"/>
                                              </p:val>
                                            </p:tav>
                                            <p:tav tm="100000">
                                              <p:val>
                                                <p:strVal val="#ppt_y"/>
                                              </p:val>
                                            </p:tav>
                                          </p:tavLst>
                                        </p:anim>
                                        <p:anim calcmode="lin" valueType="num">
                                          <p:cBhvr>
                                            <p:cTn id="19"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21" dur="500" tmFilter="0,0; .5, 1; 1, 1"/>
                                            <p:tgtEl>
                                              <p:spTgt spid="11"/>
                                            </p:tgtEl>
                                          </p:cBhvr>
                                        </p:animEffect>
                                      </p:childTnLst>
                                    </p:cTn>
                                  </p:par>
                                </p:childTnLst>
                              </p:cTn>
                            </p:par>
                            <p:par>
                              <p:cTn id="22" fill="hold">
                                <p:stCondLst>
                                  <p:cond delay="1399"/>
                                </p:stCondLst>
                                <p:childTnLst>
                                  <p:par>
                                    <p:cTn id="23" presetID="26" presetClass="emph" presetSubtype="0" fill="hold" grpId="1" nodeType="afterEffect">
                                      <p:stCondLst>
                                        <p:cond delay="0"/>
                                      </p:stCondLst>
                                      <p:iterate type="lt">
                                        <p:tmPct val="0"/>
                                      </p:iterate>
                                      <p:childTnLst>
                                        <p:animEffect transition="out" filter="fade">
                                          <p:cBhvr>
                                            <p:cTn id="24" dur="500" tmFilter="0, 0; .2, .5; .8, .5; 1, 0"/>
                                            <p:tgtEl>
                                              <p:spTgt spid="11"/>
                                            </p:tgtEl>
                                          </p:cBhvr>
                                        </p:animEffect>
                                        <p:animScale>
                                          <p:cBhvr>
                                            <p:cTn id="25" dur="250" autoRev="1" fill="hold"/>
                                            <p:tgtEl>
                                              <p:spTgt spid="11"/>
                                            </p:tgtEl>
                                          </p:cBhvr>
                                          <p:by x="105000" y="105000"/>
                                        </p:animScale>
                                      </p:childTnLst>
                                    </p:cTn>
                                  </p:par>
                                </p:childTnLst>
                              </p:cTn>
                            </p:par>
                            <p:par>
                              <p:cTn id="26" fill="hold">
                                <p:stCondLst>
                                  <p:cond delay="1899"/>
                                </p:stCondLst>
                                <p:childTnLst>
                                  <p:par>
                                    <p:cTn id="27" presetID="41" presetClass="entr" presetSubtype="0" fill="hold" grpId="0" nodeType="afterEffect">
                                      <p:stCondLst>
                                        <p:cond delay="0"/>
                                      </p:stCondLst>
                                      <p:iterate type="lt">
                                        <p:tmPct val="10000"/>
                                      </p:iterate>
                                      <p:childTnLst>
                                        <p:set>
                                          <p:cBhvr>
                                            <p:cTn id="28" dur="1" fill="hold">
                                              <p:stCondLst>
                                                <p:cond delay="0"/>
                                              </p:stCondLst>
                                            </p:cTn>
                                            <p:tgtEl>
                                              <p:spTgt spid="10"/>
                                            </p:tgtEl>
                                            <p:attrNameLst>
                                              <p:attrName>style.visibility</p:attrName>
                                            </p:attrNameLst>
                                          </p:cBhvr>
                                          <p:to>
                                            <p:strVal val="visible"/>
                                          </p:to>
                                        </p:set>
                                        <p:anim calcmode="lin" valueType="num">
                                          <p:cBhvr>
                                            <p:cTn id="29"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30" dur="500" fill="hold"/>
                                            <p:tgtEl>
                                              <p:spTgt spid="10"/>
                                            </p:tgtEl>
                                            <p:attrNameLst>
                                              <p:attrName>ppt_y</p:attrName>
                                            </p:attrNameLst>
                                          </p:cBhvr>
                                          <p:tavLst>
                                            <p:tav tm="0">
                                              <p:val>
                                                <p:strVal val="#ppt_y"/>
                                              </p:val>
                                            </p:tav>
                                            <p:tav tm="100000">
                                              <p:val>
                                                <p:strVal val="#ppt_y"/>
                                              </p:val>
                                            </p:tav>
                                          </p:tavLst>
                                        </p:anim>
                                        <p:anim calcmode="lin" valueType="num">
                                          <p:cBhvr>
                                            <p:cTn id="31"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32"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33" dur="500" tmFilter="0,0; .5, 1; 1, 1"/>
                                            <p:tgtEl>
                                              <p:spTgt spid="10"/>
                                            </p:tgtEl>
                                          </p:cBhvr>
                                        </p:animEffect>
                                      </p:childTnLst>
                                    </p:cTn>
                                  </p:par>
                                </p:childTnLst>
                              </p:cTn>
                            </p:par>
                            <p:par>
                              <p:cTn id="34" fill="hold">
                                <p:stCondLst>
                                  <p:cond delay="2549"/>
                                </p:stCondLst>
                                <p:childTnLst>
                                  <p:par>
                                    <p:cTn id="35" presetID="26" presetClass="emph" presetSubtype="0" fill="hold" grpId="1" nodeType="afterEffect">
                                      <p:stCondLst>
                                        <p:cond delay="0"/>
                                      </p:stCondLst>
                                      <p:iterate type="lt">
                                        <p:tmPct val="0"/>
                                      </p:iterate>
                                      <p:childTnLst>
                                        <p:animEffect transition="out" filter="fade">
                                          <p:cBhvr>
                                            <p:cTn id="36" dur="500" tmFilter="0, 0; .2, .5; .8, .5; 1, 0"/>
                                            <p:tgtEl>
                                              <p:spTgt spid="10"/>
                                            </p:tgtEl>
                                          </p:cBhvr>
                                        </p:animEffect>
                                        <p:animScale>
                                          <p:cBhvr>
                                            <p:cTn id="37" dur="250" autoRev="1" fill="hold"/>
                                            <p:tgtEl>
                                              <p:spTgt spid="10"/>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0" grpId="0"/>
          <p:bldP spid="10" grpId="1"/>
          <p:bldP spid="11" grpId="0"/>
          <p:bldP spid="11" grpId="1"/>
        </p:bldLst>
      </p:timing>
    </mc:Fallback>
  </mc:AlternateContent>
</p:sld>
</file>

<file path=ppt/tags/tag1.xml><?xml version="1.0" encoding="utf-8"?>
<p:tagLst xmlns:p="http://schemas.openxmlformats.org/presentationml/2006/main">
  <p:tag name="MH" val="20161022181333"/>
  <p:tag name="MH_LIBRARY" val="GRAPHIC"/>
  <p:tag name="MH_TYPE" val="SubTitle"/>
  <p:tag name="MH_ORDER" val="4"/>
</p:tagLst>
</file>

<file path=ppt/tags/tag2.xml><?xml version="1.0" encoding="utf-8"?>
<p:tagLst xmlns:p="http://schemas.openxmlformats.org/presentationml/2006/main">
  <p:tag name="MH" val="20161022181333"/>
  <p:tag name="MH_LIBRARY" val="GRAPHIC"/>
  <p:tag name="MH_TYPE" val="SubTitle"/>
  <p:tag name="MH_ORDER" val="1"/>
</p:tagLst>
</file>

<file path=ppt/tags/tag3.xml><?xml version="1.0" encoding="utf-8"?>
<p:tagLst xmlns:p="http://schemas.openxmlformats.org/presentationml/2006/main">
  <p:tag name="MH" val="20161022181333"/>
  <p:tag name="MH_LIBRARY" val="GRAPHIC"/>
  <p:tag name="MH_TYPE" val="SubTitle"/>
  <p:tag name="MH_ORDER" val="2"/>
</p:tagLst>
</file>

<file path=ppt/tags/tag4.xml><?xml version="1.0" encoding="utf-8"?>
<p:tagLst xmlns:p="http://schemas.openxmlformats.org/presentationml/2006/main">
  <p:tag name="MH" val="20161022181333"/>
  <p:tag name="MH_LIBRARY" val="GRAPHIC"/>
  <p:tag name="MH_TYPE" val="SubTitle"/>
  <p:tag name="MH_ORDER" val="3"/>
</p:tagLst>
</file>

<file path=ppt/tags/tag5.xml><?xml version="1.0" encoding="utf-8"?>
<p:tagLst xmlns:p="http://schemas.openxmlformats.org/presentationml/2006/main">
  <p:tag name="MH" val="20161022181333"/>
  <p:tag name="MH_LIBRARY" val="GRAPHIC"/>
  <p:tag name="MH_TYPE" val="Other"/>
  <p:tag name="MH_ORDER" val="5"/>
</p:tagLst>
</file>

<file path=ppt/tags/tag6.xml><?xml version="1.0" encoding="utf-8"?>
<p:tagLst xmlns:p="http://schemas.openxmlformats.org/presentationml/2006/main">
  <p:tag name="MH" val="20161022181333"/>
  <p:tag name="MH_LIBRARY" val="GRAPHIC"/>
  <p:tag name="MH_TYPE" val="Title"/>
  <p:tag name="MH_ORDER" val="1"/>
</p:tagLst>
</file>

<file path=ppt/tags/tag7.xml><?xml version="1.0" encoding="utf-8"?>
<p:tagLst xmlns:p="http://schemas.openxmlformats.org/presentationml/2006/main">
  <p:tag name="MH" val="20161022181333"/>
  <p:tag name="MH_LIBRARY" val="GRAPHIC"/>
  <p:tag name="MH_TYPE" val="SubTitle"/>
  <p:tag name="MH_ORDER" val="3"/>
</p:tagLst>
</file>

<file path=ppt/tags/tag8.xml><?xml version="1.0" encoding="utf-8"?>
<p:tagLst xmlns:p="http://schemas.openxmlformats.org/presentationml/2006/main">
  <p:tag name="MH" val="20161022181333"/>
  <p:tag name="MH_LIBRARY" val="GRAPHIC"/>
  <p:tag name="MH_TYPE" val="SubTitle"/>
  <p:tag name="MH_ORDER" val="4"/>
</p:tagLst>
</file>

<file path=ppt/tags/tag9.xml><?xml version="1.0" encoding="utf-8"?>
<p:tagLst xmlns:p="http://schemas.openxmlformats.org/presentationml/2006/main">
  <p:tag name="MH" val="20161022181333"/>
  <p:tag name="MH_LIBRARY" val="GRAPHIC"/>
  <p:tag name="MH_TYPE" val="SubTitle"/>
  <p:tag name="MH_ORDER" val="3"/>
</p:tagLst>
</file>

<file path=ppt/tags/tag10.xml><?xml version="1.0" encoding="utf-8"?>
<p:tagLst xmlns:p="http://schemas.openxmlformats.org/presentationml/2006/main">
  <p:tag name="MH_TYPE" val="#NeiR#"/>
  <p:tag name="MH_NUMBER" val="4"/>
  <p:tag name="MH_CATEGORY" val="#YinZJG#"/>
  <p:tag name="MH_LAYOUT" val="TitleSubTitle"/>
  <p:tag name="MH" val="20161022181333"/>
  <p:tag name="MH_LIBRARY" val="GRAPHIC"/>
</p:tagLst>
</file>

<file path=ppt/tags/tag11.xml><?xml version="1.0" encoding="utf-8"?>
<p:tagLst xmlns:p="http://schemas.openxmlformats.org/presentationml/2006/main">
  <p:tag name="MH" val="20160830110146"/>
  <p:tag name="MH_LIBRARY" val="CONTENTS"/>
  <p:tag name="MH_TYPE" val="ENTRY"/>
  <p:tag name="ID" val="553512"/>
  <p:tag name="MH_ORDER" val="1"/>
</p:tagLst>
</file>

<file path=ppt/tags/tag12.xml><?xml version="1.0" encoding="utf-8"?>
<p:tagLst xmlns:p="http://schemas.openxmlformats.org/presentationml/2006/main">
  <p:tag name="MH" val="20160830110146"/>
  <p:tag name="MH_LIBRARY" val="CONTENTS"/>
  <p:tag name="MH_TYPE" val="ENTRY"/>
  <p:tag name="ID" val="553512"/>
  <p:tag name="MH_ORDER" val="1"/>
</p:tagLst>
</file>

<file path=ppt/tags/tag13.xml><?xml version="1.0" encoding="utf-8"?>
<p:tagLst xmlns:p="http://schemas.openxmlformats.org/presentationml/2006/main">
  <p:tag name="MH" val="20160830110146"/>
  <p:tag name="MH_LIBRARY" val="CONTENTS"/>
  <p:tag name="MH_TYPE" val="ENTRY"/>
  <p:tag name="ID" val="553512"/>
  <p:tag name="MH_ORDER" val="1"/>
</p:tagLst>
</file>

<file path=ppt/tags/tag14.xml><?xml version="1.0" encoding="utf-8"?>
<p:tagLst xmlns:p="http://schemas.openxmlformats.org/presentationml/2006/main">
  <p:tag name="MH" val="20160830110146"/>
  <p:tag name="MH_LIBRARY" val="CONTENTS"/>
  <p:tag name="MH_TYPE" val="ENTRY"/>
  <p:tag name="ID" val="553512"/>
  <p:tag name="MH_ORDER" val="1"/>
</p:tagLst>
</file>

<file path=ppt/tags/tag15.xml><?xml version="1.0" encoding="utf-8"?>
<p:tagLst xmlns:p="http://schemas.openxmlformats.org/presentationml/2006/main">
  <p:tag name="MH" val="20160830110146"/>
  <p:tag name="MH_LIBRARY" val="CONTENTS"/>
  <p:tag name="MH_TYPE" val="ENTRY"/>
  <p:tag name="ID" val="553512"/>
  <p:tag name="MH_ORDER" val="1"/>
</p:tagLst>
</file>

<file path=ppt/tags/tag16.xml><?xml version="1.0" encoding="utf-8"?>
<p:tagLst xmlns:p="http://schemas.openxmlformats.org/presentationml/2006/main">
  <p:tag name="MH" val="20161022181333"/>
  <p:tag name="MH_LIBRARY" val="GRAPHIC"/>
  <p:tag name="MH_TYPE" val="Other"/>
  <p:tag name="MH_ORDER" val="5"/>
</p:tagLst>
</file>

<file path=ppt/tags/tag17.xml><?xml version="1.0" encoding="utf-8"?>
<p:tagLst xmlns:p="http://schemas.openxmlformats.org/presentationml/2006/main">
  <p:tag name="MH" val="20161022181333"/>
  <p:tag name="MH_LIBRARY" val="GRAPHIC"/>
  <p:tag name="MH_TYPE" val="Title"/>
  <p:tag name="MH_ORDER" val="1"/>
</p:tagLst>
</file>

<file path=ppt/tags/tag18.xml><?xml version="1.0" encoding="utf-8"?>
<p:tagLst xmlns:p="http://schemas.openxmlformats.org/presentationml/2006/main">
  <p:tag name="MH" val="20161022181333"/>
  <p:tag name="MH_LIBRARY" val="GRAPHIC"/>
  <p:tag name="MH_TYPE" val="SubTitle"/>
  <p:tag name="MH_ORDER" val="1"/>
</p:tagLst>
</file>

<file path=ppt/tags/tag19.xml><?xml version="1.0" encoding="utf-8"?>
<p:tagLst xmlns:p="http://schemas.openxmlformats.org/presentationml/2006/main">
  <p:tag name="MH" val="20161022181333"/>
  <p:tag name="MH_LIBRARY" val="GRAPHIC"/>
  <p:tag name="MH_TYPE" val="SubTitle"/>
  <p:tag name="MH_ORDER" val="2"/>
</p:tagLst>
</file>

<file path=ppt/tags/tag20.xml><?xml version="1.0" encoding="utf-8"?>
<p:tagLst xmlns:p="http://schemas.openxmlformats.org/presentationml/2006/main">
  <p:tag name="MH" val="20161022181333"/>
  <p:tag name="MH_LIBRARY" val="GRAPHIC"/>
  <p:tag name="MH_TYPE" val="SubTitle"/>
  <p:tag name="MH_ORDER" val="1"/>
</p:tagLst>
</file>

<file path=ppt/tags/tag21.xml><?xml version="1.0" encoding="utf-8"?>
<p:tagLst xmlns:p="http://schemas.openxmlformats.org/presentationml/2006/main">
  <p:tag name="MH" val="20160830110146"/>
  <p:tag name="MH_LIBRARY" val="CONTENTS"/>
  <p:tag name="MH_TYPE" val="ENTRY"/>
  <p:tag name="ID" val="553512"/>
  <p:tag name="MH_ORDER" val="1"/>
</p:tagLst>
</file>

<file path=ppt/tags/tag22.xml><?xml version="1.0" encoding="utf-8"?>
<p:tagLst xmlns:p="http://schemas.openxmlformats.org/presentationml/2006/main">
  <p:tag name="MH" val="20160830110146"/>
  <p:tag name="MH_LIBRARY" val="CONTENTS"/>
  <p:tag name="MH_TYPE" val="ENTRY"/>
  <p:tag name="ID" val="553512"/>
  <p:tag name="MH_ORDER" val="1"/>
</p:tagLst>
</file>

<file path=ppt/theme/theme1.xml><?xml version="1.0" encoding="utf-8"?>
<a:theme xmlns:a="http://schemas.openxmlformats.org/drawingml/2006/main" name="自定义设计方案">
  <a:themeElements>
    <a:clrScheme name="自定义 41">
      <a:dk1>
        <a:sysClr val="windowText" lastClr="000000"/>
      </a:dk1>
      <a:lt1>
        <a:sysClr val="window" lastClr="FFFFFF"/>
      </a:lt1>
      <a:dk2>
        <a:srgbClr val="44546A"/>
      </a:dk2>
      <a:lt2>
        <a:srgbClr val="E7E6E6"/>
      </a:lt2>
      <a:accent1>
        <a:srgbClr val="004358"/>
      </a:accent1>
      <a:accent2>
        <a:srgbClr val="18B29D"/>
      </a:accent2>
      <a:accent3>
        <a:srgbClr val="004358"/>
      </a:accent3>
      <a:accent4>
        <a:srgbClr val="18B29D"/>
      </a:accent4>
      <a:accent5>
        <a:srgbClr val="004358"/>
      </a:accent5>
      <a:accent6>
        <a:srgbClr val="18B29D"/>
      </a:accent6>
      <a:hlink>
        <a:srgbClr val="004358"/>
      </a:hlink>
      <a:folHlink>
        <a:srgbClr val="18B29D"/>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0</TotalTime>
  <Words>4073</Words>
  <Application>WPS 演示</Application>
  <PresentationFormat>自定义</PresentationFormat>
  <Paragraphs>913</Paragraphs>
  <Slides>31</Slides>
  <Notes>21</Notes>
  <HiddenSlides>0</HiddenSlides>
  <MMClips>0</MMClips>
  <ScaleCrop>false</ScaleCrop>
  <HeadingPairs>
    <vt:vector size="6" baseType="variant">
      <vt:variant>
        <vt:lpstr>已用的字体</vt:lpstr>
      </vt:variant>
      <vt:variant>
        <vt:i4>22</vt:i4>
      </vt:variant>
      <vt:variant>
        <vt:lpstr>主题</vt:lpstr>
      </vt:variant>
      <vt:variant>
        <vt:i4>1</vt:i4>
      </vt:variant>
      <vt:variant>
        <vt:lpstr>幻灯片标题</vt:lpstr>
      </vt:variant>
      <vt:variant>
        <vt:i4>31</vt:i4>
      </vt:variant>
    </vt:vector>
  </HeadingPairs>
  <TitlesOfParts>
    <vt:vector size="54" baseType="lpstr">
      <vt:lpstr>Arial</vt:lpstr>
      <vt:lpstr>宋体</vt:lpstr>
      <vt:lpstr>Wingdings</vt:lpstr>
      <vt:lpstr>Calibri</vt:lpstr>
      <vt:lpstr>微软雅黑</vt:lpstr>
      <vt:lpstr>Microsoft JhengHei</vt:lpstr>
      <vt:lpstr>PMingLiU</vt:lpstr>
      <vt:lpstr>Arial Black</vt:lpstr>
      <vt:lpstr>华文琥珀</vt:lpstr>
      <vt:lpstr>等线</vt:lpstr>
      <vt:lpstr>Times New Roman</vt:lpstr>
      <vt:lpstr>微软雅黑 Light</vt:lpstr>
      <vt:lpstr>League Gothic Regular</vt:lpstr>
      <vt:lpstr>Arial Unicode MS</vt:lpstr>
      <vt:lpstr>Calibri Light</vt:lpstr>
      <vt:lpstr>Arial</vt:lpstr>
      <vt:lpstr>Neris Thin</vt:lpstr>
      <vt:lpstr>Open Sans Light</vt:lpstr>
      <vt:lpstr>Yu Gothic UI Light</vt:lpstr>
      <vt:lpstr>Impact</vt:lpstr>
      <vt:lpstr>PMingLiU-ExtB</vt:lpstr>
      <vt:lpstr>Segoe Print</vt:lpstr>
      <vt:lpstr>自定义设计方案</vt:lpstr>
      <vt:lpstr>PowerPoint 演示文稿</vt:lpstr>
      <vt:lpstr>PowerPoint 演示文稿</vt:lpstr>
      <vt:lpstr>PowerPoint 演示文稿</vt:lpstr>
      <vt:lpstr>PowerPoint 演示文稿</vt:lpstr>
      <vt:lpstr>PowerPoint 演示文稿</vt:lpstr>
      <vt:lpstr>车陂路-中山大道交叉口</vt:lpstr>
      <vt:lpstr>车陂路-中山大道交叉口</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bt134</dc:title>
  <dc:creator/>
  <cp:lastModifiedBy>Joe Big Big</cp:lastModifiedBy>
  <cp:revision>4</cp:revision>
  <dcterms:created xsi:type="dcterms:W3CDTF">2019-06-19T09:46:00Z</dcterms:created>
  <dcterms:modified xsi:type="dcterms:W3CDTF">2019-11-17T16:05:20Z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2052-11.1.0.9145</vt:lpwstr>
  </property>
</Properties>
</file>