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82" r:id="rId6"/>
    <p:sldId id="263" r:id="rId7"/>
    <p:sldId id="264" r:id="rId8"/>
    <p:sldId id="258" r:id="rId9"/>
    <p:sldId id="259" r:id="rId10"/>
    <p:sldId id="274" r:id="rId11"/>
    <p:sldId id="275" r:id="rId12"/>
    <p:sldId id="276" r:id="rId13"/>
    <p:sldId id="260" r:id="rId14"/>
    <p:sldId id="277" r:id="rId15"/>
    <p:sldId id="265" r:id="rId16"/>
    <p:sldId id="278" r:id="rId17"/>
    <p:sldId id="279" r:id="rId18"/>
    <p:sldId id="280" r:id="rId19"/>
    <p:sldId id="281" r:id="rId20"/>
    <p:sldId id="273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5E23F-6F4E-4A12-AB58-5B0501E225C4}" type="datetimeFigureOut">
              <a:rPr lang="zh-CN" altLang="en-US" smtClean="0"/>
              <a:t>2019/11/17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A5F6-3999-4BB9-BDA4-643D7EE811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75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5E23F-6F4E-4A12-AB58-5B0501E225C4}" type="datetimeFigureOut">
              <a:rPr lang="zh-CN" altLang="en-US" smtClean="0"/>
              <a:t>2019/11/17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A5F6-3999-4BB9-BDA4-643D7EE811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948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5E23F-6F4E-4A12-AB58-5B0501E225C4}" type="datetimeFigureOut">
              <a:rPr lang="zh-CN" altLang="en-US" smtClean="0"/>
              <a:t>2019/11/17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A5F6-3999-4BB9-BDA4-643D7EE811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142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5E23F-6F4E-4A12-AB58-5B0501E225C4}" type="datetimeFigureOut">
              <a:rPr lang="zh-CN" altLang="en-US" smtClean="0"/>
              <a:t>2019/11/17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A5F6-3999-4BB9-BDA4-643D7EE811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1400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5E23F-6F4E-4A12-AB58-5B0501E225C4}" type="datetimeFigureOut">
              <a:rPr lang="zh-CN" altLang="en-US" smtClean="0"/>
              <a:t>2019/11/17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A5F6-3999-4BB9-BDA4-643D7EE811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017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5E23F-6F4E-4A12-AB58-5B0501E225C4}" type="datetimeFigureOut">
              <a:rPr lang="zh-CN" altLang="en-US" smtClean="0"/>
              <a:t>2019/11/17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A5F6-3999-4BB9-BDA4-643D7EE811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941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5E23F-6F4E-4A12-AB58-5B0501E225C4}" type="datetimeFigureOut">
              <a:rPr lang="zh-CN" altLang="en-US" smtClean="0"/>
              <a:t>2019/11/17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A5F6-3999-4BB9-BDA4-643D7EE811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1994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5E23F-6F4E-4A12-AB58-5B0501E225C4}" type="datetimeFigureOut">
              <a:rPr lang="zh-CN" altLang="en-US" smtClean="0"/>
              <a:t>2019/11/17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A5F6-3999-4BB9-BDA4-643D7EE811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231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5E23F-6F4E-4A12-AB58-5B0501E225C4}" type="datetimeFigureOut">
              <a:rPr lang="zh-CN" altLang="en-US" smtClean="0"/>
              <a:t>2019/11/17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A5F6-3999-4BB9-BDA4-643D7EE811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289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5E23F-6F4E-4A12-AB58-5B0501E225C4}" type="datetimeFigureOut">
              <a:rPr lang="zh-CN" altLang="en-US" smtClean="0"/>
              <a:t>2019/11/17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A5F6-3999-4BB9-BDA4-643D7EE811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845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5E23F-6F4E-4A12-AB58-5B0501E225C4}" type="datetimeFigureOut">
              <a:rPr lang="zh-CN" altLang="en-US" smtClean="0"/>
              <a:t>2019/11/17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DA5F6-3999-4BB9-BDA4-643D7EE811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980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5E23F-6F4E-4A12-AB58-5B0501E225C4}" type="datetimeFigureOut">
              <a:rPr lang="zh-CN" altLang="en-US" smtClean="0"/>
              <a:t>2019/11/17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DA5F6-3999-4BB9-BDA4-643D7EE811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675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2.png"/><Relationship Id="rId2" Type="http://schemas.openxmlformats.org/officeDocument/2006/relationships/tags" Target="../tags/tag2.xml"/><Relationship Id="rId16" Type="http://schemas.openxmlformats.org/officeDocument/2006/relationships/image" Target="../media/image1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 descr="b3119313b07eca8032bb094b9a2397dda04483d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428" y="2244477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4157007" y="2245090"/>
            <a:ext cx="387798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交通调查策划方案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784757" y="3362577"/>
            <a:ext cx="7170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——</a:t>
            </a:r>
            <a:r>
              <a:rPr lang="zh-CN" altLang="en-US" sz="2400" dirty="0"/>
              <a:t>车陂路与中山大道交叉口道路延误调查</a:t>
            </a:r>
          </a:p>
        </p:txBody>
      </p:sp>
      <p:grpSp>
        <p:nvGrpSpPr>
          <p:cNvPr id="11" name="Group 21"/>
          <p:cNvGrpSpPr>
            <a:grpSpLocks noChangeAspect="1"/>
          </p:cNvGrpSpPr>
          <p:nvPr/>
        </p:nvGrpSpPr>
        <p:grpSpPr bwMode="auto">
          <a:xfrm>
            <a:off x="433799" y="4152338"/>
            <a:ext cx="3311712" cy="2143998"/>
            <a:chOff x="2892" y="1545"/>
            <a:chExt cx="1903" cy="1232"/>
          </a:xfrm>
          <a:solidFill>
            <a:srgbClr val="4A67AA"/>
          </a:solidFill>
        </p:grpSpPr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3123" y="1545"/>
              <a:ext cx="374" cy="1097"/>
            </a:xfrm>
            <a:custGeom>
              <a:avLst/>
              <a:gdLst>
                <a:gd name="T0" fmla="*/ 153 w 158"/>
                <a:gd name="T1" fmla="*/ 0 h 461"/>
                <a:gd name="T2" fmla="*/ 20 w 158"/>
                <a:gd name="T3" fmla="*/ 123 h 461"/>
                <a:gd name="T4" fmla="*/ 72 w 158"/>
                <a:gd name="T5" fmla="*/ 88 h 461"/>
                <a:gd name="T6" fmla="*/ 24 w 158"/>
                <a:gd name="T7" fmla="*/ 135 h 461"/>
                <a:gd name="T8" fmla="*/ 53 w 158"/>
                <a:gd name="T9" fmla="*/ 126 h 461"/>
                <a:gd name="T10" fmla="*/ 26 w 158"/>
                <a:gd name="T11" fmla="*/ 148 h 461"/>
                <a:gd name="T12" fmla="*/ 18 w 158"/>
                <a:gd name="T13" fmla="*/ 158 h 461"/>
                <a:gd name="T14" fmla="*/ 121 w 158"/>
                <a:gd name="T15" fmla="*/ 125 h 461"/>
                <a:gd name="T16" fmla="*/ 89 w 158"/>
                <a:gd name="T17" fmla="*/ 142 h 461"/>
                <a:gd name="T18" fmla="*/ 24 w 158"/>
                <a:gd name="T19" fmla="*/ 188 h 461"/>
                <a:gd name="T20" fmla="*/ 88 w 158"/>
                <a:gd name="T21" fmla="*/ 163 h 461"/>
                <a:gd name="T22" fmla="*/ 53 w 158"/>
                <a:gd name="T23" fmla="*/ 184 h 461"/>
                <a:gd name="T24" fmla="*/ 16 w 158"/>
                <a:gd name="T25" fmla="*/ 203 h 461"/>
                <a:gd name="T26" fmla="*/ 38 w 158"/>
                <a:gd name="T27" fmla="*/ 202 h 461"/>
                <a:gd name="T28" fmla="*/ 16 w 158"/>
                <a:gd name="T29" fmla="*/ 218 h 461"/>
                <a:gd name="T30" fmla="*/ 128 w 158"/>
                <a:gd name="T31" fmla="*/ 197 h 461"/>
                <a:gd name="T32" fmla="*/ 61 w 158"/>
                <a:gd name="T33" fmla="*/ 234 h 461"/>
                <a:gd name="T34" fmla="*/ 75 w 158"/>
                <a:gd name="T35" fmla="*/ 240 h 461"/>
                <a:gd name="T36" fmla="*/ 28 w 158"/>
                <a:gd name="T37" fmla="*/ 258 h 461"/>
                <a:gd name="T38" fmla="*/ 61 w 158"/>
                <a:gd name="T39" fmla="*/ 257 h 461"/>
                <a:gd name="T40" fmla="*/ 19 w 158"/>
                <a:gd name="T41" fmla="*/ 294 h 461"/>
                <a:gd name="T42" fmla="*/ 60 w 158"/>
                <a:gd name="T43" fmla="*/ 290 h 461"/>
                <a:gd name="T44" fmla="*/ 20 w 158"/>
                <a:gd name="T45" fmla="*/ 315 h 461"/>
                <a:gd name="T46" fmla="*/ 75 w 158"/>
                <a:gd name="T47" fmla="*/ 314 h 461"/>
                <a:gd name="T48" fmla="*/ 126 w 158"/>
                <a:gd name="T49" fmla="*/ 326 h 461"/>
                <a:gd name="T50" fmla="*/ 20 w 158"/>
                <a:gd name="T51" fmla="*/ 371 h 461"/>
                <a:gd name="T52" fmla="*/ 88 w 158"/>
                <a:gd name="T53" fmla="*/ 366 h 461"/>
                <a:gd name="T54" fmla="*/ 71 w 158"/>
                <a:gd name="T55" fmla="*/ 401 h 461"/>
                <a:gd name="T56" fmla="*/ 21 w 158"/>
                <a:gd name="T57" fmla="*/ 427 h 461"/>
                <a:gd name="T58" fmla="*/ 60 w 158"/>
                <a:gd name="T59" fmla="*/ 438 h 461"/>
                <a:gd name="T60" fmla="*/ 69 w 158"/>
                <a:gd name="T61" fmla="*/ 454 h 461"/>
                <a:gd name="T62" fmla="*/ 138 w 158"/>
                <a:gd name="T63" fmla="*/ 451 h 461"/>
                <a:gd name="T64" fmla="*/ 61 w 158"/>
                <a:gd name="T65" fmla="*/ 444 h 461"/>
                <a:gd name="T66" fmla="*/ 55 w 158"/>
                <a:gd name="T67" fmla="*/ 424 h 461"/>
                <a:gd name="T68" fmla="*/ 139 w 158"/>
                <a:gd name="T69" fmla="*/ 393 h 461"/>
                <a:gd name="T70" fmla="*/ 137 w 158"/>
                <a:gd name="T71" fmla="*/ 389 h 461"/>
                <a:gd name="T72" fmla="*/ 74 w 158"/>
                <a:gd name="T73" fmla="*/ 385 h 461"/>
                <a:gd name="T74" fmla="*/ 38 w 158"/>
                <a:gd name="T75" fmla="*/ 369 h 461"/>
                <a:gd name="T76" fmla="*/ 53 w 158"/>
                <a:gd name="T77" fmla="*/ 331 h 461"/>
                <a:gd name="T78" fmla="*/ 128 w 158"/>
                <a:gd name="T79" fmla="*/ 295 h 461"/>
                <a:gd name="T80" fmla="*/ 94 w 158"/>
                <a:gd name="T81" fmla="*/ 295 h 461"/>
                <a:gd name="T82" fmla="*/ 59 w 158"/>
                <a:gd name="T83" fmla="*/ 284 h 461"/>
                <a:gd name="T84" fmla="*/ 138 w 158"/>
                <a:gd name="T85" fmla="*/ 244 h 461"/>
                <a:gd name="T86" fmla="*/ 73 w 158"/>
                <a:gd name="T87" fmla="*/ 248 h 461"/>
                <a:gd name="T88" fmla="*/ 142 w 158"/>
                <a:gd name="T89" fmla="*/ 219 h 461"/>
                <a:gd name="T90" fmla="*/ 89 w 158"/>
                <a:gd name="T91" fmla="*/ 219 h 461"/>
                <a:gd name="T92" fmla="*/ 135 w 158"/>
                <a:gd name="T93" fmla="*/ 193 h 461"/>
                <a:gd name="T94" fmla="*/ 51 w 158"/>
                <a:gd name="T95" fmla="*/ 210 h 461"/>
                <a:gd name="T96" fmla="*/ 135 w 158"/>
                <a:gd name="T97" fmla="*/ 176 h 461"/>
                <a:gd name="T98" fmla="*/ 137 w 158"/>
                <a:gd name="T99" fmla="*/ 172 h 461"/>
                <a:gd name="T100" fmla="*/ 132 w 158"/>
                <a:gd name="T101" fmla="*/ 170 h 461"/>
                <a:gd name="T102" fmla="*/ 60 w 158"/>
                <a:gd name="T103" fmla="*/ 188 h 461"/>
                <a:gd name="T104" fmla="*/ 137 w 158"/>
                <a:gd name="T105" fmla="*/ 149 h 461"/>
                <a:gd name="T106" fmla="*/ 79 w 158"/>
                <a:gd name="T107" fmla="*/ 159 h 461"/>
                <a:gd name="T108" fmla="*/ 92 w 158"/>
                <a:gd name="T109" fmla="*/ 148 h 461"/>
                <a:gd name="T110" fmla="*/ 140 w 158"/>
                <a:gd name="T111" fmla="*/ 122 h 461"/>
                <a:gd name="T112" fmla="*/ 91 w 158"/>
                <a:gd name="T113" fmla="*/ 128 h 461"/>
                <a:gd name="T114" fmla="*/ 137 w 158"/>
                <a:gd name="T115" fmla="*/ 89 h 461"/>
                <a:gd name="T116" fmla="*/ 118 w 158"/>
                <a:gd name="T117" fmla="*/ 91 h 461"/>
                <a:gd name="T118" fmla="*/ 47 w 158"/>
                <a:gd name="T119" fmla="*/ 122 h 461"/>
                <a:gd name="T120" fmla="*/ 116 w 158"/>
                <a:gd name="T121" fmla="*/ 51 h 461"/>
                <a:gd name="T122" fmla="*/ 116 w 158"/>
                <a:gd name="T123" fmla="*/ 3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8" h="461">
                  <a:moveTo>
                    <a:pt x="155" y="6"/>
                  </a:moveTo>
                  <a:cubicBezTo>
                    <a:pt x="157" y="6"/>
                    <a:pt x="158" y="4"/>
                    <a:pt x="157" y="2"/>
                  </a:cubicBezTo>
                  <a:cubicBezTo>
                    <a:pt x="156" y="0"/>
                    <a:pt x="154" y="0"/>
                    <a:pt x="153" y="0"/>
                  </a:cubicBezTo>
                  <a:cubicBezTo>
                    <a:pt x="147" y="3"/>
                    <a:pt x="131" y="16"/>
                    <a:pt x="112" y="32"/>
                  </a:cubicBezTo>
                  <a:cubicBezTo>
                    <a:pt x="83" y="57"/>
                    <a:pt x="47" y="90"/>
                    <a:pt x="37" y="100"/>
                  </a:cubicBezTo>
                  <a:cubicBezTo>
                    <a:pt x="36" y="101"/>
                    <a:pt x="15" y="119"/>
                    <a:pt x="20" y="123"/>
                  </a:cubicBezTo>
                  <a:cubicBezTo>
                    <a:pt x="21" y="124"/>
                    <a:pt x="23" y="124"/>
                    <a:pt x="24" y="124"/>
                  </a:cubicBezTo>
                  <a:cubicBezTo>
                    <a:pt x="29" y="121"/>
                    <a:pt x="38" y="114"/>
                    <a:pt x="48" y="106"/>
                  </a:cubicBezTo>
                  <a:cubicBezTo>
                    <a:pt x="58" y="98"/>
                    <a:pt x="68" y="90"/>
                    <a:pt x="72" y="88"/>
                  </a:cubicBezTo>
                  <a:cubicBezTo>
                    <a:pt x="73" y="88"/>
                    <a:pt x="84" y="80"/>
                    <a:pt x="98" y="71"/>
                  </a:cubicBezTo>
                  <a:cubicBezTo>
                    <a:pt x="92" y="76"/>
                    <a:pt x="86" y="81"/>
                    <a:pt x="80" y="86"/>
                  </a:cubicBezTo>
                  <a:cubicBezTo>
                    <a:pt x="53" y="109"/>
                    <a:pt x="26" y="131"/>
                    <a:pt x="24" y="135"/>
                  </a:cubicBezTo>
                  <a:cubicBezTo>
                    <a:pt x="24" y="135"/>
                    <a:pt x="22" y="139"/>
                    <a:pt x="23" y="140"/>
                  </a:cubicBezTo>
                  <a:cubicBezTo>
                    <a:pt x="25" y="141"/>
                    <a:pt x="29" y="140"/>
                    <a:pt x="29" y="138"/>
                  </a:cubicBezTo>
                  <a:cubicBezTo>
                    <a:pt x="31" y="137"/>
                    <a:pt x="40" y="132"/>
                    <a:pt x="53" y="126"/>
                  </a:cubicBezTo>
                  <a:cubicBezTo>
                    <a:pt x="65" y="120"/>
                    <a:pt x="80" y="114"/>
                    <a:pt x="93" y="108"/>
                  </a:cubicBezTo>
                  <a:cubicBezTo>
                    <a:pt x="70" y="122"/>
                    <a:pt x="45" y="137"/>
                    <a:pt x="37" y="141"/>
                  </a:cubicBezTo>
                  <a:cubicBezTo>
                    <a:pt x="36" y="141"/>
                    <a:pt x="31" y="144"/>
                    <a:pt x="26" y="148"/>
                  </a:cubicBezTo>
                  <a:cubicBezTo>
                    <a:pt x="24" y="150"/>
                    <a:pt x="21" y="152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7" y="155"/>
                    <a:pt x="17" y="157"/>
                    <a:pt x="18" y="158"/>
                  </a:cubicBezTo>
                  <a:cubicBezTo>
                    <a:pt x="19" y="159"/>
                    <a:pt x="21" y="159"/>
                    <a:pt x="22" y="158"/>
                  </a:cubicBezTo>
                  <a:cubicBezTo>
                    <a:pt x="27" y="156"/>
                    <a:pt x="62" y="143"/>
                    <a:pt x="93" y="134"/>
                  </a:cubicBezTo>
                  <a:cubicBezTo>
                    <a:pt x="103" y="130"/>
                    <a:pt x="113" y="128"/>
                    <a:pt x="121" y="125"/>
                  </a:cubicBezTo>
                  <a:cubicBezTo>
                    <a:pt x="120" y="126"/>
                    <a:pt x="119" y="126"/>
                    <a:pt x="118" y="127"/>
                  </a:cubicBezTo>
                  <a:cubicBezTo>
                    <a:pt x="112" y="130"/>
                    <a:pt x="105" y="133"/>
                    <a:pt x="94" y="139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4" y="145"/>
                    <a:pt x="78" y="148"/>
                    <a:pt x="70" y="152"/>
                  </a:cubicBezTo>
                  <a:cubicBezTo>
                    <a:pt x="68" y="153"/>
                    <a:pt x="15" y="179"/>
                    <a:pt x="20" y="187"/>
                  </a:cubicBezTo>
                  <a:cubicBezTo>
                    <a:pt x="21" y="188"/>
                    <a:pt x="23" y="188"/>
                    <a:pt x="24" y="188"/>
                  </a:cubicBezTo>
                  <a:cubicBezTo>
                    <a:pt x="26" y="187"/>
                    <a:pt x="29" y="186"/>
                    <a:pt x="32" y="184"/>
                  </a:cubicBezTo>
                  <a:cubicBezTo>
                    <a:pt x="46" y="179"/>
                    <a:pt x="73" y="167"/>
                    <a:pt x="80" y="165"/>
                  </a:cubicBezTo>
                  <a:cubicBezTo>
                    <a:pt x="82" y="164"/>
                    <a:pt x="85" y="163"/>
                    <a:pt x="88" y="163"/>
                  </a:cubicBezTo>
                  <a:cubicBezTo>
                    <a:pt x="96" y="160"/>
                    <a:pt x="105" y="158"/>
                    <a:pt x="113" y="156"/>
                  </a:cubicBezTo>
                  <a:cubicBezTo>
                    <a:pt x="111" y="157"/>
                    <a:pt x="109" y="158"/>
                    <a:pt x="107" y="159"/>
                  </a:cubicBezTo>
                  <a:cubicBezTo>
                    <a:pt x="87" y="168"/>
                    <a:pt x="62" y="180"/>
                    <a:pt x="53" y="184"/>
                  </a:cubicBezTo>
                  <a:cubicBezTo>
                    <a:pt x="52" y="185"/>
                    <a:pt x="51" y="185"/>
                    <a:pt x="51" y="185"/>
                  </a:cubicBezTo>
                  <a:cubicBezTo>
                    <a:pt x="42" y="189"/>
                    <a:pt x="17" y="199"/>
                    <a:pt x="16" y="203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6" y="205"/>
                    <a:pt x="17" y="207"/>
                    <a:pt x="19" y="207"/>
                  </a:cubicBezTo>
                  <a:cubicBezTo>
                    <a:pt x="19" y="207"/>
                    <a:pt x="20" y="207"/>
                    <a:pt x="21" y="207"/>
                  </a:cubicBezTo>
                  <a:cubicBezTo>
                    <a:pt x="24" y="206"/>
                    <a:pt x="30" y="204"/>
                    <a:pt x="38" y="202"/>
                  </a:cubicBezTo>
                  <a:cubicBezTo>
                    <a:pt x="54" y="197"/>
                    <a:pt x="77" y="189"/>
                    <a:pt x="91" y="185"/>
                  </a:cubicBezTo>
                  <a:cubicBezTo>
                    <a:pt x="81" y="190"/>
                    <a:pt x="69" y="195"/>
                    <a:pt x="59" y="200"/>
                  </a:cubicBezTo>
                  <a:cubicBezTo>
                    <a:pt x="53" y="202"/>
                    <a:pt x="21" y="218"/>
                    <a:pt x="16" y="218"/>
                  </a:cubicBezTo>
                  <a:cubicBezTo>
                    <a:pt x="15" y="218"/>
                    <a:pt x="13" y="219"/>
                    <a:pt x="13" y="220"/>
                  </a:cubicBezTo>
                  <a:cubicBezTo>
                    <a:pt x="11" y="233"/>
                    <a:pt x="66" y="212"/>
                    <a:pt x="70" y="211"/>
                  </a:cubicBezTo>
                  <a:cubicBezTo>
                    <a:pt x="92" y="204"/>
                    <a:pt x="116" y="196"/>
                    <a:pt x="128" y="197"/>
                  </a:cubicBezTo>
                  <a:cubicBezTo>
                    <a:pt x="114" y="204"/>
                    <a:pt x="52" y="226"/>
                    <a:pt x="28" y="234"/>
                  </a:cubicBezTo>
                  <a:cubicBezTo>
                    <a:pt x="27" y="235"/>
                    <a:pt x="18" y="238"/>
                    <a:pt x="17" y="240"/>
                  </a:cubicBezTo>
                  <a:cubicBezTo>
                    <a:pt x="14" y="251"/>
                    <a:pt x="44" y="239"/>
                    <a:pt x="61" y="234"/>
                  </a:cubicBezTo>
                  <a:cubicBezTo>
                    <a:pt x="79" y="228"/>
                    <a:pt x="100" y="221"/>
                    <a:pt x="127" y="220"/>
                  </a:cubicBezTo>
                  <a:cubicBezTo>
                    <a:pt x="123" y="221"/>
                    <a:pt x="118" y="223"/>
                    <a:pt x="113" y="225"/>
                  </a:cubicBezTo>
                  <a:cubicBezTo>
                    <a:pt x="99" y="230"/>
                    <a:pt x="83" y="236"/>
                    <a:pt x="75" y="240"/>
                  </a:cubicBezTo>
                  <a:cubicBezTo>
                    <a:pt x="72" y="241"/>
                    <a:pt x="55" y="249"/>
                    <a:pt x="42" y="254"/>
                  </a:cubicBezTo>
                  <a:cubicBezTo>
                    <a:pt x="38" y="255"/>
                    <a:pt x="34" y="257"/>
                    <a:pt x="31" y="257"/>
                  </a:cubicBezTo>
                  <a:cubicBezTo>
                    <a:pt x="30" y="258"/>
                    <a:pt x="28" y="258"/>
                    <a:pt x="28" y="258"/>
                  </a:cubicBezTo>
                  <a:cubicBezTo>
                    <a:pt x="26" y="258"/>
                    <a:pt x="25" y="259"/>
                    <a:pt x="25" y="260"/>
                  </a:cubicBezTo>
                  <a:cubicBezTo>
                    <a:pt x="24" y="264"/>
                    <a:pt x="27" y="264"/>
                    <a:pt x="30" y="264"/>
                  </a:cubicBezTo>
                  <a:cubicBezTo>
                    <a:pt x="35" y="263"/>
                    <a:pt x="47" y="260"/>
                    <a:pt x="61" y="257"/>
                  </a:cubicBezTo>
                  <a:cubicBezTo>
                    <a:pt x="85" y="251"/>
                    <a:pt x="116" y="244"/>
                    <a:pt x="129" y="243"/>
                  </a:cubicBezTo>
                  <a:cubicBezTo>
                    <a:pt x="121" y="247"/>
                    <a:pt x="105" y="253"/>
                    <a:pt x="87" y="260"/>
                  </a:cubicBezTo>
                  <a:cubicBezTo>
                    <a:pt x="56" y="273"/>
                    <a:pt x="20" y="288"/>
                    <a:pt x="19" y="294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18" y="295"/>
                    <a:pt x="20" y="297"/>
                    <a:pt x="21" y="297"/>
                  </a:cubicBezTo>
                  <a:cubicBezTo>
                    <a:pt x="25" y="298"/>
                    <a:pt x="55" y="291"/>
                    <a:pt x="60" y="290"/>
                  </a:cubicBezTo>
                  <a:cubicBezTo>
                    <a:pt x="79" y="286"/>
                    <a:pt x="102" y="281"/>
                    <a:pt x="119" y="278"/>
                  </a:cubicBezTo>
                  <a:cubicBezTo>
                    <a:pt x="105" y="284"/>
                    <a:pt x="85" y="292"/>
                    <a:pt x="67" y="298"/>
                  </a:cubicBezTo>
                  <a:cubicBezTo>
                    <a:pt x="61" y="300"/>
                    <a:pt x="20" y="312"/>
                    <a:pt x="20" y="315"/>
                  </a:cubicBezTo>
                  <a:cubicBezTo>
                    <a:pt x="20" y="322"/>
                    <a:pt x="71" y="306"/>
                    <a:pt x="79" y="304"/>
                  </a:cubicBezTo>
                  <a:cubicBezTo>
                    <a:pt x="88" y="302"/>
                    <a:pt x="98" y="300"/>
                    <a:pt x="105" y="299"/>
                  </a:cubicBezTo>
                  <a:cubicBezTo>
                    <a:pt x="96" y="303"/>
                    <a:pt x="86" y="308"/>
                    <a:pt x="75" y="314"/>
                  </a:cubicBezTo>
                  <a:cubicBezTo>
                    <a:pt x="64" y="319"/>
                    <a:pt x="16" y="338"/>
                    <a:pt x="17" y="341"/>
                  </a:cubicBezTo>
                  <a:cubicBezTo>
                    <a:pt x="18" y="347"/>
                    <a:pt x="45" y="339"/>
                    <a:pt x="50" y="338"/>
                  </a:cubicBezTo>
                  <a:cubicBezTo>
                    <a:pt x="75" y="333"/>
                    <a:pt x="110" y="326"/>
                    <a:pt x="126" y="326"/>
                  </a:cubicBezTo>
                  <a:cubicBezTo>
                    <a:pt x="112" y="334"/>
                    <a:pt x="80" y="347"/>
                    <a:pt x="55" y="356"/>
                  </a:cubicBezTo>
                  <a:cubicBezTo>
                    <a:pt x="37" y="363"/>
                    <a:pt x="22" y="369"/>
                    <a:pt x="20" y="371"/>
                  </a:cubicBezTo>
                  <a:cubicBezTo>
                    <a:pt x="20" y="371"/>
                    <a:pt x="20" y="371"/>
                    <a:pt x="20" y="371"/>
                  </a:cubicBezTo>
                  <a:cubicBezTo>
                    <a:pt x="19" y="372"/>
                    <a:pt x="19" y="374"/>
                    <a:pt x="20" y="375"/>
                  </a:cubicBezTo>
                  <a:cubicBezTo>
                    <a:pt x="20" y="376"/>
                    <a:pt x="21" y="376"/>
                    <a:pt x="22" y="376"/>
                  </a:cubicBezTo>
                  <a:cubicBezTo>
                    <a:pt x="30" y="378"/>
                    <a:pt x="60" y="372"/>
                    <a:pt x="88" y="366"/>
                  </a:cubicBezTo>
                  <a:cubicBezTo>
                    <a:pt x="100" y="363"/>
                    <a:pt x="112" y="361"/>
                    <a:pt x="121" y="359"/>
                  </a:cubicBezTo>
                  <a:cubicBezTo>
                    <a:pt x="108" y="365"/>
                    <a:pt x="89" y="372"/>
                    <a:pt x="72" y="379"/>
                  </a:cubicBezTo>
                  <a:cubicBezTo>
                    <a:pt x="12" y="403"/>
                    <a:pt x="0" y="409"/>
                    <a:pt x="71" y="401"/>
                  </a:cubicBezTo>
                  <a:cubicBezTo>
                    <a:pt x="124" y="396"/>
                    <a:pt x="124" y="396"/>
                    <a:pt x="124" y="396"/>
                  </a:cubicBezTo>
                  <a:cubicBezTo>
                    <a:pt x="115" y="400"/>
                    <a:pt x="102" y="404"/>
                    <a:pt x="88" y="408"/>
                  </a:cubicBezTo>
                  <a:cubicBezTo>
                    <a:pt x="80" y="411"/>
                    <a:pt x="21" y="422"/>
                    <a:pt x="21" y="427"/>
                  </a:cubicBezTo>
                  <a:cubicBezTo>
                    <a:pt x="20" y="432"/>
                    <a:pt x="53" y="431"/>
                    <a:pt x="64" y="431"/>
                  </a:cubicBezTo>
                  <a:cubicBezTo>
                    <a:pt x="73" y="431"/>
                    <a:pt x="83" y="432"/>
                    <a:pt x="92" y="432"/>
                  </a:cubicBezTo>
                  <a:cubicBezTo>
                    <a:pt x="81" y="434"/>
                    <a:pt x="70" y="436"/>
                    <a:pt x="60" y="438"/>
                  </a:cubicBezTo>
                  <a:cubicBezTo>
                    <a:pt x="40" y="442"/>
                    <a:pt x="24" y="445"/>
                    <a:pt x="23" y="447"/>
                  </a:cubicBezTo>
                  <a:cubicBezTo>
                    <a:pt x="22" y="447"/>
                    <a:pt x="22" y="450"/>
                    <a:pt x="23" y="451"/>
                  </a:cubicBezTo>
                  <a:cubicBezTo>
                    <a:pt x="29" y="461"/>
                    <a:pt x="47" y="458"/>
                    <a:pt x="69" y="454"/>
                  </a:cubicBezTo>
                  <a:cubicBezTo>
                    <a:pt x="91" y="451"/>
                    <a:pt x="118" y="447"/>
                    <a:pt x="135" y="457"/>
                  </a:cubicBezTo>
                  <a:cubicBezTo>
                    <a:pt x="137" y="458"/>
                    <a:pt x="138" y="457"/>
                    <a:pt x="139" y="456"/>
                  </a:cubicBezTo>
                  <a:cubicBezTo>
                    <a:pt x="140" y="454"/>
                    <a:pt x="140" y="452"/>
                    <a:pt x="138" y="451"/>
                  </a:cubicBezTo>
                  <a:cubicBezTo>
                    <a:pt x="119" y="440"/>
                    <a:pt x="91" y="444"/>
                    <a:pt x="68" y="448"/>
                  </a:cubicBezTo>
                  <a:cubicBezTo>
                    <a:pt x="52" y="451"/>
                    <a:pt x="38" y="453"/>
                    <a:pt x="31" y="450"/>
                  </a:cubicBezTo>
                  <a:cubicBezTo>
                    <a:pt x="36" y="449"/>
                    <a:pt x="48" y="447"/>
                    <a:pt x="61" y="444"/>
                  </a:cubicBezTo>
                  <a:cubicBezTo>
                    <a:pt x="69" y="443"/>
                    <a:pt x="142" y="436"/>
                    <a:pt x="141" y="427"/>
                  </a:cubicBezTo>
                  <a:cubicBezTo>
                    <a:pt x="140" y="421"/>
                    <a:pt x="75" y="425"/>
                    <a:pt x="64" y="425"/>
                  </a:cubicBezTo>
                  <a:cubicBezTo>
                    <a:pt x="61" y="425"/>
                    <a:pt x="58" y="425"/>
                    <a:pt x="55" y="424"/>
                  </a:cubicBezTo>
                  <a:cubicBezTo>
                    <a:pt x="66" y="422"/>
                    <a:pt x="78" y="418"/>
                    <a:pt x="90" y="415"/>
                  </a:cubicBezTo>
                  <a:cubicBezTo>
                    <a:pt x="113" y="407"/>
                    <a:pt x="135" y="399"/>
                    <a:pt x="139" y="394"/>
                  </a:cubicBezTo>
                  <a:cubicBezTo>
                    <a:pt x="139" y="394"/>
                    <a:pt x="139" y="393"/>
                    <a:pt x="139" y="393"/>
                  </a:cubicBezTo>
                  <a:cubicBezTo>
                    <a:pt x="140" y="391"/>
                    <a:pt x="139" y="390"/>
                    <a:pt x="137" y="389"/>
                  </a:cubicBezTo>
                  <a:cubicBezTo>
                    <a:pt x="136" y="392"/>
                    <a:pt x="136" y="392"/>
                    <a:pt x="136" y="392"/>
                  </a:cubicBezTo>
                  <a:cubicBezTo>
                    <a:pt x="137" y="389"/>
                    <a:pt x="137" y="389"/>
                    <a:pt x="137" y="389"/>
                  </a:cubicBezTo>
                  <a:cubicBezTo>
                    <a:pt x="136" y="388"/>
                    <a:pt x="101" y="392"/>
                    <a:pt x="70" y="395"/>
                  </a:cubicBezTo>
                  <a:cubicBezTo>
                    <a:pt x="60" y="396"/>
                    <a:pt x="50" y="397"/>
                    <a:pt x="42" y="398"/>
                  </a:cubicBezTo>
                  <a:cubicBezTo>
                    <a:pt x="51" y="394"/>
                    <a:pt x="62" y="390"/>
                    <a:pt x="74" y="385"/>
                  </a:cubicBezTo>
                  <a:cubicBezTo>
                    <a:pt x="82" y="382"/>
                    <a:pt x="138" y="361"/>
                    <a:pt x="140" y="355"/>
                  </a:cubicBezTo>
                  <a:cubicBezTo>
                    <a:pt x="142" y="347"/>
                    <a:pt x="96" y="358"/>
                    <a:pt x="87" y="360"/>
                  </a:cubicBezTo>
                  <a:cubicBezTo>
                    <a:pt x="69" y="363"/>
                    <a:pt x="51" y="367"/>
                    <a:pt x="38" y="369"/>
                  </a:cubicBezTo>
                  <a:cubicBezTo>
                    <a:pt x="44" y="367"/>
                    <a:pt x="50" y="365"/>
                    <a:pt x="57" y="362"/>
                  </a:cubicBezTo>
                  <a:cubicBezTo>
                    <a:pt x="68" y="358"/>
                    <a:pt x="133" y="334"/>
                    <a:pt x="137" y="325"/>
                  </a:cubicBezTo>
                  <a:cubicBezTo>
                    <a:pt x="143" y="311"/>
                    <a:pt x="57" y="330"/>
                    <a:pt x="53" y="331"/>
                  </a:cubicBezTo>
                  <a:cubicBezTo>
                    <a:pt x="61" y="327"/>
                    <a:pt x="69" y="323"/>
                    <a:pt x="78" y="319"/>
                  </a:cubicBezTo>
                  <a:cubicBezTo>
                    <a:pt x="83" y="316"/>
                    <a:pt x="118" y="306"/>
                    <a:pt x="126" y="300"/>
                  </a:cubicBezTo>
                  <a:cubicBezTo>
                    <a:pt x="127" y="299"/>
                    <a:pt x="128" y="296"/>
                    <a:pt x="128" y="295"/>
                  </a:cubicBezTo>
                  <a:cubicBezTo>
                    <a:pt x="128" y="295"/>
                    <a:pt x="128" y="294"/>
                    <a:pt x="128" y="293"/>
                  </a:cubicBezTo>
                  <a:cubicBezTo>
                    <a:pt x="126" y="291"/>
                    <a:pt x="119" y="291"/>
                    <a:pt x="109" y="292"/>
                  </a:cubicBezTo>
                  <a:cubicBezTo>
                    <a:pt x="104" y="293"/>
                    <a:pt x="99" y="294"/>
                    <a:pt x="94" y="295"/>
                  </a:cubicBezTo>
                  <a:cubicBezTo>
                    <a:pt x="114" y="287"/>
                    <a:pt x="134" y="279"/>
                    <a:pt x="141" y="275"/>
                  </a:cubicBezTo>
                  <a:cubicBezTo>
                    <a:pt x="142" y="275"/>
                    <a:pt x="143" y="274"/>
                    <a:pt x="143" y="272"/>
                  </a:cubicBezTo>
                  <a:cubicBezTo>
                    <a:pt x="143" y="264"/>
                    <a:pt x="71" y="281"/>
                    <a:pt x="59" y="284"/>
                  </a:cubicBezTo>
                  <a:cubicBezTo>
                    <a:pt x="50" y="286"/>
                    <a:pt x="42" y="288"/>
                    <a:pt x="35" y="289"/>
                  </a:cubicBezTo>
                  <a:cubicBezTo>
                    <a:pt x="48" y="283"/>
                    <a:pt x="70" y="274"/>
                    <a:pt x="90" y="266"/>
                  </a:cubicBezTo>
                  <a:cubicBezTo>
                    <a:pt x="112" y="257"/>
                    <a:pt x="132" y="249"/>
                    <a:pt x="138" y="244"/>
                  </a:cubicBezTo>
                  <a:cubicBezTo>
                    <a:pt x="139" y="244"/>
                    <a:pt x="139" y="244"/>
                    <a:pt x="139" y="243"/>
                  </a:cubicBezTo>
                  <a:cubicBezTo>
                    <a:pt x="140" y="242"/>
                    <a:pt x="140" y="240"/>
                    <a:pt x="139" y="239"/>
                  </a:cubicBezTo>
                  <a:cubicBezTo>
                    <a:pt x="130" y="235"/>
                    <a:pt x="94" y="243"/>
                    <a:pt x="73" y="248"/>
                  </a:cubicBezTo>
                  <a:cubicBezTo>
                    <a:pt x="75" y="247"/>
                    <a:pt x="77" y="246"/>
                    <a:pt x="77" y="246"/>
                  </a:cubicBezTo>
                  <a:cubicBezTo>
                    <a:pt x="85" y="242"/>
                    <a:pt x="101" y="236"/>
                    <a:pt x="115" y="231"/>
                  </a:cubicBezTo>
                  <a:cubicBezTo>
                    <a:pt x="122" y="228"/>
                    <a:pt x="137" y="224"/>
                    <a:pt x="142" y="219"/>
                  </a:cubicBezTo>
                  <a:cubicBezTo>
                    <a:pt x="143" y="219"/>
                    <a:pt x="143" y="218"/>
                    <a:pt x="143" y="218"/>
                  </a:cubicBezTo>
                  <a:cubicBezTo>
                    <a:pt x="144" y="216"/>
                    <a:pt x="143" y="214"/>
                    <a:pt x="141" y="214"/>
                  </a:cubicBezTo>
                  <a:cubicBezTo>
                    <a:pt x="135" y="213"/>
                    <a:pt x="92" y="218"/>
                    <a:pt x="89" y="219"/>
                  </a:cubicBezTo>
                  <a:cubicBezTo>
                    <a:pt x="109" y="211"/>
                    <a:pt x="127" y="203"/>
                    <a:pt x="134" y="199"/>
                  </a:cubicBezTo>
                  <a:cubicBezTo>
                    <a:pt x="136" y="198"/>
                    <a:pt x="137" y="198"/>
                    <a:pt x="137" y="197"/>
                  </a:cubicBezTo>
                  <a:cubicBezTo>
                    <a:pt x="138" y="195"/>
                    <a:pt x="137" y="193"/>
                    <a:pt x="135" y="193"/>
                  </a:cubicBezTo>
                  <a:cubicBezTo>
                    <a:pt x="135" y="193"/>
                    <a:pt x="135" y="193"/>
                    <a:pt x="135" y="193"/>
                  </a:cubicBezTo>
                  <a:cubicBezTo>
                    <a:pt x="124" y="187"/>
                    <a:pt x="95" y="196"/>
                    <a:pt x="68" y="205"/>
                  </a:cubicBezTo>
                  <a:cubicBezTo>
                    <a:pt x="62" y="207"/>
                    <a:pt x="56" y="209"/>
                    <a:pt x="51" y="210"/>
                  </a:cubicBezTo>
                  <a:cubicBezTo>
                    <a:pt x="54" y="209"/>
                    <a:pt x="58" y="207"/>
                    <a:pt x="61" y="206"/>
                  </a:cubicBezTo>
                  <a:cubicBezTo>
                    <a:pt x="89" y="193"/>
                    <a:pt x="121" y="178"/>
                    <a:pt x="132" y="176"/>
                  </a:cubicBezTo>
                  <a:cubicBezTo>
                    <a:pt x="133" y="176"/>
                    <a:pt x="134" y="176"/>
                    <a:pt x="135" y="176"/>
                  </a:cubicBezTo>
                  <a:cubicBezTo>
                    <a:pt x="134" y="173"/>
                    <a:pt x="134" y="173"/>
                    <a:pt x="134" y="173"/>
                  </a:cubicBezTo>
                  <a:cubicBezTo>
                    <a:pt x="135" y="176"/>
                    <a:pt x="135" y="176"/>
                    <a:pt x="135" y="176"/>
                  </a:cubicBezTo>
                  <a:cubicBezTo>
                    <a:pt x="136" y="176"/>
                    <a:pt x="138" y="174"/>
                    <a:pt x="137" y="172"/>
                  </a:cubicBezTo>
                  <a:cubicBezTo>
                    <a:pt x="137" y="171"/>
                    <a:pt x="136" y="169"/>
                    <a:pt x="134" y="170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3" y="170"/>
                    <a:pt x="133" y="170"/>
                    <a:pt x="132" y="170"/>
                  </a:cubicBezTo>
                  <a:cubicBezTo>
                    <a:pt x="127" y="170"/>
                    <a:pt x="123" y="171"/>
                    <a:pt x="119" y="172"/>
                  </a:cubicBezTo>
                  <a:cubicBezTo>
                    <a:pt x="114" y="173"/>
                    <a:pt x="109" y="174"/>
                    <a:pt x="102" y="175"/>
                  </a:cubicBezTo>
                  <a:cubicBezTo>
                    <a:pt x="97" y="177"/>
                    <a:pt x="79" y="182"/>
                    <a:pt x="60" y="188"/>
                  </a:cubicBezTo>
                  <a:cubicBezTo>
                    <a:pt x="72" y="183"/>
                    <a:pt x="93" y="173"/>
                    <a:pt x="110" y="164"/>
                  </a:cubicBezTo>
                  <a:cubicBezTo>
                    <a:pt x="123" y="158"/>
                    <a:pt x="133" y="153"/>
                    <a:pt x="135" y="152"/>
                  </a:cubicBezTo>
                  <a:cubicBezTo>
                    <a:pt x="136" y="152"/>
                    <a:pt x="137" y="151"/>
                    <a:pt x="137" y="149"/>
                  </a:cubicBezTo>
                  <a:cubicBezTo>
                    <a:pt x="138" y="148"/>
                    <a:pt x="136" y="146"/>
                    <a:pt x="134" y="146"/>
                  </a:cubicBezTo>
                  <a:cubicBezTo>
                    <a:pt x="125" y="145"/>
                    <a:pt x="91" y="155"/>
                    <a:pt x="87" y="156"/>
                  </a:cubicBezTo>
                  <a:cubicBezTo>
                    <a:pt x="84" y="157"/>
                    <a:pt x="81" y="158"/>
                    <a:pt x="79" y="159"/>
                  </a:cubicBezTo>
                  <a:cubicBezTo>
                    <a:pt x="73" y="160"/>
                    <a:pt x="59" y="166"/>
                    <a:pt x="46" y="172"/>
                  </a:cubicBezTo>
                  <a:cubicBezTo>
                    <a:pt x="54" y="167"/>
                    <a:pt x="64" y="162"/>
                    <a:pt x="73" y="158"/>
                  </a:cubicBezTo>
                  <a:cubicBezTo>
                    <a:pt x="80" y="154"/>
                    <a:pt x="87" y="151"/>
                    <a:pt x="92" y="148"/>
                  </a:cubicBezTo>
                  <a:cubicBezTo>
                    <a:pt x="97" y="145"/>
                    <a:pt x="97" y="145"/>
                    <a:pt x="97" y="145"/>
                  </a:cubicBezTo>
                  <a:cubicBezTo>
                    <a:pt x="108" y="139"/>
                    <a:pt x="114" y="136"/>
                    <a:pt x="120" y="133"/>
                  </a:cubicBezTo>
                  <a:cubicBezTo>
                    <a:pt x="126" y="129"/>
                    <a:pt x="132" y="127"/>
                    <a:pt x="140" y="122"/>
                  </a:cubicBezTo>
                  <a:cubicBezTo>
                    <a:pt x="141" y="121"/>
                    <a:pt x="142" y="121"/>
                    <a:pt x="142" y="120"/>
                  </a:cubicBezTo>
                  <a:cubicBezTo>
                    <a:pt x="143" y="119"/>
                    <a:pt x="142" y="117"/>
                    <a:pt x="140" y="116"/>
                  </a:cubicBezTo>
                  <a:cubicBezTo>
                    <a:pt x="132" y="115"/>
                    <a:pt x="97" y="126"/>
                    <a:pt x="91" y="128"/>
                  </a:cubicBezTo>
                  <a:cubicBezTo>
                    <a:pt x="76" y="132"/>
                    <a:pt x="61" y="137"/>
                    <a:pt x="48" y="142"/>
                  </a:cubicBezTo>
                  <a:cubicBezTo>
                    <a:pt x="60" y="135"/>
                    <a:pt x="81" y="122"/>
                    <a:pt x="100" y="111"/>
                  </a:cubicBezTo>
                  <a:cubicBezTo>
                    <a:pt x="104" y="109"/>
                    <a:pt x="136" y="92"/>
                    <a:pt x="137" y="89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8" y="87"/>
                    <a:pt x="137" y="85"/>
                    <a:pt x="136" y="85"/>
                  </a:cubicBezTo>
                  <a:cubicBezTo>
                    <a:pt x="135" y="85"/>
                    <a:pt x="121" y="91"/>
                    <a:pt x="118" y="91"/>
                  </a:cubicBezTo>
                  <a:cubicBezTo>
                    <a:pt x="115" y="93"/>
                    <a:pt x="111" y="94"/>
                    <a:pt x="107" y="96"/>
                  </a:cubicBezTo>
                  <a:cubicBezTo>
                    <a:pt x="91" y="102"/>
                    <a:pt x="68" y="112"/>
                    <a:pt x="50" y="120"/>
                  </a:cubicBezTo>
                  <a:cubicBezTo>
                    <a:pt x="49" y="121"/>
                    <a:pt x="48" y="121"/>
                    <a:pt x="47" y="122"/>
                  </a:cubicBezTo>
                  <a:cubicBezTo>
                    <a:pt x="57" y="113"/>
                    <a:pt x="70" y="102"/>
                    <a:pt x="84" y="91"/>
                  </a:cubicBezTo>
                  <a:cubicBezTo>
                    <a:pt x="89" y="86"/>
                    <a:pt x="145" y="46"/>
                    <a:pt x="139" y="39"/>
                  </a:cubicBezTo>
                  <a:cubicBezTo>
                    <a:pt x="137" y="37"/>
                    <a:pt x="123" y="47"/>
                    <a:pt x="116" y="51"/>
                  </a:cubicBezTo>
                  <a:cubicBezTo>
                    <a:pt x="97" y="64"/>
                    <a:pt x="70" y="82"/>
                    <a:pt x="70" y="82"/>
                  </a:cubicBezTo>
                  <a:cubicBezTo>
                    <a:pt x="66" y="84"/>
                    <a:pt x="59" y="90"/>
                    <a:pt x="51" y="96"/>
                  </a:cubicBezTo>
                  <a:cubicBezTo>
                    <a:pt x="66" y="82"/>
                    <a:pt x="93" y="57"/>
                    <a:pt x="116" y="37"/>
                  </a:cubicBezTo>
                  <a:cubicBezTo>
                    <a:pt x="134" y="21"/>
                    <a:pt x="150" y="8"/>
                    <a:pt x="15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3410" y="1557"/>
              <a:ext cx="445" cy="267"/>
            </a:xfrm>
            <a:custGeom>
              <a:avLst/>
              <a:gdLst>
                <a:gd name="T0" fmla="*/ 4 w 188"/>
                <a:gd name="T1" fmla="*/ 0 h 112"/>
                <a:gd name="T2" fmla="*/ 1 w 188"/>
                <a:gd name="T3" fmla="*/ 3 h 112"/>
                <a:gd name="T4" fmla="*/ 3 w 188"/>
                <a:gd name="T5" fmla="*/ 6 h 112"/>
                <a:gd name="T6" fmla="*/ 43 w 188"/>
                <a:gd name="T7" fmla="*/ 24 h 112"/>
                <a:gd name="T8" fmla="*/ 110 w 188"/>
                <a:gd name="T9" fmla="*/ 57 h 112"/>
                <a:gd name="T10" fmla="*/ 163 w 188"/>
                <a:gd name="T11" fmla="*/ 97 h 112"/>
                <a:gd name="T12" fmla="*/ 184 w 188"/>
                <a:gd name="T13" fmla="*/ 112 h 112"/>
                <a:gd name="T14" fmla="*/ 187 w 188"/>
                <a:gd name="T15" fmla="*/ 108 h 112"/>
                <a:gd name="T16" fmla="*/ 184 w 188"/>
                <a:gd name="T17" fmla="*/ 106 h 112"/>
                <a:gd name="T18" fmla="*/ 167 w 188"/>
                <a:gd name="T19" fmla="*/ 92 h 112"/>
                <a:gd name="T20" fmla="*/ 113 w 188"/>
                <a:gd name="T21" fmla="*/ 51 h 112"/>
                <a:gd name="T22" fmla="*/ 46 w 188"/>
                <a:gd name="T23" fmla="*/ 18 h 112"/>
                <a:gd name="T24" fmla="*/ 4 w 188"/>
                <a:gd name="T2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8" h="112">
                  <a:moveTo>
                    <a:pt x="4" y="0"/>
                  </a:moveTo>
                  <a:cubicBezTo>
                    <a:pt x="2" y="0"/>
                    <a:pt x="1" y="1"/>
                    <a:pt x="1" y="3"/>
                  </a:cubicBezTo>
                  <a:cubicBezTo>
                    <a:pt x="0" y="4"/>
                    <a:pt x="2" y="6"/>
                    <a:pt x="3" y="6"/>
                  </a:cubicBezTo>
                  <a:cubicBezTo>
                    <a:pt x="6" y="6"/>
                    <a:pt x="24" y="14"/>
                    <a:pt x="43" y="24"/>
                  </a:cubicBezTo>
                  <a:cubicBezTo>
                    <a:pt x="72" y="37"/>
                    <a:pt x="105" y="53"/>
                    <a:pt x="110" y="57"/>
                  </a:cubicBezTo>
                  <a:cubicBezTo>
                    <a:pt x="116" y="61"/>
                    <a:pt x="144" y="82"/>
                    <a:pt x="163" y="97"/>
                  </a:cubicBezTo>
                  <a:cubicBezTo>
                    <a:pt x="175" y="105"/>
                    <a:pt x="183" y="112"/>
                    <a:pt x="184" y="112"/>
                  </a:cubicBezTo>
                  <a:cubicBezTo>
                    <a:pt x="186" y="112"/>
                    <a:pt x="188" y="110"/>
                    <a:pt x="187" y="108"/>
                  </a:cubicBezTo>
                  <a:cubicBezTo>
                    <a:pt x="187" y="107"/>
                    <a:pt x="186" y="105"/>
                    <a:pt x="184" y="106"/>
                  </a:cubicBezTo>
                  <a:cubicBezTo>
                    <a:pt x="183" y="106"/>
                    <a:pt x="177" y="100"/>
                    <a:pt x="167" y="92"/>
                  </a:cubicBezTo>
                  <a:cubicBezTo>
                    <a:pt x="148" y="77"/>
                    <a:pt x="120" y="55"/>
                    <a:pt x="113" y="51"/>
                  </a:cubicBezTo>
                  <a:cubicBezTo>
                    <a:pt x="108" y="48"/>
                    <a:pt x="74" y="31"/>
                    <a:pt x="46" y="18"/>
                  </a:cubicBezTo>
                  <a:cubicBezTo>
                    <a:pt x="26" y="8"/>
                    <a:pt x="8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4"/>
            <p:cNvSpPr>
              <a:spLocks/>
            </p:cNvSpPr>
            <p:nvPr/>
          </p:nvSpPr>
          <p:spPr bwMode="auto">
            <a:xfrm>
              <a:off x="3374" y="1572"/>
              <a:ext cx="512" cy="268"/>
            </a:xfrm>
            <a:custGeom>
              <a:avLst/>
              <a:gdLst>
                <a:gd name="T0" fmla="*/ 5 w 216"/>
                <a:gd name="T1" fmla="*/ 0 h 113"/>
                <a:gd name="T2" fmla="*/ 1 w 216"/>
                <a:gd name="T3" fmla="*/ 2 h 113"/>
                <a:gd name="T4" fmla="*/ 3 w 216"/>
                <a:gd name="T5" fmla="*/ 6 h 113"/>
                <a:gd name="T6" fmla="*/ 194 w 216"/>
                <a:gd name="T7" fmla="*/ 101 h 113"/>
                <a:gd name="T8" fmla="*/ 210 w 216"/>
                <a:gd name="T9" fmla="*/ 111 h 113"/>
                <a:gd name="T10" fmla="*/ 214 w 216"/>
                <a:gd name="T11" fmla="*/ 112 h 113"/>
                <a:gd name="T12" fmla="*/ 215 w 216"/>
                <a:gd name="T13" fmla="*/ 107 h 113"/>
                <a:gd name="T14" fmla="*/ 197 w 216"/>
                <a:gd name="T15" fmla="*/ 96 h 113"/>
                <a:gd name="T16" fmla="*/ 5 w 216"/>
                <a:gd name="T1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" h="113">
                  <a:moveTo>
                    <a:pt x="5" y="0"/>
                  </a:moveTo>
                  <a:cubicBezTo>
                    <a:pt x="3" y="0"/>
                    <a:pt x="1" y="0"/>
                    <a:pt x="1" y="2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75" y="33"/>
                    <a:pt x="131" y="64"/>
                    <a:pt x="194" y="101"/>
                  </a:cubicBezTo>
                  <a:cubicBezTo>
                    <a:pt x="203" y="106"/>
                    <a:pt x="210" y="110"/>
                    <a:pt x="210" y="111"/>
                  </a:cubicBezTo>
                  <a:cubicBezTo>
                    <a:pt x="211" y="112"/>
                    <a:pt x="213" y="113"/>
                    <a:pt x="214" y="112"/>
                  </a:cubicBezTo>
                  <a:cubicBezTo>
                    <a:pt x="216" y="111"/>
                    <a:pt x="216" y="109"/>
                    <a:pt x="215" y="107"/>
                  </a:cubicBezTo>
                  <a:cubicBezTo>
                    <a:pt x="215" y="106"/>
                    <a:pt x="207" y="101"/>
                    <a:pt x="197" y="96"/>
                  </a:cubicBezTo>
                  <a:cubicBezTo>
                    <a:pt x="141" y="63"/>
                    <a:pt x="61" y="2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5"/>
            <p:cNvSpPr>
              <a:spLocks noEditPoints="1"/>
            </p:cNvSpPr>
            <p:nvPr/>
          </p:nvSpPr>
          <p:spPr bwMode="auto">
            <a:xfrm>
              <a:off x="3810" y="1757"/>
              <a:ext cx="43" cy="292"/>
            </a:xfrm>
            <a:custGeom>
              <a:avLst/>
              <a:gdLst>
                <a:gd name="T0" fmla="*/ 17 w 18"/>
                <a:gd name="T1" fmla="*/ 5 h 123"/>
                <a:gd name="T2" fmla="*/ 15 w 18"/>
                <a:gd name="T3" fmla="*/ 1 h 123"/>
                <a:gd name="T4" fmla="*/ 11 w 18"/>
                <a:gd name="T5" fmla="*/ 3 h 123"/>
                <a:gd name="T6" fmla="*/ 2 w 18"/>
                <a:gd name="T7" fmla="*/ 102 h 123"/>
                <a:gd name="T8" fmla="*/ 1 w 18"/>
                <a:gd name="T9" fmla="*/ 117 h 123"/>
                <a:gd name="T10" fmla="*/ 1 w 18"/>
                <a:gd name="T11" fmla="*/ 118 h 123"/>
                <a:gd name="T12" fmla="*/ 2 w 18"/>
                <a:gd name="T13" fmla="*/ 122 h 123"/>
                <a:gd name="T14" fmla="*/ 6 w 18"/>
                <a:gd name="T15" fmla="*/ 121 h 123"/>
                <a:gd name="T16" fmla="*/ 6 w 18"/>
                <a:gd name="T17" fmla="*/ 121 h 123"/>
                <a:gd name="T18" fmla="*/ 6 w 18"/>
                <a:gd name="T19" fmla="*/ 121 h 123"/>
                <a:gd name="T20" fmla="*/ 8 w 18"/>
                <a:gd name="T21" fmla="*/ 103 h 123"/>
                <a:gd name="T22" fmla="*/ 17 w 18"/>
                <a:gd name="T23" fmla="*/ 5 h 123"/>
                <a:gd name="T24" fmla="*/ 2 w 18"/>
                <a:gd name="T25" fmla="*/ 118 h 123"/>
                <a:gd name="T26" fmla="*/ 1 w 18"/>
                <a:gd name="T27" fmla="*/ 118 h 123"/>
                <a:gd name="T28" fmla="*/ 1 w 18"/>
                <a:gd name="T29" fmla="*/ 117 h 123"/>
                <a:gd name="T30" fmla="*/ 6 w 18"/>
                <a:gd name="T31" fmla="*/ 117 h 123"/>
                <a:gd name="T32" fmla="*/ 5 w 18"/>
                <a:gd name="T33" fmla="*/ 118 h 123"/>
                <a:gd name="T34" fmla="*/ 2 w 18"/>
                <a:gd name="T35" fmla="*/ 118 h 123"/>
                <a:gd name="T36" fmla="*/ 2 w 18"/>
                <a:gd name="T37" fmla="*/ 122 h 123"/>
                <a:gd name="T38" fmla="*/ 1 w 18"/>
                <a:gd name="T39" fmla="*/ 118 h 123"/>
                <a:gd name="T40" fmla="*/ 2 w 18"/>
                <a:gd name="T41" fmla="*/ 118 h 123"/>
                <a:gd name="T42" fmla="*/ 2 w 18"/>
                <a:gd name="T43" fmla="*/ 118 h 123"/>
                <a:gd name="T44" fmla="*/ 4 w 18"/>
                <a:gd name="T45" fmla="*/ 119 h 123"/>
                <a:gd name="T46" fmla="*/ 2 w 18"/>
                <a:gd name="T47" fmla="*/ 122 h 123"/>
                <a:gd name="T48" fmla="*/ 2 w 18"/>
                <a:gd name="T49" fmla="*/ 118 h 123"/>
                <a:gd name="T50" fmla="*/ 1 w 18"/>
                <a:gd name="T51" fmla="*/ 118 h 123"/>
                <a:gd name="T52" fmla="*/ 2 w 18"/>
                <a:gd name="T53" fmla="*/ 11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123">
                  <a:moveTo>
                    <a:pt x="17" y="5"/>
                  </a:moveTo>
                  <a:cubicBezTo>
                    <a:pt x="18" y="3"/>
                    <a:pt x="17" y="1"/>
                    <a:pt x="15" y="1"/>
                  </a:cubicBezTo>
                  <a:cubicBezTo>
                    <a:pt x="14" y="0"/>
                    <a:pt x="12" y="1"/>
                    <a:pt x="11" y="3"/>
                  </a:cubicBezTo>
                  <a:cubicBezTo>
                    <a:pt x="6" y="20"/>
                    <a:pt x="3" y="74"/>
                    <a:pt x="2" y="102"/>
                  </a:cubicBezTo>
                  <a:cubicBezTo>
                    <a:pt x="1" y="112"/>
                    <a:pt x="1" y="117"/>
                    <a:pt x="1" y="117"/>
                  </a:cubicBezTo>
                  <a:cubicBezTo>
                    <a:pt x="1" y="118"/>
                    <a:pt x="1" y="118"/>
                    <a:pt x="1" y="118"/>
                  </a:cubicBezTo>
                  <a:cubicBezTo>
                    <a:pt x="0" y="119"/>
                    <a:pt x="0" y="121"/>
                    <a:pt x="2" y="122"/>
                  </a:cubicBezTo>
                  <a:cubicBezTo>
                    <a:pt x="3" y="123"/>
                    <a:pt x="5" y="123"/>
                    <a:pt x="6" y="121"/>
                  </a:cubicBezTo>
                  <a:cubicBezTo>
                    <a:pt x="6" y="121"/>
                    <a:pt x="6" y="121"/>
                    <a:pt x="6" y="121"/>
                  </a:cubicBezTo>
                  <a:cubicBezTo>
                    <a:pt x="6" y="121"/>
                    <a:pt x="6" y="121"/>
                    <a:pt x="6" y="121"/>
                  </a:cubicBezTo>
                  <a:cubicBezTo>
                    <a:pt x="7" y="120"/>
                    <a:pt x="7" y="113"/>
                    <a:pt x="8" y="103"/>
                  </a:cubicBezTo>
                  <a:cubicBezTo>
                    <a:pt x="9" y="75"/>
                    <a:pt x="12" y="21"/>
                    <a:pt x="17" y="5"/>
                  </a:cubicBezTo>
                  <a:close/>
                  <a:moveTo>
                    <a:pt x="2" y="118"/>
                  </a:moveTo>
                  <a:cubicBezTo>
                    <a:pt x="1" y="118"/>
                    <a:pt x="1" y="118"/>
                    <a:pt x="1" y="118"/>
                  </a:cubicBezTo>
                  <a:cubicBezTo>
                    <a:pt x="1" y="118"/>
                    <a:pt x="1" y="117"/>
                    <a:pt x="1" y="117"/>
                  </a:cubicBezTo>
                  <a:cubicBezTo>
                    <a:pt x="2" y="116"/>
                    <a:pt x="4" y="116"/>
                    <a:pt x="6" y="117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4" y="118"/>
                    <a:pt x="3" y="118"/>
                    <a:pt x="2" y="118"/>
                  </a:cubicBezTo>
                  <a:close/>
                  <a:moveTo>
                    <a:pt x="2" y="122"/>
                  </a:moveTo>
                  <a:cubicBezTo>
                    <a:pt x="0" y="121"/>
                    <a:pt x="0" y="119"/>
                    <a:pt x="1" y="118"/>
                  </a:cubicBezTo>
                  <a:cubicBezTo>
                    <a:pt x="2" y="118"/>
                    <a:pt x="2" y="118"/>
                    <a:pt x="2" y="118"/>
                  </a:cubicBezTo>
                  <a:cubicBezTo>
                    <a:pt x="2" y="118"/>
                    <a:pt x="2" y="118"/>
                    <a:pt x="2" y="118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2" y="122"/>
                    <a:pt x="2" y="122"/>
                    <a:pt x="2" y="122"/>
                  </a:cubicBezTo>
                  <a:close/>
                  <a:moveTo>
                    <a:pt x="2" y="118"/>
                  </a:moveTo>
                  <a:cubicBezTo>
                    <a:pt x="1" y="118"/>
                    <a:pt x="1" y="118"/>
                    <a:pt x="1" y="118"/>
                  </a:cubicBezTo>
                  <a:lnTo>
                    <a:pt x="2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auto">
            <a:xfrm>
              <a:off x="3827" y="1795"/>
              <a:ext cx="45" cy="252"/>
            </a:xfrm>
            <a:custGeom>
              <a:avLst/>
              <a:gdLst>
                <a:gd name="T0" fmla="*/ 18 w 19"/>
                <a:gd name="T1" fmla="*/ 5 h 106"/>
                <a:gd name="T2" fmla="*/ 16 w 19"/>
                <a:gd name="T3" fmla="*/ 1 h 106"/>
                <a:gd name="T4" fmla="*/ 12 w 19"/>
                <a:gd name="T5" fmla="*/ 3 h 106"/>
                <a:gd name="T6" fmla="*/ 5 w 19"/>
                <a:gd name="T7" fmla="*/ 61 h 106"/>
                <a:gd name="T8" fmla="*/ 0 w 19"/>
                <a:gd name="T9" fmla="*/ 102 h 106"/>
                <a:gd name="T10" fmla="*/ 2 w 19"/>
                <a:gd name="T11" fmla="*/ 106 h 106"/>
                <a:gd name="T12" fmla="*/ 6 w 19"/>
                <a:gd name="T13" fmla="*/ 104 h 106"/>
                <a:gd name="T14" fmla="*/ 11 w 19"/>
                <a:gd name="T15" fmla="*/ 61 h 106"/>
                <a:gd name="T16" fmla="*/ 18 w 19"/>
                <a:gd name="T17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6">
                  <a:moveTo>
                    <a:pt x="18" y="5"/>
                  </a:moveTo>
                  <a:cubicBezTo>
                    <a:pt x="19" y="3"/>
                    <a:pt x="18" y="1"/>
                    <a:pt x="16" y="1"/>
                  </a:cubicBezTo>
                  <a:cubicBezTo>
                    <a:pt x="15" y="0"/>
                    <a:pt x="13" y="1"/>
                    <a:pt x="12" y="3"/>
                  </a:cubicBezTo>
                  <a:cubicBezTo>
                    <a:pt x="7" y="18"/>
                    <a:pt x="6" y="40"/>
                    <a:pt x="5" y="61"/>
                  </a:cubicBezTo>
                  <a:cubicBezTo>
                    <a:pt x="4" y="79"/>
                    <a:pt x="3" y="95"/>
                    <a:pt x="0" y="102"/>
                  </a:cubicBezTo>
                  <a:cubicBezTo>
                    <a:pt x="0" y="103"/>
                    <a:pt x="1" y="105"/>
                    <a:pt x="2" y="106"/>
                  </a:cubicBezTo>
                  <a:cubicBezTo>
                    <a:pt x="4" y="106"/>
                    <a:pt x="6" y="106"/>
                    <a:pt x="6" y="104"/>
                  </a:cubicBezTo>
                  <a:cubicBezTo>
                    <a:pt x="9" y="96"/>
                    <a:pt x="10" y="80"/>
                    <a:pt x="11" y="61"/>
                  </a:cubicBezTo>
                  <a:cubicBezTo>
                    <a:pt x="12" y="41"/>
                    <a:pt x="14" y="19"/>
                    <a:pt x="1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7"/>
            <p:cNvSpPr>
              <a:spLocks/>
            </p:cNvSpPr>
            <p:nvPr/>
          </p:nvSpPr>
          <p:spPr bwMode="auto">
            <a:xfrm>
              <a:off x="3519" y="2047"/>
              <a:ext cx="301" cy="590"/>
            </a:xfrm>
            <a:custGeom>
              <a:avLst/>
              <a:gdLst>
                <a:gd name="T0" fmla="*/ 11 w 127"/>
                <a:gd name="T1" fmla="*/ 82 h 248"/>
                <a:gd name="T2" fmla="*/ 32 w 127"/>
                <a:gd name="T3" fmla="*/ 79 h 248"/>
                <a:gd name="T4" fmla="*/ 9 w 127"/>
                <a:gd name="T5" fmla="*/ 104 h 248"/>
                <a:gd name="T6" fmla="*/ 17 w 127"/>
                <a:gd name="T7" fmla="*/ 99 h 248"/>
                <a:gd name="T8" fmla="*/ 7 w 127"/>
                <a:gd name="T9" fmla="*/ 113 h 248"/>
                <a:gd name="T10" fmla="*/ 82 w 127"/>
                <a:gd name="T11" fmla="*/ 88 h 248"/>
                <a:gd name="T12" fmla="*/ 5 w 127"/>
                <a:gd name="T13" fmla="*/ 127 h 248"/>
                <a:gd name="T14" fmla="*/ 9 w 127"/>
                <a:gd name="T15" fmla="*/ 131 h 248"/>
                <a:gd name="T16" fmla="*/ 7 w 127"/>
                <a:gd name="T17" fmla="*/ 137 h 248"/>
                <a:gd name="T18" fmla="*/ 6 w 127"/>
                <a:gd name="T19" fmla="*/ 141 h 248"/>
                <a:gd name="T20" fmla="*/ 100 w 127"/>
                <a:gd name="T21" fmla="*/ 123 h 248"/>
                <a:gd name="T22" fmla="*/ 31 w 127"/>
                <a:gd name="T23" fmla="*/ 144 h 248"/>
                <a:gd name="T24" fmla="*/ 10 w 127"/>
                <a:gd name="T25" fmla="*/ 155 h 248"/>
                <a:gd name="T26" fmla="*/ 76 w 127"/>
                <a:gd name="T27" fmla="*/ 149 h 248"/>
                <a:gd name="T28" fmla="*/ 6 w 127"/>
                <a:gd name="T29" fmla="*/ 161 h 248"/>
                <a:gd name="T30" fmla="*/ 80 w 127"/>
                <a:gd name="T31" fmla="*/ 161 h 248"/>
                <a:gd name="T32" fmla="*/ 11 w 127"/>
                <a:gd name="T33" fmla="*/ 174 h 248"/>
                <a:gd name="T34" fmla="*/ 4 w 127"/>
                <a:gd name="T35" fmla="*/ 179 h 248"/>
                <a:gd name="T36" fmla="*/ 112 w 127"/>
                <a:gd name="T37" fmla="*/ 185 h 248"/>
                <a:gd name="T38" fmla="*/ 9 w 127"/>
                <a:gd name="T39" fmla="*/ 203 h 248"/>
                <a:gd name="T40" fmla="*/ 75 w 127"/>
                <a:gd name="T41" fmla="*/ 212 h 248"/>
                <a:gd name="T42" fmla="*/ 36 w 127"/>
                <a:gd name="T43" fmla="*/ 228 h 248"/>
                <a:gd name="T44" fmla="*/ 41 w 127"/>
                <a:gd name="T45" fmla="*/ 234 h 248"/>
                <a:gd name="T46" fmla="*/ 8 w 127"/>
                <a:gd name="T47" fmla="*/ 245 h 248"/>
                <a:gd name="T48" fmla="*/ 124 w 127"/>
                <a:gd name="T49" fmla="*/ 245 h 248"/>
                <a:gd name="T50" fmla="*/ 69 w 127"/>
                <a:gd name="T51" fmla="*/ 237 h 248"/>
                <a:gd name="T52" fmla="*/ 124 w 127"/>
                <a:gd name="T53" fmla="*/ 230 h 248"/>
                <a:gd name="T54" fmla="*/ 76 w 127"/>
                <a:gd name="T55" fmla="*/ 219 h 248"/>
                <a:gd name="T56" fmla="*/ 126 w 127"/>
                <a:gd name="T57" fmla="*/ 204 h 248"/>
                <a:gd name="T58" fmla="*/ 123 w 127"/>
                <a:gd name="T59" fmla="*/ 188 h 248"/>
                <a:gd name="T60" fmla="*/ 58 w 127"/>
                <a:gd name="T61" fmla="*/ 176 h 248"/>
                <a:gd name="T62" fmla="*/ 120 w 127"/>
                <a:gd name="T63" fmla="*/ 156 h 248"/>
                <a:gd name="T64" fmla="*/ 120 w 127"/>
                <a:gd name="T65" fmla="*/ 146 h 248"/>
                <a:gd name="T66" fmla="*/ 87 w 127"/>
                <a:gd name="T67" fmla="*/ 140 h 248"/>
                <a:gd name="T68" fmla="*/ 120 w 127"/>
                <a:gd name="T69" fmla="*/ 122 h 248"/>
                <a:gd name="T70" fmla="*/ 64 w 127"/>
                <a:gd name="T71" fmla="*/ 121 h 248"/>
                <a:gd name="T72" fmla="*/ 121 w 127"/>
                <a:gd name="T73" fmla="*/ 95 h 248"/>
                <a:gd name="T74" fmla="*/ 121 w 127"/>
                <a:gd name="T75" fmla="*/ 78 h 248"/>
                <a:gd name="T76" fmla="*/ 60 w 127"/>
                <a:gd name="T77" fmla="*/ 87 h 248"/>
                <a:gd name="T78" fmla="*/ 123 w 127"/>
                <a:gd name="T79" fmla="*/ 45 h 248"/>
                <a:gd name="T80" fmla="*/ 120 w 127"/>
                <a:gd name="T81" fmla="*/ 41 h 248"/>
                <a:gd name="T82" fmla="*/ 124 w 127"/>
                <a:gd name="T83" fmla="*/ 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7" h="248">
                  <a:moveTo>
                    <a:pt x="9" y="77"/>
                  </a:moveTo>
                  <a:cubicBezTo>
                    <a:pt x="7" y="77"/>
                    <a:pt x="7" y="79"/>
                    <a:pt x="7" y="81"/>
                  </a:cubicBezTo>
                  <a:cubicBezTo>
                    <a:pt x="8" y="82"/>
                    <a:pt x="10" y="83"/>
                    <a:pt x="11" y="82"/>
                  </a:cubicBezTo>
                  <a:cubicBezTo>
                    <a:pt x="35" y="73"/>
                    <a:pt x="76" y="43"/>
                    <a:pt x="98" y="26"/>
                  </a:cubicBezTo>
                  <a:cubicBezTo>
                    <a:pt x="92" y="32"/>
                    <a:pt x="85" y="39"/>
                    <a:pt x="77" y="45"/>
                  </a:cubicBezTo>
                  <a:cubicBezTo>
                    <a:pt x="61" y="60"/>
                    <a:pt x="45" y="73"/>
                    <a:pt x="32" y="79"/>
                  </a:cubicBezTo>
                  <a:cubicBezTo>
                    <a:pt x="30" y="79"/>
                    <a:pt x="21" y="86"/>
                    <a:pt x="14" y="91"/>
                  </a:cubicBezTo>
                  <a:cubicBezTo>
                    <a:pt x="9" y="95"/>
                    <a:pt x="5" y="99"/>
                    <a:pt x="5" y="101"/>
                  </a:cubicBezTo>
                  <a:cubicBezTo>
                    <a:pt x="5" y="103"/>
                    <a:pt x="7" y="104"/>
                    <a:pt x="9" y="104"/>
                  </a:cubicBezTo>
                  <a:cubicBezTo>
                    <a:pt x="9" y="104"/>
                    <a:pt x="10" y="104"/>
                    <a:pt x="10" y="103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35" y="88"/>
                    <a:pt x="74" y="65"/>
                    <a:pt x="102" y="54"/>
                  </a:cubicBezTo>
                  <a:cubicBezTo>
                    <a:pt x="92" y="60"/>
                    <a:pt x="78" y="69"/>
                    <a:pt x="63" y="77"/>
                  </a:cubicBezTo>
                  <a:cubicBezTo>
                    <a:pt x="60" y="79"/>
                    <a:pt x="7" y="109"/>
                    <a:pt x="7" y="113"/>
                  </a:cubicBezTo>
                  <a:cubicBezTo>
                    <a:pt x="7" y="121"/>
                    <a:pt x="23" y="111"/>
                    <a:pt x="24" y="110"/>
                  </a:cubicBezTo>
                  <a:cubicBezTo>
                    <a:pt x="41" y="102"/>
                    <a:pt x="75" y="85"/>
                    <a:pt x="100" y="79"/>
                  </a:cubicBezTo>
                  <a:cubicBezTo>
                    <a:pt x="94" y="82"/>
                    <a:pt x="88" y="85"/>
                    <a:pt x="82" y="88"/>
                  </a:cubicBezTo>
                  <a:cubicBezTo>
                    <a:pt x="50" y="102"/>
                    <a:pt x="10" y="122"/>
                    <a:pt x="9" y="123"/>
                  </a:cubicBezTo>
                  <a:cubicBezTo>
                    <a:pt x="9" y="123"/>
                    <a:pt x="8" y="123"/>
                    <a:pt x="8" y="124"/>
                  </a:cubicBezTo>
                  <a:cubicBezTo>
                    <a:pt x="6" y="124"/>
                    <a:pt x="5" y="125"/>
                    <a:pt x="5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4" y="129"/>
                    <a:pt x="6" y="130"/>
                    <a:pt x="7" y="131"/>
                  </a:cubicBezTo>
                  <a:cubicBezTo>
                    <a:pt x="8" y="131"/>
                    <a:pt x="8" y="131"/>
                    <a:pt x="9" y="131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3" y="130"/>
                    <a:pt x="31" y="124"/>
                    <a:pt x="52" y="119"/>
                  </a:cubicBezTo>
                  <a:cubicBezTo>
                    <a:pt x="33" y="125"/>
                    <a:pt x="16" y="132"/>
                    <a:pt x="7" y="137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7" y="137"/>
                    <a:pt x="7" y="137"/>
                    <a:pt x="7" y="137"/>
                  </a:cubicBezTo>
                  <a:cubicBezTo>
                    <a:pt x="5" y="137"/>
                    <a:pt x="5" y="139"/>
                    <a:pt x="6" y="141"/>
                  </a:cubicBezTo>
                  <a:cubicBezTo>
                    <a:pt x="6" y="142"/>
                    <a:pt x="8" y="143"/>
                    <a:pt x="9" y="142"/>
                  </a:cubicBezTo>
                  <a:cubicBezTo>
                    <a:pt x="21" y="140"/>
                    <a:pt x="31" y="137"/>
                    <a:pt x="41" y="135"/>
                  </a:cubicBezTo>
                  <a:cubicBezTo>
                    <a:pt x="61" y="130"/>
                    <a:pt x="79" y="125"/>
                    <a:pt x="100" y="123"/>
                  </a:cubicBezTo>
                  <a:cubicBezTo>
                    <a:pt x="83" y="130"/>
                    <a:pt x="59" y="138"/>
                    <a:pt x="53" y="140"/>
                  </a:cubicBezTo>
                  <a:cubicBezTo>
                    <a:pt x="49" y="141"/>
                    <a:pt x="49" y="141"/>
                    <a:pt x="49" y="141"/>
                  </a:cubicBezTo>
                  <a:cubicBezTo>
                    <a:pt x="42" y="142"/>
                    <a:pt x="36" y="143"/>
                    <a:pt x="31" y="144"/>
                  </a:cubicBezTo>
                  <a:cubicBezTo>
                    <a:pt x="22" y="145"/>
                    <a:pt x="14" y="146"/>
                    <a:pt x="7" y="150"/>
                  </a:cubicBezTo>
                  <a:cubicBezTo>
                    <a:pt x="7" y="149"/>
                    <a:pt x="5" y="152"/>
                    <a:pt x="6" y="154"/>
                  </a:cubicBezTo>
                  <a:cubicBezTo>
                    <a:pt x="6" y="155"/>
                    <a:pt x="8" y="156"/>
                    <a:pt x="10" y="155"/>
                  </a:cubicBezTo>
                  <a:cubicBezTo>
                    <a:pt x="13" y="155"/>
                    <a:pt x="20" y="154"/>
                    <a:pt x="28" y="153"/>
                  </a:cubicBezTo>
                  <a:cubicBezTo>
                    <a:pt x="47" y="151"/>
                    <a:pt x="75" y="147"/>
                    <a:pt x="85" y="147"/>
                  </a:cubicBezTo>
                  <a:cubicBezTo>
                    <a:pt x="82" y="147"/>
                    <a:pt x="79" y="148"/>
                    <a:pt x="76" y="149"/>
                  </a:cubicBezTo>
                  <a:cubicBezTo>
                    <a:pt x="65" y="152"/>
                    <a:pt x="54" y="154"/>
                    <a:pt x="44" y="157"/>
                  </a:cubicBezTo>
                  <a:cubicBezTo>
                    <a:pt x="26" y="158"/>
                    <a:pt x="12" y="159"/>
                    <a:pt x="8" y="160"/>
                  </a:cubicBezTo>
                  <a:cubicBezTo>
                    <a:pt x="7" y="160"/>
                    <a:pt x="6" y="160"/>
                    <a:pt x="6" y="161"/>
                  </a:cubicBezTo>
                  <a:cubicBezTo>
                    <a:pt x="5" y="163"/>
                    <a:pt x="6" y="165"/>
                    <a:pt x="7" y="166"/>
                  </a:cubicBezTo>
                  <a:cubicBezTo>
                    <a:pt x="8" y="165"/>
                    <a:pt x="40" y="164"/>
                    <a:pt x="45" y="163"/>
                  </a:cubicBezTo>
                  <a:cubicBezTo>
                    <a:pt x="56" y="162"/>
                    <a:pt x="68" y="162"/>
                    <a:pt x="80" y="161"/>
                  </a:cubicBezTo>
                  <a:cubicBezTo>
                    <a:pt x="84" y="161"/>
                    <a:pt x="87" y="161"/>
                    <a:pt x="90" y="161"/>
                  </a:cubicBezTo>
                  <a:cubicBezTo>
                    <a:pt x="88" y="161"/>
                    <a:pt x="85" y="162"/>
                    <a:pt x="82" y="163"/>
                  </a:cubicBezTo>
                  <a:cubicBezTo>
                    <a:pt x="62" y="169"/>
                    <a:pt x="38" y="175"/>
                    <a:pt x="11" y="174"/>
                  </a:cubicBezTo>
                  <a:cubicBezTo>
                    <a:pt x="10" y="174"/>
                    <a:pt x="8" y="175"/>
                    <a:pt x="7" y="175"/>
                  </a:cubicBezTo>
                  <a:cubicBezTo>
                    <a:pt x="5" y="176"/>
                    <a:pt x="4" y="177"/>
                    <a:pt x="4" y="179"/>
                  </a:cubicBezTo>
                  <a:cubicBezTo>
                    <a:pt x="4" y="179"/>
                    <a:pt x="4" y="179"/>
                    <a:pt x="4" y="179"/>
                  </a:cubicBezTo>
                  <a:cubicBezTo>
                    <a:pt x="3" y="181"/>
                    <a:pt x="4" y="182"/>
                    <a:pt x="6" y="183"/>
                  </a:cubicBezTo>
                  <a:cubicBezTo>
                    <a:pt x="19" y="186"/>
                    <a:pt x="78" y="182"/>
                    <a:pt x="87" y="183"/>
                  </a:cubicBezTo>
                  <a:cubicBezTo>
                    <a:pt x="97" y="183"/>
                    <a:pt x="106" y="184"/>
                    <a:pt x="112" y="185"/>
                  </a:cubicBezTo>
                  <a:cubicBezTo>
                    <a:pt x="100" y="187"/>
                    <a:pt x="83" y="190"/>
                    <a:pt x="66" y="192"/>
                  </a:cubicBezTo>
                  <a:cubicBezTo>
                    <a:pt x="43" y="195"/>
                    <a:pt x="20" y="197"/>
                    <a:pt x="9" y="197"/>
                  </a:cubicBezTo>
                  <a:cubicBezTo>
                    <a:pt x="5" y="199"/>
                    <a:pt x="5" y="203"/>
                    <a:pt x="9" y="203"/>
                  </a:cubicBezTo>
                  <a:cubicBezTo>
                    <a:pt x="10" y="203"/>
                    <a:pt x="14" y="203"/>
                    <a:pt x="20" y="203"/>
                  </a:cubicBezTo>
                  <a:cubicBezTo>
                    <a:pt x="44" y="203"/>
                    <a:pt x="93" y="203"/>
                    <a:pt x="113" y="206"/>
                  </a:cubicBezTo>
                  <a:cubicBezTo>
                    <a:pt x="105" y="207"/>
                    <a:pt x="91" y="210"/>
                    <a:pt x="75" y="212"/>
                  </a:cubicBezTo>
                  <a:cubicBezTo>
                    <a:pt x="45" y="217"/>
                    <a:pt x="11" y="222"/>
                    <a:pt x="6" y="222"/>
                  </a:cubicBezTo>
                  <a:cubicBezTo>
                    <a:pt x="0" y="223"/>
                    <a:pt x="0" y="229"/>
                    <a:pt x="6" y="229"/>
                  </a:cubicBezTo>
                  <a:cubicBezTo>
                    <a:pt x="15" y="229"/>
                    <a:pt x="25" y="228"/>
                    <a:pt x="36" y="228"/>
                  </a:cubicBezTo>
                  <a:cubicBezTo>
                    <a:pt x="56" y="227"/>
                    <a:pt x="78" y="227"/>
                    <a:pt x="97" y="228"/>
                  </a:cubicBezTo>
                  <a:cubicBezTo>
                    <a:pt x="77" y="230"/>
                    <a:pt x="51" y="233"/>
                    <a:pt x="46" y="234"/>
                  </a:cubicBezTo>
                  <a:cubicBezTo>
                    <a:pt x="45" y="234"/>
                    <a:pt x="43" y="234"/>
                    <a:pt x="41" y="234"/>
                  </a:cubicBezTo>
                  <a:cubicBezTo>
                    <a:pt x="37" y="234"/>
                    <a:pt x="8" y="236"/>
                    <a:pt x="6" y="241"/>
                  </a:cubicBezTo>
                  <a:cubicBezTo>
                    <a:pt x="6" y="241"/>
                    <a:pt x="6" y="241"/>
                    <a:pt x="6" y="241"/>
                  </a:cubicBezTo>
                  <a:cubicBezTo>
                    <a:pt x="6" y="243"/>
                    <a:pt x="7" y="244"/>
                    <a:pt x="8" y="245"/>
                  </a:cubicBezTo>
                  <a:cubicBezTo>
                    <a:pt x="8" y="245"/>
                    <a:pt x="81" y="244"/>
                    <a:pt x="92" y="246"/>
                  </a:cubicBezTo>
                  <a:cubicBezTo>
                    <a:pt x="101" y="246"/>
                    <a:pt x="111" y="247"/>
                    <a:pt x="121" y="248"/>
                  </a:cubicBezTo>
                  <a:cubicBezTo>
                    <a:pt x="123" y="248"/>
                    <a:pt x="124" y="247"/>
                    <a:pt x="124" y="245"/>
                  </a:cubicBezTo>
                  <a:cubicBezTo>
                    <a:pt x="125" y="243"/>
                    <a:pt x="123" y="242"/>
                    <a:pt x="122" y="242"/>
                  </a:cubicBezTo>
                  <a:cubicBezTo>
                    <a:pt x="111" y="241"/>
                    <a:pt x="101" y="240"/>
                    <a:pt x="93" y="239"/>
                  </a:cubicBezTo>
                  <a:cubicBezTo>
                    <a:pt x="85" y="239"/>
                    <a:pt x="77" y="238"/>
                    <a:pt x="69" y="237"/>
                  </a:cubicBezTo>
                  <a:cubicBezTo>
                    <a:pt x="80" y="236"/>
                    <a:pt x="93" y="235"/>
                    <a:pt x="104" y="234"/>
                  </a:cubicBezTo>
                  <a:cubicBezTo>
                    <a:pt x="112" y="233"/>
                    <a:pt x="118" y="232"/>
                    <a:pt x="121" y="232"/>
                  </a:cubicBezTo>
                  <a:cubicBezTo>
                    <a:pt x="122" y="232"/>
                    <a:pt x="124" y="231"/>
                    <a:pt x="124" y="230"/>
                  </a:cubicBezTo>
                  <a:cubicBezTo>
                    <a:pt x="124" y="228"/>
                    <a:pt x="123" y="226"/>
                    <a:pt x="122" y="226"/>
                  </a:cubicBezTo>
                  <a:cubicBezTo>
                    <a:pt x="117" y="225"/>
                    <a:pt x="66" y="221"/>
                    <a:pt x="60" y="221"/>
                  </a:cubicBezTo>
                  <a:cubicBezTo>
                    <a:pt x="66" y="220"/>
                    <a:pt x="71" y="219"/>
                    <a:pt x="76" y="219"/>
                  </a:cubicBezTo>
                  <a:cubicBezTo>
                    <a:pt x="98" y="215"/>
                    <a:pt x="117" y="211"/>
                    <a:pt x="123" y="209"/>
                  </a:cubicBezTo>
                  <a:cubicBezTo>
                    <a:pt x="124" y="209"/>
                    <a:pt x="125" y="209"/>
                    <a:pt x="126" y="208"/>
                  </a:cubicBezTo>
                  <a:cubicBezTo>
                    <a:pt x="127" y="207"/>
                    <a:pt x="127" y="205"/>
                    <a:pt x="126" y="204"/>
                  </a:cubicBezTo>
                  <a:cubicBezTo>
                    <a:pt x="119" y="201"/>
                    <a:pt x="81" y="197"/>
                    <a:pt x="73" y="197"/>
                  </a:cubicBezTo>
                  <a:cubicBezTo>
                    <a:pt x="93" y="194"/>
                    <a:pt x="112" y="191"/>
                    <a:pt x="122" y="189"/>
                  </a:cubicBezTo>
                  <a:cubicBezTo>
                    <a:pt x="123" y="189"/>
                    <a:pt x="123" y="189"/>
                    <a:pt x="123" y="188"/>
                  </a:cubicBezTo>
                  <a:cubicBezTo>
                    <a:pt x="127" y="186"/>
                    <a:pt x="123" y="182"/>
                    <a:pt x="120" y="181"/>
                  </a:cubicBezTo>
                  <a:cubicBezTo>
                    <a:pt x="111" y="178"/>
                    <a:pt x="91" y="176"/>
                    <a:pt x="87" y="176"/>
                  </a:cubicBezTo>
                  <a:cubicBezTo>
                    <a:pt x="78" y="176"/>
                    <a:pt x="68" y="176"/>
                    <a:pt x="58" y="176"/>
                  </a:cubicBezTo>
                  <a:cubicBezTo>
                    <a:pt x="67" y="174"/>
                    <a:pt x="76" y="171"/>
                    <a:pt x="84" y="169"/>
                  </a:cubicBezTo>
                  <a:cubicBezTo>
                    <a:pt x="98" y="165"/>
                    <a:pt x="110" y="162"/>
                    <a:pt x="120" y="162"/>
                  </a:cubicBezTo>
                  <a:cubicBezTo>
                    <a:pt x="126" y="162"/>
                    <a:pt x="124" y="157"/>
                    <a:pt x="120" y="156"/>
                  </a:cubicBezTo>
                  <a:cubicBezTo>
                    <a:pt x="110" y="153"/>
                    <a:pt x="90" y="154"/>
                    <a:pt x="80" y="155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96" y="151"/>
                    <a:pt x="112" y="147"/>
                    <a:pt x="120" y="146"/>
                  </a:cubicBezTo>
                  <a:cubicBezTo>
                    <a:pt x="121" y="146"/>
                    <a:pt x="122" y="146"/>
                    <a:pt x="123" y="145"/>
                  </a:cubicBezTo>
                  <a:cubicBezTo>
                    <a:pt x="126" y="137"/>
                    <a:pt x="97" y="140"/>
                    <a:pt x="94" y="140"/>
                  </a:cubicBezTo>
                  <a:cubicBezTo>
                    <a:pt x="90" y="140"/>
                    <a:pt x="88" y="140"/>
                    <a:pt x="87" y="140"/>
                  </a:cubicBezTo>
                  <a:cubicBezTo>
                    <a:pt x="83" y="140"/>
                    <a:pt x="75" y="141"/>
                    <a:pt x="65" y="142"/>
                  </a:cubicBezTo>
                  <a:cubicBezTo>
                    <a:pt x="77" y="138"/>
                    <a:pt x="95" y="132"/>
                    <a:pt x="108" y="127"/>
                  </a:cubicBezTo>
                  <a:cubicBezTo>
                    <a:pt x="115" y="124"/>
                    <a:pt x="120" y="122"/>
                    <a:pt x="120" y="122"/>
                  </a:cubicBezTo>
                  <a:cubicBezTo>
                    <a:pt x="124" y="121"/>
                    <a:pt x="125" y="117"/>
                    <a:pt x="120" y="116"/>
                  </a:cubicBezTo>
                  <a:cubicBezTo>
                    <a:pt x="93" y="116"/>
                    <a:pt x="72" y="120"/>
                    <a:pt x="51" y="126"/>
                  </a:cubicBezTo>
                  <a:cubicBezTo>
                    <a:pt x="55" y="124"/>
                    <a:pt x="60" y="122"/>
                    <a:pt x="64" y="121"/>
                  </a:cubicBezTo>
                  <a:cubicBezTo>
                    <a:pt x="87" y="113"/>
                    <a:pt x="110" y="105"/>
                    <a:pt x="122" y="101"/>
                  </a:cubicBezTo>
                  <a:cubicBezTo>
                    <a:pt x="124" y="101"/>
                    <a:pt x="125" y="99"/>
                    <a:pt x="125" y="98"/>
                  </a:cubicBezTo>
                  <a:cubicBezTo>
                    <a:pt x="124" y="95"/>
                    <a:pt x="121" y="95"/>
                    <a:pt x="121" y="95"/>
                  </a:cubicBezTo>
                  <a:cubicBezTo>
                    <a:pt x="106" y="97"/>
                    <a:pt x="63" y="109"/>
                    <a:pt x="34" y="117"/>
                  </a:cubicBezTo>
                  <a:cubicBezTo>
                    <a:pt x="48" y="110"/>
                    <a:pt x="67" y="101"/>
                    <a:pt x="84" y="94"/>
                  </a:cubicBezTo>
                  <a:cubicBezTo>
                    <a:pt x="103" y="85"/>
                    <a:pt x="119" y="78"/>
                    <a:pt x="121" y="78"/>
                  </a:cubicBezTo>
                  <a:cubicBezTo>
                    <a:pt x="122" y="78"/>
                    <a:pt x="124" y="76"/>
                    <a:pt x="124" y="75"/>
                  </a:cubicBezTo>
                  <a:cubicBezTo>
                    <a:pt x="124" y="72"/>
                    <a:pt x="121" y="71"/>
                    <a:pt x="121" y="71"/>
                  </a:cubicBezTo>
                  <a:cubicBezTo>
                    <a:pt x="106" y="69"/>
                    <a:pt x="82" y="77"/>
                    <a:pt x="60" y="87"/>
                  </a:cubicBezTo>
                  <a:cubicBezTo>
                    <a:pt x="62" y="85"/>
                    <a:pt x="64" y="84"/>
                    <a:pt x="67" y="82"/>
                  </a:cubicBezTo>
                  <a:cubicBezTo>
                    <a:pt x="90" y="68"/>
                    <a:pt x="113" y="54"/>
                    <a:pt x="121" y="48"/>
                  </a:cubicBezTo>
                  <a:cubicBezTo>
                    <a:pt x="122" y="47"/>
                    <a:pt x="123" y="46"/>
                    <a:pt x="123" y="45"/>
                  </a:cubicBezTo>
                  <a:cubicBezTo>
                    <a:pt x="123" y="45"/>
                    <a:pt x="123" y="44"/>
                    <a:pt x="123" y="44"/>
                  </a:cubicBezTo>
                  <a:cubicBezTo>
                    <a:pt x="123" y="42"/>
                    <a:pt x="121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07" y="44"/>
                    <a:pt x="85" y="54"/>
                    <a:pt x="64" y="65"/>
                  </a:cubicBezTo>
                  <a:cubicBezTo>
                    <a:pt x="70" y="61"/>
                    <a:pt x="76" y="55"/>
                    <a:pt x="82" y="50"/>
                  </a:cubicBezTo>
                  <a:cubicBezTo>
                    <a:pt x="98" y="36"/>
                    <a:pt x="113" y="20"/>
                    <a:pt x="124" y="9"/>
                  </a:cubicBezTo>
                  <a:cubicBezTo>
                    <a:pt x="126" y="7"/>
                    <a:pt x="126" y="5"/>
                    <a:pt x="125" y="4"/>
                  </a:cubicBezTo>
                  <a:cubicBezTo>
                    <a:pt x="121" y="0"/>
                    <a:pt x="24" y="70"/>
                    <a:pt x="9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4010" y="1864"/>
              <a:ext cx="291" cy="778"/>
            </a:xfrm>
            <a:custGeom>
              <a:avLst/>
              <a:gdLst>
                <a:gd name="T0" fmla="*/ 4 w 123"/>
                <a:gd name="T1" fmla="*/ 76 h 327"/>
                <a:gd name="T2" fmla="*/ 43 w 123"/>
                <a:gd name="T3" fmla="*/ 56 h 327"/>
                <a:gd name="T4" fmla="*/ 8 w 123"/>
                <a:gd name="T5" fmla="*/ 88 h 327"/>
                <a:gd name="T6" fmla="*/ 74 w 123"/>
                <a:gd name="T7" fmla="*/ 59 h 327"/>
                <a:gd name="T8" fmla="*/ 5 w 123"/>
                <a:gd name="T9" fmla="*/ 102 h 327"/>
                <a:gd name="T10" fmla="*/ 22 w 123"/>
                <a:gd name="T11" fmla="*/ 103 h 327"/>
                <a:gd name="T12" fmla="*/ 5 w 123"/>
                <a:gd name="T13" fmla="*/ 110 h 327"/>
                <a:gd name="T14" fmla="*/ 82 w 123"/>
                <a:gd name="T15" fmla="*/ 102 h 327"/>
                <a:gd name="T16" fmla="*/ 41 w 123"/>
                <a:gd name="T17" fmla="*/ 117 h 327"/>
                <a:gd name="T18" fmla="*/ 28 w 123"/>
                <a:gd name="T19" fmla="*/ 130 h 327"/>
                <a:gd name="T20" fmla="*/ 80 w 123"/>
                <a:gd name="T21" fmla="*/ 124 h 327"/>
                <a:gd name="T22" fmla="*/ 52 w 123"/>
                <a:gd name="T23" fmla="*/ 134 h 327"/>
                <a:gd name="T24" fmla="*/ 108 w 123"/>
                <a:gd name="T25" fmla="*/ 135 h 327"/>
                <a:gd name="T26" fmla="*/ 66 w 123"/>
                <a:gd name="T27" fmla="*/ 153 h 327"/>
                <a:gd name="T28" fmla="*/ 94 w 123"/>
                <a:gd name="T29" fmla="*/ 154 h 327"/>
                <a:gd name="T30" fmla="*/ 109 w 123"/>
                <a:gd name="T31" fmla="*/ 171 h 327"/>
                <a:gd name="T32" fmla="*/ 73 w 123"/>
                <a:gd name="T33" fmla="*/ 194 h 327"/>
                <a:gd name="T34" fmla="*/ 91 w 123"/>
                <a:gd name="T35" fmla="*/ 204 h 327"/>
                <a:gd name="T36" fmla="*/ 74 w 123"/>
                <a:gd name="T37" fmla="*/ 221 h 327"/>
                <a:gd name="T38" fmla="*/ 101 w 123"/>
                <a:gd name="T39" fmla="*/ 220 h 327"/>
                <a:gd name="T40" fmla="*/ 70 w 123"/>
                <a:gd name="T41" fmla="*/ 242 h 327"/>
                <a:gd name="T42" fmla="*/ 106 w 123"/>
                <a:gd name="T43" fmla="*/ 244 h 327"/>
                <a:gd name="T44" fmla="*/ 71 w 123"/>
                <a:gd name="T45" fmla="*/ 264 h 327"/>
                <a:gd name="T46" fmla="*/ 82 w 123"/>
                <a:gd name="T47" fmla="*/ 270 h 327"/>
                <a:gd name="T48" fmla="*/ 95 w 123"/>
                <a:gd name="T49" fmla="*/ 275 h 327"/>
                <a:gd name="T50" fmla="*/ 71 w 123"/>
                <a:gd name="T51" fmla="*/ 284 h 327"/>
                <a:gd name="T52" fmla="*/ 105 w 123"/>
                <a:gd name="T53" fmla="*/ 289 h 327"/>
                <a:gd name="T54" fmla="*/ 73 w 123"/>
                <a:gd name="T55" fmla="*/ 305 h 327"/>
                <a:gd name="T56" fmla="*/ 95 w 123"/>
                <a:gd name="T57" fmla="*/ 312 h 327"/>
                <a:gd name="T58" fmla="*/ 72 w 123"/>
                <a:gd name="T59" fmla="*/ 322 h 327"/>
                <a:gd name="T60" fmla="*/ 85 w 123"/>
                <a:gd name="T61" fmla="*/ 325 h 327"/>
                <a:gd name="T62" fmla="*/ 113 w 123"/>
                <a:gd name="T63" fmla="*/ 320 h 327"/>
                <a:gd name="T64" fmla="*/ 113 w 123"/>
                <a:gd name="T65" fmla="*/ 312 h 327"/>
                <a:gd name="T66" fmla="*/ 89 w 123"/>
                <a:gd name="T67" fmla="*/ 301 h 327"/>
                <a:gd name="T68" fmla="*/ 113 w 123"/>
                <a:gd name="T69" fmla="*/ 291 h 327"/>
                <a:gd name="T70" fmla="*/ 97 w 123"/>
                <a:gd name="T71" fmla="*/ 281 h 327"/>
                <a:gd name="T72" fmla="*/ 84 w 123"/>
                <a:gd name="T73" fmla="*/ 264 h 327"/>
                <a:gd name="T74" fmla="*/ 112 w 123"/>
                <a:gd name="T75" fmla="*/ 241 h 327"/>
                <a:gd name="T76" fmla="*/ 89 w 123"/>
                <a:gd name="T77" fmla="*/ 233 h 327"/>
                <a:gd name="T78" fmla="*/ 87 w 123"/>
                <a:gd name="T79" fmla="*/ 214 h 327"/>
                <a:gd name="T80" fmla="*/ 115 w 123"/>
                <a:gd name="T81" fmla="*/ 194 h 327"/>
                <a:gd name="T82" fmla="*/ 90 w 123"/>
                <a:gd name="T83" fmla="*/ 186 h 327"/>
                <a:gd name="T84" fmla="*/ 82 w 123"/>
                <a:gd name="T85" fmla="*/ 165 h 327"/>
                <a:gd name="T86" fmla="*/ 114 w 123"/>
                <a:gd name="T87" fmla="*/ 152 h 327"/>
                <a:gd name="T88" fmla="*/ 103 w 123"/>
                <a:gd name="T89" fmla="*/ 144 h 327"/>
                <a:gd name="T90" fmla="*/ 118 w 123"/>
                <a:gd name="T91" fmla="*/ 131 h 327"/>
                <a:gd name="T92" fmla="*/ 117 w 123"/>
                <a:gd name="T93" fmla="*/ 114 h 327"/>
                <a:gd name="T94" fmla="*/ 62 w 123"/>
                <a:gd name="T95" fmla="*/ 116 h 327"/>
                <a:gd name="T96" fmla="*/ 118 w 123"/>
                <a:gd name="T97" fmla="*/ 92 h 327"/>
                <a:gd name="T98" fmla="*/ 106 w 123"/>
                <a:gd name="T99" fmla="*/ 91 h 327"/>
                <a:gd name="T100" fmla="*/ 112 w 123"/>
                <a:gd name="T101" fmla="*/ 75 h 327"/>
                <a:gd name="T102" fmla="*/ 112 w 123"/>
                <a:gd name="T103" fmla="*/ 69 h 327"/>
                <a:gd name="T104" fmla="*/ 33 w 123"/>
                <a:gd name="T105" fmla="*/ 89 h 327"/>
                <a:gd name="T106" fmla="*/ 116 w 123"/>
                <a:gd name="T107" fmla="*/ 41 h 327"/>
                <a:gd name="T108" fmla="*/ 25 w 123"/>
                <a:gd name="T109" fmla="*/ 76 h 327"/>
                <a:gd name="T110" fmla="*/ 123 w 123"/>
                <a:gd name="T111" fmla="*/ 3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3" h="327">
                  <a:moveTo>
                    <a:pt x="78" y="25"/>
                  </a:moveTo>
                  <a:cubicBezTo>
                    <a:pt x="5" y="71"/>
                    <a:pt x="5" y="71"/>
                    <a:pt x="5" y="71"/>
                  </a:cubicBezTo>
                  <a:cubicBezTo>
                    <a:pt x="4" y="72"/>
                    <a:pt x="3" y="74"/>
                    <a:pt x="4" y="76"/>
                  </a:cubicBezTo>
                  <a:cubicBezTo>
                    <a:pt x="5" y="77"/>
                    <a:pt x="7" y="78"/>
                    <a:pt x="9" y="77"/>
                  </a:cubicBezTo>
                  <a:cubicBezTo>
                    <a:pt x="11" y="75"/>
                    <a:pt x="37" y="58"/>
                    <a:pt x="63" y="42"/>
                  </a:cubicBezTo>
                  <a:cubicBezTo>
                    <a:pt x="56" y="47"/>
                    <a:pt x="49" y="52"/>
                    <a:pt x="43" y="56"/>
                  </a:cubicBezTo>
                  <a:cubicBezTo>
                    <a:pt x="22" y="70"/>
                    <a:pt x="6" y="82"/>
                    <a:pt x="5" y="83"/>
                  </a:cubicBezTo>
                  <a:cubicBezTo>
                    <a:pt x="5" y="85"/>
                    <a:pt x="5" y="87"/>
                    <a:pt x="7" y="88"/>
                  </a:cubicBezTo>
                  <a:cubicBezTo>
                    <a:pt x="7" y="88"/>
                    <a:pt x="8" y="88"/>
                    <a:pt x="8" y="88"/>
                  </a:cubicBezTo>
                  <a:cubicBezTo>
                    <a:pt x="17" y="88"/>
                    <a:pt x="36" y="78"/>
                    <a:pt x="57" y="67"/>
                  </a:cubicBezTo>
                  <a:cubicBezTo>
                    <a:pt x="63" y="64"/>
                    <a:pt x="69" y="61"/>
                    <a:pt x="75" y="58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48" y="73"/>
                    <a:pt x="18" y="91"/>
                    <a:pt x="3" y="96"/>
                  </a:cubicBezTo>
                  <a:cubicBezTo>
                    <a:pt x="1" y="97"/>
                    <a:pt x="0" y="99"/>
                    <a:pt x="1" y="100"/>
                  </a:cubicBezTo>
                  <a:cubicBezTo>
                    <a:pt x="1" y="102"/>
                    <a:pt x="3" y="103"/>
                    <a:pt x="5" y="102"/>
                  </a:cubicBezTo>
                  <a:cubicBezTo>
                    <a:pt x="21" y="99"/>
                    <a:pt x="37" y="94"/>
                    <a:pt x="52" y="90"/>
                  </a:cubicBezTo>
                  <a:cubicBezTo>
                    <a:pt x="59" y="88"/>
                    <a:pt x="65" y="86"/>
                    <a:pt x="72" y="84"/>
                  </a:cubicBezTo>
                  <a:cubicBezTo>
                    <a:pt x="51" y="92"/>
                    <a:pt x="29" y="101"/>
                    <a:pt x="22" y="103"/>
                  </a:cubicBezTo>
                  <a:cubicBezTo>
                    <a:pt x="21" y="103"/>
                    <a:pt x="18" y="104"/>
                    <a:pt x="15" y="105"/>
                  </a:cubicBezTo>
                  <a:cubicBezTo>
                    <a:pt x="14" y="105"/>
                    <a:pt x="8" y="107"/>
                    <a:pt x="8" y="107"/>
                  </a:cubicBezTo>
                  <a:cubicBezTo>
                    <a:pt x="6" y="107"/>
                    <a:pt x="5" y="108"/>
                    <a:pt x="5" y="110"/>
                  </a:cubicBezTo>
                  <a:cubicBezTo>
                    <a:pt x="5" y="112"/>
                    <a:pt x="6" y="113"/>
                    <a:pt x="8" y="114"/>
                  </a:cubicBezTo>
                  <a:cubicBezTo>
                    <a:pt x="8" y="113"/>
                    <a:pt x="8" y="114"/>
                    <a:pt x="8" y="114"/>
                  </a:cubicBezTo>
                  <a:cubicBezTo>
                    <a:pt x="10" y="114"/>
                    <a:pt x="77" y="103"/>
                    <a:pt x="82" y="102"/>
                  </a:cubicBezTo>
                  <a:cubicBezTo>
                    <a:pt x="81" y="103"/>
                    <a:pt x="80" y="103"/>
                    <a:pt x="79" y="103"/>
                  </a:cubicBezTo>
                  <a:cubicBezTo>
                    <a:pt x="70" y="107"/>
                    <a:pt x="63" y="109"/>
                    <a:pt x="61" y="110"/>
                  </a:cubicBezTo>
                  <a:cubicBezTo>
                    <a:pt x="57" y="111"/>
                    <a:pt x="48" y="113"/>
                    <a:pt x="41" y="117"/>
                  </a:cubicBezTo>
                  <a:cubicBezTo>
                    <a:pt x="35" y="119"/>
                    <a:pt x="29" y="122"/>
                    <a:pt x="26" y="124"/>
                  </a:cubicBezTo>
                  <a:cubicBezTo>
                    <a:pt x="24" y="125"/>
                    <a:pt x="24" y="127"/>
                    <a:pt x="25" y="128"/>
                  </a:cubicBezTo>
                  <a:cubicBezTo>
                    <a:pt x="26" y="129"/>
                    <a:pt x="27" y="130"/>
                    <a:pt x="28" y="130"/>
                  </a:cubicBezTo>
                  <a:cubicBezTo>
                    <a:pt x="37" y="128"/>
                    <a:pt x="45" y="127"/>
                    <a:pt x="52" y="126"/>
                  </a:cubicBezTo>
                  <a:cubicBezTo>
                    <a:pt x="64" y="124"/>
                    <a:pt x="75" y="123"/>
                    <a:pt x="88" y="122"/>
                  </a:cubicBezTo>
                  <a:cubicBezTo>
                    <a:pt x="86" y="122"/>
                    <a:pt x="83" y="123"/>
                    <a:pt x="80" y="124"/>
                  </a:cubicBezTo>
                  <a:cubicBezTo>
                    <a:pt x="68" y="128"/>
                    <a:pt x="57" y="131"/>
                    <a:pt x="55" y="131"/>
                  </a:cubicBezTo>
                  <a:cubicBezTo>
                    <a:pt x="55" y="131"/>
                    <a:pt x="55" y="131"/>
                    <a:pt x="55" y="131"/>
                  </a:cubicBezTo>
                  <a:cubicBezTo>
                    <a:pt x="53" y="131"/>
                    <a:pt x="52" y="132"/>
                    <a:pt x="52" y="134"/>
                  </a:cubicBezTo>
                  <a:cubicBezTo>
                    <a:pt x="51" y="136"/>
                    <a:pt x="53" y="138"/>
                    <a:pt x="55" y="138"/>
                  </a:cubicBezTo>
                  <a:cubicBezTo>
                    <a:pt x="55" y="138"/>
                    <a:pt x="75" y="136"/>
                    <a:pt x="77" y="136"/>
                  </a:cubicBezTo>
                  <a:cubicBezTo>
                    <a:pt x="86" y="134"/>
                    <a:pt x="96" y="133"/>
                    <a:pt x="108" y="135"/>
                  </a:cubicBezTo>
                  <a:cubicBezTo>
                    <a:pt x="106" y="136"/>
                    <a:pt x="103" y="137"/>
                    <a:pt x="100" y="138"/>
                  </a:cubicBezTo>
                  <a:cubicBezTo>
                    <a:pt x="87" y="144"/>
                    <a:pt x="70" y="150"/>
                    <a:pt x="69" y="150"/>
                  </a:cubicBezTo>
                  <a:cubicBezTo>
                    <a:pt x="68" y="150"/>
                    <a:pt x="66" y="151"/>
                    <a:pt x="66" y="153"/>
                  </a:cubicBezTo>
                  <a:cubicBezTo>
                    <a:pt x="66" y="155"/>
                    <a:pt x="68" y="156"/>
                    <a:pt x="69" y="156"/>
                  </a:cubicBezTo>
                  <a:cubicBezTo>
                    <a:pt x="71" y="156"/>
                    <a:pt x="75" y="156"/>
                    <a:pt x="80" y="155"/>
                  </a:cubicBezTo>
                  <a:cubicBezTo>
                    <a:pt x="84" y="155"/>
                    <a:pt x="89" y="154"/>
                    <a:pt x="94" y="154"/>
                  </a:cubicBezTo>
                  <a:cubicBezTo>
                    <a:pt x="83" y="158"/>
                    <a:pt x="71" y="163"/>
                    <a:pt x="71" y="167"/>
                  </a:cubicBezTo>
                  <a:cubicBezTo>
                    <a:pt x="71" y="170"/>
                    <a:pt x="74" y="171"/>
                    <a:pt x="79" y="171"/>
                  </a:cubicBezTo>
                  <a:cubicBezTo>
                    <a:pt x="89" y="171"/>
                    <a:pt x="99" y="171"/>
                    <a:pt x="109" y="171"/>
                  </a:cubicBezTo>
                  <a:cubicBezTo>
                    <a:pt x="105" y="174"/>
                    <a:pt x="96" y="177"/>
                    <a:pt x="88" y="180"/>
                  </a:cubicBezTo>
                  <a:cubicBezTo>
                    <a:pt x="79" y="184"/>
                    <a:pt x="71" y="187"/>
                    <a:pt x="70" y="190"/>
                  </a:cubicBezTo>
                  <a:cubicBezTo>
                    <a:pt x="69" y="193"/>
                    <a:pt x="71" y="194"/>
                    <a:pt x="73" y="194"/>
                  </a:cubicBezTo>
                  <a:cubicBezTo>
                    <a:pt x="79" y="194"/>
                    <a:pt x="84" y="194"/>
                    <a:pt x="88" y="193"/>
                  </a:cubicBezTo>
                  <a:cubicBezTo>
                    <a:pt x="94" y="192"/>
                    <a:pt x="99" y="192"/>
                    <a:pt x="108" y="195"/>
                  </a:cubicBezTo>
                  <a:cubicBezTo>
                    <a:pt x="105" y="198"/>
                    <a:pt x="98" y="201"/>
                    <a:pt x="91" y="204"/>
                  </a:cubicBezTo>
                  <a:cubicBezTo>
                    <a:pt x="82" y="208"/>
                    <a:pt x="74" y="212"/>
                    <a:pt x="71" y="216"/>
                  </a:cubicBezTo>
                  <a:cubicBezTo>
                    <a:pt x="71" y="216"/>
                    <a:pt x="70" y="219"/>
                    <a:pt x="72" y="220"/>
                  </a:cubicBezTo>
                  <a:cubicBezTo>
                    <a:pt x="72" y="221"/>
                    <a:pt x="73" y="221"/>
                    <a:pt x="74" y="221"/>
                  </a:cubicBezTo>
                  <a:cubicBezTo>
                    <a:pt x="77" y="221"/>
                    <a:pt x="77" y="221"/>
                    <a:pt x="77" y="221"/>
                  </a:cubicBezTo>
                  <a:cubicBezTo>
                    <a:pt x="82" y="221"/>
                    <a:pt x="85" y="221"/>
                    <a:pt x="88" y="220"/>
                  </a:cubicBezTo>
                  <a:cubicBezTo>
                    <a:pt x="92" y="220"/>
                    <a:pt x="95" y="219"/>
                    <a:pt x="101" y="220"/>
                  </a:cubicBezTo>
                  <a:cubicBezTo>
                    <a:pt x="98" y="222"/>
                    <a:pt x="92" y="225"/>
                    <a:pt x="86" y="228"/>
                  </a:cubicBezTo>
                  <a:cubicBezTo>
                    <a:pt x="79" y="231"/>
                    <a:pt x="73" y="234"/>
                    <a:pt x="70" y="237"/>
                  </a:cubicBezTo>
                  <a:cubicBezTo>
                    <a:pt x="69" y="239"/>
                    <a:pt x="69" y="240"/>
                    <a:pt x="70" y="242"/>
                  </a:cubicBezTo>
                  <a:cubicBezTo>
                    <a:pt x="71" y="242"/>
                    <a:pt x="71" y="242"/>
                    <a:pt x="72" y="242"/>
                  </a:cubicBezTo>
                  <a:cubicBezTo>
                    <a:pt x="74" y="243"/>
                    <a:pt x="80" y="243"/>
                    <a:pt x="86" y="243"/>
                  </a:cubicBezTo>
                  <a:cubicBezTo>
                    <a:pt x="95" y="243"/>
                    <a:pt x="106" y="242"/>
                    <a:pt x="106" y="244"/>
                  </a:cubicBezTo>
                  <a:cubicBezTo>
                    <a:pt x="106" y="244"/>
                    <a:pt x="104" y="246"/>
                    <a:pt x="96" y="250"/>
                  </a:cubicBezTo>
                  <a:cubicBezTo>
                    <a:pt x="94" y="251"/>
                    <a:pt x="92" y="252"/>
                    <a:pt x="90" y="253"/>
                  </a:cubicBezTo>
                  <a:cubicBezTo>
                    <a:pt x="83" y="256"/>
                    <a:pt x="77" y="260"/>
                    <a:pt x="71" y="264"/>
                  </a:cubicBezTo>
                  <a:cubicBezTo>
                    <a:pt x="71" y="264"/>
                    <a:pt x="69" y="266"/>
                    <a:pt x="71" y="268"/>
                  </a:cubicBezTo>
                  <a:cubicBezTo>
                    <a:pt x="71" y="269"/>
                    <a:pt x="72" y="270"/>
                    <a:pt x="73" y="270"/>
                  </a:cubicBezTo>
                  <a:cubicBezTo>
                    <a:pt x="75" y="270"/>
                    <a:pt x="78" y="270"/>
                    <a:pt x="82" y="270"/>
                  </a:cubicBezTo>
                  <a:cubicBezTo>
                    <a:pt x="93" y="270"/>
                    <a:pt x="111" y="270"/>
                    <a:pt x="111" y="271"/>
                  </a:cubicBezTo>
                  <a:cubicBezTo>
                    <a:pt x="111" y="271"/>
                    <a:pt x="107" y="271"/>
                    <a:pt x="98" y="274"/>
                  </a:cubicBezTo>
                  <a:cubicBezTo>
                    <a:pt x="95" y="275"/>
                    <a:pt x="95" y="275"/>
                    <a:pt x="95" y="275"/>
                  </a:cubicBezTo>
                  <a:cubicBezTo>
                    <a:pt x="93" y="275"/>
                    <a:pt x="92" y="276"/>
                    <a:pt x="89" y="277"/>
                  </a:cubicBezTo>
                  <a:cubicBezTo>
                    <a:pt x="84" y="278"/>
                    <a:pt x="78" y="281"/>
                    <a:pt x="74" y="281"/>
                  </a:cubicBezTo>
                  <a:cubicBezTo>
                    <a:pt x="72" y="281"/>
                    <a:pt x="71" y="282"/>
                    <a:pt x="71" y="284"/>
                  </a:cubicBezTo>
                  <a:cubicBezTo>
                    <a:pt x="71" y="285"/>
                    <a:pt x="72" y="287"/>
                    <a:pt x="74" y="287"/>
                  </a:cubicBezTo>
                  <a:cubicBezTo>
                    <a:pt x="74" y="287"/>
                    <a:pt x="74" y="287"/>
                    <a:pt x="75" y="287"/>
                  </a:cubicBezTo>
                  <a:cubicBezTo>
                    <a:pt x="79" y="287"/>
                    <a:pt x="96" y="287"/>
                    <a:pt x="105" y="289"/>
                  </a:cubicBezTo>
                  <a:cubicBezTo>
                    <a:pt x="103" y="289"/>
                    <a:pt x="101" y="289"/>
                    <a:pt x="99" y="290"/>
                  </a:cubicBezTo>
                  <a:cubicBezTo>
                    <a:pt x="87" y="292"/>
                    <a:pt x="70" y="296"/>
                    <a:pt x="70" y="302"/>
                  </a:cubicBezTo>
                  <a:cubicBezTo>
                    <a:pt x="70" y="304"/>
                    <a:pt x="72" y="305"/>
                    <a:pt x="73" y="305"/>
                  </a:cubicBezTo>
                  <a:cubicBezTo>
                    <a:pt x="78" y="306"/>
                    <a:pt x="83" y="307"/>
                    <a:pt x="88" y="307"/>
                  </a:cubicBezTo>
                  <a:cubicBezTo>
                    <a:pt x="94" y="308"/>
                    <a:pt x="99" y="309"/>
                    <a:pt x="103" y="310"/>
                  </a:cubicBezTo>
                  <a:cubicBezTo>
                    <a:pt x="101" y="310"/>
                    <a:pt x="98" y="311"/>
                    <a:pt x="95" y="312"/>
                  </a:cubicBezTo>
                  <a:cubicBezTo>
                    <a:pt x="86" y="314"/>
                    <a:pt x="76" y="316"/>
                    <a:pt x="73" y="316"/>
                  </a:cubicBezTo>
                  <a:cubicBezTo>
                    <a:pt x="71" y="316"/>
                    <a:pt x="70" y="317"/>
                    <a:pt x="70" y="319"/>
                  </a:cubicBezTo>
                  <a:cubicBezTo>
                    <a:pt x="70" y="321"/>
                    <a:pt x="71" y="322"/>
                    <a:pt x="72" y="322"/>
                  </a:cubicBezTo>
                  <a:cubicBezTo>
                    <a:pt x="74" y="323"/>
                    <a:pt x="76" y="323"/>
                    <a:pt x="76" y="324"/>
                  </a:cubicBezTo>
                  <a:cubicBezTo>
                    <a:pt x="78" y="324"/>
                    <a:pt x="79" y="325"/>
                    <a:pt x="80" y="325"/>
                  </a:cubicBezTo>
                  <a:cubicBezTo>
                    <a:pt x="81" y="325"/>
                    <a:pt x="83" y="325"/>
                    <a:pt x="85" y="325"/>
                  </a:cubicBezTo>
                  <a:cubicBezTo>
                    <a:pt x="90" y="325"/>
                    <a:pt x="97" y="326"/>
                    <a:pt x="112" y="327"/>
                  </a:cubicBezTo>
                  <a:cubicBezTo>
                    <a:pt x="114" y="327"/>
                    <a:pt x="116" y="325"/>
                    <a:pt x="116" y="324"/>
                  </a:cubicBezTo>
                  <a:cubicBezTo>
                    <a:pt x="116" y="322"/>
                    <a:pt x="115" y="320"/>
                    <a:pt x="113" y="320"/>
                  </a:cubicBezTo>
                  <a:cubicBezTo>
                    <a:pt x="103" y="320"/>
                    <a:pt x="97" y="319"/>
                    <a:pt x="92" y="319"/>
                  </a:cubicBezTo>
                  <a:cubicBezTo>
                    <a:pt x="94" y="319"/>
                    <a:pt x="95" y="318"/>
                    <a:pt x="97" y="318"/>
                  </a:cubicBezTo>
                  <a:cubicBezTo>
                    <a:pt x="104" y="316"/>
                    <a:pt x="110" y="314"/>
                    <a:pt x="113" y="312"/>
                  </a:cubicBezTo>
                  <a:cubicBezTo>
                    <a:pt x="114" y="312"/>
                    <a:pt x="114" y="311"/>
                    <a:pt x="114" y="311"/>
                  </a:cubicBezTo>
                  <a:cubicBezTo>
                    <a:pt x="115" y="309"/>
                    <a:pt x="115" y="307"/>
                    <a:pt x="113" y="307"/>
                  </a:cubicBezTo>
                  <a:cubicBezTo>
                    <a:pt x="110" y="305"/>
                    <a:pt x="92" y="302"/>
                    <a:pt x="89" y="301"/>
                  </a:cubicBezTo>
                  <a:cubicBezTo>
                    <a:pt x="86" y="301"/>
                    <a:pt x="84" y="301"/>
                    <a:pt x="81" y="300"/>
                  </a:cubicBezTo>
                  <a:cubicBezTo>
                    <a:pt x="86" y="299"/>
                    <a:pt x="94" y="297"/>
                    <a:pt x="100" y="296"/>
                  </a:cubicBezTo>
                  <a:cubicBezTo>
                    <a:pt x="107" y="294"/>
                    <a:pt x="112" y="293"/>
                    <a:pt x="113" y="291"/>
                  </a:cubicBezTo>
                  <a:cubicBezTo>
                    <a:pt x="115" y="288"/>
                    <a:pt x="114" y="286"/>
                    <a:pt x="111" y="284"/>
                  </a:cubicBezTo>
                  <a:cubicBezTo>
                    <a:pt x="108" y="283"/>
                    <a:pt x="102" y="282"/>
                    <a:pt x="96" y="281"/>
                  </a:cubicBezTo>
                  <a:cubicBezTo>
                    <a:pt x="96" y="281"/>
                    <a:pt x="96" y="281"/>
                    <a:pt x="97" y="281"/>
                  </a:cubicBezTo>
                  <a:cubicBezTo>
                    <a:pt x="99" y="280"/>
                    <a:pt x="99" y="280"/>
                    <a:pt x="99" y="280"/>
                  </a:cubicBezTo>
                  <a:cubicBezTo>
                    <a:pt x="113" y="276"/>
                    <a:pt x="118" y="272"/>
                    <a:pt x="117" y="269"/>
                  </a:cubicBezTo>
                  <a:cubicBezTo>
                    <a:pt x="115" y="264"/>
                    <a:pt x="96" y="264"/>
                    <a:pt x="84" y="264"/>
                  </a:cubicBezTo>
                  <a:cubicBezTo>
                    <a:pt x="86" y="262"/>
                    <a:pt x="90" y="260"/>
                    <a:pt x="93" y="259"/>
                  </a:cubicBezTo>
                  <a:cubicBezTo>
                    <a:pt x="95" y="258"/>
                    <a:pt x="97" y="256"/>
                    <a:pt x="99" y="255"/>
                  </a:cubicBezTo>
                  <a:cubicBezTo>
                    <a:pt x="111" y="249"/>
                    <a:pt x="114" y="244"/>
                    <a:pt x="112" y="241"/>
                  </a:cubicBezTo>
                  <a:cubicBezTo>
                    <a:pt x="109" y="236"/>
                    <a:pt x="96" y="236"/>
                    <a:pt x="86" y="237"/>
                  </a:cubicBezTo>
                  <a:cubicBezTo>
                    <a:pt x="85" y="237"/>
                    <a:pt x="83" y="237"/>
                    <a:pt x="82" y="237"/>
                  </a:cubicBezTo>
                  <a:cubicBezTo>
                    <a:pt x="84" y="236"/>
                    <a:pt x="86" y="234"/>
                    <a:pt x="89" y="233"/>
                  </a:cubicBezTo>
                  <a:cubicBezTo>
                    <a:pt x="99" y="228"/>
                    <a:pt x="109" y="223"/>
                    <a:pt x="109" y="217"/>
                  </a:cubicBezTo>
                  <a:cubicBezTo>
                    <a:pt x="109" y="216"/>
                    <a:pt x="108" y="214"/>
                    <a:pt x="106" y="214"/>
                  </a:cubicBezTo>
                  <a:cubicBezTo>
                    <a:pt x="103" y="213"/>
                    <a:pt x="91" y="213"/>
                    <a:pt x="87" y="214"/>
                  </a:cubicBezTo>
                  <a:cubicBezTo>
                    <a:pt x="86" y="214"/>
                    <a:pt x="85" y="214"/>
                    <a:pt x="84" y="214"/>
                  </a:cubicBezTo>
                  <a:cubicBezTo>
                    <a:pt x="87" y="213"/>
                    <a:pt x="90" y="212"/>
                    <a:pt x="93" y="210"/>
                  </a:cubicBezTo>
                  <a:cubicBezTo>
                    <a:pt x="104" y="205"/>
                    <a:pt x="115" y="200"/>
                    <a:pt x="115" y="194"/>
                  </a:cubicBezTo>
                  <a:cubicBezTo>
                    <a:pt x="115" y="193"/>
                    <a:pt x="115" y="192"/>
                    <a:pt x="113" y="191"/>
                  </a:cubicBezTo>
                  <a:cubicBezTo>
                    <a:pt x="112" y="191"/>
                    <a:pt x="96" y="186"/>
                    <a:pt x="89" y="187"/>
                  </a:cubicBezTo>
                  <a:cubicBezTo>
                    <a:pt x="90" y="186"/>
                    <a:pt x="90" y="186"/>
                    <a:pt x="90" y="186"/>
                  </a:cubicBezTo>
                  <a:cubicBezTo>
                    <a:pt x="103" y="181"/>
                    <a:pt x="117" y="176"/>
                    <a:pt x="117" y="169"/>
                  </a:cubicBezTo>
                  <a:cubicBezTo>
                    <a:pt x="117" y="168"/>
                    <a:pt x="116" y="166"/>
                    <a:pt x="114" y="166"/>
                  </a:cubicBezTo>
                  <a:cubicBezTo>
                    <a:pt x="111" y="165"/>
                    <a:pt x="86" y="165"/>
                    <a:pt x="82" y="165"/>
                  </a:cubicBezTo>
                  <a:cubicBezTo>
                    <a:pt x="88" y="163"/>
                    <a:pt x="97" y="159"/>
                    <a:pt x="104" y="157"/>
                  </a:cubicBezTo>
                  <a:cubicBezTo>
                    <a:pt x="108" y="155"/>
                    <a:pt x="111" y="154"/>
                    <a:pt x="113" y="153"/>
                  </a:cubicBezTo>
                  <a:cubicBezTo>
                    <a:pt x="113" y="153"/>
                    <a:pt x="114" y="153"/>
                    <a:pt x="114" y="152"/>
                  </a:cubicBezTo>
                  <a:cubicBezTo>
                    <a:pt x="115" y="150"/>
                    <a:pt x="115" y="148"/>
                    <a:pt x="113" y="148"/>
                  </a:cubicBezTo>
                  <a:cubicBezTo>
                    <a:pt x="109" y="147"/>
                    <a:pt x="96" y="147"/>
                    <a:pt x="94" y="148"/>
                  </a:cubicBezTo>
                  <a:cubicBezTo>
                    <a:pt x="97" y="146"/>
                    <a:pt x="100" y="145"/>
                    <a:pt x="103" y="144"/>
                  </a:cubicBezTo>
                  <a:cubicBezTo>
                    <a:pt x="110" y="141"/>
                    <a:pt x="116" y="138"/>
                    <a:pt x="119" y="137"/>
                  </a:cubicBezTo>
                  <a:cubicBezTo>
                    <a:pt x="120" y="136"/>
                    <a:pt x="120" y="135"/>
                    <a:pt x="121" y="134"/>
                  </a:cubicBezTo>
                  <a:cubicBezTo>
                    <a:pt x="121" y="133"/>
                    <a:pt x="120" y="131"/>
                    <a:pt x="118" y="131"/>
                  </a:cubicBezTo>
                  <a:cubicBezTo>
                    <a:pt x="116" y="130"/>
                    <a:pt x="94" y="127"/>
                    <a:pt x="90" y="128"/>
                  </a:cubicBezTo>
                  <a:cubicBezTo>
                    <a:pt x="103" y="124"/>
                    <a:pt x="114" y="121"/>
                    <a:pt x="117" y="121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89" y="114"/>
                    <a:pt x="72" y="117"/>
                    <a:pt x="51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54" y="118"/>
                    <a:pt x="59" y="117"/>
                    <a:pt x="62" y="116"/>
                  </a:cubicBezTo>
                  <a:cubicBezTo>
                    <a:pt x="65" y="115"/>
                    <a:pt x="72" y="113"/>
                    <a:pt x="81" y="109"/>
                  </a:cubicBezTo>
                  <a:cubicBezTo>
                    <a:pt x="95" y="104"/>
                    <a:pt x="113" y="97"/>
                    <a:pt x="116" y="96"/>
                  </a:cubicBezTo>
                  <a:cubicBezTo>
                    <a:pt x="117" y="95"/>
                    <a:pt x="118" y="94"/>
                    <a:pt x="118" y="92"/>
                  </a:cubicBezTo>
                  <a:cubicBezTo>
                    <a:pt x="118" y="90"/>
                    <a:pt x="116" y="89"/>
                    <a:pt x="114" y="89"/>
                  </a:cubicBezTo>
                  <a:cubicBezTo>
                    <a:pt x="114" y="89"/>
                    <a:pt x="114" y="89"/>
                    <a:pt x="114" y="89"/>
                  </a:cubicBezTo>
                  <a:cubicBezTo>
                    <a:pt x="111" y="90"/>
                    <a:pt x="109" y="91"/>
                    <a:pt x="106" y="91"/>
                  </a:cubicBezTo>
                  <a:cubicBezTo>
                    <a:pt x="89" y="95"/>
                    <a:pt x="60" y="100"/>
                    <a:pt x="38" y="104"/>
                  </a:cubicBezTo>
                  <a:cubicBezTo>
                    <a:pt x="51" y="99"/>
                    <a:pt x="70" y="92"/>
                    <a:pt x="86" y="86"/>
                  </a:cubicBezTo>
                  <a:cubicBezTo>
                    <a:pt x="97" y="81"/>
                    <a:pt x="107" y="78"/>
                    <a:pt x="112" y="75"/>
                  </a:cubicBezTo>
                  <a:cubicBezTo>
                    <a:pt x="112" y="75"/>
                    <a:pt x="112" y="75"/>
                    <a:pt x="113" y="75"/>
                  </a:cubicBezTo>
                  <a:cubicBezTo>
                    <a:pt x="114" y="75"/>
                    <a:pt x="116" y="73"/>
                    <a:pt x="116" y="72"/>
                  </a:cubicBezTo>
                  <a:cubicBezTo>
                    <a:pt x="115" y="70"/>
                    <a:pt x="114" y="69"/>
                    <a:pt x="112" y="69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90" y="72"/>
                    <a:pt x="70" y="78"/>
                    <a:pt x="50" y="84"/>
                  </a:cubicBezTo>
                  <a:cubicBezTo>
                    <a:pt x="44" y="86"/>
                    <a:pt x="39" y="87"/>
                    <a:pt x="33" y="89"/>
                  </a:cubicBezTo>
                  <a:cubicBezTo>
                    <a:pt x="47" y="81"/>
                    <a:pt x="63" y="72"/>
                    <a:pt x="77" y="64"/>
                  </a:cubicBezTo>
                  <a:cubicBezTo>
                    <a:pt x="93" y="55"/>
                    <a:pt x="107" y="47"/>
                    <a:pt x="114" y="44"/>
                  </a:cubicBezTo>
                  <a:cubicBezTo>
                    <a:pt x="115" y="43"/>
                    <a:pt x="116" y="42"/>
                    <a:pt x="116" y="41"/>
                  </a:cubicBezTo>
                  <a:cubicBezTo>
                    <a:pt x="116" y="38"/>
                    <a:pt x="113" y="37"/>
                    <a:pt x="113" y="38"/>
                  </a:cubicBezTo>
                  <a:cubicBezTo>
                    <a:pt x="102" y="37"/>
                    <a:pt x="78" y="50"/>
                    <a:pt x="54" y="62"/>
                  </a:cubicBezTo>
                  <a:cubicBezTo>
                    <a:pt x="44" y="67"/>
                    <a:pt x="34" y="72"/>
                    <a:pt x="25" y="76"/>
                  </a:cubicBezTo>
                  <a:cubicBezTo>
                    <a:pt x="31" y="72"/>
                    <a:pt x="38" y="67"/>
                    <a:pt x="46" y="61"/>
                  </a:cubicBezTo>
                  <a:cubicBezTo>
                    <a:pt x="77" y="40"/>
                    <a:pt x="116" y="13"/>
                    <a:pt x="122" y="6"/>
                  </a:cubicBezTo>
                  <a:cubicBezTo>
                    <a:pt x="123" y="5"/>
                    <a:pt x="123" y="4"/>
                    <a:pt x="123" y="3"/>
                  </a:cubicBezTo>
                  <a:cubicBezTo>
                    <a:pt x="123" y="1"/>
                    <a:pt x="122" y="0"/>
                    <a:pt x="120" y="0"/>
                  </a:cubicBezTo>
                  <a:cubicBezTo>
                    <a:pt x="119" y="0"/>
                    <a:pt x="100" y="11"/>
                    <a:pt x="7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auto">
            <a:xfrm>
              <a:off x="3777" y="2030"/>
              <a:ext cx="420" cy="205"/>
            </a:xfrm>
            <a:custGeom>
              <a:avLst/>
              <a:gdLst>
                <a:gd name="T0" fmla="*/ 5 w 177"/>
                <a:gd name="T1" fmla="*/ 1 h 86"/>
                <a:gd name="T2" fmla="*/ 1 w 177"/>
                <a:gd name="T3" fmla="*/ 2 h 86"/>
                <a:gd name="T4" fmla="*/ 2 w 177"/>
                <a:gd name="T5" fmla="*/ 6 h 86"/>
                <a:gd name="T6" fmla="*/ 44 w 177"/>
                <a:gd name="T7" fmla="*/ 25 h 86"/>
                <a:gd name="T8" fmla="*/ 63 w 177"/>
                <a:gd name="T9" fmla="*/ 33 h 86"/>
                <a:gd name="T10" fmla="*/ 65 w 177"/>
                <a:gd name="T11" fmla="*/ 33 h 86"/>
                <a:gd name="T12" fmla="*/ 116 w 177"/>
                <a:gd name="T13" fmla="*/ 58 h 86"/>
                <a:gd name="T14" fmla="*/ 156 w 177"/>
                <a:gd name="T15" fmla="*/ 78 h 86"/>
                <a:gd name="T16" fmla="*/ 164 w 177"/>
                <a:gd name="T17" fmla="*/ 82 h 86"/>
                <a:gd name="T18" fmla="*/ 172 w 177"/>
                <a:gd name="T19" fmla="*/ 85 h 86"/>
                <a:gd name="T20" fmla="*/ 176 w 177"/>
                <a:gd name="T21" fmla="*/ 84 h 86"/>
                <a:gd name="T22" fmla="*/ 175 w 177"/>
                <a:gd name="T23" fmla="*/ 80 h 86"/>
                <a:gd name="T24" fmla="*/ 167 w 177"/>
                <a:gd name="T25" fmla="*/ 76 h 86"/>
                <a:gd name="T26" fmla="*/ 158 w 177"/>
                <a:gd name="T27" fmla="*/ 72 h 86"/>
                <a:gd name="T28" fmla="*/ 119 w 177"/>
                <a:gd name="T29" fmla="*/ 52 h 86"/>
                <a:gd name="T30" fmla="*/ 67 w 177"/>
                <a:gd name="T31" fmla="*/ 27 h 86"/>
                <a:gd name="T32" fmla="*/ 66 w 177"/>
                <a:gd name="T33" fmla="*/ 27 h 86"/>
                <a:gd name="T34" fmla="*/ 46 w 177"/>
                <a:gd name="T35" fmla="*/ 19 h 86"/>
                <a:gd name="T36" fmla="*/ 5 w 177"/>
                <a:gd name="T37" fmla="*/ 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7" h="86">
                  <a:moveTo>
                    <a:pt x="5" y="1"/>
                  </a:moveTo>
                  <a:cubicBezTo>
                    <a:pt x="3" y="0"/>
                    <a:pt x="2" y="0"/>
                    <a:pt x="1" y="2"/>
                  </a:cubicBezTo>
                  <a:cubicBezTo>
                    <a:pt x="0" y="3"/>
                    <a:pt x="0" y="5"/>
                    <a:pt x="2" y="6"/>
                  </a:cubicBezTo>
                  <a:cubicBezTo>
                    <a:pt x="18" y="16"/>
                    <a:pt x="30" y="20"/>
                    <a:pt x="44" y="25"/>
                  </a:cubicBezTo>
                  <a:cubicBezTo>
                    <a:pt x="50" y="27"/>
                    <a:pt x="56" y="30"/>
                    <a:pt x="63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82" y="40"/>
                    <a:pt x="99" y="49"/>
                    <a:pt x="116" y="58"/>
                  </a:cubicBezTo>
                  <a:cubicBezTo>
                    <a:pt x="129" y="65"/>
                    <a:pt x="143" y="72"/>
                    <a:pt x="156" y="78"/>
                  </a:cubicBezTo>
                  <a:cubicBezTo>
                    <a:pt x="158" y="79"/>
                    <a:pt x="161" y="80"/>
                    <a:pt x="164" y="82"/>
                  </a:cubicBezTo>
                  <a:cubicBezTo>
                    <a:pt x="167" y="83"/>
                    <a:pt x="169" y="84"/>
                    <a:pt x="172" y="85"/>
                  </a:cubicBezTo>
                  <a:cubicBezTo>
                    <a:pt x="174" y="86"/>
                    <a:pt x="176" y="85"/>
                    <a:pt x="176" y="84"/>
                  </a:cubicBezTo>
                  <a:cubicBezTo>
                    <a:pt x="177" y="82"/>
                    <a:pt x="176" y="80"/>
                    <a:pt x="175" y="80"/>
                  </a:cubicBezTo>
                  <a:cubicBezTo>
                    <a:pt x="172" y="79"/>
                    <a:pt x="169" y="77"/>
                    <a:pt x="167" y="76"/>
                  </a:cubicBezTo>
                  <a:cubicBezTo>
                    <a:pt x="164" y="75"/>
                    <a:pt x="161" y="73"/>
                    <a:pt x="158" y="72"/>
                  </a:cubicBezTo>
                  <a:cubicBezTo>
                    <a:pt x="145" y="66"/>
                    <a:pt x="132" y="59"/>
                    <a:pt x="119" y="52"/>
                  </a:cubicBezTo>
                  <a:cubicBezTo>
                    <a:pt x="102" y="43"/>
                    <a:pt x="85" y="35"/>
                    <a:pt x="67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59" y="24"/>
                    <a:pt x="52" y="22"/>
                    <a:pt x="46" y="19"/>
                  </a:cubicBezTo>
                  <a:cubicBezTo>
                    <a:pt x="33" y="14"/>
                    <a:pt x="21" y="1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0"/>
            <p:cNvSpPr>
              <a:spLocks/>
            </p:cNvSpPr>
            <p:nvPr/>
          </p:nvSpPr>
          <p:spPr bwMode="auto">
            <a:xfrm>
              <a:off x="3761" y="2049"/>
              <a:ext cx="408" cy="153"/>
            </a:xfrm>
            <a:custGeom>
              <a:avLst/>
              <a:gdLst>
                <a:gd name="T0" fmla="*/ 5 w 172"/>
                <a:gd name="T1" fmla="*/ 1 h 64"/>
                <a:gd name="T2" fmla="*/ 1 w 172"/>
                <a:gd name="T3" fmla="*/ 2 h 64"/>
                <a:gd name="T4" fmla="*/ 2 w 172"/>
                <a:gd name="T5" fmla="*/ 7 h 64"/>
                <a:gd name="T6" fmla="*/ 123 w 172"/>
                <a:gd name="T7" fmla="*/ 47 h 64"/>
                <a:gd name="T8" fmla="*/ 130 w 172"/>
                <a:gd name="T9" fmla="*/ 49 h 64"/>
                <a:gd name="T10" fmla="*/ 148 w 172"/>
                <a:gd name="T11" fmla="*/ 56 h 64"/>
                <a:gd name="T12" fmla="*/ 167 w 172"/>
                <a:gd name="T13" fmla="*/ 64 h 64"/>
                <a:gd name="T14" fmla="*/ 171 w 172"/>
                <a:gd name="T15" fmla="*/ 62 h 64"/>
                <a:gd name="T16" fmla="*/ 169 w 172"/>
                <a:gd name="T17" fmla="*/ 58 h 64"/>
                <a:gd name="T18" fmla="*/ 151 w 172"/>
                <a:gd name="T19" fmla="*/ 50 h 64"/>
                <a:gd name="T20" fmla="*/ 131 w 172"/>
                <a:gd name="T21" fmla="*/ 43 h 64"/>
                <a:gd name="T22" fmla="*/ 125 w 172"/>
                <a:gd name="T23" fmla="*/ 41 h 64"/>
                <a:gd name="T24" fmla="*/ 5 w 172"/>
                <a:gd name="T25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64">
                  <a:moveTo>
                    <a:pt x="5" y="1"/>
                  </a:moveTo>
                  <a:cubicBezTo>
                    <a:pt x="4" y="0"/>
                    <a:pt x="2" y="1"/>
                    <a:pt x="1" y="2"/>
                  </a:cubicBezTo>
                  <a:cubicBezTo>
                    <a:pt x="0" y="4"/>
                    <a:pt x="1" y="6"/>
                    <a:pt x="2" y="7"/>
                  </a:cubicBezTo>
                  <a:cubicBezTo>
                    <a:pt x="6" y="9"/>
                    <a:pt x="96" y="38"/>
                    <a:pt x="123" y="47"/>
                  </a:cubicBezTo>
                  <a:cubicBezTo>
                    <a:pt x="126" y="48"/>
                    <a:pt x="128" y="49"/>
                    <a:pt x="130" y="49"/>
                  </a:cubicBezTo>
                  <a:cubicBezTo>
                    <a:pt x="136" y="51"/>
                    <a:pt x="142" y="54"/>
                    <a:pt x="148" y="56"/>
                  </a:cubicBezTo>
                  <a:cubicBezTo>
                    <a:pt x="155" y="58"/>
                    <a:pt x="161" y="61"/>
                    <a:pt x="167" y="64"/>
                  </a:cubicBezTo>
                  <a:cubicBezTo>
                    <a:pt x="168" y="64"/>
                    <a:pt x="170" y="64"/>
                    <a:pt x="171" y="62"/>
                  </a:cubicBezTo>
                  <a:cubicBezTo>
                    <a:pt x="172" y="60"/>
                    <a:pt x="171" y="59"/>
                    <a:pt x="169" y="58"/>
                  </a:cubicBezTo>
                  <a:cubicBezTo>
                    <a:pt x="163" y="55"/>
                    <a:pt x="157" y="53"/>
                    <a:pt x="151" y="50"/>
                  </a:cubicBezTo>
                  <a:cubicBezTo>
                    <a:pt x="144" y="48"/>
                    <a:pt x="138" y="45"/>
                    <a:pt x="131" y="43"/>
                  </a:cubicBezTo>
                  <a:cubicBezTo>
                    <a:pt x="130" y="43"/>
                    <a:pt x="128" y="42"/>
                    <a:pt x="125" y="41"/>
                  </a:cubicBezTo>
                  <a:cubicBezTo>
                    <a:pt x="98" y="32"/>
                    <a:pt x="9" y="3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>
              <a:off x="4154" y="2185"/>
              <a:ext cx="29" cy="454"/>
            </a:xfrm>
            <a:custGeom>
              <a:avLst/>
              <a:gdLst>
                <a:gd name="T0" fmla="*/ 12 w 12"/>
                <a:gd name="T1" fmla="*/ 3 h 191"/>
                <a:gd name="T2" fmla="*/ 9 w 12"/>
                <a:gd name="T3" fmla="*/ 0 h 191"/>
                <a:gd name="T4" fmla="*/ 6 w 12"/>
                <a:gd name="T5" fmla="*/ 3 h 191"/>
                <a:gd name="T6" fmla="*/ 4 w 12"/>
                <a:gd name="T7" fmla="*/ 50 h 191"/>
                <a:gd name="T8" fmla="*/ 4 w 12"/>
                <a:gd name="T9" fmla="*/ 61 h 191"/>
                <a:gd name="T10" fmla="*/ 3 w 12"/>
                <a:gd name="T11" fmla="*/ 92 h 191"/>
                <a:gd name="T12" fmla="*/ 2 w 12"/>
                <a:gd name="T13" fmla="*/ 123 h 191"/>
                <a:gd name="T14" fmla="*/ 2 w 12"/>
                <a:gd name="T15" fmla="*/ 127 h 191"/>
                <a:gd name="T16" fmla="*/ 0 w 12"/>
                <a:gd name="T17" fmla="*/ 171 h 191"/>
                <a:gd name="T18" fmla="*/ 2 w 12"/>
                <a:gd name="T19" fmla="*/ 190 h 191"/>
                <a:gd name="T20" fmla="*/ 7 w 12"/>
                <a:gd name="T21" fmla="*/ 189 h 191"/>
                <a:gd name="T22" fmla="*/ 6 w 12"/>
                <a:gd name="T23" fmla="*/ 185 h 191"/>
                <a:gd name="T24" fmla="*/ 7 w 12"/>
                <a:gd name="T25" fmla="*/ 171 h 191"/>
                <a:gd name="T26" fmla="*/ 8 w 12"/>
                <a:gd name="T27" fmla="*/ 127 h 191"/>
                <a:gd name="T28" fmla="*/ 8 w 12"/>
                <a:gd name="T29" fmla="*/ 123 h 191"/>
                <a:gd name="T30" fmla="*/ 9 w 12"/>
                <a:gd name="T31" fmla="*/ 92 h 191"/>
                <a:gd name="T32" fmla="*/ 10 w 12"/>
                <a:gd name="T33" fmla="*/ 61 h 191"/>
                <a:gd name="T34" fmla="*/ 10 w 12"/>
                <a:gd name="T35" fmla="*/ 50 h 191"/>
                <a:gd name="T36" fmla="*/ 12 w 12"/>
                <a:gd name="T37" fmla="*/ 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191">
                  <a:moveTo>
                    <a:pt x="12" y="3"/>
                  </a:move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6" y="1"/>
                    <a:pt x="6" y="3"/>
                  </a:cubicBezTo>
                  <a:cubicBezTo>
                    <a:pt x="5" y="14"/>
                    <a:pt x="4" y="34"/>
                    <a:pt x="4" y="50"/>
                  </a:cubicBezTo>
                  <a:cubicBezTo>
                    <a:pt x="4" y="54"/>
                    <a:pt x="4" y="58"/>
                    <a:pt x="4" y="61"/>
                  </a:cubicBezTo>
                  <a:cubicBezTo>
                    <a:pt x="4" y="72"/>
                    <a:pt x="3" y="82"/>
                    <a:pt x="3" y="92"/>
                  </a:cubicBezTo>
                  <a:cubicBezTo>
                    <a:pt x="3" y="102"/>
                    <a:pt x="2" y="112"/>
                    <a:pt x="2" y="123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2" y="129"/>
                    <a:pt x="1" y="154"/>
                    <a:pt x="0" y="171"/>
                  </a:cubicBezTo>
                  <a:cubicBezTo>
                    <a:pt x="0" y="181"/>
                    <a:pt x="1" y="189"/>
                    <a:pt x="2" y="190"/>
                  </a:cubicBezTo>
                  <a:cubicBezTo>
                    <a:pt x="4" y="191"/>
                    <a:pt x="6" y="190"/>
                    <a:pt x="7" y="189"/>
                  </a:cubicBezTo>
                  <a:cubicBezTo>
                    <a:pt x="7" y="187"/>
                    <a:pt x="7" y="186"/>
                    <a:pt x="6" y="185"/>
                  </a:cubicBezTo>
                  <a:cubicBezTo>
                    <a:pt x="5" y="184"/>
                    <a:pt x="7" y="179"/>
                    <a:pt x="7" y="171"/>
                  </a:cubicBezTo>
                  <a:cubicBezTo>
                    <a:pt x="7" y="154"/>
                    <a:pt x="8" y="129"/>
                    <a:pt x="8" y="127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9" y="112"/>
                    <a:pt x="9" y="102"/>
                    <a:pt x="9" y="92"/>
                  </a:cubicBezTo>
                  <a:cubicBezTo>
                    <a:pt x="10" y="82"/>
                    <a:pt x="10" y="72"/>
                    <a:pt x="10" y="61"/>
                  </a:cubicBezTo>
                  <a:cubicBezTo>
                    <a:pt x="10" y="58"/>
                    <a:pt x="10" y="54"/>
                    <a:pt x="10" y="50"/>
                  </a:cubicBezTo>
                  <a:cubicBezTo>
                    <a:pt x="11" y="34"/>
                    <a:pt x="11" y="14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auto">
            <a:xfrm>
              <a:off x="4254" y="1859"/>
              <a:ext cx="427" cy="262"/>
            </a:xfrm>
            <a:custGeom>
              <a:avLst/>
              <a:gdLst>
                <a:gd name="T0" fmla="*/ 1 w 180"/>
                <a:gd name="T1" fmla="*/ 6 h 110"/>
                <a:gd name="T2" fmla="*/ 3 w 180"/>
                <a:gd name="T3" fmla="*/ 10 h 110"/>
                <a:gd name="T4" fmla="*/ 6 w 180"/>
                <a:gd name="T5" fmla="*/ 8 h 110"/>
                <a:gd name="T6" fmla="*/ 7 w 180"/>
                <a:gd name="T7" fmla="*/ 8 h 110"/>
                <a:gd name="T8" fmla="*/ 16 w 180"/>
                <a:gd name="T9" fmla="*/ 13 h 110"/>
                <a:gd name="T10" fmla="*/ 53 w 180"/>
                <a:gd name="T11" fmla="*/ 29 h 110"/>
                <a:gd name="T12" fmla="*/ 57 w 180"/>
                <a:gd name="T13" fmla="*/ 31 h 110"/>
                <a:gd name="T14" fmla="*/ 124 w 180"/>
                <a:gd name="T15" fmla="*/ 74 h 110"/>
                <a:gd name="T16" fmla="*/ 166 w 180"/>
                <a:gd name="T17" fmla="*/ 103 h 110"/>
                <a:gd name="T18" fmla="*/ 170 w 180"/>
                <a:gd name="T19" fmla="*/ 106 h 110"/>
                <a:gd name="T20" fmla="*/ 175 w 180"/>
                <a:gd name="T21" fmla="*/ 110 h 110"/>
                <a:gd name="T22" fmla="*/ 179 w 180"/>
                <a:gd name="T23" fmla="*/ 108 h 110"/>
                <a:gd name="T24" fmla="*/ 177 w 180"/>
                <a:gd name="T25" fmla="*/ 104 h 110"/>
                <a:gd name="T26" fmla="*/ 174 w 180"/>
                <a:gd name="T27" fmla="*/ 101 h 110"/>
                <a:gd name="T28" fmla="*/ 169 w 180"/>
                <a:gd name="T29" fmla="*/ 98 h 110"/>
                <a:gd name="T30" fmla="*/ 128 w 180"/>
                <a:gd name="T31" fmla="*/ 69 h 110"/>
                <a:gd name="T32" fmla="*/ 59 w 180"/>
                <a:gd name="T33" fmla="*/ 25 h 110"/>
                <a:gd name="T34" fmla="*/ 55 w 180"/>
                <a:gd name="T35" fmla="*/ 23 h 110"/>
                <a:gd name="T36" fmla="*/ 19 w 180"/>
                <a:gd name="T37" fmla="*/ 7 h 110"/>
                <a:gd name="T38" fmla="*/ 6 w 180"/>
                <a:gd name="T39" fmla="*/ 1 h 110"/>
                <a:gd name="T40" fmla="*/ 2 w 180"/>
                <a:gd name="T41" fmla="*/ 1 h 110"/>
                <a:gd name="T42" fmla="*/ 2 w 180"/>
                <a:gd name="T43" fmla="*/ 2 h 110"/>
                <a:gd name="T44" fmla="*/ 1 w 180"/>
                <a:gd name="T45" fmla="*/ 4 h 110"/>
                <a:gd name="T46" fmla="*/ 1 w 180"/>
                <a:gd name="T47" fmla="*/ 5 h 110"/>
                <a:gd name="T48" fmla="*/ 1 w 180"/>
                <a:gd name="T4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110">
                  <a:moveTo>
                    <a:pt x="1" y="6"/>
                  </a:moveTo>
                  <a:cubicBezTo>
                    <a:pt x="0" y="8"/>
                    <a:pt x="2" y="10"/>
                    <a:pt x="3" y="10"/>
                  </a:cubicBezTo>
                  <a:cubicBezTo>
                    <a:pt x="5" y="10"/>
                    <a:pt x="6" y="9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9"/>
                    <a:pt x="13" y="11"/>
                    <a:pt x="16" y="13"/>
                  </a:cubicBezTo>
                  <a:cubicBezTo>
                    <a:pt x="27" y="18"/>
                    <a:pt x="42" y="26"/>
                    <a:pt x="53" y="29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74" y="37"/>
                    <a:pt x="100" y="56"/>
                    <a:pt x="124" y="74"/>
                  </a:cubicBezTo>
                  <a:cubicBezTo>
                    <a:pt x="139" y="85"/>
                    <a:pt x="154" y="96"/>
                    <a:pt x="166" y="103"/>
                  </a:cubicBezTo>
                  <a:cubicBezTo>
                    <a:pt x="167" y="104"/>
                    <a:pt x="168" y="105"/>
                    <a:pt x="170" y="106"/>
                  </a:cubicBezTo>
                  <a:cubicBezTo>
                    <a:pt x="172" y="108"/>
                    <a:pt x="174" y="110"/>
                    <a:pt x="175" y="110"/>
                  </a:cubicBezTo>
                  <a:cubicBezTo>
                    <a:pt x="177" y="110"/>
                    <a:pt x="179" y="109"/>
                    <a:pt x="179" y="108"/>
                  </a:cubicBezTo>
                  <a:cubicBezTo>
                    <a:pt x="180" y="106"/>
                    <a:pt x="179" y="104"/>
                    <a:pt x="177" y="104"/>
                  </a:cubicBezTo>
                  <a:cubicBezTo>
                    <a:pt x="177" y="104"/>
                    <a:pt x="176" y="103"/>
                    <a:pt x="174" y="101"/>
                  </a:cubicBezTo>
                  <a:cubicBezTo>
                    <a:pt x="172" y="100"/>
                    <a:pt x="170" y="98"/>
                    <a:pt x="169" y="98"/>
                  </a:cubicBezTo>
                  <a:cubicBezTo>
                    <a:pt x="157" y="90"/>
                    <a:pt x="143" y="80"/>
                    <a:pt x="128" y="69"/>
                  </a:cubicBezTo>
                  <a:cubicBezTo>
                    <a:pt x="103" y="50"/>
                    <a:pt x="77" y="31"/>
                    <a:pt x="59" y="25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45" y="20"/>
                    <a:pt x="30" y="12"/>
                    <a:pt x="19" y="7"/>
                  </a:cubicBezTo>
                  <a:cubicBezTo>
                    <a:pt x="13" y="4"/>
                    <a:pt x="8" y="1"/>
                    <a:pt x="6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3"/>
            <p:cNvSpPr>
              <a:spLocks/>
            </p:cNvSpPr>
            <p:nvPr/>
          </p:nvSpPr>
          <p:spPr bwMode="auto">
            <a:xfrm>
              <a:off x="4228" y="1881"/>
              <a:ext cx="443" cy="226"/>
            </a:xfrm>
            <a:custGeom>
              <a:avLst/>
              <a:gdLst>
                <a:gd name="T0" fmla="*/ 6 w 187"/>
                <a:gd name="T1" fmla="*/ 1 h 95"/>
                <a:gd name="T2" fmla="*/ 1 w 187"/>
                <a:gd name="T3" fmla="*/ 2 h 95"/>
                <a:gd name="T4" fmla="*/ 2 w 187"/>
                <a:gd name="T5" fmla="*/ 6 h 95"/>
                <a:gd name="T6" fmla="*/ 43 w 187"/>
                <a:gd name="T7" fmla="*/ 26 h 95"/>
                <a:gd name="T8" fmla="*/ 80 w 187"/>
                <a:gd name="T9" fmla="*/ 43 h 95"/>
                <a:gd name="T10" fmla="*/ 142 w 187"/>
                <a:gd name="T11" fmla="*/ 74 h 95"/>
                <a:gd name="T12" fmla="*/ 175 w 187"/>
                <a:gd name="T13" fmla="*/ 85 h 95"/>
                <a:gd name="T14" fmla="*/ 178 w 187"/>
                <a:gd name="T15" fmla="*/ 86 h 95"/>
                <a:gd name="T16" fmla="*/ 179 w 187"/>
                <a:gd name="T17" fmla="*/ 87 h 95"/>
                <a:gd name="T18" fmla="*/ 176 w 187"/>
                <a:gd name="T19" fmla="*/ 89 h 95"/>
                <a:gd name="T20" fmla="*/ 176 w 187"/>
                <a:gd name="T21" fmla="*/ 94 h 95"/>
                <a:gd name="T22" fmla="*/ 181 w 187"/>
                <a:gd name="T23" fmla="*/ 94 h 95"/>
                <a:gd name="T24" fmla="*/ 184 w 187"/>
                <a:gd name="T25" fmla="*/ 90 h 95"/>
                <a:gd name="T26" fmla="*/ 185 w 187"/>
                <a:gd name="T27" fmla="*/ 89 h 95"/>
                <a:gd name="T28" fmla="*/ 187 w 187"/>
                <a:gd name="T29" fmla="*/ 87 h 95"/>
                <a:gd name="T30" fmla="*/ 187 w 187"/>
                <a:gd name="T31" fmla="*/ 86 h 95"/>
                <a:gd name="T32" fmla="*/ 187 w 187"/>
                <a:gd name="T33" fmla="*/ 84 h 95"/>
                <a:gd name="T34" fmla="*/ 184 w 187"/>
                <a:gd name="T35" fmla="*/ 82 h 95"/>
                <a:gd name="T36" fmla="*/ 184 w 187"/>
                <a:gd name="T37" fmla="*/ 82 h 95"/>
                <a:gd name="T38" fmla="*/ 181 w 187"/>
                <a:gd name="T39" fmla="*/ 81 h 95"/>
                <a:gd name="T40" fmla="*/ 174 w 187"/>
                <a:gd name="T41" fmla="*/ 79 h 95"/>
                <a:gd name="T42" fmla="*/ 145 w 187"/>
                <a:gd name="T43" fmla="*/ 68 h 95"/>
                <a:gd name="T44" fmla="*/ 83 w 187"/>
                <a:gd name="T45" fmla="*/ 38 h 95"/>
                <a:gd name="T46" fmla="*/ 45 w 187"/>
                <a:gd name="T47" fmla="*/ 20 h 95"/>
                <a:gd name="T48" fmla="*/ 6 w 187"/>
                <a:gd name="T49" fmla="*/ 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7" h="95">
                  <a:moveTo>
                    <a:pt x="6" y="1"/>
                  </a:moveTo>
                  <a:cubicBezTo>
                    <a:pt x="4" y="0"/>
                    <a:pt x="2" y="1"/>
                    <a:pt x="1" y="2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18" y="15"/>
                    <a:pt x="30" y="21"/>
                    <a:pt x="43" y="26"/>
                  </a:cubicBezTo>
                  <a:cubicBezTo>
                    <a:pt x="54" y="30"/>
                    <a:pt x="66" y="35"/>
                    <a:pt x="80" y="43"/>
                  </a:cubicBezTo>
                  <a:cubicBezTo>
                    <a:pt x="88" y="48"/>
                    <a:pt x="118" y="63"/>
                    <a:pt x="142" y="74"/>
                  </a:cubicBezTo>
                  <a:cubicBezTo>
                    <a:pt x="157" y="81"/>
                    <a:pt x="170" y="85"/>
                    <a:pt x="175" y="85"/>
                  </a:cubicBezTo>
                  <a:cubicBezTo>
                    <a:pt x="176" y="85"/>
                    <a:pt x="177" y="86"/>
                    <a:pt x="178" y="86"/>
                  </a:cubicBezTo>
                  <a:cubicBezTo>
                    <a:pt x="178" y="86"/>
                    <a:pt x="179" y="87"/>
                    <a:pt x="179" y="87"/>
                  </a:cubicBezTo>
                  <a:cubicBezTo>
                    <a:pt x="178" y="87"/>
                    <a:pt x="178" y="88"/>
                    <a:pt x="176" y="89"/>
                  </a:cubicBezTo>
                  <a:cubicBezTo>
                    <a:pt x="175" y="91"/>
                    <a:pt x="175" y="93"/>
                    <a:pt x="176" y="94"/>
                  </a:cubicBezTo>
                  <a:cubicBezTo>
                    <a:pt x="178" y="95"/>
                    <a:pt x="180" y="95"/>
                    <a:pt x="181" y="94"/>
                  </a:cubicBezTo>
                  <a:cubicBezTo>
                    <a:pt x="183" y="92"/>
                    <a:pt x="184" y="91"/>
                    <a:pt x="184" y="90"/>
                  </a:cubicBezTo>
                  <a:cubicBezTo>
                    <a:pt x="185" y="90"/>
                    <a:pt x="185" y="90"/>
                    <a:pt x="185" y="89"/>
                  </a:cubicBezTo>
                  <a:cubicBezTo>
                    <a:pt x="186" y="89"/>
                    <a:pt x="186" y="88"/>
                    <a:pt x="187" y="87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5"/>
                    <a:pt x="187" y="84"/>
                  </a:cubicBezTo>
                  <a:cubicBezTo>
                    <a:pt x="187" y="83"/>
                    <a:pt x="186" y="81"/>
                    <a:pt x="184" y="82"/>
                  </a:cubicBezTo>
                  <a:cubicBezTo>
                    <a:pt x="184" y="82"/>
                    <a:pt x="184" y="82"/>
                    <a:pt x="184" y="82"/>
                  </a:cubicBezTo>
                  <a:cubicBezTo>
                    <a:pt x="183" y="82"/>
                    <a:pt x="182" y="81"/>
                    <a:pt x="181" y="81"/>
                  </a:cubicBezTo>
                  <a:cubicBezTo>
                    <a:pt x="179" y="80"/>
                    <a:pt x="177" y="79"/>
                    <a:pt x="174" y="79"/>
                  </a:cubicBezTo>
                  <a:cubicBezTo>
                    <a:pt x="170" y="79"/>
                    <a:pt x="159" y="75"/>
                    <a:pt x="145" y="68"/>
                  </a:cubicBezTo>
                  <a:cubicBezTo>
                    <a:pt x="121" y="58"/>
                    <a:pt x="91" y="42"/>
                    <a:pt x="83" y="38"/>
                  </a:cubicBezTo>
                  <a:cubicBezTo>
                    <a:pt x="68" y="29"/>
                    <a:pt x="57" y="25"/>
                    <a:pt x="45" y="20"/>
                  </a:cubicBezTo>
                  <a:cubicBezTo>
                    <a:pt x="33" y="15"/>
                    <a:pt x="21" y="1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4"/>
            <p:cNvSpPr>
              <a:spLocks/>
            </p:cNvSpPr>
            <p:nvPr/>
          </p:nvSpPr>
          <p:spPr bwMode="auto">
            <a:xfrm>
              <a:off x="4610" y="2021"/>
              <a:ext cx="38" cy="592"/>
            </a:xfrm>
            <a:custGeom>
              <a:avLst/>
              <a:gdLst>
                <a:gd name="T0" fmla="*/ 16 w 16"/>
                <a:gd name="T1" fmla="*/ 4 h 249"/>
                <a:gd name="T2" fmla="*/ 13 w 16"/>
                <a:gd name="T3" fmla="*/ 0 h 249"/>
                <a:gd name="T4" fmla="*/ 10 w 16"/>
                <a:gd name="T5" fmla="*/ 3 h 249"/>
                <a:gd name="T6" fmla="*/ 2 w 16"/>
                <a:gd name="T7" fmla="*/ 99 h 249"/>
                <a:gd name="T8" fmla="*/ 1 w 16"/>
                <a:gd name="T9" fmla="*/ 196 h 249"/>
                <a:gd name="T10" fmla="*/ 1 w 16"/>
                <a:gd name="T11" fmla="*/ 209 h 249"/>
                <a:gd name="T12" fmla="*/ 2 w 16"/>
                <a:gd name="T13" fmla="*/ 226 h 249"/>
                <a:gd name="T14" fmla="*/ 2 w 16"/>
                <a:gd name="T15" fmla="*/ 228 h 249"/>
                <a:gd name="T16" fmla="*/ 2 w 16"/>
                <a:gd name="T17" fmla="*/ 229 h 249"/>
                <a:gd name="T18" fmla="*/ 4 w 16"/>
                <a:gd name="T19" fmla="*/ 232 h 249"/>
                <a:gd name="T20" fmla="*/ 5 w 16"/>
                <a:gd name="T21" fmla="*/ 232 h 249"/>
                <a:gd name="T22" fmla="*/ 5 w 16"/>
                <a:gd name="T23" fmla="*/ 233 h 249"/>
                <a:gd name="T24" fmla="*/ 6 w 16"/>
                <a:gd name="T25" fmla="*/ 246 h 249"/>
                <a:gd name="T26" fmla="*/ 9 w 16"/>
                <a:gd name="T27" fmla="*/ 249 h 249"/>
                <a:gd name="T28" fmla="*/ 12 w 16"/>
                <a:gd name="T29" fmla="*/ 246 h 249"/>
                <a:gd name="T30" fmla="*/ 11 w 16"/>
                <a:gd name="T31" fmla="*/ 232 h 249"/>
                <a:gd name="T32" fmla="*/ 8 w 16"/>
                <a:gd name="T33" fmla="*/ 223 h 249"/>
                <a:gd name="T34" fmla="*/ 8 w 16"/>
                <a:gd name="T35" fmla="*/ 222 h 249"/>
                <a:gd name="T36" fmla="*/ 8 w 16"/>
                <a:gd name="T37" fmla="*/ 222 h 249"/>
                <a:gd name="T38" fmla="*/ 7 w 16"/>
                <a:gd name="T39" fmla="*/ 208 h 249"/>
                <a:gd name="T40" fmla="*/ 7 w 16"/>
                <a:gd name="T41" fmla="*/ 196 h 249"/>
                <a:gd name="T42" fmla="*/ 9 w 16"/>
                <a:gd name="T43" fmla="*/ 100 h 249"/>
                <a:gd name="T44" fmla="*/ 16 w 16"/>
                <a:gd name="T45" fmla="*/ 4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249">
                  <a:moveTo>
                    <a:pt x="16" y="4"/>
                  </a:moveTo>
                  <a:cubicBezTo>
                    <a:pt x="16" y="2"/>
                    <a:pt x="15" y="0"/>
                    <a:pt x="13" y="0"/>
                  </a:cubicBezTo>
                  <a:cubicBezTo>
                    <a:pt x="11" y="0"/>
                    <a:pt x="10" y="1"/>
                    <a:pt x="10" y="3"/>
                  </a:cubicBezTo>
                  <a:cubicBezTo>
                    <a:pt x="7" y="35"/>
                    <a:pt x="4" y="67"/>
                    <a:pt x="2" y="99"/>
                  </a:cubicBezTo>
                  <a:cubicBezTo>
                    <a:pt x="1" y="131"/>
                    <a:pt x="0" y="163"/>
                    <a:pt x="1" y="196"/>
                  </a:cubicBezTo>
                  <a:cubicBezTo>
                    <a:pt x="1" y="197"/>
                    <a:pt x="1" y="203"/>
                    <a:pt x="1" y="209"/>
                  </a:cubicBezTo>
                  <a:cubicBezTo>
                    <a:pt x="1" y="215"/>
                    <a:pt x="2" y="222"/>
                    <a:pt x="2" y="226"/>
                  </a:cubicBezTo>
                  <a:cubicBezTo>
                    <a:pt x="2" y="227"/>
                    <a:pt x="2" y="227"/>
                    <a:pt x="2" y="228"/>
                  </a:cubicBezTo>
                  <a:cubicBezTo>
                    <a:pt x="2" y="228"/>
                    <a:pt x="2" y="228"/>
                    <a:pt x="2" y="229"/>
                  </a:cubicBezTo>
                  <a:cubicBezTo>
                    <a:pt x="2" y="230"/>
                    <a:pt x="3" y="232"/>
                    <a:pt x="4" y="232"/>
                  </a:cubicBezTo>
                  <a:cubicBezTo>
                    <a:pt x="4" y="232"/>
                    <a:pt x="4" y="232"/>
                    <a:pt x="5" y="232"/>
                  </a:cubicBezTo>
                  <a:cubicBezTo>
                    <a:pt x="5" y="232"/>
                    <a:pt x="5" y="233"/>
                    <a:pt x="5" y="233"/>
                  </a:cubicBezTo>
                  <a:cubicBezTo>
                    <a:pt x="6" y="238"/>
                    <a:pt x="6" y="244"/>
                    <a:pt x="6" y="246"/>
                  </a:cubicBezTo>
                  <a:cubicBezTo>
                    <a:pt x="6" y="248"/>
                    <a:pt x="7" y="249"/>
                    <a:pt x="9" y="249"/>
                  </a:cubicBezTo>
                  <a:cubicBezTo>
                    <a:pt x="11" y="249"/>
                    <a:pt x="12" y="248"/>
                    <a:pt x="12" y="246"/>
                  </a:cubicBezTo>
                  <a:cubicBezTo>
                    <a:pt x="12" y="244"/>
                    <a:pt x="12" y="238"/>
                    <a:pt x="11" y="232"/>
                  </a:cubicBezTo>
                  <a:cubicBezTo>
                    <a:pt x="10" y="228"/>
                    <a:pt x="9" y="225"/>
                    <a:pt x="8" y="223"/>
                  </a:cubicBezTo>
                  <a:cubicBezTo>
                    <a:pt x="8" y="223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18"/>
                    <a:pt x="8" y="213"/>
                    <a:pt x="7" y="208"/>
                  </a:cubicBezTo>
                  <a:cubicBezTo>
                    <a:pt x="7" y="202"/>
                    <a:pt x="7" y="197"/>
                    <a:pt x="7" y="196"/>
                  </a:cubicBezTo>
                  <a:cubicBezTo>
                    <a:pt x="6" y="164"/>
                    <a:pt x="7" y="132"/>
                    <a:pt x="9" y="100"/>
                  </a:cubicBezTo>
                  <a:cubicBezTo>
                    <a:pt x="10" y="67"/>
                    <a:pt x="13" y="36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5"/>
            <p:cNvSpPr>
              <a:spLocks/>
            </p:cNvSpPr>
            <p:nvPr/>
          </p:nvSpPr>
          <p:spPr bwMode="auto">
            <a:xfrm>
              <a:off x="4636" y="2071"/>
              <a:ext cx="43" cy="568"/>
            </a:xfrm>
            <a:custGeom>
              <a:avLst/>
              <a:gdLst>
                <a:gd name="T0" fmla="*/ 11 w 18"/>
                <a:gd name="T1" fmla="*/ 2 h 239"/>
                <a:gd name="T2" fmla="*/ 9 w 18"/>
                <a:gd name="T3" fmla="*/ 6 h 239"/>
                <a:gd name="T4" fmla="*/ 10 w 18"/>
                <a:gd name="T5" fmla="*/ 9 h 239"/>
                <a:gd name="T6" fmla="*/ 3 w 18"/>
                <a:gd name="T7" fmla="*/ 136 h 239"/>
                <a:gd name="T8" fmla="*/ 2 w 18"/>
                <a:gd name="T9" fmla="*/ 208 h 239"/>
                <a:gd name="T10" fmla="*/ 2 w 18"/>
                <a:gd name="T11" fmla="*/ 219 h 239"/>
                <a:gd name="T12" fmla="*/ 0 w 18"/>
                <a:gd name="T13" fmla="*/ 239 h 239"/>
                <a:gd name="T14" fmla="*/ 7 w 18"/>
                <a:gd name="T15" fmla="*/ 239 h 239"/>
                <a:gd name="T16" fmla="*/ 8 w 18"/>
                <a:gd name="T17" fmla="*/ 219 h 239"/>
                <a:gd name="T18" fmla="*/ 9 w 18"/>
                <a:gd name="T19" fmla="*/ 209 h 239"/>
                <a:gd name="T20" fmla="*/ 9 w 18"/>
                <a:gd name="T21" fmla="*/ 136 h 239"/>
                <a:gd name="T22" fmla="*/ 18 w 18"/>
                <a:gd name="T23" fmla="*/ 5 h 239"/>
                <a:gd name="T24" fmla="*/ 17 w 18"/>
                <a:gd name="T25" fmla="*/ 3 h 239"/>
                <a:gd name="T26" fmla="*/ 13 w 18"/>
                <a:gd name="T27" fmla="*/ 1 h 239"/>
                <a:gd name="T28" fmla="*/ 11 w 18"/>
                <a:gd name="T29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239">
                  <a:moveTo>
                    <a:pt x="11" y="2"/>
                  </a:moveTo>
                  <a:cubicBezTo>
                    <a:pt x="9" y="3"/>
                    <a:pt x="9" y="4"/>
                    <a:pt x="9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" y="50"/>
                    <a:pt x="2" y="93"/>
                    <a:pt x="3" y="136"/>
                  </a:cubicBezTo>
                  <a:cubicBezTo>
                    <a:pt x="3" y="160"/>
                    <a:pt x="4" y="184"/>
                    <a:pt x="2" y="208"/>
                  </a:cubicBezTo>
                  <a:cubicBezTo>
                    <a:pt x="2" y="211"/>
                    <a:pt x="2" y="215"/>
                    <a:pt x="2" y="219"/>
                  </a:cubicBezTo>
                  <a:cubicBezTo>
                    <a:pt x="1" y="225"/>
                    <a:pt x="0" y="232"/>
                    <a:pt x="0" y="239"/>
                  </a:cubicBezTo>
                  <a:cubicBezTo>
                    <a:pt x="7" y="239"/>
                    <a:pt x="7" y="239"/>
                    <a:pt x="7" y="239"/>
                  </a:cubicBezTo>
                  <a:cubicBezTo>
                    <a:pt x="7" y="233"/>
                    <a:pt x="7" y="226"/>
                    <a:pt x="8" y="219"/>
                  </a:cubicBezTo>
                  <a:cubicBezTo>
                    <a:pt x="8" y="216"/>
                    <a:pt x="8" y="212"/>
                    <a:pt x="9" y="209"/>
                  </a:cubicBezTo>
                  <a:cubicBezTo>
                    <a:pt x="10" y="185"/>
                    <a:pt x="10" y="160"/>
                    <a:pt x="9" y="136"/>
                  </a:cubicBezTo>
                  <a:cubicBezTo>
                    <a:pt x="8" y="92"/>
                    <a:pt x="7" y="47"/>
                    <a:pt x="18" y="5"/>
                  </a:cubicBezTo>
                  <a:cubicBezTo>
                    <a:pt x="18" y="4"/>
                    <a:pt x="18" y="3"/>
                    <a:pt x="17" y="3"/>
                  </a:cubicBezTo>
                  <a:cubicBezTo>
                    <a:pt x="17" y="1"/>
                    <a:pt x="15" y="0"/>
                    <a:pt x="13" y="1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6"/>
            <p:cNvSpPr>
              <a:spLocks noEditPoints="1"/>
            </p:cNvSpPr>
            <p:nvPr/>
          </p:nvSpPr>
          <p:spPr bwMode="auto">
            <a:xfrm>
              <a:off x="2892" y="2653"/>
              <a:ext cx="1903" cy="124"/>
            </a:xfrm>
            <a:custGeom>
              <a:avLst/>
              <a:gdLst>
                <a:gd name="T0" fmla="*/ 0 w 802"/>
                <a:gd name="T1" fmla="*/ 7 h 52"/>
                <a:gd name="T2" fmla="*/ 67 w 802"/>
                <a:gd name="T3" fmla="*/ 9 h 52"/>
                <a:gd name="T4" fmla="*/ 151 w 802"/>
                <a:gd name="T5" fmla="*/ 7 h 52"/>
                <a:gd name="T6" fmla="*/ 8 w 802"/>
                <a:gd name="T7" fmla="*/ 14 h 52"/>
                <a:gd name="T8" fmla="*/ 8 w 802"/>
                <a:gd name="T9" fmla="*/ 20 h 52"/>
                <a:gd name="T10" fmla="*/ 316 w 802"/>
                <a:gd name="T11" fmla="*/ 26 h 52"/>
                <a:gd name="T12" fmla="*/ 584 w 802"/>
                <a:gd name="T13" fmla="*/ 31 h 52"/>
                <a:gd name="T14" fmla="*/ 733 w 802"/>
                <a:gd name="T15" fmla="*/ 38 h 52"/>
                <a:gd name="T16" fmla="*/ 462 w 802"/>
                <a:gd name="T17" fmla="*/ 32 h 52"/>
                <a:gd name="T18" fmla="*/ 232 w 802"/>
                <a:gd name="T19" fmla="*/ 43 h 52"/>
                <a:gd name="T20" fmla="*/ 233 w 802"/>
                <a:gd name="T21" fmla="*/ 49 h 52"/>
                <a:gd name="T22" fmla="*/ 447 w 802"/>
                <a:gd name="T23" fmla="*/ 50 h 52"/>
                <a:gd name="T24" fmla="*/ 447 w 802"/>
                <a:gd name="T25" fmla="*/ 44 h 52"/>
                <a:gd name="T26" fmla="*/ 269 w 802"/>
                <a:gd name="T27" fmla="*/ 45 h 52"/>
                <a:gd name="T28" fmla="*/ 462 w 802"/>
                <a:gd name="T29" fmla="*/ 39 h 52"/>
                <a:gd name="T30" fmla="*/ 754 w 802"/>
                <a:gd name="T31" fmla="*/ 43 h 52"/>
                <a:gd name="T32" fmla="*/ 585 w 802"/>
                <a:gd name="T33" fmla="*/ 25 h 52"/>
                <a:gd name="T34" fmla="*/ 451 w 802"/>
                <a:gd name="T35" fmla="*/ 20 h 52"/>
                <a:gd name="T36" fmla="*/ 275 w 802"/>
                <a:gd name="T37" fmla="*/ 20 h 52"/>
                <a:gd name="T38" fmla="*/ 61 w 802"/>
                <a:gd name="T39" fmla="*/ 17 h 52"/>
                <a:gd name="T40" fmla="*/ 176 w 802"/>
                <a:gd name="T41" fmla="*/ 13 h 52"/>
                <a:gd name="T42" fmla="*/ 414 w 802"/>
                <a:gd name="T43" fmla="*/ 14 h 52"/>
                <a:gd name="T44" fmla="*/ 651 w 802"/>
                <a:gd name="T45" fmla="*/ 17 h 52"/>
                <a:gd name="T46" fmla="*/ 801 w 802"/>
                <a:gd name="T47" fmla="*/ 4 h 52"/>
                <a:gd name="T48" fmla="*/ 797 w 802"/>
                <a:gd name="T49" fmla="*/ 2 h 52"/>
                <a:gd name="T50" fmla="*/ 585 w 802"/>
                <a:gd name="T51" fmla="*/ 2 h 52"/>
                <a:gd name="T52" fmla="*/ 122 w 802"/>
                <a:gd name="T53" fmla="*/ 1 h 52"/>
                <a:gd name="T54" fmla="*/ 3 w 802"/>
                <a:gd name="T55" fmla="*/ 4 h 52"/>
                <a:gd name="T56" fmla="*/ 585 w 802"/>
                <a:gd name="T57" fmla="*/ 8 h 52"/>
                <a:gd name="T58" fmla="*/ 770 w 802"/>
                <a:gd name="T59" fmla="*/ 8 h 52"/>
                <a:gd name="T60" fmla="*/ 452 w 802"/>
                <a:gd name="T61" fmla="*/ 8 h 52"/>
                <a:gd name="T62" fmla="*/ 224 w 802"/>
                <a:gd name="T63" fmla="*/ 7 h 52"/>
                <a:gd name="T64" fmla="*/ 354 w 802"/>
                <a:gd name="T65" fmla="*/ 6 h 52"/>
                <a:gd name="T66" fmla="*/ 757 w 802"/>
                <a:gd name="T67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2" h="52">
                  <a:moveTo>
                    <a:pt x="3" y="4"/>
                  </a:moveTo>
                  <a:cubicBezTo>
                    <a:pt x="1" y="4"/>
                    <a:pt x="0" y="6"/>
                    <a:pt x="0" y="7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23" y="10"/>
                    <a:pt x="45" y="10"/>
                    <a:pt x="67" y="9"/>
                  </a:cubicBezTo>
                  <a:cubicBezTo>
                    <a:pt x="85" y="8"/>
                    <a:pt x="104" y="7"/>
                    <a:pt x="122" y="7"/>
                  </a:cubicBezTo>
                  <a:cubicBezTo>
                    <a:pt x="132" y="7"/>
                    <a:pt x="141" y="7"/>
                    <a:pt x="151" y="7"/>
                  </a:cubicBezTo>
                  <a:cubicBezTo>
                    <a:pt x="129" y="7"/>
                    <a:pt x="91" y="9"/>
                    <a:pt x="61" y="10"/>
                  </a:cubicBezTo>
                  <a:cubicBezTo>
                    <a:pt x="33" y="12"/>
                    <a:pt x="10" y="13"/>
                    <a:pt x="8" y="14"/>
                  </a:cubicBezTo>
                  <a:cubicBezTo>
                    <a:pt x="8" y="14"/>
                    <a:pt x="5" y="16"/>
                    <a:pt x="6" y="19"/>
                  </a:cubicBezTo>
                  <a:cubicBezTo>
                    <a:pt x="7" y="19"/>
                    <a:pt x="7" y="20"/>
                    <a:pt x="8" y="20"/>
                  </a:cubicBezTo>
                  <a:cubicBezTo>
                    <a:pt x="33" y="32"/>
                    <a:pt x="192" y="29"/>
                    <a:pt x="275" y="27"/>
                  </a:cubicBezTo>
                  <a:cubicBezTo>
                    <a:pt x="293" y="26"/>
                    <a:pt x="307" y="26"/>
                    <a:pt x="316" y="26"/>
                  </a:cubicBezTo>
                  <a:cubicBezTo>
                    <a:pt x="365" y="25"/>
                    <a:pt x="408" y="26"/>
                    <a:pt x="450" y="27"/>
                  </a:cubicBezTo>
                  <a:cubicBezTo>
                    <a:pt x="493" y="28"/>
                    <a:pt x="536" y="29"/>
                    <a:pt x="584" y="31"/>
                  </a:cubicBezTo>
                  <a:cubicBezTo>
                    <a:pt x="585" y="31"/>
                    <a:pt x="585" y="31"/>
                    <a:pt x="585" y="31"/>
                  </a:cubicBezTo>
                  <a:cubicBezTo>
                    <a:pt x="595" y="32"/>
                    <a:pt x="688" y="35"/>
                    <a:pt x="733" y="38"/>
                  </a:cubicBezTo>
                  <a:cubicBezTo>
                    <a:pt x="692" y="38"/>
                    <a:pt x="628" y="37"/>
                    <a:pt x="569" y="35"/>
                  </a:cubicBezTo>
                  <a:cubicBezTo>
                    <a:pt x="527" y="34"/>
                    <a:pt x="489" y="32"/>
                    <a:pt x="462" y="32"/>
                  </a:cubicBezTo>
                  <a:cubicBezTo>
                    <a:pt x="452" y="32"/>
                    <a:pt x="367" y="33"/>
                    <a:pt x="303" y="36"/>
                  </a:cubicBezTo>
                  <a:cubicBezTo>
                    <a:pt x="268" y="38"/>
                    <a:pt x="239" y="40"/>
                    <a:pt x="232" y="43"/>
                  </a:cubicBezTo>
                  <a:cubicBezTo>
                    <a:pt x="229" y="45"/>
                    <a:pt x="230" y="46"/>
                    <a:pt x="230" y="47"/>
                  </a:cubicBezTo>
                  <a:cubicBezTo>
                    <a:pt x="231" y="49"/>
                    <a:pt x="232" y="49"/>
                    <a:pt x="233" y="49"/>
                  </a:cubicBezTo>
                  <a:cubicBezTo>
                    <a:pt x="245" y="52"/>
                    <a:pt x="305" y="51"/>
                    <a:pt x="360" y="50"/>
                  </a:cubicBezTo>
                  <a:cubicBezTo>
                    <a:pt x="397" y="50"/>
                    <a:pt x="432" y="49"/>
                    <a:pt x="447" y="50"/>
                  </a:cubicBezTo>
                  <a:cubicBezTo>
                    <a:pt x="449" y="50"/>
                    <a:pt x="450" y="49"/>
                    <a:pt x="450" y="47"/>
                  </a:cubicBezTo>
                  <a:cubicBezTo>
                    <a:pt x="450" y="45"/>
                    <a:pt x="449" y="44"/>
                    <a:pt x="447" y="44"/>
                  </a:cubicBezTo>
                  <a:cubicBezTo>
                    <a:pt x="432" y="43"/>
                    <a:pt x="397" y="44"/>
                    <a:pt x="360" y="44"/>
                  </a:cubicBezTo>
                  <a:cubicBezTo>
                    <a:pt x="328" y="44"/>
                    <a:pt x="293" y="45"/>
                    <a:pt x="269" y="45"/>
                  </a:cubicBezTo>
                  <a:cubicBezTo>
                    <a:pt x="279" y="44"/>
                    <a:pt x="290" y="43"/>
                    <a:pt x="303" y="43"/>
                  </a:cubicBezTo>
                  <a:cubicBezTo>
                    <a:pt x="367" y="40"/>
                    <a:pt x="452" y="39"/>
                    <a:pt x="462" y="39"/>
                  </a:cubicBezTo>
                  <a:cubicBezTo>
                    <a:pt x="488" y="39"/>
                    <a:pt x="527" y="40"/>
                    <a:pt x="569" y="41"/>
                  </a:cubicBezTo>
                  <a:cubicBezTo>
                    <a:pt x="639" y="43"/>
                    <a:pt x="718" y="45"/>
                    <a:pt x="754" y="43"/>
                  </a:cubicBezTo>
                  <a:cubicBezTo>
                    <a:pt x="761" y="43"/>
                    <a:pt x="764" y="41"/>
                    <a:pt x="764" y="39"/>
                  </a:cubicBezTo>
                  <a:cubicBezTo>
                    <a:pt x="763" y="32"/>
                    <a:pt x="598" y="25"/>
                    <a:pt x="585" y="25"/>
                  </a:cubicBezTo>
                  <a:cubicBezTo>
                    <a:pt x="585" y="25"/>
                    <a:pt x="585" y="25"/>
                    <a:pt x="585" y="25"/>
                  </a:cubicBezTo>
                  <a:cubicBezTo>
                    <a:pt x="536" y="23"/>
                    <a:pt x="493" y="21"/>
                    <a:pt x="451" y="20"/>
                  </a:cubicBezTo>
                  <a:cubicBezTo>
                    <a:pt x="408" y="19"/>
                    <a:pt x="365" y="19"/>
                    <a:pt x="316" y="19"/>
                  </a:cubicBezTo>
                  <a:cubicBezTo>
                    <a:pt x="307" y="20"/>
                    <a:pt x="293" y="20"/>
                    <a:pt x="275" y="20"/>
                  </a:cubicBezTo>
                  <a:cubicBezTo>
                    <a:pt x="203" y="22"/>
                    <a:pt x="75" y="25"/>
                    <a:pt x="27" y="18"/>
                  </a:cubicBezTo>
                  <a:cubicBezTo>
                    <a:pt x="36" y="18"/>
                    <a:pt x="48" y="17"/>
                    <a:pt x="61" y="17"/>
                  </a:cubicBezTo>
                  <a:cubicBezTo>
                    <a:pt x="104" y="14"/>
                    <a:pt x="159" y="13"/>
                    <a:pt x="169" y="13"/>
                  </a:cubicBezTo>
                  <a:cubicBezTo>
                    <a:pt x="176" y="13"/>
                    <a:pt x="176" y="13"/>
                    <a:pt x="176" y="13"/>
                  </a:cubicBezTo>
                  <a:cubicBezTo>
                    <a:pt x="192" y="13"/>
                    <a:pt x="208" y="13"/>
                    <a:pt x="224" y="13"/>
                  </a:cubicBezTo>
                  <a:cubicBezTo>
                    <a:pt x="288" y="13"/>
                    <a:pt x="354" y="14"/>
                    <a:pt x="414" y="14"/>
                  </a:cubicBezTo>
                  <a:cubicBezTo>
                    <a:pt x="420" y="14"/>
                    <a:pt x="433" y="14"/>
                    <a:pt x="452" y="14"/>
                  </a:cubicBezTo>
                  <a:cubicBezTo>
                    <a:pt x="499" y="15"/>
                    <a:pt x="580" y="17"/>
                    <a:pt x="651" y="17"/>
                  </a:cubicBezTo>
                  <a:cubicBezTo>
                    <a:pt x="680" y="17"/>
                    <a:pt x="775" y="18"/>
                    <a:pt x="799" y="8"/>
                  </a:cubicBezTo>
                  <a:cubicBezTo>
                    <a:pt x="800" y="8"/>
                    <a:pt x="802" y="6"/>
                    <a:pt x="801" y="4"/>
                  </a:cubicBezTo>
                  <a:cubicBezTo>
                    <a:pt x="801" y="2"/>
                    <a:pt x="799" y="2"/>
                    <a:pt x="797" y="2"/>
                  </a:cubicBezTo>
                  <a:cubicBezTo>
                    <a:pt x="797" y="2"/>
                    <a:pt x="797" y="2"/>
                    <a:pt x="797" y="2"/>
                  </a:cubicBezTo>
                  <a:cubicBezTo>
                    <a:pt x="797" y="2"/>
                    <a:pt x="766" y="2"/>
                    <a:pt x="728" y="2"/>
                  </a:cubicBezTo>
                  <a:cubicBezTo>
                    <a:pt x="669" y="2"/>
                    <a:pt x="593" y="2"/>
                    <a:pt x="585" y="2"/>
                  </a:cubicBezTo>
                  <a:cubicBezTo>
                    <a:pt x="509" y="1"/>
                    <a:pt x="432" y="0"/>
                    <a:pt x="354" y="0"/>
                  </a:cubicBezTo>
                  <a:cubicBezTo>
                    <a:pt x="276" y="0"/>
                    <a:pt x="198" y="0"/>
                    <a:pt x="122" y="1"/>
                  </a:cubicBezTo>
                  <a:cubicBezTo>
                    <a:pt x="104" y="1"/>
                    <a:pt x="85" y="2"/>
                    <a:pt x="67" y="3"/>
                  </a:cubicBezTo>
                  <a:cubicBezTo>
                    <a:pt x="45" y="3"/>
                    <a:pt x="24" y="4"/>
                    <a:pt x="3" y="4"/>
                  </a:cubicBezTo>
                  <a:close/>
                  <a:moveTo>
                    <a:pt x="354" y="6"/>
                  </a:moveTo>
                  <a:cubicBezTo>
                    <a:pt x="431" y="7"/>
                    <a:pt x="509" y="7"/>
                    <a:pt x="585" y="8"/>
                  </a:cubicBezTo>
                  <a:cubicBezTo>
                    <a:pt x="593" y="8"/>
                    <a:pt x="669" y="9"/>
                    <a:pt x="728" y="9"/>
                  </a:cubicBezTo>
                  <a:cubicBezTo>
                    <a:pt x="744" y="9"/>
                    <a:pt x="759" y="8"/>
                    <a:pt x="770" y="8"/>
                  </a:cubicBezTo>
                  <a:cubicBezTo>
                    <a:pt x="744" y="10"/>
                    <a:pt x="700" y="10"/>
                    <a:pt x="651" y="10"/>
                  </a:cubicBezTo>
                  <a:cubicBezTo>
                    <a:pt x="579" y="10"/>
                    <a:pt x="499" y="9"/>
                    <a:pt x="452" y="8"/>
                  </a:cubicBezTo>
                  <a:cubicBezTo>
                    <a:pt x="433" y="8"/>
                    <a:pt x="419" y="7"/>
                    <a:pt x="414" y="7"/>
                  </a:cubicBezTo>
                  <a:cubicBezTo>
                    <a:pt x="348" y="7"/>
                    <a:pt x="286" y="7"/>
                    <a:pt x="224" y="7"/>
                  </a:cubicBezTo>
                  <a:cubicBezTo>
                    <a:pt x="210" y="7"/>
                    <a:pt x="197" y="7"/>
                    <a:pt x="183" y="7"/>
                  </a:cubicBezTo>
                  <a:cubicBezTo>
                    <a:pt x="240" y="6"/>
                    <a:pt x="297" y="6"/>
                    <a:pt x="354" y="6"/>
                  </a:cubicBezTo>
                  <a:close/>
                  <a:moveTo>
                    <a:pt x="757" y="39"/>
                  </a:moveTo>
                  <a:cubicBezTo>
                    <a:pt x="758" y="40"/>
                    <a:pt x="757" y="39"/>
                    <a:pt x="757" y="39"/>
                  </a:cubicBezTo>
                  <a:cubicBezTo>
                    <a:pt x="757" y="39"/>
                    <a:pt x="757" y="39"/>
                    <a:pt x="75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235292" y="6296336"/>
            <a:ext cx="3720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演讲人：邝浩轩</a:t>
            </a:r>
          </a:p>
        </p:txBody>
      </p:sp>
    </p:spTree>
    <p:extLst>
      <p:ext uri="{BB962C8B-B14F-4D97-AF65-F5344CB8AC3E}">
        <p14:creationId xmlns:p14="http://schemas.microsoft.com/office/powerpoint/2010/main" val="262183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39059" y="310759"/>
            <a:ext cx="3796236" cy="646944"/>
            <a:chOff x="539059" y="310759"/>
            <a:chExt cx="3796236" cy="646944"/>
          </a:xfrm>
        </p:grpSpPr>
        <p:pic>
          <p:nvPicPr>
            <p:cNvPr id="4" name="图片 1" descr="b3119313b07eca8032bb094b9a2397dda04483db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059" y="310759"/>
              <a:ext cx="646944" cy="646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4"/>
            <p:cNvSpPr/>
            <p:nvPr/>
          </p:nvSpPr>
          <p:spPr>
            <a:xfrm>
              <a:off x="1186003" y="372621"/>
              <a:ext cx="3149292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80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</a:rPr>
                <a:t>交通调查策划方案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159592" y="69664"/>
            <a:ext cx="3894462" cy="964344"/>
            <a:chOff x="8159592" y="69664"/>
            <a:chExt cx="3894462" cy="964344"/>
          </a:xfrm>
        </p:grpSpPr>
        <p:sp>
          <p:nvSpPr>
            <p:cNvPr id="8" name="MH_Others_2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8159592" y="69664"/>
              <a:ext cx="3894462" cy="584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798" b="1" dirty="0">
                  <a:solidFill>
                    <a:srgbClr val="2059A8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CONTENTS</a:t>
              </a:r>
              <a:endParaRPr lang="zh-CN" altLang="en-US" sz="4798" b="1" dirty="0">
                <a:solidFill>
                  <a:srgbClr val="2059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MH_Others_3"/>
            <p:cNvSpPr/>
            <p:nvPr>
              <p:custDataLst>
                <p:tags r:id="rId13"/>
              </p:custDataLst>
            </p:nvPr>
          </p:nvSpPr>
          <p:spPr>
            <a:xfrm>
              <a:off x="8661579" y="693280"/>
              <a:ext cx="3371791" cy="1833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86668" tIns="43333" rIns="86668" bIns="43333" rtlCol="0" anchor="ctr">
              <a:noAutofit/>
            </a:bodyPr>
            <a:lstStyle/>
            <a:p>
              <a:pPr algn="ctr"/>
              <a:endParaRPr lang="zh-CN" altLang="en-US" sz="1866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MH_Others_4"/>
            <p:cNvSpPr/>
            <p:nvPr>
              <p:custDataLst>
                <p:tags r:id="rId14"/>
              </p:custDataLst>
            </p:nvPr>
          </p:nvSpPr>
          <p:spPr>
            <a:xfrm>
              <a:off x="10415917" y="932371"/>
              <a:ext cx="1617453" cy="10163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86668" tIns="43333" rIns="86668" bIns="43333" rtlCol="0" anchor="ctr">
              <a:noAutofit/>
            </a:bodyPr>
            <a:lstStyle/>
            <a:p>
              <a:pPr algn="ctr"/>
              <a:endParaRPr lang="zh-CN" altLang="en-US" sz="1866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49992" y="1198798"/>
            <a:ext cx="7686391" cy="5507044"/>
            <a:chOff x="1765426" y="1198798"/>
            <a:chExt cx="7686391" cy="5507044"/>
          </a:xfrm>
        </p:grpSpPr>
        <p:grpSp>
          <p:nvGrpSpPr>
            <p:cNvPr id="21" name="组合 20"/>
            <p:cNvGrpSpPr/>
            <p:nvPr/>
          </p:nvGrpSpPr>
          <p:grpSpPr>
            <a:xfrm>
              <a:off x="1765426" y="1198798"/>
              <a:ext cx="7686391" cy="5507044"/>
              <a:chOff x="2161879" y="1251328"/>
              <a:chExt cx="7686391" cy="5507044"/>
            </a:xfrm>
          </p:grpSpPr>
          <p:sp>
            <p:nvSpPr>
              <p:cNvPr id="22" name="MH_Entry_1"/>
              <p:cNvSpPr/>
              <p:nvPr>
                <p:custDataLst>
                  <p:tags r:id="rId5"/>
                </p:custDataLst>
              </p:nvPr>
            </p:nvSpPr>
            <p:spPr>
              <a:xfrm>
                <a:off x="2161879" y="2681197"/>
                <a:ext cx="3185303" cy="770229"/>
              </a:xfrm>
              <a:prstGeom prst="rect">
                <a:avLst/>
              </a:prstGeom>
              <a:solidFill>
                <a:srgbClr val="2059A8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square" lIns="0" tIns="0" rIns="0" bIns="0" anchor="ctr">
                <a:norm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2399" b="1" kern="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背景及目的</a:t>
                </a:r>
                <a:endParaRPr kumimoji="0" lang="en-US" altLang="zh-CN" sz="2399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MH_Number_1"/>
              <p:cNvSpPr txBox="1"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5321467" y="2812455"/>
                <a:ext cx="589193" cy="6207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86668" tIns="43333" rIns="86668" bIns="43333" anchor="ctr" anchorCtr="1">
                <a:noAutofit/>
              </a:bodyPr>
              <a:lstStyle>
                <a:defPPr>
                  <a:defRPr lang="zh-CN"/>
                </a:defPPr>
                <a:lvl1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sz="2400" b="1">
                    <a:solidFill>
                      <a:srgbClr val="00B0F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Verdana" panose="020B060403050404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399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059A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01</a:t>
                </a:r>
                <a:endParaRPr kumimoji="0" lang="zh-CN" altLang="en-US" sz="2399" b="1" i="0" u="none" strike="noStrike" kern="0" cap="none" spc="0" normalizeH="0" baseline="0" noProof="0" dirty="0">
                  <a:ln>
                    <a:noFill/>
                  </a:ln>
                  <a:solidFill>
                    <a:srgbClr val="2059A8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4" name="MH_Others_1"/>
              <p:cNvGrpSpPr/>
              <p:nvPr>
                <p:custDataLst>
                  <p:tags r:id="rId7"/>
                </p:custDataLst>
              </p:nvPr>
            </p:nvGrpSpPr>
            <p:grpSpPr>
              <a:xfrm>
                <a:off x="5917358" y="1251328"/>
                <a:ext cx="393284" cy="5507044"/>
                <a:chOff x="4349750" y="1062266"/>
                <a:chExt cx="393426" cy="5508000"/>
              </a:xfrm>
            </p:grpSpPr>
            <p:pic>
              <p:nvPicPr>
                <p:cNvPr id="29" name="Picture 3"/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duotone>
                    <a:srgbClr val="EEECE1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750" y="1062266"/>
                  <a:ext cx="81701" cy="5508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0" name="Picture 3"/>
                <p:cNvPicPr>
                  <a:picLocks noChangeAspect="1" noChangeArrowheads="1"/>
                </p:cNvPicPr>
                <p:nvPr/>
              </p:nvPicPr>
              <p:blipFill>
                <a:blip r:embed="rId18" cstate="print">
                  <a:duotone>
                    <a:srgbClr val="EEECE1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9350" y="1815142"/>
                  <a:ext cx="63826" cy="45566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25" name="MH_Entry_3"/>
              <p:cNvSpPr/>
              <p:nvPr>
                <p:custDataLst>
                  <p:tags r:id="rId8"/>
                </p:custDataLst>
              </p:nvPr>
            </p:nvSpPr>
            <p:spPr>
              <a:xfrm>
                <a:off x="2161879" y="4035661"/>
                <a:ext cx="3152889" cy="747376"/>
              </a:xfrm>
              <a:prstGeom prst="rect">
                <a:avLst/>
              </a:prstGeom>
              <a:solidFill>
                <a:srgbClr val="6687C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square" lIns="0" tIns="0" rIns="0" bIns="0" anchor="ctr">
                <a:norm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2399" b="1" kern="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创新点</a:t>
                </a:r>
                <a:endParaRPr kumimoji="0" lang="zh-CN" altLang="en-US" sz="2399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MH_Number_3"/>
              <p:cNvSpPr txBox="1"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5265306" y="4162202"/>
                <a:ext cx="589193" cy="6207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86668" tIns="43333" rIns="86668" bIns="43333" anchor="ctr" anchorCtr="1">
                <a:noAutofit/>
              </a:bodyPr>
              <a:lstStyle>
                <a:defPPr>
                  <a:defRPr lang="zh-CN"/>
                </a:defPPr>
                <a:lvl1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sz="2400" b="1">
                    <a:solidFill>
                      <a:srgbClr val="00B0F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Verdana" panose="020B060403050404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399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6687C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02</a:t>
                </a:r>
                <a:endParaRPr kumimoji="0" lang="zh-CN" altLang="en-US" sz="2399" b="1" i="0" u="none" strike="noStrike" kern="0" cap="none" spc="0" normalizeH="0" baseline="0" noProof="0" dirty="0">
                  <a:ln>
                    <a:noFill/>
                  </a:ln>
                  <a:solidFill>
                    <a:srgbClr val="6687C3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MH_Entry_2"/>
              <p:cNvSpPr/>
              <p:nvPr>
                <p:custDataLst>
                  <p:tags r:id="rId10"/>
                </p:custDataLst>
              </p:nvPr>
            </p:nvSpPr>
            <p:spPr>
              <a:xfrm flipH="1">
                <a:off x="7013868" y="2004073"/>
                <a:ext cx="2834402" cy="677124"/>
              </a:xfrm>
              <a:prstGeom prst="rect">
                <a:avLst/>
              </a:prstGeom>
              <a:solidFill>
                <a:srgbClr val="6687C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square" lIns="0" tIns="0" rIns="0" bIns="0" anchor="ctr">
                <a:norm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调查方法</a:t>
                </a:r>
              </a:p>
            </p:txBody>
          </p:sp>
          <p:sp>
            <p:nvSpPr>
              <p:cNvPr id="28" name="MH_Number_2"/>
              <p:cNvSpPr txBox="1"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 flipH="1">
                <a:off x="6370141" y="1934560"/>
                <a:ext cx="589193" cy="6207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86668" tIns="43333" rIns="86668" bIns="43333" anchor="ctr" anchorCtr="1">
                <a:noAutofit/>
              </a:bodyPr>
              <a:lstStyle>
                <a:defPPr>
                  <a:defRPr lang="zh-CN"/>
                </a:defPPr>
                <a:lvl1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sz="2400" b="1">
                    <a:solidFill>
                      <a:srgbClr val="00B0F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Verdana" panose="020B060403050404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399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6687C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03</a:t>
                </a:r>
                <a:endParaRPr kumimoji="0" lang="zh-CN" altLang="en-US" sz="2399" b="1" i="0" u="none" strike="noStrike" kern="0" cap="none" spc="0" normalizeH="0" baseline="0" noProof="0" dirty="0">
                  <a:ln>
                    <a:noFill/>
                  </a:ln>
                  <a:solidFill>
                    <a:srgbClr val="6687C3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1" name="MH_Number_1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5976923" y="3452194"/>
              <a:ext cx="589193" cy="620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6668" tIns="43333" rIns="86668" bIns="43333" anchor="ctr" anchorCtr="1">
              <a:no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400" b="1">
                  <a:solidFill>
                    <a:srgbClr val="00B0F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Verdana" panose="020B060403050404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399" b="1" i="0" u="none" strike="noStrike" kern="0" cap="none" spc="0" normalizeH="0" baseline="0" noProof="0" dirty="0">
                  <a:ln>
                    <a:noFill/>
                  </a:ln>
                  <a:solidFill>
                    <a:srgbClr val="2059A8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kumimoji="0" lang="zh-CN" altLang="en-US" sz="2399" b="1" i="0" u="none" strike="noStrike" kern="0" cap="none" spc="0" normalizeH="0" baseline="0" noProof="0" dirty="0">
                <a:ln>
                  <a:noFill/>
                </a:ln>
                <a:solidFill>
                  <a:srgbClr val="2059A8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MH_Number_3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028222" y="4730398"/>
              <a:ext cx="589193" cy="620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6668" tIns="43333" rIns="86668" bIns="43333" anchor="ctr" anchorCtr="1">
              <a:no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400" b="1">
                  <a:solidFill>
                    <a:srgbClr val="00B0F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Verdana" panose="020B060403050404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399" b="1" i="0" u="none" strike="noStrike" kern="0" cap="none" spc="0" normalizeH="0" baseline="0" noProof="0" dirty="0">
                  <a:ln>
                    <a:noFill/>
                  </a:ln>
                  <a:solidFill>
                    <a:srgbClr val="6687C3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  <a:endParaRPr kumimoji="0" lang="zh-CN" altLang="en-US" sz="2399" b="1" i="0" u="none" strike="noStrike" kern="0" cap="none" spc="0" normalizeH="0" baseline="0" noProof="0" dirty="0">
                <a:ln>
                  <a:noFill/>
                </a:ln>
                <a:solidFill>
                  <a:srgbClr val="6687C3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MH_Entry_1"/>
            <p:cNvSpPr/>
            <p:nvPr>
              <p:custDataLst>
                <p:tags r:id="rId3"/>
              </p:custDataLst>
            </p:nvPr>
          </p:nvSpPr>
          <p:spPr>
            <a:xfrm>
              <a:off x="6617414" y="3398896"/>
              <a:ext cx="2834403" cy="770229"/>
            </a:xfrm>
            <a:prstGeom prst="rect">
              <a:avLst/>
            </a:prstGeom>
            <a:solidFill>
              <a:srgbClr val="2059A8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399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人员站位安排</a:t>
              </a:r>
              <a:endParaRPr kumimoji="0" lang="en-US" altLang="zh-CN" sz="2399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MH_Entry_3"/>
            <p:cNvSpPr/>
            <p:nvPr>
              <p:custDataLst>
                <p:tags r:id="rId4"/>
              </p:custDataLst>
            </p:nvPr>
          </p:nvSpPr>
          <p:spPr>
            <a:xfrm>
              <a:off x="6618262" y="4730398"/>
              <a:ext cx="2833555" cy="747376"/>
            </a:xfrm>
            <a:prstGeom prst="rect">
              <a:avLst/>
            </a:prstGeom>
            <a:solidFill>
              <a:srgbClr val="6687C3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399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其他</a:t>
              </a:r>
            </a:p>
          </p:txBody>
        </p:sp>
      </p:grpSp>
      <p:grpSp>
        <p:nvGrpSpPr>
          <p:cNvPr id="37" name="Group 39"/>
          <p:cNvGrpSpPr>
            <a:grpSpLocks noChangeAspect="1"/>
          </p:cNvGrpSpPr>
          <p:nvPr/>
        </p:nvGrpSpPr>
        <p:grpSpPr bwMode="auto">
          <a:xfrm>
            <a:off x="8876156" y="5051833"/>
            <a:ext cx="3302354" cy="1518947"/>
            <a:chOff x="2625" y="1600"/>
            <a:chExt cx="2435" cy="1120"/>
          </a:xfrm>
          <a:solidFill>
            <a:srgbClr val="4A67AA"/>
          </a:solidFill>
        </p:grpSpPr>
        <p:sp>
          <p:nvSpPr>
            <p:cNvPr id="38" name="Freeform 40"/>
            <p:cNvSpPr>
              <a:spLocks noEditPoints="1"/>
            </p:cNvSpPr>
            <p:nvPr/>
          </p:nvSpPr>
          <p:spPr bwMode="auto">
            <a:xfrm>
              <a:off x="2926" y="1976"/>
              <a:ext cx="1009" cy="647"/>
            </a:xfrm>
            <a:custGeom>
              <a:avLst/>
              <a:gdLst>
                <a:gd name="T0" fmla="*/ 92 w 426"/>
                <a:gd name="T1" fmla="*/ 48 h 272"/>
                <a:gd name="T2" fmla="*/ 261 w 426"/>
                <a:gd name="T3" fmla="*/ 17 h 272"/>
                <a:gd name="T4" fmla="*/ 26 w 426"/>
                <a:gd name="T5" fmla="*/ 76 h 272"/>
                <a:gd name="T6" fmla="*/ 198 w 426"/>
                <a:gd name="T7" fmla="*/ 52 h 272"/>
                <a:gd name="T8" fmla="*/ 27 w 426"/>
                <a:gd name="T9" fmla="*/ 113 h 272"/>
                <a:gd name="T10" fmla="*/ 108 w 426"/>
                <a:gd name="T11" fmla="*/ 100 h 272"/>
                <a:gd name="T12" fmla="*/ 133 w 426"/>
                <a:gd name="T13" fmla="*/ 105 h 272"/>
                <a:gd name="T14" fmla="*/ 24 w 426"/>
                <a:gd name="T15" fmla="*/ 137 h 272"/>
                <a:gd name="T16" fmla="*/ 171 w 426"/>
                <a:gd name="T17" fmla="*/ 117 h 272"/>
                <a:gd name="T18" fmla="*/ 162 w 426"/>
                <a:gd name="T19" fmla="*/ 127 h 272"/>
                <a:gd name="T20" fmla="*/ 343 w 426"/>
                <a:gd name="T21" fmla="*/ 124 h 272"/>
                <a:gd name="T22" fmla="*/ 316 w 426"/>
                <a:gd name="T23" fmla="*/ 133 h 272"/>
                <a:gd name="T24" fmla="*/ 149 w 426"/>
                <a:gd name="T25" fmla="*/ 167 h 272"/>
                <a:gd name="T26" fmla="*/ 38 w 426"/>
                <a:gd name="T27" fmla="*/ 198 h 272"/>
                <a:gd name="T28" fmla="*/ 193 w 426"/>
                <a:gd name="T29" fmla="*/ 177 h 272"/>
                <a:gd name="T30" fmla="*/ 240 w 426"/>
                <a:gd name="T31" fmla="*/ 183 h 272"/>
                <a:gd name="T32" fmla="*/ 104 w 426"/>
                <a:gd name="T33" fmla="*/ 202 h 272"/>
                <a:gd name="T34" fmla="*/ 156 w 426"/>
                <a:gd name="T35" fmla="*/ 212 h 272"/>
                <a:gd name="T36" fmla="*/ 257 w 426"/>
                <a:gd name="T37" fmla="*/ 210 h 272"/>
                <a:gd name="T38" fmla="*/ 71 w 426"/>
                <a:gd name="T39" fmla="*/ 248 h 272"/>
                <a:gd name="T40" fmla="*/ 356 w 426"/>
                <a:gd name="T41" fmla="*/ 216 h 272"/>
                <a:gd name="T42" fmla="*/ 228 w 426"/>
                <a:gd name="T43" fmla="*/ 238 h 272"/>
                <a:gd name="T44" fmla="*/ 91 w 426"/>
                <a:gd name="T45" fmla="*/ 255 h 272"/>
                <a:gd name="T46" fmla="*/ 96 w 426"/>
                <a:gd name="T47" fmla="*/ 266 h 272"/>
                <a:gd name="T48" fmla="*/ 351 w 426"/>
                <a:gd name="T49" fmla="*/ 247 h 272"/>
                <a:gd name="T50" fmla="*/ 208 w 426"/>
                <a:gd name="T51" fmla="*/ 267 h 272"/>
                <a:gd name="T52" fmla="*/ 365 w 426"/>
                <a:gd name="T53" fmla="*/ 256 h 272"/>
                <a:gd name="T54" fmla="*/ 310 w 426"/>
                <a:gd name="T55" fmla="*/ 245 h 272"/>
                <a:gd name="T56" fmla="*/ 86 w 426"/>
                <a:gd name="T57" fmla="*/ 261 h 272"/>
                <a:gd name="T58" fmla="*/ 175 w 426"/>
                <a:gd name="T59" fmla="*/ 248 h 272"/>
                <a:gd name="T60" fmla="*/ 422 w 426"/>
                <a:gd name="T61" fmla="*/ 216 h 272"/>
                <a:gd name="T62" fmla="*/ 236 w 426"/>
                <a:gd name="T63" fmla="*/ 224 h 272"/>
                <a:gd name="T64" fmla="*/ 53 w 426"/>
                <a:gd name="T65" fmla="*/ 243 h 272"/>
                <a:gd name="T66" fmla="*/ 414 w 426"/>
                <a:gd name="T67" fmla="*/ 185 h 272"/>
                <a:gd name="T68" fmla="*/ 102 w 426"/>
                <a:gd name="T69" fmla="*/ 214 h 272"/>
                <a:gd name="T70" fmla="*/ 110 w 426"/>
                <a:gd name="T71" fmla="*/ 207 h 272"/>
                <a:gd name="T72" fmla="*/ 422 w 426"/>
                <a:gd name="T73" fmla="*/ 151 h 272"/>
                <a:gd name="T74" fmla="*/ 194 w 426"/>
                <a:gd name="T75" fmla="*/ 171 h 272"/>
                <a:gd name="T76" fmla="*/ 92 w 426"/>
                <a:gd name="T77" fmla="*/ 184 h 272"/>
                <a:gd name="T78" fmla="*/ 204 w 426"/>
                <a:gd name="T79" fmla="*/ 161 h 272"/>
                <a:gd name="T80" fmla="*/ 421 w 426"/>
                <a:gd name="T81" fmla="*/ 113 h 272"/>
                <a:gd name="T82" fmla="*/ 356 w 426"/>
                <a:gd name="T83" fmla="*/ 117 h 272"/>
                <a:gd name="T84" fmla="*/ 163 w 426"/>
                <a:gd name="T85" fmla="*/ 132 h 272"/>
                <a:gd name="T86" fmla="*/ 306 w 426"/>
                <a:gd name="T87" fmla="*/ 90 h 272"/>
                <a:gd name="T88" fmla="*/ 236 w 426"/>
                <a:gd name="T89" fmla="*/ 99 h 272"/>
                <a:gd name="T90" fmla="*/ 52 w 426"/>
                <a:gd name="T91" fmla="*/ 131 h 272"/>
                <a:gd name="T92" fmla="*/ 290 w 426"/>
                <a:gd name="T93" fmla="*/ 70 h 272"/>
                <a:gd name="T94" fmla="*/ 107 w 426"/>
                <a:gd name="T95" fmla="*/ 95 h 272"/>
                <a:gd name="T96" fmla="*/ 98 w 426"/>
                <a:gd name="T97" fmla="*/ 97 h 272"/>
                <a:gd name="T98" fmla="*/ 304 w 426"/>
                <a:gd name="T99" fmla="*/ 31 h 272"/>
                <a:gd name="T100" fmla="*/ 153 w 426"/>
                <a:gd name="T101" fmla="*/ 52 h 272"/>
                <a:gd name="T102" fmla="*/ 310 w 426"/>
                <a:gd name="T103" fmla="*/ 6 h 272"/>
                <a:gd name="T104" fmla="*/ 25 w 426"/>
                <a:gd name="T105" fmla="*/ 5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26" h="272">
                  <a:moveTo>
                    <a:pt x="25" y="56"/>
                  </a:moveTo>
                  <a:cubicBezTo>
                    <a:pt x="23" y="56"/>
                    <a:pt x="23" y="58"/>
                    <a:pt x="23" y="59"/>
                  </a:cubicBezTo>
                  <a:cubicBezTo>
                    <a:pt x="23" y="61"/>
                    <a:pt x="25" y="62"/>
                    <a:pt x="26" y="61"/>
                  </a:cubicBezTo>
                  <a:cubicBezTo>
                    <a:pt x="48" y="55"/>
                    <a:pt x="70" y="52"/>
                    <a:pt x="92" y="48"/>
                  </a:cubicBezTo>
                  <a:cubicBezTo>
                    <a:pt x="109" y="46"/>
                    <a:pt x="125" y="43"/>
                    <a:pt x="142" y="39"/>
                  </a:cubicBezTo>
                  <a:cubicBezTo>
                    <a:pt x="150" y="38"/>
                    <a:pt x="220" y="22"/>
                    <a:pt x="267" y="14"/>
                  </a:cubicBezTo>
                  <a:cubicBezTo>
                    <a:pt x="271" y="13"/>
                    <a:pt x="276" y="12"/>
                    <a:pt x="280" y="11"/>
                  </a:cubicBezTo>
                  <a:cubicBezTo>
                    <a:pt x="274" y="13"/>
                    <a:pt x="267" y="15"/>
                    <a:pt x="261" y="17"/>
                  </a:cubicBezTo>
                  <a:cubicBezTo>
                    <a:pt x="226" y="28"/>
                    <a:pt x="187" y="39"/>
                    <a:pt x="152" y="47"/>
                  </a:cubicBezTo>
                  <a:cubicBezTo>
                    <a:pt x="134" y="51"/>
                    <a:pt x="117" y="53"/>
                    <a:pt x="101" y="56"/>
                  </a:cubicBezTo>
                  <a:cubicBezTo>
                    <a:pt x="74" y="60"/>
                    <a:pt x="48" y="63"/>
                    <a:pt x="25" y="73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4" y="74"/>
                    <a:pt x="23" y="75"/>
                    <a:pt x="24" y="77"/>
                  </a:cubicBezTo>
                  <a:cubicBezTo>
                    <a:pt x="24" y="77"/>
                    <a:pt x="24" y="78"/>
                    <a:pt x="25" y="78"/>
                  </a:cubicBezTo>
                  <a:cubicBezTo>
                    <a:pt x="38" y="84"/>
                    <a:pt x="123" y="67"/>
                    <a:pt x="198" y="52"/>
                  </a:cubicBezTo>
                  <a:cubicBezTo>
                    <a:pt x="228" y="46"/>
                    <a:pt x="257" y="40"/>
                    <a:pt x="278" y="37"/>
                  </a:cubicBezTo>
                  <a:cubicBezTo>
                    <a:pt x="241" y="49"/>
                    <a:pt x="171" y="68"/>
                    <a:pt x="114" y="83"/>
                  </a:cubicBezTo>
                  <a:cubicBezTo>
                    <a:pt x="83" y="91"/>
                    <a:pt x="10" y="106"/>
                    <a:pt x="25" y="113"/>
                  </a:cubicBezTo>
                  <a:cubicBezTo>
                    <a:pt x="26" y="113"/>
                    <a:pt x="27" y="113"/>
                    <a:pt x="27" y="113"/>
                  </a:cubicBezTo>
                  <a:cubicBezTo>
                    <a:pt x="36" y="111"/>
                    <a:pt x="50" y="109"/>
                    <a:pt x="65" y="107"/>
                  </a:cubicBezTo>
                  <a:cubicBezTo>
                    <a:pt x="77" y="105"/>
                    <a:pt x="90" y="104"/>
                    <a:pt x="99" y="102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24" y="97"/>
                    <a:pt x="234" y="76"/>
                    <a:pt x="278" y="68"/>
                  </a:cubicBezTo>
                  <a:cubicBezTo>
                    <a:pt x="229" y="81"/>
                    <a:pt x="182" y="93"/>
                    <a:pt x="133" y="105"/>
                  </a:cubicBezTo>
                  <a:cubicBezTo>
                    <a:pt x="112" y="111"/>
                    <a:pt x="91" y="116"/>
                    <a:pt x="67" y="122"/>
                  </a:cubicBezTo>
                  <a:cubicBezTo>
                    <a:pt x="63" y="123"/>
                    <a:pt x="58" y="124"/>
                    <a:pt x="54" y="125"/>
                  </a:cubicBezTo>
                  <a:cubicBezTo>
                    <a:pt x="47" y="127"/>
                    <a:pt x="29" y="131"/>
                    <a:pt x="25" y="135"/>
                  </a:cubicBezTo>
                  <a:cubicBezTo>
                    <a:pt x="24" y="135"/>
                    <a:pt x="24" y="136"/>
                    <a:pt x="24" y="137"/>
                  </a:cubicBezTo>
                  <a:cubicBezTo>
                    <a:pt x="24" y="137"/>
                    <a:pt x="25" y="138"/>
                    <a:pt x="26" y="138"/>
                  </a:cubicBezTo>
                  <a:cubicBezTo>
                    <a:pt x="34" y="140"/>
                    <a:pt x="61" y="135"/>
                    <a:pt x="65" y="135"/>
                  </a:cubicBezTo>
                  <a:cubicBezTo>
                    <a:pt x="88" y="132"/>
                    <a:pt x="114" y="128"/>
                    <a:pt x="126" y="126"/>
                  </a:cubicBezTo>
                  <a:cubicBezTo>
                    <a:pt x="141" y="123"/>
                    <a:pt x="156" y="120"/>
                    <a:pt x="171" y="117"/>
                  </a:cubicBezTo>
                  <a:cubicBezTo>
                    <a:pt x="194" y="112"/>
                    <a:pt x="217" y="107"/>
                    <a:pt x="237" y="104"/>
                  </a:cubicBezTo>
                  <a:cubicBezTo>
                    <a:pt x="241" y="104"/>
                    <a:pt x="245" y="103"/>
                    <a:pt x="251" y="102"/>
                  </a:cubicBezTo>
                  <a:cubicBezTo>
                    <a:pt x="264" y="100"/>
                    <a:pt x="280" y="97"/>
                    <a:pt x="290" y="97"/>
                  </a:cubicBezTo>
                  <a:cubicBezTo>
                    <a:pt x="264" y="106"/>
                    <a:pt x="213" y="117"/>
                    <a:pt x="162" y="127"/>
                  </a:cubicBezTo>
                  <a:cubicBezTo>
                    <a:pt x="155" y="128"/>
                    <a:pt x="6" y="161"/>
                    <a:pt x="27" y="169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41" y="172"/>
                    <a:pt x="170" y="151"/>
                    <a:pt x="259" y="137"/>
                  </a:cubicBezTo>
                  <a:cubicBezTo>
                    <a:pt x="300" y="130"/>
                    <a:pt x="332" y="125"/>
                    <a:pt x="343" y="124"/>
                  </a:cubicBezTo>
                  <a:cubicBezTo>
                    <a:pt x="347" y="123"/>
                    <a:pt x="352" y="123"/>
                    <a:pt x="356" y="122"/>
                  </a:cubicBezTo>
                  <a:cubicBezTo>
                    <a:pt x="373" y="121"/>
                    <a:pt x="389" y="119"/>
                    <a:pt x="405" y="116"/>
                  </a:cubicBezTo>
                  <a:cubicBezTo>
                    <a:pt x="391" y="121"/>
                    <a:pt x="368" y="125"/>
                    <a:pt x="343" y="129"/>
                  </a:cubicBezTo>
                  <a:cubicBezTo>
                    <a:pt x="334" y="130"/>
                    <a:pt x="325" y="132"/>
                    <a:pt x="316" y="133"/>
                  </a:cubicBezTo>
                  <a:cubicBezTo>
                    <a:pt x="276" y="140"/>
                    <a:pt x="233" y="149"/>
                    <a:pt x="203" y="155"/>
                  </a:cubicBezTo>
                  <a:cubicBezTo>
                    <a:pt x="194" y="157"/>
                    <a:pt x="186" y="159"/>
                    <a:pt x="181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69" y="162"/>
                    <a:pt x="159" y="164"/>
                    <a:pt x="149" y="167"/>
                  </a:cubicBezTo>
                  <a:cubicBezTo>
                    <a:pt x="129" y="171"/>
                    <a:pt x="109" y="175"/>
                    <a:pt x="91" y="178"/>
                  </a:cubicBezTo>
                  <a:cubicBezTo>
                    <a:pt x="86" y="179"/>
                    <a:pt x="76" y="182"/>
                    <a:pt x="65" y="185"/>
                  </a:cubicBezTo>
                  <a:cubicBezTo>
                    <a:pt x="60" y="186"/>
                    <a:pt x="24" y="192"/>
                    <a:pt x="24" y="196"/>
                  </a:cubicBezTo>
                  <a:cubicBezTo>
                    <a:pt x="23" y="200"/>
                    <a:pt x="31" y="199"/>
                    <a:pt x="38" y="198"/>
                  </a:cubicBezTo>
                  <a:cubicBezTo>
                    <a:pt x="43" y="198"/>
                    <a:pt x="49" y="197"/>
                    <a:pt x="55" y="197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76" y="194"/>
                    <a:pt x="89" y="192"/>
                    <a:pt x="103" y="191"/>
                  </a:cubicBezTo>
                  <a:cubicBezTo>
                    <a:pt x="134" y="187"/>
                    <a:pt x="167" y="184"/>
                    <a:pt x="193" y="177"/>
                  </a:cubicBezTo>
                  <a:cubicBezTo>
                    <a:pt x="195" y="176"/>
                    <a:pt x="195" y="176"/>
                    <a:pt x="195" y="176"/>
                  </a:cubicBezTo>
                  <a:cubicBezTo>
                    <a:pt x="199" y="175"/>
                    <a:pt x="284" y="163"/>
                    <a:pt x="349" y="156"/>
                  </a:cubicBezTo>
                  <a:cubicBezTo>
                    <a:pt x="375" y="153"/>
                    <a:pt x="398" y="151"/>
                    <a:pt x="411" y="151"/>
                  </a:cubicBezTo>
                  <a:cubicBezTo>
                    <a:pt x="379" y="161"/>
                    <a:pt x="260" y="180"/>
                    <a:pt x="240" y="183"/>
                  </a:cubicBezTo>
                  <a:cubicBezTo>
                    <a:pt x="238" y="183"/>
                    <a:pt x="237" y="183"/>
                    <a:pt x="237" y="183"/>
                  </a:cubicBezTo>
                  <a:cubicBezTo>
                    <a:pt x="202" y="189"/>
                    <a:pt x="167" y="194"/>
                    <a:pt x="132" y="198"/>
                  </a:cubicBezTo>
                  <a:cubicBezTo>
                    <a:pt x="124" y="199"/>
                    <a:pt x="117" y="200"/>
                    <a:pt x="110" y="201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98" y="203"/>
                    <a:pt x="82" y="207"/>
                    <a:pt x="66" y="211"/>
                  </a:cubicBezTo>
                  <a:cubicBezTo>
                    <a:pt x="55" y="213"/>
                    <a:pt x="23" y="220"/>
                    <a:pt x="22" y="224"/>
                  </a:cubicBezTo>
                  <a:cubicBezTo>
                    <a:pt x="21" y="233"/>
                    <a:pt x="91" y="221"/>
                    <a:pt x="102" y="219"/>
                  </a:cubicBezTo>
                  <a:cubicBezTo>
                    <a:pt x="122" y="216"/>
                    <a:pt x="141" y="213"/>
                    <a:pt x="156" y="212"/>
                  </a:cubicBezTo>
                  <a:cubicBezTo>
                    <a:pt x="184" y="210"/>
                    <a:pt x="212" y="206"/>
                    <a:pt x="241" y="203"/>
                  </a:cubicBezTo>
                  <a:cubicBezTo>
                    <a:pt x="271" y="199"/>
                    <a:pt x="300" y="195"/>
                    <a:pt x="329" y="193"/>
                  </a:cubicBezTo>
                  <a:cubicBezTo>
                    <a:pt x="358" y="191"/>
                    <a:pt x="381" y="190"/>
                    <a:pt x="397" y="190"/>
                  </a:cubicBezTo>
                  <a:cubicBezTo>
                    <a:pt x="366" y="195"/>
                    <a:pt x="313" y="202"/>
                    <a:pt x="257" y="210"/>
                  </a:cubicBezTo>
                  <a:cubicBezTo>
                    <a:pt x="245" y="211"/>
                    <a:pt x="0" y="239"/>
                    <a:pt x="26" y="250"/>
                  </a:cubicBezTo>
                  <a:cubicBezTo>
                    <a:pt x="27" y="250"/>
                    <a:pt x="28" y="250"/>
                    <a:pt x="28" y="250"/>
                  </a:cubicBezTo>
                  <a:cubicBezTo>
                    <a:pt x="32" y="249"/>
                    <a:pt x="40" y="249"/>
                    <a:pt x="49" y="249"/>
                  </a:cubicBezTo>
                  <a:cubicBezTo>
                    <a:pt x="57" y="249"/>
                    <a:pt x="66" y="249"/>
                    <a:pt x="71" y="248"/>
                  </a:cubicBezTo>
                  <a:cubicBezTo>
                    <a:pt x="85" y="246"/>
                    <a:pt x="101" y="245"/>
                    <a:pt x="117" y="244"/>
                  </a:cubicBezTo>
                  <a:cubicBezTo>
                    <a:pt x="127" y="243"/>
                    <a:pt x="136" y="243"/>
                    <a:pt x="145" y="242"/>
                  </a:cubicBezTo>
                  <a:cubicBezTo>
                    <a:pt x="177" y="239"/>
                    <a:pt x="207" y="235"/>
                    <a:pt x="237" y="230"/>
                  </a:cubicBezTo>
                  <a:cubicBezTo>
                    <a:pt x="275" y="224"/>
                    <a:pt x="313" y="218"/>
                    <a:pt x="356" y="216"/>
                  </a:cubicBezTo>
                  <a:cubicBezTo>
                    <a:pt x="357" y="216"/>
                    <a:pt x="358" y="216"/>
                    <a:pt x="360" y="216"/>
                  </a:cubicBezTo>
                  <a:cubicBezTo>
                    <a:pt x="371" y="215"/>
                    <a:pt x="403" y="213"/>
                    <a:pt x="415" y="215"/>
                  </a:cubicBezTo>
                  <a:cubicBezTo>
                    <a:pt x="407" y="217"/>
                    <a:pt x="389" y="220"/>
                    <a:pt x="365" y="223"/>
                  </a:cubicBezTo>
                  <a:cubicBezTo>
                    <a:pt x="314" y="230"/>
                    <a:pt x="244" y="237"/>
                    <a:pt x="228" y="238"/>
                  </a:cubicBezTo>
                  <a:cubicBezTo>
                    <a:pt x="211" y="239"/>
                    <a:pt x="192" y="241"/>
                    <a:pt x="174" y="243"/>
                  </a:cubicBezTo>
                  <a:cubicBezTo>
                    <a:pt x="156" y="245"/>
                    <a:pt x="138" y="247"/>
                    <a:pt x="121" y="249"/>
                  </a:cubicBezTo>
                  <a:cubicBezTo>
                    <a:pt x="116" y="250"/>
                    <a:pt x="110" y="251"/>
                    <a:pt x="105" y="252"/>
                  </a:cubicBezTo>
                  <a:cubicBezTo>
                    <a:pt x="100" y="253"/>
                    <a:pt x="96" y="254"/>
                    <a:pt x="91" y="255"/>
                  </a:cubicBezTo>
                  <a:cubicBezTo>
                    <a:pt x="89" y="255"/>
                    <a:pt x="81" y="256"/>
                    <a:pt x="73" y="258"/>
                  </a:cubicBezTo>
                  <a:cubicBezTo>
                    <a:pt x="64" y="260"/>
                    <a:pt x="27" y="266"/>
                    <a:pt x="27" y="268"/>
                  </a:cubicBezTo>
                  <a:cubicBezTo>
                    <a:pt x="26" y="272"/>
                    <a:pt x="32" y="271"/>
                    <a:pt x="34" y="270"/>
                  </a:cubicBezTo>
                  <a:cubicBezTo>
                    <a:pt x="45" y="270"/>
                    <a:pt x="69" y="268"/>
                    <a:pt x="96" y="266"/>
                  </a:cubicBezTo>
                  <a:cubicBezTo>
                    <a:pt x="136" y="263"/>
                    <a:pt x="182" y="259"/>
                    <a:pt x="190" y="259"/>
                  </a:cubicBezTo>
                  <a:cubicBezTo>
                    <a:pt x="210" y="258"/>
                    <a:pt x="229" y="256"/>
                    <a:pt x="248" y="255"/>
                  </a:cubicBezTo>
                  <a:cubicBezTo>
                    <a:pt x="269" y="253"/>
                    <a:pt x="290" y="251"/>
                    <a:pt x="310" y="251"/>
                  </a:cubicBezTo>
                  <a:cubicBezTo>
                    <a:pt x="321" y="250"/>
                    <a:pt x="335" y="249"/>
                    <a:pt x="351" y="247"/>
                  </a:cubicBezTo>
                  <a:cubicBezTo>
                    <a:pt x="372" y="245"/>
                    <a:pt x="396" y="242"/>
                    <a:pt x="409" y="243"/>
                  </a:cubicBezTo>
                  <a:cubicBezTo>
                    <a:pt x="414" y="243"/>
                    <a:pt x="420" y="244"/>
                    <a:pt x="408" y="246"/>
                  </a:cubicBezTo>
                  <a:cubicBezTo>
                    <a:pt x="389" y="248"/>
                    <a:pt x="327" y="254"/>
                    <a:pt x="276" y="259"/>
                  </a:cubicBezTo>
                  <a:cubicBezTo>
                    <a:pt x="243" y="263"/>
                    <a:pt x="216" y="265"/>
                    <a:pt x="208" y="267"/>
                  </a:cubicBezTo>
                  <a:cubicBezTo>
                    <a:pt x="207" y="267"/>
                    <a:pt x="206" y="268"/>
                    <a:pt x="206" y="270"/>
                  </a:cubicBezTo>
                  <a:cubicBezTo>
                    <a:pt x="206" y="271"/>
                    <a:pt x="207" y="272"/>
                    <a:pt x="209" y="272"/>
                  </a:cubicBezTo>
                  <a:cubicBezTo>
                    <a:pt x="217" y="271"/>
                    <a:pt x="244" y="268"/>
                    <a:pt x="277" y="265"/>
                  </a:cubicBezTo>
                  <a:cubicBezTo>
                    <a:pt x="279" y="265"/>
                    <a:pt x="326" y="260"/>
                    <a:pt x="365" y="256"/>
                  </a:cubicBezTo>
                  <a:cubicBezTo>
                    <a:pt x="391" y="253"/>
                    <a:pt x="414" y="251"/>
                    <a:pt x="419" y="247"/>
                  </a:cubicBezTo>
                  <a:cubicBezTo>
                    <a:pt x="422" y="246"/>
                    <a:pt x="422" y="241"/>
                    <a:pt x="418" y="240"/>
                  </a:cubicBezTo>
                  <a:cubicBezTo>
                    <a:pt x="409" y="236"/>
                    <a:pt x="378" y="239"/>
                    <a:pt x="350" y="242"/>
                  </a:cubicBezTo>
                  <a:cubicBezTo>
                    <a:pt x="335" y="243"/>
                    <a:pt x="320" y="245"/>
                    <a:pt x="310" y="245"/>
                  </a:cubicBezTo>
                  <a:cubicBezTo>
                    <a:pt x="289" y="246"/>
                    <a:pt x="268" y="247"/>
                    <a:pt x="248" y="249"/>
                  </a:cubicBezTo>
                  <a:cubicBezTo>
                    <a:pt x="228" y="251"/>
                    <a:pt x="209" y="253"/>
                    <a:pt x="190" y="253"/>
                  </a:cubicBezTo>
                  <a:cubicBezTo>
                    <a:pt x="182" y="254"/>
                    <a:pt x="136" y="257"/>
                    <a:pt x="95" y="260"/>
                  </a:cubicBezTo>
                  <a:cubicBezTo>
                    <a:pt x="92" y="261"/>
                    <a:pt x="89" y="261"/>
                    <a:pt x="86" y="261"/>
                  </a:cubicBezTo>
                  <a:cubicBezTo>
                    <a:pt x="88" y="261"/>
                    <a:pt x="91" y="260"/>
                    <a:pt x="92" y="260"/>
                  </a:cubicBezTo>
                  <a:cubicBezTo>
                    <a:pt x="96" y="259"/>
                    <a:pt x="101" y="259"/>
                    <a:pt x="106" y="258"/>
                  </a:cubicBezTo>
                  <a:cubicBezTo>
                    <a:pt x="111" y="256"/>
                    <a:pt x="116" y="255"/>
                    <a:pt x="122" y="255"/>
                  </a:cubicBezTo>
                  <a:cubicBezTo>
                    <a:pt x="139" y="252"/>
                    <a:pt x="157" y="250"/>
                    <a:pt x="175" y="248"/>
                  </a:cubicBezTo>
                  <a:cubicBezTo>
                    <a:pt x="193" y="246"/>
                    <a:pt x="211" y="245"/>
                    <a:pt x="228" y="243"/>
                  </a:cubicBezTo>
                  <a:cubicBezTo>
                    <a:pt x="244" y="242"/>
                    <a:pt x="315" y="236"/>
                    <a:pt x="366" y="229"/>
                  </a:cubicBezTo>
                  <a:cubicBezTo>
                    <a:pt x="394" y="225"/>
                    <a:pt x="417" y="221"/>
                    <a:pt x="422" y="217"/>
                  </a:cubicBezTo>
                  <a:cubicBezTo>
                    <a:pt x="422" y="217"/>
                    <a:pt x="422" y="216"/>
                    <a:pt x="422" y="216"/>
                  </a:cubicBezTo>
                  <a:cubicBezTo>
                    <a:pt x="424" y="214"/>
                    <a:pt x="423" y="211"/>
                    <a:pt x="419" y="210"/>
                  </a:cubicBezTo>
                  <a:cubicBezTo>
                    <a:pt x="406" y="206"/>
                    <a:pt x="367" y="210"/>
                    <a:pt x="360" y="210"/>
                  </a:cubicBezTo>
                  <a:cubicBezTo>
                    <a:pt x="357" y="210"/>
                    <a:pt x="356" y="211"/>
                    <a:pt x="356" y="211"/>
                  </a:cubicBezTo>
                  <a:cubicBezTo>
                    <a:pt x="313" y="212"/>
                    <a:pt x="275" y="218"/>
                    <a:pt x="236" y="224"/>
                  </a:cubicBezTo>
                  <a:cubicBezTo>
                    <a:pt x="207" y="229"/>
                    <a:pt x="177" y="234"/>
                    <a:pt x="144" y="237"/>
                  </a:cubicBezTo>
                  <a:cubicBezTo>
                    <a:pt x="135" y="238"/>
                    <a:pt x="126" y="238"/>
                    <a:pt x="117" y="239"/>
                  </a:cubicBezTo>
                  <a:cubicBezTo>
                    <a:pt x="101" y="240"/>
                    <a:pt x="85" y="240"/>
                    <a:pt x="71" y="243"/>
                  </a:cubicBezTo>
                  <a:cubicBezTo>
                    <a:pt x="66" y="243"/>
                    <a:pt x="60" y="243"/>
                    <a:pt x="53" y="243"/>
                  </a:cubicBezTo>
                  <a:cubicBezTo>
                    <a:pt x="93" y="237"/>
                    <a:pt x="178" y="226"/>
                    <a:pt x="257" y="215"/>
                  </a:cubicBezTo>
                  <a:cubicBezTo>
                    <a:pt x="271" y="213"/>
                    <a:pt x="419" y="194"/>
                    <a:pt x="423" y="191"/>
                  </a:cubicBezTo>
                  <a:cubicBezTo>
                    <a:pt x="426" y="188"/>
                    <a:pt x="425" y="186"/>
                    <a:pt x="420" y="186"/>
                  </a:cubicBezTo>
                  <a:cubicBezTo>
                    <a:pt x="419" y="185"/>
                    <a:pt x="416" y="185"/>
                    <a:pt x="414" y="185"/>
                  </a:cubicBezTo>
                  <a:cubicBezTo>
                    <a:pt x="401" y="185"/>
                    <a:pt x="371" y="184"/>
                    <a:pt x="328" y="188"/>
                  </a:cubicBezTo>
                  <a:cubicBezTo>
                    <a:pt x="300" y="190"/>
                    <a:pt x="270" y="194"/>
                    <a:pt x="241" y="197"/>
                  </a:cubicBezTo>
                  <a:cubicBezTo>
                    <a:pt x="212" y="201"/>
                    <a:pt x="183" y="205"/>
                    <a:pt x="156" y="207"/>
                  </a:cubicBezTo>
                  <a:cubicBezTo>
                    <a:pt x="140" y="208"/>
                    <a:pt x="121" y="211"/>
                    <a:pt x="102" y="214"/>
                  </a:cubicBezTo>
                  <a:cubicBezTo>
                    <a:pt x="83" y="216"/>
                    <a:pt x="65" y="219"/>
                    <a:pt x="48" y="221"/>
                  </a:cubicBezTo>
                  <a:cubicBezTo>
                    <a:pt x="54" y="219"/>
                    <a:pt x="61" y="217"/>
                    <a:pt x="68" y="216"/>
                  </a:cubicBezTo>
                  <a:cubicBezTo>
                    <a:pt x="83" y="212"/>
                    <a:pt x="99" y="208"/>
                    <a:pt x="105" y="208"/>
                  </a:cubicBezTo>
                  <a:cubicBezTo>
                    <a:pt x="110" y="207"/>
                    <a:pt x="110" y="207"/>
                    <a:pt x="110" y="207"/>
                  </a:cubicBezTo>
                  <a:cubicBezTo>
                    <a:pt x="118" y="206"/>
                    <a:pt x="125" y="205"/>
                    <a:pt x="132" y="204"/>
                  </a:cubicBezTo>
                  <a:cubicBezTo>
                    <a:pt x="168" y="199"/>
                    <a:pt x="203" y="194"/>
                    <a:pt x="238" y="18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63" y="185"/>
                    <a:pt x="410" y="162"/>
                    <a:pt x="422" y="151"/>
                  </a:cubicBezTo>
                  <a:cubicBezTo>
                    <a:pt x="423" y="151"/>
                    <a:pt x="423" y="151"/>
                    <a:pt x="423" y="150"/>
                  </a:cubicBezTo>
                  <a:cubicBezTo>
                    <a:pt x="424" y="149"/>
                    <a:pt x="423" y="147"/>
                    <a:pt x="421" y="147"/>
                  </a:cubicBezTo>
                  <a:cubicBezTo>
                    <a:pt x="409" y="143"/>
                    <a:pt x="357" y="150"/>
                    <a:pt x="348" y="151"/>
                  </a:cubicBezTo>
                  <a:cubicBezTo>
                    <a:pt x="283" y="158"/>
                    <a:pt x="198" y="170"/>
                    <a:pt x="194" y="171"/>
                  </a:cubicBezTo>
                  <a:cubicBezTo>
                    <a:pt x="191" y="172"/>
                    <a:pt x="191" y="172"/>
                    <a:pt x="191" y="172"/>
                  </a:cubicBezTo>
                  <a:cubicBezTo>
                    <a:pt x="166" y="178"/>
                    <a:pt x="134" y="182"/>
                    <a:pt x="103" y="185"/>
                  </a:cubicBezTo>
                  <a:cubicBezTo>
                    <a:pt x="91" y="187"/>
                    <a:pt x="80" y="188"/>
                    <a:pt x="69" y="189"/>
                  </a:cubicBezTo>
                  <a:cubicBezTo>
                    <a:pt x="79" y="187"/>
                    <a:pt x="87" y="184"/>
                    <a:pt x="92" y="184"/>
                  </a:cubicBezTo>
                  <a:cubicBezTo>
                    <a:pt x="109" y="180"/>
                    <a:pt x="130" y="176"/>
                    <a:pt x="150" y="172"/>
                  </a:cubicBezTo>
                  <a:cubicBezTo>
                    <a:pt x="161" y="170"/>
                    <a:pt x="171" y="167"/>
                    <a:pt x="180" y="166"/>
                  </a:cubicBezTo>
                  <a:cubicBezTo>
                    <a:pt x="182" y="165"/>
                    <a:pt x="182" y="165"/>
                    <a:pt x="182" y="165"/>
                  </a:cubicBezTo>
                  <a:cubicBezTo>
                    <a:pt x="188" y="164"/>
                    <a:pt x="196" y="162"/>
                    <a:pt x="204" y="161"/>
                  </a:cubicBezTo>
                  <a:cubicBezTo>
                    <a:pt x="234" y="155"/>
                    <a:pt x="277" y="146"/>
                    <a:pt x="317" y="139"/>
                  </a:cubicBezTo>
                  <a:cubicBezTo>
                    <a:pt x="326" y="137"/>
                    <a:pt x="335" y="136"/>
                    <a:pt x="343" y="134"/>
                  </a:cubicBezTo>
                  <a:cubicBezTo>
                    <a:pt x="379" y="128"/>
                    <a:pt x="410" y="124"/>
                    <a:pt x="420" y="113"/>
                  </a:cubicBezTo>
                  <a:cubicBezTo>
                    <a:pt x="420" y="113"/>
                    <a:pt x="421" y="113"/>
                    <a:pt x="421" y="113"/>
                  </a:cubicBezTo>
                  <a:cubicBezTo>
                    <a:pt x="421" y="112"/>
                    <a:pt x="421" y="111"/>
                    <a:pt x="421" y="110"/>
                  </a:cubicBezTo>
                  <a:cubicBezTo>
                    <a:pt x="421" y="110"/>
                    <a:pt x="420" y="108"/>
                    <a:pt x="416" y="108"/>
                  </a:cubicBezTo>
                  <a:cubicBezTo>
                    <a:pt x="414" y="109"/>
                    <a:pt x="412" y="109"/>
                    <a:pt x="412" y="109"/>
                  </a:cubicBezTo>
                  <a:cubicBezTo>
                    <a:pt x="393" y="113"/>
                    <a:pt x="374" y="115"/>
                    <a:pt x="356" y="117"/>
                  </a:cubicBezTo>
                  <a:cubicBezTo>
                    <a:pt x="351" y="117"/>
                    <a:pt x="346" y="118"/>
                    <a:pt x="342" y="118"/>
                  </a:cubicBezTo>
                  <a:cubicBezTo>
                    <a:pt x="332" y="120"/>
                    <a:pt x="299" y="125"/>
                    <a:pt x="258" y="132"/>
                  </a:cubicBezTo>
                  <a:cubicBezTo>
                    <a:pt x="176" y="145"/>
                    <a:pt x="66" y="164"/>
                    <a:pt x="39" y="164"/>
                  </a:cubicBezTo>
                  <a:cubicBezTo>
                    <a:pt x="54" y="159"/>
                    <a:pt x="105" y="144"/>
                    <a:pt x="163" y="132"/>
                  </a:cubicBezTo>
                  <a:cubicBezTo>
                    <a:pt x="227" y="119"/>
                    <a:pt x="291" y="106"/>
                    <a:pt x="308" y="95"/>
                  </a:cubicBezTo>
                  <a:cubicBezTo>
                    <a:pt x="309" y="94"/>
                    <a:pt x="309" y="93"/>
                    <a:pt x="309" y="92"/>
                  </a:cubicBezTo>
                  <a:cubicBezTo>
                    <a:pt x="309" y="90"/>
                    <a:pt x="307" y="89"/>
                    <a:pt x="306" y="90"/>
                  </a:cubicBezTo>
                  <a:cubicBezTo>
                    <a:pt x="306" y="90"/>
                    <a:pt x="306" y="90"/>
                    <a:pt x="306" y="90"/>
                  </a:cubicBezTo>
                  <a:cubicBezTo>
                    <a:pt x="306" y="90"/>
                    <a:pt x="304" y="90"/>
                    <a:pt x="303" y="90"/>
                  </a:cubicBezTo>
                  <a:cubicBezTo>
                    <a:pt x="299" y="91"/>
                    <a:pt x="294" y="91"/>
                    <a:pt x="294" y="92"/>
                  </a:cubicBezTo>
                  <a:cubicBezTo>
                    <a:pt x="283" y="91"/>
                    <a:pt x="265" y="94"/>
                    <a:pt x="250" y="97"/>
                  </a:cubicBezTo>
                  <a:cubicBezTo>
                    <a:pt x="245" y="98"/>
                    <a:pt x="240" y="98"/>
                    <a:pt x="236" y="99"/>
                  </a:cubicBezTo>
                  <a:cubicBezTo>
                    <a:pt x="216" y="102"/>
                    <a:pt x="193" y="107"/>
                    <a:pt x="170" y="111"/>
                  </a:cubicBezTo>
                  <a:cubicBezTo>
                    <a:pt x="155" y="115"/>
                    <a:pt x="140" y="118"/>
                    <a:pt x="126" y="120"/>
                  </a:cubicBezTo>
                  <a:cubicBezTo>
                    <a:pt x="114" y="122"/>
                    <a:pt x="87" y="127"/>
                    <a:pt x="64" y="130"/>
                  </a:cubicBezTo>
                  <a:cubicBezTo>
                    <a:pt x="60" y="130"/>
                    <a:pt x="56" y="131"/>
                    <a:pt x="52" y="131"/>
                  </a:cubicBezTo>
                  <a:cubicBezTo>
                    <a:pt x="53" y="131"/>
                    <a:pt x="54" y="131"/>
                    <a:pt x="55" y="130"/>
                  </a:cubicBezTo>
                  <a:cubicBezTo>
                    <a:pt x="59" y="130"/>
                    <a:pt x="64" y="129"/>
                    <a:pt x="69" y="127"/>
                  </a:cubicBezTo>
                  <a:cubicBezTo>
                    <a:pt x="90" y="122"/>
                    <a:pt x="112" y="116"/>
                    <a:pt x="135" y="111"/>
                  </a:cubicBezTo>
                  <a:cubicBezTo>
                    <a:pt x="187" y="98"/>
                    <a:pt x="238" y="85"/>
                    <a:pt x="290" y="70"/>
                  </a:cubicBezTo>
                  <a:cubicBezTo>
                    <a:pt x="299" y="68"/>
                    <a:pt x="302" y="65"/>
                    <a:pt x="302" y="63"/>
                  </a:cubicBezTo>
                  <a:cubicBezTo>
                    <a:pt x="300" y="57"/>
                    <a:pt x="128" y="91"/>
                    <a:pt x="109" y="95"/>
                  </a:cubicBezTo>
                  <a:cubicBezTo>
                    <a:pt x="107" y="95"/>
                    <a:pt x="107" y="95"/>
                    <a:pt x="107" y="95"/>
                  </a:cubicBezTo>
                  <a:cubicBezTo>
                    <a:pt x="107" y="95"/>
                    <a:pt x="107" y="95"/>
                    <a:pt x="107" y="95"/>
                  </a:cubicBezTo>
                  <a:cubicBezTo>
                    <a:pt x="107" y="95"/>
                    <a:pt x="107" y="95"/>
                    <a:pt x="107" y="95"/>
                  </a:cubicBezTo>
                  <a:cubicBezTo>
                    <a:pt x="107" y="95"/>
                    <a:pt x="107" y="95"/>
                    <a:pt x="107" y="95"/>
                  </a:cubicBezTo>
                  <a:cubicBezTo>
                    <a:pt x="107" y="95"/>
                    <a:pt x="107" y="95"/>
                    <a:pt x="107" y="95"/>
                  </a:cubicBezTo>
                  <a:cubicBezTo>
                    <a:pt x="98" y="97"/>
                    <a:pt x="98" y="97"/>
                    <a:pt x="98" y="97"/>
                  </a:cubicBezTo>
                  <a:cubicBezTo>
                    <a:pt x="89" y="98"/>
                    <a:pt x="76" y="100"/>
                    <a:pt x="64" y="102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77" y="98"/>
                    <a:pt x="95" y="93"/>
                    <a:pt x="115" y="88"/>
                  </a:cubicBezTo>
                  <a:cubicBezTo>
                    <a:pt x="131" y="84"/>
                    <a:pt x="304" y="40"/>
                    <a:pt x="304" y="31"/>
                  </a:cubicBezTo>
                  <a:cubicBezTo>
                    <a:pt x="303" y="22"/>
                    <a:pt x="205" y="45"/>
                    <a:pt x="196" y="47"/>
                  </a:cubicBezTo>
                  <a:cubicBezTo>
                    <a:pt x="134" y="59"/>
                    <a:pt x="64" y="73"/>
                    <a:pt x="37" y="74"/>
                  </a:cubicBezTo>
                  <a:cubicBezTo>
                    <a:pt x="57" y="68"/>
                    <a:pt x="79" y="64"/>
                    <a:pt x="101" y="61"/>
                  </a:cubicBezTo>
                  <a:cubicBezTo>
                    <a:pt x="118" y="59"/>
                    <a:pt x="135" y="56"/>
                    <a:pt x="153" y="52"/>
                  </a:cubicBezTo>
                  <a:cubicBezTo>
                    <a:pt x="188" y="44"/>
                    <a:pt x="227" y="33"/>
                    <a:pt x="263" y="22"/>
                  </a:cubicBezTo>
                  <a:cubicBezTo>
                    <a:pt x="278" y="17"/>
                    <a:pt x="294" y="13"/>
                    <a:pt x="308" y="9"/>
                  </a:cubicBezTo>
                  <a:cubicBezTo>
                    <a:pt x="309" y="9"/>
                    <a:pt x="310" y="8"/>
                    <a:pt x="310" y="6"/>
                  </a:cubicBezTo>
                  <a:cubicBezTo>
                    <a:pt x="310" y="6"/>
                    <a:pt x="310" y="6"/>
                    <a:pt x="310" y="6"/>
                  </a:cubicBezTo>
                  <a:cubicBezTo>
                    <a:pt x="309" y="0"/>
                    <a:pt x="277" y="6"/>
                    <a:pt x="266" y="8"/>
                  </a:cubicBezTo>
                  <a:cubicBezTo>
                    <a:pt x="219" y="17"/>
                    <a:pt x="149" y="32"/>
                    <a:pt x="140" y="34"/>
                  </a:cubicBezTo>
                  <a:cubicBezTo>
                    <a:pt x="124" y="38"/>
                    <a:pt x="108" y="40"/>
                    <a:pt x="91" y="43"/>
                  </a:cubicBezTo>
                  <a:cubicBezTo>
                    <a:pt x="69" y="47"/>
                    <a:pt x="46" y="50"/>
                    <a:pt x="25" y="56"/>
                  </a:cubicBezTo>
                  <a:close/>
                  <a:moveTo>
                    <a:pt x="297" y="65"/>
                  </a:moveTo>
                  <a:cubicBezTo>
                    <a:pt x="297" y="65"/>
                    <a:pt x="296" y="65"/>
                    <a:pt x="295" y="65"/>
                  </a:cubicBezTo>
                  <a:cubicBezTo>
                    <a:pt x="296" y="65"/>
                    <a:pt x="297" y="65"/>
                    <a:pt x="297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1"/>
            <p:cNvSpPr>
              <a:spLocks/>
            </p:cNvSpPr>
            <p:nvPr/>
          </p:nvSpPr>
          <p:spPr bwMode="auto">
            <a:xfrm>
              <a:off x="3911" y="1600"/>
              <a:ext cx="422" cy="1034"/>
            </a:xfrm>
            <a:custGeom>
              <a:avLst/>
              <a:gdLst>
                <a:gd name="T0" fmla="*/ 1 w 178"/>
                <a:gd name="T1" fmla="*/ 44 h 435"/>
                <a:gd name="T2" fmla="*/ 12 w 178"/>
                <a:gd name="T3" fmla="*/ 194 h 435"/>
                <a:gd name="T4" fmla="*/ 14 w 178"/>
                <a:gd name="T5" fmla="*/ 193 h 435"/>
                <a:gd name="T6" fmla="*/ 28 w 178"/>
                <a:gd name="T7" fmla="*/ 126 h 435"/>
                <a:gd name="T8" fmla="*/ 33 w 178"/>
                <a:gd name="T9" fmla="*/ 198 h 435"/>
                <a:gd name="T10" fmla="*/ 38 w 178"/>
                <a:gd name="T11" fmla="*/ 199 h 435"/>
                <a:gd name="T12" fmla="*/ 47 w 178"/>
                <a:gd name="T13" fmla="*/ 62 h 435"/>
                <a:gd name="T14" fmla="*/ 51 w 178"/>
                <a:gd name="T15" fmla="*/ 210 h 435"/>
                <a:gd name="T16" fmla="*/ 68 w 178"/>
                <a:gd name="T17" fmla="*/ 212 h 435"/>
                <a:gd name="T18" fmla="*/ 76 w 178"/>
                <a:gd name="T19" fmla="*/ 35 h 435"/>
                <a:gd name="T20" fmla="*/ 76 w 178"/>
                <a:gd name="T21" fmla="*/ 229 h 435"/>
                <a:gd name="T22" fmla="*/ 93 w 178"/>
                <a:gd name="T23" fmla="*/ 244 h 435"/>
                <a:gd name="T24" fmla="*/ 97 w 178"/>
                <a:gd name="T25" fmla="*/ 150 h 435"/>
                <a:gd name="T26" fmla="*/ 100 w 178"/>
                <a:gd name="T27" fmla="*/ 36 h 435"/>
                <a:gd name="T28" fmla="*/ 105 w 178"/>
                <a:gd name="T29" fmla="*/ 80 h 435"/>
                <a:gd name="T30" fmla="*/ 104 w 178"/>
                <a:gd name="T31" fmla="*/ 292 h 435"/>
                <a:gd name="T32" fmla="*/ 118 w 178"/>
                <a:gd name="T33" fmla="*/ 233 h 435"/>
                <a:gd name="T34" fmla="*/ 125 w 178"/>
                <a:gd name="T35" fmla="*/ 217 h 435"/>
                <a:gd name="T36" fmla="*/ 125 w 178"/>
                <a:gd name="T37" fmla="*/ 424 h 435"/>
                <a:gd name="T38" fmla="*/ 145 w 178"/>
                <a:gd name="T39" fmla="*/ 294 h 435"/>
                <a:gd name="T40" fmla="*/ 149 w 178"/>
                <a:gd name="T41" fmla="*/ 54 h 435"/>
                <a:gd name="T42" fmla="*/ 154 w 178"/>
                <a:gd name="T43" fmla="*/ 87 h 435"/>
                <a:gd name="T44" fmla="*/ 155 w 178"/>
                <a:gd name="T45" fmla="*/ 277 h 435"/>
                <a:gd name="T46" fmla="*/ 166 w 178"/>
                <a:gd name="T47" fmla="*/ 425 h 435"/>
                <a:gd name="T48" fmla="*/ 176 w 178"/>
                <a:gd name="T49" fmla="*/ 103 h 435"/>
                <a:gd name="T50" fmla="*/ 173 w 178"/>
                <a:gd name="T51" fmla="*/ 2 h 435"/>
                <a:gd name="T52" fmla="*/ 168 w 178"/>
                <a:gd name="T53" fmla="*/ 299 h 435"/>
                <a:gd name="T54" fmla="*/ 160 w 178"/>
                <a:gd name="T55" fmla="*/ 277 h 435"/>
                <a:gd name="T56" fmla="*/ 159 w 178"/>
                <a:gd name="T57" fmla="*/ 87 h 435"/>
                <a:gd name="T58" fmla="*/ 150 w 178"/>
                <a:gd name="T59" fmla="*/ 7 h 435"/>
                <a:gd name="T60" fmla="*/ 141 w 178"/>
                <a:gd name="T61" fmla="*/ 176 h 435"/>
                <a:gd name="T62" fmla="*/ 131 w 178"/>
                <a:gd name="T63" fmla="*/ 424 h 435"/>
                <a:gd name="T64" fmla="*/ 131 w 178"/>
                <a:gd name="T65" fmla="*/ 217 h 435"/>
                <a:gd name="T66" fmla="*/ 118 w 178"/>
                <a:gd name="T67" fmla="*/ 100 h 435"/>
                <a:gd name="T68" fmla="*/ 107 w 178"/>
                <a:gd name="T69" fmla="*/ 287 h 435"/>
                <a:gd name="T70" fmla="*/ 111 w 178"/>
                <a:gd name="T71" fmla="*/ 80 h 435"/>
                <a:gd name="T72" fmla="*/ 95 w 178"/>
                <a:gd name="T73" fmla="*/ 33 h 435"/>
                <a:gd name="T74" fmla="*/ 92 w 178"/>
                <a:gd name="T75" fmla="*/ 141 h 435"/>
                <a:gd name="T76" fmla="*/ 88 w 178"/>
                <a:gd name="T77" fmla="*/ 230 h 435"/>
                <a:gd name="T78" fmla="*/ 81 w 178"/>
                <a:gd name="T79" fmla="*/ 229 h 435"/>
                <a:gd name="T80" fmla="*/ 80 w 178"/>
                <a:gd name="T81" fmla="*/ 27 h 435"/>
                <a:gd name="T82" fmla="*/ 66 w 178"/>
                <a:gd name="T83" fmla="*/ 88 h 435"/>
                <a:gd name="T84" fmla="*/ 56 w 178"/>
                <a:gd name="T85" fmla="*/ 225 h 435"/>
                <a:gd name="T86" fmla="*/ 54 w 178"/>
                <a:gd name="T87" fmla="*/ 30 h 435"/>
                <a:gd name="T88" fmla="*/ 50 w 178"/>
                <a:gd name="T89" fmla="*/ 27 h 435"/>
                <a:gd name="T90" fmla="*/ 45 w 178"/>
                <a:gd name="T91" fmla="*/ 29 h 435"/>
                <a:gd name="T92" fmla="*/ 39 w 178"/>
                <a:gd name="T93" fmla="*/ 103 h 435"/>
                <a:gd name="T94" fmla="*/ 25 w 178"/>
                <a:gd name="T95" fmla="*/ 36 h 435"/>
                <a:gd name="T96" fmla="*/ 7 w 178"/>
                <a:gd name="T97" fmla="*/ 146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8" h="435">
                  <a:moveTo>
                    <a:pt x="6" y="43"/>
                  </a:moveTo>
                  <a:cubicBezTo>
                    <a:pt x="6" y="42"/>
                    <a:pt x="5" y="41"/>
                    <a:pt x="3" y="41"/>
                  </a:cubicBezTo>
                  <a:cubicBezTo>
                    <a:pt x="2" y="41"/>
                    <a:pt x="0" y="42"/>
                    <a:pt x="1" y="44"/>
                  </a:cubicBezTo>
                  <a:cubicBezTo>
                    <a:pt x="1" y="46"/>
                    <a:pt x="1" y="56"/>
                    <a:pt x="1" y="69"/>
                  </a:cubicBezTo>
                  <a:cubicBezTo>
                    <a:pt x="1" y="91"/>
                    <a:pt x="1" y="121"/>
                    <a:pt x="2" y="147"/>
                  </a:cubicBezTo>
                  <a:cubicBezTo>
                    <a:pt x="3" y="173"/>
                    <a:pt x="5" y="195"/>
                    <a:pt x="12" y="194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2" y="194"/>
                    <a:pt x="12" y="194"/>
                    <a:pt x="12" y="194"/>
                  </a:cubicBezTo>
                  <a:cubicBezTo>
                    <a:pt x="13" y="194"/>
                    <a:pt x="14" y="194"/>
                    <a:pt x="14" y="193"/>
                  </a:cubicBezTo>
                  <a:cubicBezTo>
                    <a:pt x="21" y="182"/>
                    <a:pt x="21" y="147"/>
                    <a:pt x="21" y="112"/>
                  </a:cubicBezTo>
                  <a:cubicBezTo>
                    <a:pt x="22" y="88"/>
                    <a:pt x="22" y="65"/>
                    <a:pt x="24" y="50"/>
                  </a:cubicBezTo>
                  <a:cubicBezTo>
                    <a:pt x="25" y="64"/>
                    <a:pt x="26" y="96"/>
                    <a:pt x="28" y="126"/>
                  </a:cubicBezTo>
                  <a:cubicBezTo>
                    <a:pt x="29" y="157"/>
                    <a:pt x="30" y="187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4" y="201"/>
                    <a:pt x="35" y="202"/>
                    <a:pt x="36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7" y="202"/>
                    <a:pt x="38" y="201"/>
                    <a:pt x="38" y="199"/>
                  </a:cubicBezTo>
                  <a:cubicBezTo>
                    <a:pt x="47" y="167"/>
                    <a:pt x="46" y="135"/>
                    <a:pt x="44" y="103"/>
                  </a:cubicBezTo>
                  <a:cubicBezTo>
                    <a:pt x="44" y="99"/>
                    <a:pt x="44" y="95"/>
                    <a:pt x="44" y="91"/>
                  </a:cubicBezTo>
                  <a:cubicBezTo>
                    <a:pt x="44" y="91"/>
                    <a:pt x="45" y="77"/>
                    <a:pt x="47" y="62"/>
                  </a:cubicBezTo>
                  <a:cubicBezTo>
                    <a:pt x="48" y="50"/>
                    <a:pt x="49" y="37"/>
                    <a:pt x="50" y="33"/>
                  </a:cubicBezTo>
                  <a:cubicBezTo>
                    <a:pt x="51" y="33"/>
                    <a:pt x="50" y="104"/>
                    <a:pt x="50" y="109"/>
                  </a:cubicBezTo>
                  <a:cubicBezTo>
                    <a:pt x="51" y="151"/>
                    <a:pt x="51" y="196"/>
                    <a:pt x="51" y="210"/>
                  </a:cubicBezTo>
                  <a:cubicBezTo>
                    <a:pt x="51" y="214"/>
                    <a:pt x="51" y="219"/>
                    <a:pt x="51" y="225"/>
                  </a:cubicBezTo>
                  <a:cubicBezTo>
                    <a:pt x="50" y="245"/>
                    <a:pt x="51" y="293"/>
                    <a:pt x="59" y="280"/>
                  </a:cubicBezTo>
                  <a:cubicBezTo>
                    <a:pt x="63" y="274"/>
                    <a:pt x="66" y="246"/>
                    <a:pt x="68" y="212"/>
                  </a:cubicBezTo>
                  <a:cubicBezTo>
                    <a:pt x="71" y="165"/>
                    <a:pt x="72" y="107"/>
                    <a:pt x="71" y="87"/>
                  </a:cubicBezTo>
                  <a:cubicBezTo>
                    <a:pt x="70" y="78"/>
                    <a:pt x="70" y="63"/>
                    <a:pt x="72" y="49"/>
                  </a:cubicBezTo>
                  <a:cubicBezTo>
                    <a:pt x="73" y="44"/>
                    <a:pt x="74" y="39"/>
                    <a:pt x="76" y="35"/>
                  </a:cubicBezTo>
                  <a:cubicBezTo>
                    <a:pt x="79" y="71"/>
                    <a:pt x="78" y="122"/>
                    <a:pt x="77" y="169"/>
                  </a:cubicBezTo>
                  <a:cubicBezTo>
                    <a:pt x="76" y="190"/>
                    <a:pt x="76" y="211"/>
                    <a:pt x="76" y="228"/>
                  </a:cubicBezTo>
                  <a:cubicBezTo>
                    <a:pt x="76" y="231"/>
                    <a:pt x="76" y="228"/>
                    <a:pt x="76" y="229"/>
                  </a:cubicBezTo>
                  <a:cubicBezTo>
                    <a:pt x="76" y="232"/>
                    <a:pt x="77" y="283"/>
                    <a:pt x="83" y="285"/>
                  </a:cubicBezTo>
                  <a:cubicBezTo>
                    <a:pt x="84" y="285"/>
                    <a:pt x="86" y="285"/>
                    <a:pt x="87" y="283"/>
                  </a:cubicBezTo>
                  <a:cubicBezTo>
                    <a:pt x="92" y="276"/>
                    <a:pt x="93" y="262"/>
                    <a:pt x="93" y="244"/>
                  </a:cubicBezTo>
                  <a:cubicBezTo>
                    <a:pt x="93" y="239"/>
                    <a:pt x="93" y="235"/>
                    <a:pt x="94" y="230"/>
                  </a:cubicBezTo>
                  <a:cubicBezTo>
                    <a:pt x="94" y="218"/>
                    <a:pt x="95" y="204"/>
                    <a:pt x="95" y="191"/>
                  </a:cubicBezTo>
                  <a:cubicBezTo>
                    <a:pt x="96" y="174"/>
                    <a:pt x="97" y="158"/>
                    <a:pt x="97" y="150"/>
                  </a:cubicBezTo>
                  <a:cubicBezTo>
                    <a:pt x="97" y="141"/>
                    <a:pt x="97" y="141"/>
                    <a:pt x="97" y="141"/>
                  </a:cubicBezTo>
                  <a:cubicBezTo>
                    <a:pt x="97" y="133"/>
                    <a:pt x="97" y="125"/>
                    <a:pt x="97" y="118"/>
                  </a:cubicBezTo>
                  <a:cubicBezTo>
                    <a:pt x="97" y="90"/>
                    <a:pt x="97" y="64"/>
                    <a:pt x="100" y="36"/>
                  </a:cubicBezTo>
                  <a:cubicBezTo>
                    <a:pt x="101" y="35"/>
                    <a:pt x="101" y="34"/>
                    <a:pt x="101" y="33"/>
                  </a:cubicBezTo>
                  <a:cubicBezTo>
                    <a:pt x="100" y="29"/>
                    <a:pt x="101" y="27"/>
                    <a:pt x="102" y="24"/>
                  </a:cubicBezTo>
                  <a:cubicBezTo>
                    <a:pt x="103" y="31"/>
                    <a:pt x="104" y="54"/>
                    <a:pt x="105" y="80"/>
                  </a:cubicBezTo>
                  <a:cubicBezTo>
                    <a:pt x="106" y="116"/>
                    <a:pt x="106" y="155"/>
                    <a:pt x="105" y="163"/>
                  </a:cubicBezTo>
                  <a:cubicBezTo>
                    <a:pt x="103" y="170"/>
                    <a:pt x="100" y="212"/>
                    <a:pt x="100" y="246"/>
                  </a:cubicBezTo>
                  <a:cubicBezTo>
                    <a:pt x="100" y="269"/>
                    <a:pt x="101" y="288"/>
                    <a:pt x="104" y="292"/>
                  </a:cubicBezTo>
                  <a:cubicBezTo>
                    <a:pt x="106" y="294"/>
                    <a:pt x="108" y="294"/>
                    <a:pt x="110" y="293"/>
                  </a:cubicBezTo>
                  <a:cubicBezTo>
                    <a:pt x="114" y="289"/>
                    <a:pt x="115" y="270"/>
                    <a:pt x="117" y="250"/>
                  </a:cubicBezTo>
                  <a:cubicBezTo>
                    <a:pt x="117" y="244"/>
                    <a:pt x="117" y="238"/>
                    <a:pt x="118" y="233"/>
                  </a:cubicBezTo>
                  <a:cubicBezTo>
                    <a:pt x="121" y="196"/>
                    <a:pt x="122" y="145"/>
                    <a:pt x="123" y="101"/>
                  </a:cubicBezTo>
                  <a:cubicBezTo>
                    <a:pt x="124" y="63"/>
                    <a:pt x="125" y="32"/>
                    <a:pt x="126" y="20"/>
                  </a:cubicBezTo>
                  <a:cubicBezTo>
                    <a:pt x="133" y="49"/>
                    <a:pt x="129" y="141"/>
                    <a:pt x="125" y="217"/>
                  </a:cubicBezTo>
                  <a:cubicBezTo>
                    <a:pt x="123" y="255"/>
                    <a:pt x="122" y="289"/>
                    <a:pt x="122" y="309"/>
                  </a:cubicBezTo>
                  <a:cubicBezTo>
                    <a:pt x="122" y="311"/>
                    <a:pt x="122" y="316"/>
                    <a:pt x="122" y="323"/>
                  </a:cubicBezTo>
                  <a:cubicBezTo>
                    <a:pt x="121" y="346"/>
                    <a:pt x="120" y="404"/>
                    <a:pt x="125" y="424"/>
                  </a:cubicBezTo>
                  <a:cubicBezTo>
                    <a:pt x="127" y="431"/>
                    <a:pt x="132" y="435"/>
                    <a:pt x="136" y="427"/>
                  </a:cubicBezTo>
                  <a:cubicBezTo>
                    <a:pt x="137" y="424"/>
                    <a:pt x="137" y="419"/>
                    <a:pt x="138" y="410"/>
                  </a:cubicBezTo>
                  <a:cubicBezTo>
                    <a:pt x="142" y="375"/>
                    <a:pt x="144" y="335"/>
                    <a:pt x="145" y="294"/>
                  </a:cubicBezTo>
                  <a:cubicBezTo>
                    <a:pt x="146" y="253"/>
                    <a:pt x="147" y="212"/>
                    <a:pt x="147" y="176"/>
                  </a:cubicBezTo>
                  <a:cubicBezTo>
                    <a:pt x="147" y="171"/>
                    <a:pt x="147" y="176"/>
                    <a:pt x="147" y="172"/>
                  </a:cubicBezTo>
                  <a:cubicBezTo>
                    <a:pt x="147" y="153"/>
                    <a:pt x="147" y="96"/>
                    <a:pt x="149" y="54"/>
                  </a:cubicBezTo>
                  <a:cubicBezTo>
                    <a:pt x="151" y="37"/>
                    <a:pt x="152" y="23"/>
                    <a:pt x="154" y="15"/>
                  </a:cubicBezTo>
                  <a:cubicBezTo>
                    <a:pt x="154" y="22"/>
                    <a:pt x="154" y="30"/>
                    <a:pt x="154" y="39"/>
                  </a:cubicBezTo>
                  <a:cubicBezTo>
                    <a:pt x="154" y="61"/>
                    <a:pt x="153" y="85"/>
                    <a:pt x="154" y="87"/>
                  </a:cubicBezTo>
                  <a:cubicBezTo>
                    <a:pt x="154" y="109"/>
                    <a:pt x="155" y="134"/>
                    <a:pt x="155" y="158"/>
                  </a:cubicBezTo>
                  <a:cubicBezTo>
                    <a:pt x="155" y="186"/>
                    <a:pt x="154" y="214"/>
                    <a:pt x="154" y="238"/>
                  </a:cubicBezTo>
                  <a:cubicBezTo>
                    <a:pt x="153" y="249"/>
                    <a:pt x="154" y="263"/>
                    <a:pt x="155" y="277"/>
                  </a:cubicBezTo>
                  <a:cubicBezTo>
                    <a:pt x="156" y="318"/>
                    <a:pt x="152" y="355"/>
                    <a:pt x="153" y="396"/>
                  </a:cubicBezTo>
                  <a:cubicBezTo>
                    <a:pt x="153" y="412"/>
                    <a:pt x="155" y="426"/>
                    <a:pt x="158" y="428"/>
                  </a:cubicBezTo>
                  <a:cubicBezTo>
                    <a:pt x="162" y="431"/>
                    <a:pt x="164" y="427"/>
                    <a:pt x="166" y="425"/>
                  </a:cubicBezTo>
                  <a:cubicBezTo>
                    <a:pt x="172" y="413"/>
                    <a:pt x="173" y="363"/>
                    <a:pt x="174" y="299"/>
                  </a:cubicBezTo>
                  <a:cubicBezTo>
                    <a:pt x="174" y="278"/>
                    <a:pt x="174" y="256"/>
                    <a:pt x="175" y="232"/>
                  </a:cubicBezTo>
                  <a:cubicBezTo>
                    <a:pt x="176" y="188"/>
                    <a:pt x="176" y="143"/>
                    <a:pt x="176" y="103"/>
                  </a:cubicBezTo>
                  <a:cubicBezTo>
                    <a:pt x="177" y="58"/>
                    <a:pt x="177" y="21"/>
                    <a:pt x="178" y="3"/>
                  </a:cubicBezTo>
                  <a:cubicBezTo>
                    <a:pt x="178" y="1"/>
                    <a:pt x="177" y="0"/>
                    <a:pt x="175" y="0"/>
                  </a:cubicBezTo>
                  <a:cubicBezTo>
                    <a:pt x="174" y="0"/>
                    <a:pt x="173" y="1"/>
                    <a:pt x="173" y="2"/>
                  </a:cubicBezTo>
                  <a:cubicBezTo>
                    <a:pt x="172" y="20"/>
                    <a:pt x="171" y="58"/>
                    <a:pt x="171" y="103"/>
                  </a:cubicBezTo>
                  <a:cubicBezTo>
                    <a:pt x="171" y="143"/>
                    <a:pt x="170" y="188"/>
                    <a:pt x="169" y="232"/>
                  </a:cubicBezTo>
                  <a:cubicBezTo>
                    <a:pt x="169" y="255"/>
                    <a:pt x="168" y="278"/>
                    <a:pt x="168" y="299"/>
                  </a:cubicBezTo>
                  <a:cubicBezTo>
                    <a:pt x="168" y="302"/>
                    <a:pt x="164" y="425"/>
                    <a:pt x="161" y="422"/>
                  </a:cubicBezTo>
                  <a:cubicBezTo>
                    <a:pt x="160" y="422"/>
                    <a:pt x="159" y="416"/>
                    <a:pt x="159" y="396"/>
                  </a:cubicBezTo>
                  <a:cubicBezTo>
                    <a:pt x="158" y="355"/>
                    <a:pt x="162" y="317"/>
                    <a:pt x="160" y="277"/>
                  </a:cubicBezTo>
                  <a:cubicBezTo>
                    <a:pt x="159" y="263"/>
                    <a:pt x="159" y="249"/>
                    <a:pt x="159" y="238"/>
                  </a:cubicBezTo>
                  <a:cubicBezTo>
                    <a:pt x="160" y="214"/>
                    <a:pt x="160" y="186"/>
                    <a:pt x="160" y="158"/>
                  </a:cubicBezTo>
                  <a:cubicBezTo>
                    <a:pt x="160" y="133"/>
                    <a:pt x="160" y="109"/>
                    <a:pt x="159" y="87"/>
                  </a:cubicBezTo>
                  <a:cubicBezTo>
                    <a:pt x="159" y="85"/>
                    <a:pt x="159" y="61"/>
                    <a:pt x="159" y="39"/>
                  </a:cubicBezTo>
                  <a:cubicBezTo>
                    <a:pt x="159" y="29"/>
                    <a:pt x="159" y="18"/>
                    <a:pt x="159" y="8"/>
                  </a:cubicBezTo>
                  <a:cubicBezTo>
                    <a:pt x="160" y="2"/>
                    <a:pt x="152" y="3"/>
                    <a:pt x="150" y="7"/>
                  </a:cubicBezTo>
                  <a:cubicBezTo>
                    <a:pt x="146" y="15"/>
                    <a:pt x="145" y="38"/>
                    <a:pt x="144" y="54"/>
                  </a:cubicBezTo>
                  <a:cubicBezTo>
                    <a:pt x="141" y="95"/>
                    <a:pt x="141" y="153"/>
                    <a:pt x="141" y="172"/>
                  </a:cubicBezTo>
                  <a:cubicBezTo>
                    <a:pt x="141" y="173"/>
                    <a:pt x="141" y="169"/>
                    <a:pt x="141" y="176"/>
                  </a:cubicBezTo>
                  <a:cubicBezTo>
                    <a:pt x="141" y="212"/>
                    <a:pt x="141" y="254"/>
                    <a:pt x="140" y="294"/>
                  </a:cubicBezTo>
                  <a:cubicBezTo>
                    <a:pt x="138" y="335"/>
                    <a:pt x="136" y="375"/>
                    <a:pt x="133" y="409"/>
                  </a:cubicBezTo>
                  <a:cubicBezTo>
                    <a:pt x="132" y="417"/>
                    <a:pt x="132" y="422"/>
                    <a:pt x="131" y="424"/>
                  </a:cubicBezTo>
                  <a:cubicBezTo>
                    <a:pt x="125" y="417"/>
                    <a:pt x="127" y="352"/>
                    <a:pt x="127" y="323"/>
                  </a:cubicBezTo>
                  <a:cubicBezTo>
                    <a:pt x="127" y="316"/>
                    <a:pt x="127" y="311"/>
                    <a:pt x="127" y="309"/>
                  </a:cubicBezTo>
                  <a:cubicBezTo>
                    <a:pt x="127" y="290"/>
                    <a:pt x="129" y="255"/>
                    <a:pt x="131" y="217"/>
                  </a:cubicBezTo>
                  <a:cubicBezTo>
                    <a:pt x="134" y="135"/>
                    <a:pt x="139" y="34"/>
                    <a:pt x="129" y="12"/>
                  </a:cubicBezTo>
                  <a:cubicBezTo>
                    <a:pt x="128" y="10"/>
                    <a:pt x="126" y="9"/>
                    <a:pt x="124" y="10"/>
                  </a:cubicBezTo>
                  <a:cubicBezTo>
                    <a:pt x="120" y="12"/>
                    <a:pt x="119" y="52"/>
                    <a:pt x="118" y="100"/>
                  </a:cubicBezTo>
                  <a:cubicBezTo>
                    <a:pt x="117" y="144"/>
                    <a:pt x="116" y="195"/>
                    <a:pt x="113" y="232"/>
                  </a:cubicBezTo>
                  <a:cubicBezTo>
                    <a:pt x="112" y="238"/>
                    <a:pt x="112" y="244"/>
                    <a:pt x="111" y="249"/>
                  </a:cubicBezTo>
                  <a:cubicBezTo>
                    <a:pt x="110" y="266"/>
                    <a:pt x="109" y="282"/>
                    <a:pt x="107" y="287"/>
                  </a:cubicBezTo>
                  <a:cubicBezTo>
                    <a:pt x="106" y="282"/>
                    <a:pt x="105" y="266"/>
                    <a:pt x="105" y="246"/>
                  </a:cubicBezTo>
                  <a:cubicBezTo>
                    <a:pt x="106" y="213"/>
                    <a:pt x="108" y="171"/>
                    <a:pt x="110" y="165"/>
                  </a:cubicBezTo>
                  <a:cubicBezTo>
                    <a:pt x="112" y="156"/>
                    <a:pt x="112" y="116"/>
                    <a:pt x="111" y="80"/>
                  </a:cubicBezTo>
                  <a:cubicBezTo>
                    <a:pt x="110" y="52"/>
                    <a:pt x="108" y="26"/>
                    <a:pt x="105" y="18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2" y="11"/>
                    <a:pt x="95" y="21"/>
                    <a:pt x="95" y="33"/>
                  </a:cubicBezTo>
                  <a:cubicBezTo>
                    <a:pt x="95" y="34"/>
                    <a:pt x="95" y="35"/>
                    <a:pt x="95" y="36"/>
                  </a:cubicBezTo>
                  <a:cubicBezTo>
                    <a:pt x="92" y="64"/>
                    <a:pt x="92" y="90"/>
                    <a:pt x="92" y="118"/>
                  </a:cubicBezTo>
                  <a:cubicBezTo>
                    <a:pt x="92" y="125"/>
                    <a:pt x="92" y="133"/>
                    <a:pt x="92" y="141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8"/>
                    <a:pt x="91" y="174"/>
                    <a:pt x="90" y="191"/>
                  </a:cubicBezTo>
                  <a:cubicBezTo>
                    <a:pt x="89" y="204"/>
                    <a:pt x="89" y="217"/>
                    <a:pt x="88" y="230"/>
                  </a:cubicBezTo>
                  <a:cubicBezTo>
                    <a:pt x="88" y="235"/>
                    <a:pt x="88" y="239"/>
                    <a:pt x="88" y="244"/>
                  </a:cubicBezTo>
                  <a:cubicBezTo>
                    <a:pt x="87" y="259"/>
                    <a:pt x="87" y="271"/>
                    <a:pt x="84" y="278"/>
                  </a:cubicBezTo>
                  <a:cubicBezTo>
                    <a:pt x="81" y="272"/>
                    <a:pt x="81" y="238"/>
                    <a:pt x="81" y="229"/>
                  </a:cubicBezTo>
                  <a:cubicBezTo>
                    <a:pt x="81" y="227"/>
                    <a:pt x="81" y="230"/>
                    <a:pt x="81" y="228"/>
                  </a:cubicBezTo>
                  <a:cubicBezTo>
                    <a:pt x="81" y="210"/>
                    <a:pt x="82" y="190"/>
                    <a:pt x="82" y="169"/>
                  </a:cubicBezTo>
                  <a:cubicBezTo>
                    <a:pt x="84" y="118"/>
                    <a:pt x="85" y="63"/>
                    <a:pt x="80" y="27"/>
                  </a:cubicBezTo>
                  <a:cubicBezTo>
                    <a:pt x="80" y="26"/>
                    <a:pt x="80" y="26"/>
                    <a:pt x="79" y="25"/>
                  </a:cubicBezTo>
                  <a:cubicBezTo>
                    <a:pt x="73" y="19"/>
                    <a:pt x="67" y="46"/>
                    <a:pt x="67" y="49"/>
                  </a:cubicBezTo>
                  <a:cubicBezTo>
                    <a:pt x="65" y="62"/>
                    <a:pt x="65" y="78"/>
                    <a:pt x="66" y="88"/>
                  </a:cubicBezTo>
                  <a:cubicBezTo>
                    <a:pt x="67" y="107"/>
                    <a:pt x="66" y="165"/>
                    <a:pt x="63" y="212"/>
                  </a:cubicBezTo>
                  <a:cubicBezTo>
                    <a:pt x="61" y="239"/>
                    <a:pt x="59" y="262"/>
                    <a:pt x="56" y="272"/>
                  </a:cubicBezTo>
                  <a:cubicBezTo>
                    <a:pt x="55" y="264"/>
                    <a:pt x="55" y="243"/>
                    <a:pt x="56" y="225"/>
                  </a:cubicBezTo>
                  <a:cubicBezTo>
                    <a:pt x="56" y="220"/>
                    <a:pt x="56" y="215"/>
                    <a:pt x="56" y="210"/>
                  </a:cubicBezTo>
                  <a:cubicBezTo>
                    <a:pt x="57" y="196"/>
                    <a:pt x="56" y="151"/>
                    <a:pt x="56" y="109"/>
                  </a:cubicBezTo>
                  <a:cubicBezTo>
                    <a:pt x="56" y="84"/>
                    <a:pt x="56" y="54"/>
                    <a:pt x="54" y="30"/>
                  </a:cubicBezTo>
                  <a:cubicBezTo>
                    <a:pt x="54" y="28"/>
                    <a:pt x="53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0" y="28"/>
                    <a:pt x="50" y="28"/>
                    <a:pt x="50" y="27"/>
                  </a:cubicBezTo>
                  <a:cubicBezTo>
                    <a:pt x="49" y="27"/>
                    <a:pt x="48" y="27"/>
                    <a:pt x="47" y="28"/>
                  </a:cubicBezTo>
                  <a:cubicBezTo>
                    <a:pt x="46" y="28"/>
                    <a:pt x="45" y="28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30"/>
                    <a:pt x="43" y="46"/>
                    <a:pt x="42" y="61"/>
                  </a:cubicBezTo>
                  <a:cubicBezTo>
                    <a:pt x="40" y="76"/>
                    <a:pt x="39" y="91"/>
                    <a:pt x="39" y="91"/>
                  </a:cubicBezTo>
                  <a:cubicBezTo>
                    <a:pt x="39" y="95"/>
                    <a:pt x="39" y="99"/>
                    <a:pt x="39" y="103"/>
                  </a:cubicBezTo>
                  <a:cubicBezTo>
                    <a:pt x="40" y="132"/>
                    <a:pt x="41" y="161"/>
                    <a:pt x="35" y="189"/>
                  </a:cubicBezTo>
                  <a:cubicBezTo>
                    <a:pt x="35" y="177"/>
                    <a:pt x="34" y="152"/>
                    <a:pt x="33" y="126"/>
                  </a:cubicBezTo>
                  <a:cubicBezTo>
                    <a:pt x="33" y="118"/>
                    <a:pt x="30" y="38"/>
                    <a:pt x="25" y="36"/>
                  </a:cubicBezTo>
                  <a:cubicBezTo>
                    <a:pt x="17" y="34"/>
                    <a:pt x="16" y="101"/>
                    <a:pt x="16" y="112"/>
                  </a:cubicBezTo>
                  <a:cubicBezTo>
                    <a:pt x="16" y="143"/>
                    <a:pt x="15" y="175"/>
                    <a:pt x="11" y="188"/>
                  </a:cubicBezTo>
                  <a:cubicBezTo>
                    <a:pt x="9" y="183"/>
                    <a:pt x="8" y="166"/>
                    <a:pt x="7" y="146"/>
                  </a:cubicBezTo>
                  <a:cubicBezTo>
                    <a:pt x="6" y="121"/>
                    <a:pt x="6" y="91"/>
                    <a:pt x="6" y="69"/>
                  </a:cubicBezTo>
                  <a:cubicBezTo>
                    <a:pt x="6" y="56"/>
                    <a:pt x="6" y="46"/>
                    <a:pt x="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4292" y="1602"/>
              <a:ext cx="301" cy="131"/>
            </a:xfrm>
            <a:custGeom>
              <a:avLst/>
              <a:gdLst>
                <a:gd name="T0" fmla="*/ 4 w 127"/>
                <a:gd name="T1" fmla="*/ 1 h 55"/>
                <a:gd name="T2" fmla="*/ 1 w 127"/>
                <a:gd name="T3" fmla="*/ 1 h 55"/>
                <a:gd name="T4" fmla="*/ 1 w 127"/>
                <a:gd name="T5" fmla="*/ 5 h 55"/>
                <a:gd name="T6" fmla="*/ 100 w 127"/>
                <a:gd name="T7" fmla="*/ 46 h 55"/>
                <a:gd name="T8" fmla="*/ 123 w 127"/>
                <a:gd name="T9" fmla="*/ 54 h 55"/>
                <a:gd name="T10" fmla="*/ 126 w 127"/>
                <a:gd name="T11" fmla="*/ 52 h 55"/>
                <a:gd name="T12" fmla="*/ 125 w 127"/>
                <a:gd name="T13" fmla="*/ 49 h 55"/>
                <a:gd name="T14" fmla="*/ 102 w 127"/>
                <a:gd name="T15" fmla="*/ 40 h 55"/>
                <a:gd name="T16" fmla="*/ 4 w 127"/>
                <a:gd name="T17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55">
                  <a:moveTo>
                    <a:pt x="4" y="1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12" y="14"/>
                    <a:pt x="67" y="34"/>
                    <a:pt x="100" y="46"/>
                  </a:cubicBezTo>
                  <a:cubicBezTo>
                    <a:pt x="110" y="49"/>
                    <a:pt x="118" y="52"/>
                    <a:pt x="123" y="54"/>
                  </a:cubicBezTo>
                  <a:cubicBezTo>
                    <a:pt x="124" y="55"/>
                    <a:pt x="126" y="54"/>
                    <a:pt x="126" y="52"/>
                  </a:cubicBezTo>
                  <a:cubicBezTo>
                    <a:pt x="127" y="51"/>
                    <a:pt x="126" y="49"/>
                    <a:pt x="125" y="49"/>
                  </a:cubicBezTo>
                  <a:cubicBezTo>
                    <a:pt x="121" y="47"/>
                    <a:pt x="112" y="44"/>
                    <a:pt x="102" y="40"/>
                  </a:cubicBezTo>
                  <a:cubicBezTo>
                    <a:pt x="69" y="29"/>
                    <a:pt x="15" y="1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3579" y="1964"/>
              <a:ext cx="446" cy="133"/>
            </a:xfrm>
            <a:custGeom>
              <a:avLst/>
              <a:gdLst>
                <a:gd name="T0" fmla="*/ 2 w 188"/>
                <a:gd name="T1" fmla="*/ 4 h 56"/>
                <a:gd name="T2" fmla="*/ 0 w 188"/>
                <a:gd name="T3" fmla="*/ 7 h 56"/>
                <a:gd name="T4" fmla="*/ 3 w 188"/>
                <a:gd name="T5" fmla="*/ 9 h 56"/>
                <a:gd name="T6" fmla="*/ 185 w 188"/>
                <a:gd name="T7" fmla="*/ 55 h 56"/>
                <a:gd name="T8" fmla="*/ 188 w 188"/>
                <a:gd name="T9" fmla="*/ 53 h 56"/>
                <a:gd name="T10" fmla="*/ 186 w 188"/>
                <a:gd name="T11" fmla="*/ 50 h 56"/>
                <a:gd name="T12" fmla="*/ 2 w 188"/>
                <a:gd name="T13" fmla="*/ 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56">
                  <a:moveTo>
                    <a:pt x="2" y="4"/>
                  </a:moveTo>
                  <a:cubicBezTo>
                    <a:pt x="0" y="4"/>
                    <a:pt x="0" y="6"/>
                    <a:pt x="0" y="7"/>
                  </a:cubicBezTo>
                  <a:cubicBezTo>
                    <a:pt x="0" y="9"/>
                    <a:pt x="2" y="10"/>
                    <a:pt x="3" y="9"/>
                  </a:cubicBezTo>
                  <a:cubicBezTo>
                    <a:pt x="15" y="6"/>
                    <a:pt x="149" y="50"/>
                    <a:pt x="185" y="55"/>
                  </a:cubicBezTo>
                  <a:cubicBezTo>
                    <a:pt x="187" y="56"/>
                    <a:pt x="188" y="54"/>
                    <a:pt x="188" y="53"/>
                  </a:cubicBezTo>
                  <a:cubicBezTo>
                    <a:pt x="188" y="52"/>
                    <a:pt x="187" y="50"/>
                    <a:pt x="186" y="50"/>
                  </a:cubicBezTo>
                  <a:cubicBezTo>
                    <a:pt x="148" y="45"/>
                    <a:pt x="16" y="0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3871" y="2228"/>
              <a:ext cx="350" cy="97"/>
            </a:xfrm>
            <a:custGeom>
              <a:avLst/>
              <a:gdLst>
                <a:gd name="T0" fmla="*/ 3 w 148"/>
                <a:gd name="T1" fmla="*/ 1 h 41"/>
                <a:gd name="T2" fmla="*/ 0 w 148"/>
                <a:gd name="T3" fmla="*/ 3 h 41"/>
                <a:gd name="T4" fmla="*/ 2 w 148"/>
                <a:gd name="T5" fmla="*/ 6 h 41"/>
                <a:gd name="T6" fmla="*/ 90 w 148"/>
                <a:gd name="T7" fmla="*/ 28 h 41"/>
                <a:gd name="T8" fmla="*/ 146 w 148"/>
                <a:gd name="T9" fmla="*/ 41 h 41"/>
                <a:gd name="T10" fmla="*/ 148 w 148"/>
                <a:gd name="T11" fmla="*/ 38 h 41"/>
                <a:gd name="T12" fmla="*/ 145 w 148"/>
                <a:gd name="T13" fmla="*/ 36 h 41"/>
                <a:gd name="T14" fmla="*/ 92 w 148"/>
                <a:gd name="T15" fmla="*/ 22 h 41"/>
                <a:gd name="T16" fmla="*/ 3 w 148"/>
                <a:gd name="T17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41">
                  <a:moveTo>
                    <a:pt x="3" y="1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11" y="8"/>
                    <a:pt x="54" y="18"/>
                    <a:pt x="90" y="28"/>
                  </a:cubicBezTo>
                  <a:cubicBezTo>
                    <a:pt x="119" y="35"/>
                    <a:pt x="144" y="41"/>
                    <a:pt x="146" y="41"/>
                  </a:cubicBezTo>
                  <a:cubicBezTo>
                    <a:pt x="147" y="41"/>
                    <a:pt x="148" y="40"/>
                    <a:pt x="148" y="38"/>
                  </a:cubicBezTo>
                  <a:cubicBezTo>
                    <a:pt x="148" y="37"/>
                    <a:pt x="147" y="36"/>
                    <a:pt x="145" y="36"/>
                  </a:cubicBezTo>
                  <a:cubicBezTo>
                    <a:pt x="145" y="36"/>
                    <a:pt x="120" y="30"/>
                    <a:pt x="92" y="22"/>
                  </a:cubicBezTo>
                  <a:cubicBezTo>
                    <a:pt x="55" y="13"/>
                    <a:pt x="1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560" y="1702"/>
              <a:ext cx="26" cy="916"/>
            </a:xfrm>
            <a:custGeom>
              <a:avLst/>
              <a:gdLst>
                <a:gd name="T0" fmla="*/ 11 w 11"/>
                <a:gd name="T1" fmla="*/ 3 h 385"/>
                <a:gd name="T2" fmla="*/ 9 w 11"/>
                <a:gd name="T3" fmla="*/ 0 h 385"/>
                <a:gd name="T4" fmla="*/ 6 w 11"/>
                <a:gd name="T5" fmla="*/ 3 h 385"/>
                <a:gd name="T6" fmla="*/ 1 w 11"/>
                <a:gd name="T7" fmla="*/ 245 h 385"/>
                <a:gd name="T8" fmla="*/ 0 w 11"/>
                <a:gd name="T9" fmla="*/ 383 h 385"/>
                <a:gd name="T10" fmla="*/ 2 w 11"/>
                <a:gd name="T11" fmla="*/ 385 h 385"/>
                <a:gd name="T12" fmla="*/ 5 w 11"/>
                <a:gd name="T13" fmla="*/ 383 h 385"/>
                <a:gd name="T14" fmla="*/ 6 w 11"/>
                <a:gd name="T15" fmla="*/ 245 h 385"/>
                <a:gd name="T16" fmla="*/ 11 w 11"/>
                <a:gd name="T17" fmla="*/ 3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5">
                  <a:moveTo>
                    <a:pt x="11" y="3"/>
                  </a:moveTo>
                  <a:cubicBezTo>
                    <a:pt x="11" y="1"/>
                    <a:pt x="10" y="0"/>
                    <a:pt x="9" y="0"/>
                  </a:cubicBezTo>
                  <a:cubicBezTo>
                    <a:pt x="7" y="0"/>
                    <a:pt x="6" y="1"/>
                    <a:pt x="6" y="3"/>
                  </a:cubicBezTo>
                  <a:cubicBezTo>
                    <a:pt x="2" y="81"/>
                    <a:pt x="1" y="164"/>
                    <a:pt x="1" y="245"/>
                  </a:cubicBezTo>
                  <a:cubicBezTo>
                    <a:pt x="1" y="292"/>
                    <a:pt x="0" y="338"/>
                    <a:pt x="0" y="383"/>
                  </a:cubicBezTo>
                  <a:cubicBezTo>
                    <a:pt x="0" y="384"/>
                    <a:pt x="1" y="385"/>
                    <a:pt x="2" y="385"/>
                  </a:cubicBezTo>
                  <a:cubicBezTo>
                    <a:pt x="4" y="385"/>
                    <a:pt x="5" y="384"/>
                    <a:pt x="5" y="383"/>
                  </a:cubicBezTo>
                  <a:cubicBezTo>
                    <a:pt x="6" y="338"/>
                    <a:pt x="6" y="292"/>
                    <a:pt x="6" y="245"/>
                  </a:cubicBezTo>
                  <a:cubicBezTo>
                    <a:pt x="7" y="164"/>
                    <a:pt x="7" y="81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3416" y="2282"/>
              <a:ext cx="26" cy="357"/>
            </a:xfrm>
            <a:custGeom>
              <a:avLst/>
              <a:gdLst>
                <a:gd name="T0" fmla="*/ 6 w 11"/>
                <a:gd name="T1" fmla="*/ 2 h 150"/>
                <a:gd name="T2" fmla="*/ 3 w 11"/>
                <a:gd name="T3" fmla="*/ 0 h 150"/>
                <a:gd name="T4" fmla="*/ 0 w 11"/>
                <a:gd name="T5" fmla="*/ 2 h 150"/>
                <a:gd name="T6" fmla="*/ 2 w 11"/>
                <a:gd name="T7" fmla="*/ 95 h 150"/>
                <a:gd name="T8" fmla="*/ 5 w 11"/>
                <a:gd name="T9" fmla="*/ 147 h 150"/>
                <a:gd name="T10" fmla="*/ 9 w 11"/>
                <a:gd name="T11" fmla="*/ 149 h 150"/>
                <a:gd name="T12" fmla="*/ 11 w 11"/>
                <a:gd name="T13" fmla="*/ 146 h 150"/>
                <a:gd name="T14" fmla="*/ 7 w 11"/>
                <a:gd name="T15" fmla="*/ 95 h 150"/>
                <a:gd name="T16" fmla="*/ 6 w 11"/>
                <a:gd name="T17" fmla="*/ 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50">
                  <a:moveTo>
                    <a:pt x="6" y="2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16"/>
                    <a:pt x="1" y="59"/>
                    <a:pt x="2" y="95"/>
                  </a:cubicBezTo>
                  <a:cubicBezTo>
                    <a:pt x="3" y="117"/>
                    <a:pt x="4" y="137"/>
                    <a:pt x="5" y="147"/>
                  </a:cubicBezTo>
                  <a:cubicBezTo>
                    <a:pt x="6" y="149"/>
                    <a:pt x="7" y="150"/>
                    <a:pt x="9" y="149"/>
                  </a:cubicBezTo>
                  <a:cubicBezTo>
                    <a:pt x="10" y="149"/>
                    <a:pt x="11" y="148"/>
                    <a:pt x="11" y="146"/>
                  </a:cubicBezTo>
                  <a:cubicBezTo>
                    <a:pt x="9" y="136"/>
                    <a:pt x="8" y="117"/>
                    <a:pt x="7" y="95"/>
                  </a:cubicBezTo>
                  <a:cubicBezTo>
                    <a:pt x="6" y="59"/>
                    <a:pt x="6" y="16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2625" y="2615"/>
              <a:ext cx="2435" cy="105"/>
            </a:xfrm>
            <a:custGeom>
              <a:avLst/>
              <a:gdLst>
                <a:gd name="T0" fmla="*/ 3 w 1028"/>
                <a:gd name="T1" fmla="*/ 18 h 44"/>
                <a:gd name="T2" fmla="*/ 0 w 1028"/>
                <a:gd name="T3" fmla="*/ 21 h 44"/>
                <a:gd name="T4" fmla="*/ 3 w 1028"/>
                <a:gd name="T5" fmla="*/ 24 h 44"/>
                <a:gd name="T6" fmla="*/ 252 w 1028"/>
                <a:gd name="T7" fmla="*/ 20 h 44"/>
                <a:gd name="T8" fmla="*/ 1009 w 1028"/>
                <a:gd name="T9" fmla="*/ 20 h 44"/>
                <a:gd name="T10" fmla="*/ 1018 w 1028"/>
                <a:gd name="T11" fmla="*/ 25 h 44"/>
                <a:gd name="T12" fmla="*/ 667 w 1028"/>
                <a:gd name="T13" fmla="*/ 29 h 44"/>
                <a:gd name="T14" fmla="*/ 508 w 1028"/>
                <a:gd name="T15" fmla="*/ 26 h 44"/>
                <a:gd name="T16" fmla="*/ 191 w 1028"/>
                <a:gd name="T17" fmla="*/ 27 h 44"/>
                <a:gd name="T18" fmla="*/ 71 w 1028"/>
                <a:gd name="T19" fmla="*/ 41 h 44"/>
                <a:gd name="T20" fmla="*/ 74 w 1028"/>
                <a:gd name="T21" fmla="*/ 44 h 44"/>
                <a:gd name="T22" fmla="*/ 77 w 1028"/>
                <a:gd name="T23" fmla="*/ 42 h 44"/>
                <a:gd name="T24" fmla="*/ 191 w 1028"/>
                <a:gd name="T25" fmla="*/ 32 h 44"/>
                <a:gd name="T26" fmla="*/ 508 w 1028"/>
                <a:gd name="T27" fmla="*/ 32 h 44"/>
                <a:gd name="T28" fmla="*/ 667 w 1028"/>
                <a:gd name="T29" fmla="*/ 35 h 44"/>
                <a:gd name="T30" fmla="*/ 1020 w 1028"/>
                <a:gd name="T31" fmla="*/ 30 h 44"/>
                <a:gd name="T32" fmla="*/ 1027 w 1028"/>
                <a:gd name="T33" fmla="*/ 21 h 44"/>
                <a:gd name="T34" fmla="*/ 252 w 1028"/>
                <a:gd name="T35" fmla="*/ 14 h 44"/>
                <a:gd name="T36" fmla="*/ 3 w 1028"/>
                <a:gd name="T37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28" h="44">
                  <a:moveTo>
                    <a:pt x="3" y="18"/>
                  </a:moveTo>
                  <a:cubicBezTo>
                    <a:pt x="2" y="18"/>
                    <a:pt x="0" y="19"/>
                    <a:pt x="0" y="21"/>
                  </a:cubicBezTo>
                  <a:cubicBezTo>
                    <a:pt x="0" y="22"/>
                    <a:pt x="2" y="24"/>
                    <a:pt x="3" y="24"/>
                  </a:cubicBezTo>
                  <a:cubicBezTo>
                    <a:pt x="59" y="23"/>
                    <a:pt x="148" y="22"/>
                    <a:pt x="252" y="20"/>
                  </a:cubicBezTo>
                  <a:cubicBezTo>
                    <a:pt x="390" y="17"/>
                    <a:pt x="935" y="7"/>
                    <a:pt x="1009" y="20"/>
                  </a:cubicBezTo>
                  <a:cubicBezTo>
                    <a:pt x="1017" y="22"/>
                    <a:pt x="1023" y="22"/>
                    <a:pt x="1018" y="25"/>
                  </a:cubicBezTo>
                  <a:cubicBezTo>
                    <a:pt x="988" y="36"/>
                    <a:pt x="839" y="33"/>
                    <a:pt x="667" y="29"/>
                  </a:cubicBezTo>
                  <a:cubicBezTo>
                    <a:pt x="615" y="28"/>
                    <a:pt x="561" y="27"/>
                    <a:pt x="508" y="26"/>
                  </a:cubicBezTo>
                  <a:cubicBezTo>
                    <a:pt x="388" y="25"/>
                    <a:pt x="273" y="25"/>
                    <a:pt x="191" y="27"/>
                  </a:cubicBezTo>
                  <a:cubicBezTo>
                    <a:pt x="118" y="29"/>
                    <a:pt x="71" y="33"/>
                    <a:pt x="71" y="41"/>
                  </a:cubicBezTo>
                  <a:cubicBezTo>
                    <a:pt x="71" y="43"/>
                    <a:pt x="72" y="44"/>
                    <a:pt x="74" y="44"/>
                  </a:cubicBezTo>
                  <a:cubicBezTo>
                    <a:pt x="75" y="44"/>
                    <a:pt x="77" y="44"/>
                    <a:pt x="77" y="42"/>
                  </a:cubicBezTo>
                  <a:cubicBezTo>
                    <a:pt x="78" y="38"/>
                    <a:pt x="121" y="34"/>
                    <a:pt x="191" y="32"/>
                  </a:cubicBezTo>
                  <a:cubicBezTo>
                    <a:pt x="273" y="30"/>
                    <a:pt x="388" y="30"/>
                    <a:pt x="508" y="32"/>
                  </a:cubicBezTo>
                  <a:cubicBezTo>
                    <a:pt x="561" y="33"/>
                    <a:pt x="615" y="34"/>
                    <a:pt x="667" y="35"/>
                  </a:cubicBezTo>
                  <a:cubicBezTo>
                    <a:pt x="839" y="39"/>
                    <a:pt x="989" y="42"/>
                    <a:pt x="1020" y="30"/>
                  </a:cubicBezTo>
                  <a:cubicBezTo>
                    <a:pt x="1026" y="27"/>
                    <a:pt x="1028" y="25"/>
                    <a:pt x="1027" y="21"/>
                  </a:cubicBezTo>
                  <a:cubicBezTo>
                    <a:pt x="1018" y="0"/>
                    <a:pt x="570" y="9"/>
                    <a:pt x="252" y="14"/>
                  </a:cubicBezTo>
                  <a:cubicBezTo>
                    <a:pt x="148" y="16"/>
                    <a:pt x="59" y="18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5151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H_Number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5723" y="1083644"/>
            <a:ext cx="589193" cy="62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68" tIns="43333" rIns="86668" bIns="43333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99" b="1" i="0" u="none" strike="noStrike" kern="0" cap="none" spc="0" normalizeH="0" baseline="0" noProof="0" dirty="0">
                <a:ln>
                  <a:noFill/>
                </a:ln>
                <a:solidFill>
                  <a:srgbClr val="2059A8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kumimoji="0" lang="zh-CN" altLang="en-US" sz="2399" b="1" i="0" u="none" strike="noStrike" kern="0" cap="none" spc="0" normalizeH="0" baseline="0" noProof="0" dirty="0">
              <a:ln>
                <a:noFill/>
              </a:ln>
              <a:solidFill>
                <a:srgbClr val="2059A8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2"/>
            </p:custDataLst>
          </p:nvPr>
        </p:nvSpPr>
        <p:spPr>
          <a:xfrm>
            <a:off x="1874916" y="1088168"/>
            <a:ext cx="2353699" cy="611678"/>
          </a:xfrm>
          <a:prstGeom prst="rect">
            <a:avLst/>
          </a:prstGeom>
          <a:solidFill>
            <a:srgbClr val="2059A8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399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调查背景及目的</a:t>
            </a:r>
            <a:endParaRPr kumimoji="0" lang="en-US" altLang="zh-CN" sz="2399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2899783-452A-41F1-868D-16AC8D439A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47"/>
          <a:stretch/>
        </p:blipFill>
        <p:spPr>
          <a:xfrm>
            <a:off x="2875084" y="1828800"/>
            <a:ext cx="7403124" cy="4484075"/>
          </a:xfrm>
          <a:prstGeom prst="rect">
            <a:avLst/>
          </a:prstGeom>
        </p:spPr>
      </p:pic>
      <p:pic>
        <p:nvPicPr>
          <p:cNvPr id="10" name="图片 1" descr="b3119313b07eca8032bb094b9a2397dda04483db">
            <a:extLst>
              <a:ext uri="{FF2B5EF4-FFF2-40B4-BE49-F238E27FC236}">
                <a16:creationId xmlns:a16="http://schemas.microsoft.com/office/drawing/2014/main" id="{834BC497-E562-4325-B502-D44553AED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DA70D13-3869-413F-8990-108A85FD9230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</p:spTree>
    <p:extLst>
      <p:ext uri="{BB962C8B-B14F-4D97-AF65-F5344CB8AC3E}">
        <p14:creationId xmlns:p14="http://schemas.microsoft.com/office/powerpoint/2010/main" val="1785538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DED35915-D2D0-4E5C-BC22-7656CB51E05B}"/>
              </a:ext>
            </a:extLst>
          </p:cNvPr>
          <p:cNvSpPr/>
          <p:nvPr/>
        </p:nvSpPr>
        <p:spPr>
          <a:xfrm>
            <a:off x="687964" y="3613765"/>
            <a:ext cx="1548160" cy="415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23A11E16-5B19-45F0-9A2F-EF2824C9E1C3}"/>
              </a:ext>
            </a:extLst>
          </p:cNvPr>
          <p:cNvSpPr/>
          <p:nvPr/>
        </p:nvSpPr>
        <p:spPr>
          <a:xfrm>
            <a:off x="687964" y="1388224"/>
            <a:ext cx="1548160" cy="415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1" descr="b3119313b07eca8032bb094b9a2397dda04483db">
            <a:extLst>
              <a:ext uri="{FF2B5EF4-FFF2-40B4-BE49-F238E27FC236}">
                <a16:creationId xmlns:a16="http://schemas.microsoft.com/office/drawing/2014/main" id="{7302D7C2-E39D-4131-A449-519945F6B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D413A9BD-F874-4630-9A85-5C728C0FE25F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F471714-FF2B-4242-8EAE-990FEF2E4AB6}"/>
              </a:ext>
            </a:extLst>
          </p:cNvPr>
          <p:cNvSpPr txBox="1"/>
          <p:nvPr/>
        </p:nvSpPr>
        <p:spPr>
          <a:xfrm>
            <a:off x="687964" y="1330035"/>
            <a:ext cx="104677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调查背景：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/>
              <a:t>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在道路或路网的总行车延误中，交叉口延误所占比例一般都在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上，可见交叉口的延误调查十分重要。而交叉口延误主要受三方面因素影响，分别是道路条件（入口引道车道数，宽度等），交通条件（每个入口引道的高峰小时通量，流向分配，车辆组成等）和交通管制方式（信号管理方式，周期长，绿信比等）。而中山大道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车陂路交叉口四个方向均有引道，且有独特的左转方式。因此我们决定在该交叉口进行延误调查。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调查目的：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分别调查中山大道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车陂路交叉口四个方向来车，分别调查直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与右转的信号灯导致延误的停车率，进而调查中山大道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车陂路交叉口处的控制延误，将两个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BRT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车陂站和天朗明居站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的天桥当作两个断面，再运用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牌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照法调查中山大道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车陂路交叉口处延误的实际耗时。继而分析该交叉口的交通情况以及对延误水平与耗时作出评估。</a:t>
            </a:r>
          </a:p>
          <a:p>
            <a:endParaRPr lang="zh-CN" altLang="zh-CN" dirty="0"/>
          </a:p>
          <a:p>
            <a:endParaRPr lang="zh-CN" altLang="en-US" dirty="0"/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837CCCD6-7042-42F6-BBC6-DA5FB1DF577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907186" y="5052509"/>
            <a:ext cx="1995322" cy="1528424"/>
            <a:chOff x="2934" y="1466"/>
            <a:chExt cx="1812" cy="1388"/>
          </a:xfrm>
          <a:solidFill>
            <a:srgbClr val="4A67AA"/>
          </a:solidFill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C9C66264-9C6A-4F0E-8C9D-FCB0496AC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3" y="2083"/>
              <a:ext cx="278" cy="619"/>
            </a:xfrm>
            <a:custGeom>
              <a:avLst/>
              <a:gdLst>
                <a:gd name="T0" fmla="*/ 85 w 117"/>
                <a:gd name="T1" fmla="*/ 2 h 261"/>
                <a:gd name="T2" fmla="*/ 0 w 117"/>
                <a:gd name="T3" fmla="*/ 106 h 261"/>
                <a:gd name="T4" fmla="*/ 54 w 117"/>
                <a:gd name="T5" fmla="*/ 70 h 261"/>
                <a:gd name="T6" fmla="*/ 9 w 117"/>
                <a:gd name="T7" fmla="*/ 133 h 261"/>
                <a:gd name="T8" fmla="*/ 58 w 117"/>
                <a:gd name="T9" fmla="*/ 101 h 261"/>
                <a:gd name="T10" fmla="*/ 14 w 117"/>
                <a:gd name="T11" fmla="*/ 165 h 261"/>
                <a:gd name="T12" fmla="*/ 39 w 117"/>
                <a:gd name="T13" fmla="*/ 155 h 261"/>
                <a:gd name="T14" fmla="*/ 19 w 117"/>
                <a:gd name="T15" fmla="*/ 190 h 261"/>
                <a:gd name="T16" fmla="*/ 22 w 117"/>
                <a:gd name="T17" fmla="*/ 193 h 261"/>
                <a:gd name="T18" fmla="*/ 70 w 117"/>
                <a:gd name="T19" fmla="*/ 175 h 261"/>
                <a:gd name="T20" fmla="*/ 22 w 117"/>
                <a:gd name="T21" fmla="*/ 210 h 261"/>
                <a:gd name="T22" fmla="*/ 22 w 117"/>
                <a:gd name="T23" fmla="*/ 210 h 261"/>
                <a:gd name="T24" fmla="*/ 22 w 117"/>
                <a:gd name="T25" fmla="*/ 211 h 261"/>
                <a:gd name="T26" fmla="*/ 25 w 117"/>
                <a:gd name="T27" fmla="*/ 215 h 261"/>
                <a:gd name="T28" fmla="*/ 58 w 117"/>
                <a:gd name="T29" fmla="*/ 213 h 261"/>
                <a:gd name="T30" fmla="*/ 25 w 117"/>
                <a:gd name="T31" fmla="*/ 234 h 261"/>
                <a:gd name="T32" fmla="*/ 90 w 117"/>
                <a:gd name="T33" fmla="*/ 233 h 261"/>
                <a:gd name="T34" fmla="*/ 30 w 117"/>
                <a:gd name="T35" fmla="*/ 247 h 261"/>
                <a:gd name="T36" fmla="*/ 30 w 117"/>
                <a:gd name="T37" fmla="*/ 250 h 261"/>
                <a:gd name="T38" fmla="*/ 116 w 117"/>
                <a:gd name="T39" fmla="*/ 259 h 261"/>
                <a:gd name="T40" fmla="*/ 53 w 117"/>
                <a:gd name="T41" fmla="*/ 245 h 261"/>
                <a:gd name="T42" fmla="*/ 105 w 117"/>
                <a:gd name="T43" fmla="*/ 233 h 261"/>
                <a:gd name="T44" fmla="*/ 103 w 117"/>
                <a:gd name="T45" fmla="*/ 229 h 261"/>
                <a:gd name="T46" fmla="*/ 60 w 117"/>
                <a:gd name="T47" fmla="*/ 219 h 261"/>
                <a:gd name="T48" fmla="*/ 101 w 117"/>
                <a:gd name="T49" fmla="*/ 193 h 261"/>
                <a:gd name="T50" fmla="*/ 49 w 117"/>
                <a:gd name="T51" fmla="*/ 203 h 261"/>
                <a:gd name="T52" fmla="*/ 90 w 117"/>
                <a:gd name="T53" fmla="*/ 167 h 261"/>
                <a:gd name="T54" fmla="*/ 97 w 117"/>
                <a:gd name="T55" fmla="*/ 165 h 261"/>
                <a:gd name="T56" fmla="*/ 98 w 117"/>
                <a:gd name="T57" fmla="*/ 159 h 261"/>
                <a:gd name="T58" fmla="*/ 96 w 117"/>
                <a:gd name="T59" fmla="*/ 159 h 261"/>
                <a:gd name="T60" fmla="*/ 96 w 117"/>
                <a:gd name="T61" fmla="*/ 159 h 261"/>
                <a:gd name="T62" fmla="*/ 95 w 117"/>
                <a:gd name="T63" fmla="*/ 159 h 261"/>
                <a:gd name="T64" fmla="*/ 62 w 117"/>
                <a:gd name="T65" fmla="*/ 153 h 261"/>
                <a:gd name="T66" fmla="*/ 93 w 117"/>
                <a:gd name="T67" fmla="*/ 122 h 261"/>
                <a:gd name="T68" fmla="*/ 89 w 117"/>
                <a:gd name="T69" fmla="*/ 117 h 261"/>
                <a:gd name="T70" fmla="*/ 87 w 117"/>
                <a:gd name="T71" fmla="*/ 119 h 261"/>
                <a:gd name="T72" fmla="*/ 86 w 117"/>
                <a:gd name="T73" fmla="*/ 120 h 261"/>
                <a:gd name="T74" fmla="*/ 26 w 117"/>
                <a:gd name="T75" fmla="*/ 156 h 261"/>
                <a:gd name="T76" fmla="*/ 83 w 117"/>
                <a:gd name="T77" fmla="*/ 82 h 261"/>
                <a:gd name="T78" fmla="*/ 89 w 117"/>
                <a:gd name="T79" fmla="*/ 78 h 261"/>
                <a:gd name="T80" fmla="*/ 78 w 117"/>
                <a:gd name="T81" fmla="*/ 78 h 261"/>
                <a:gd name="T82" fmla="*/ 84 w 117"/>
                <a:gd name="T83" fmla="*/ 45 h 261"/>
                <a:gd name="T84" fmla="*/ 84 w 117"/>
                <a:gd name="T85" fmla="*/ 45 h 261"/>
                <a:gd name="T86" fmla="*/ 85 w 117"/>
                <a:gd name="T87" fmla="*/ 44 h 261"/>
                <a:gd name="T88" fmla="*/ 83 w 117"/>
                <a:gd name="T89" fmla="*/ 39 h 261"/>
                <a:gd name="T90" fmla="*/ 79 w 117"/>
                <a:gd name="T91" fmla="*/ 41 h 261"/>
                <a:gd name="T92" fmla="*/ 79 w 117"/>
                <a:gd name="T93" fmla="*/ 41 h 261"/>
                <a:gd name="T94" fmla="*/ 13 w 117"/>
                <a:gd name="T95" fmla="*/ 95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7" h="261">
                  <a:moveTo>
                    <a:pt x="91" y="6"/>
                  </a:moveTo>
                  <a:cubicBezTo>
                    <a:pt x="92" y="4"/>
                    <a:pt x="91" y="2"/>
                    <a:pt x="90" y="1"/>
                  </a:cubicBezTo>
                  <a:cubicBezTo>
                    <a:pt x="88" y="0"/>
                    <a:pt x="86" y="1"/>
                    <a:pt x="85" y="2"/>
                  </a:cubicBezTo>
                  <a:cubicBezTo>
                    <a:pt x="82" y="8"/>
                    <a:pt x="68" y="23"/>
                    <a:pt x="53" y="40"/>
                  </a:cubicBezTo>
                  <a:cubicBezTo>
                    <a:pt x="29" y="66"/>
                    <a:pt x="1" y="9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7"/>
                    <a:pt x="2" y="109"/>
                    <a:pt x="3" y="109"/>
                  </a:cubicBezTo>
                  <a:cubicBezTo>
                    <a:pt x="4" y="109"/>
                    <a:pt x="5" y="109"/>
                    <a:pt x="5" y="108"/>
                  </a:cubicBezTo>
                  <a:cubicBezTo>
                    <a:pt x="10" y="106"/>
                    <a:pt x="33" y="87"/>
                    <a:pt x="54" y="70"/>
                  </a:cubicBezTo>
                  <a:cubicBezTo>
                    <a:pt x="33" y="96"/>
                    <a:pt x="7" y="128"/>
                    <a:pt x="9" y="133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9" y="133"/>
                    <a:pt x="9" y="133"/>
                    <a:pt x="9" y="133"/>
                  </a:cubicBezTo>
                  <a:cubicBezTo>
                    <a:pt x="9" y="135"/>
                    <a:pt x="11" y="136"/>
                    <a:pt x="13" y="135"/>
                  </a:cubicBezTo>
                  <a:cubicBezTo>
                    <a:pt x="13" y="135"/>
                    <a:pt x="14" y="135"/>
                    <a:pt x="14" y="135"/>
                  </a:cubicBezTo>
                  <a:cubicBezTo>
                    <a:pt x="20" y="130"/>
                    <a:pt x="41" y="113"/>
                    <a:pt x="58" y="101"/>
                  </a:cubicBezTo>
                  <a:cubicBezTo>
                    <a:pt x="54" y="106"/>
                    <a:pt x="49" y="111"/>
                    <a:pt x="45" y="117"/>
                  </a:cubicBezTo>
                  <a:cubicBezTo>
                    <a:pt x="30" y="137"/>
                    <a:pt x="16" y="158"/>
                    <a:pt x="14" y="165"/>
                  </a:cubicBezTo>
                  <a:cubicBezTo>
                    <a:pt x="14" y="165"/>
                    <a:pt x="14" y="165"/>
                    <a:pt x="14" y="165"/>
                  </a:cubicBezTo>
                  <a:cubicBezTo>
                    <a:pt x="14" y="167"/>
                    <a:pt x="15" y="168"/>
                    <a:pt x="17" y="169"/>
                  </a:cubicBezTo>
                  <a:cubicBezTo>
                    <a:pt x="18" y="169"/>
                    <a:pt x="20" y="168"/>
                    <a:pt x="20" y="167"/>
                  </a:cubicBezTo>
                  <a:cubicBezTo>
                    <a:pt x="21" y="166"/>
                    <a:pt x="29" y="161"/>
                    <a:pt x="39" y="155"/>
                  </a:cubicBezTo>
                  <a:cubicBezTo>
                    <a:pt x="49" y="149"/>
                    <a:pt x="61" y="142"/>
                    <a:pt x="71" y="136"/>
                  </a:cubicBezTo>
                  <a:cubicBezTo>
                    <a:pt x="67" y="140"/>
                    <a:pt x="62" y="144"/>
                    <a:pt x="58" y="148"/>
                  </a:cubicBezTo>
                  <a:cubicBezTo>
                    <a:pt x="39" y="166"/>
                    <a:pt x="19" y="186"/>
                    <a:pt x="19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19" y="190"/>
                    <a:pt x="19" y="190"/>
                    <a:pt x="19" y="190"/>
                  </a:cubicBezTo>
                  <a:cubicBezTo>
                    <a:pt x="19" y="192"/>
                    <a:pt x="21" y="193"/>
                    <a:pt x="22" y="193"/>
                  </a:cubicBezTo>
                  <a:cubicBezTo>
                    <a:pt x="22" y="193"/>
                    <a:pt x="22" y="193"/>
                    <a:pt x="22" y="193"/>
                  </a:cubicBezTo>
                  <a:cubicBezTo>
                    <a:pt x="22" y="193"/>
                    <a:pt x="22" y="193"/>
                    <a:pt x="22" y="193"/>
                  </a:cubicBezTo>
                  <a:cubicBezTo>
                    <a:pt x="27" y="193"/>
                    <a:pt x="50" y="184"/>
                    <a:pt x="70" y="175"/>
                  </a:cubicBezTo>
                  <a:cubicBezTo>
                    <a:pt x="71" y="175"/>
                    <a:pt x="71" y="175"/>
                    <a:pt x="71" y="175"/>
                  </a:cubicBezTo>
                  <a:cubicBezTo>
                    <a:pt x="67" y="178"/>
                    <a:pt x="63" y="181"/>
                    <a:pt x="59" y="184"/>
                  </a:cubicBezTo>
                  <a:cubicBezTo>
                    <a:pt x="41" y="197"/>
                    <a:pt x="23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1" y="212"/>
                    <a:pt x="22" y="214"/>
                    <a:pt x="23" y="215"/>
                  </a:cubicBezTo>
                  <a:cubicBezTo>
                    <a:pt x="24" y="215"/>
                    <a:pt x="24" y="215"/>
                    <a:pt x="25" y="215"/>
                  </a:cubicBezTo>
                  <a:cubicBezTo>
                    <a:pt x="28" y="216"/>
                    <a:pt x="38" y="213"/>
                    <a:pt x="51" y="209"/>
                  </a:cubicBezTo>
                  <a:cubicBezTo>
                    <a:pt x="63" y="205"/>
                    <a:pt x="78" y="201"/>
                    <a:pt x="88" y="199"/>
                  </a:cubicBezTo>
                  <a:cubicBezTo>
                    <a:pt x="80" y="204"/>
                    <a:pt x="69" y="208"/>
                    <a:pt x="58" y="213"/>
                  </a:cubicBezTo>
                  <a:cubicBezTo>
                    <a:pt x="43" y="219"/>
                    <a:pt x="29" y="224"/>
                    <a:pt x="24" y="229"/>
                  </a:cubicBezTo>
                  <a:cubicBezTo>
                    <a:pt x="24" y="229"/>
                    <a:pt x="24" y="229"/>
                    <a:pt x="24" y="229"/>
                  </a:cubicBezTo>
                  <a:cubicBezTo>
                    <a:pt x="23" y="231"/>
                    <a:pt x="23" y="233"/>
                    <a:pt x="25" y="234"/>
                  </a:cubicBezTo>
                  <a:cubicBezTo>
                    <a:pt x="26" y="235"/>
                    <a:pt x="27" y="235"/>
                    <a:pt x="28" y="235"/>
                  </a:cubicBezTo>
                  <a:cubicBezTo>
                    <a:pt x="32" y="233"/>
                    <a:pt x="51" y="232"/>
                    <a:pt x="69" y="232"/>
                  </a:cubicBezTo>
                  <a:cubicBezTo>
                    <a:pt x="76" y="232"/>
                    <a:pt x="83" y="232"/>
                    <a:pt x="90" y="233"/>
                  </a:cubicBezTo>
                  <a:cubicBezTo>
                    <a:pt x="85" y="233"/>
                    <a:pt x="80" y="234"/>
                    <a:pt x="74" y="235"/>
                  </a:cubicBezTo>
                  <a:cubicBezTo>
                    <a:pt x="57" y="237"/>
                    <a:pt x="38" y="240"/>
                    <a:pt x="29" y="244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27" y="244"/>
                    <a:pt x="26" y="246"/>
                    <a:pt x="27" y="248"/>
                  </a:cubicBezTo>
                  <a:cubicBezTo>
                    <a:pt x="27" y="249"/>
                    <a:pt x="29" y="250"/>
                    <a:pt x="30" y="250"/>
                  </a:cubicBezTo>
                  <a:cubicBezTo>
                    <a:pt x="40" y="250"/>
                    <a:pt x="62" y="252"/>
                    <a:pt x="82" y="254"/>
                  </a:cubicBezTo>
                  <a:cubicBezTo>
                    <a:pt x="95" y="256"/>
                    <a:pt x="107" y="258"/>
                    <a:pt x="111" y="260"/>
                  </a:cubicBezTo>
                  <a:cubicBezTo>
                    <a:pt x="113" y="261"/>
                    <a:pt x="115" y="261"/>
                    <a:pt x="116" y="259"/>
                  </a:cubicBezTo>
                  <a:cubicBezTo>
                    <a:pt x="117" y="257"/>
                    <a:pt x="116" y="255"/>
                    <a:pt x="114" y="255"/>
                  </a:cubicBezTo>
                  <a:cubicBezTo>
                    <a:pt x="109" y="252"/>
                    <a:pt x="96" y="250"/>
                    <a:pt x="82" y="248"/>
                  </a:cubicBezTo>
                  <a:cubicBezTo>
                    <a:pt x="73" y="247"/>
                    <a:pt x="62" y="246"/>
                    <a:pt x="53" y="245"/>
                  </a:cubicBezTo>
                  <a:cubicBezTo>
                    <a:pt x="60" y="244"/>
                    <a:pt x="67" y="242"/>
                    <a:pt x="75" y="241"/>
                  </a:cubicBezTo>
                  <a:cubicBezTo>
                    <a:pt x="87" y="239"/>
                    <a:pt x="97" y="238"/>
                    <a:pt x="102" y="235"/>
                  </a:cubicBezTo>
                  <a:cubicBezTo>
                    <a:pt x="104" y="235"/>
                    <a:pt x="105" y="235"/>
                    <a:pt x="105" y="233"/>
                  </a:cubicBezTo>
                  <a:cubicBezTo>
                    <a:pt x="106" y="232"/>
                    <a:pt x="105" y="230"/>
                    <a:pt x="103" y="22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103" y="229"/>
                    <a:pt x="103" y="229"/>
                    <a:pt x="103" y="229"/>
                  </a:cubicBezTo>
                  <a:cubicBezTo>
                    <a:pt x="96" y="226"/>
                    <a:pt x="83" y="225"/>
                    <a:pt x="69" y="225"/>
                  </a:cubicBezTo>
                  <a:cubicBezTo>
                    <a:pt x="60" y="225"/>
                    <a:pt x="50" y="226"/>
                    <a:pt x="42" y="226"/>
                  </a:cubicBezTo>
                  <a:cubicBezTo>
                    <a:pt x="48" y="224"/>
                    <a:pt x="54" y="221"/>
                    <a:pt x="60" y="219"/>
                  </a:cubicBezTo>
                  <a:cubicBezTo>
                    <a:pt x="76" y="212"/>
                    <a:pt x="93" y="206"/>
                    <a:pt x="101" y="199"/>
                  </a:cubicBezTo>
                  <a:cubicBezTo>
                    <a:pt x="102" y="198"/>
                    <a:pt x="102" y="198"/>
                    <a:pt x="102" y="197"/>
                  </a:cubicBezTo>
                  <a:cubicBezTo>
                    <a:pt x="103" y="196"/>
                    <a:pt x="102" y="194"/>
                    <a:pt x="101" y="193"/>
                  </a:cubicBezTo>
                  <a:cubicBezTo>
                    <a:pt x="99" y="196"/>
                    <a:pt x="99" y="196"/>
                    <a:pt x="99" y="196"/>
                  </a:cubicBezTo>
                  <a:cubicBezTo>
                    <a:pt x="101" y="193"/>
                    <a:pt x="101" y="193"/>
                    <a:pt x="101" y="193"/>
                  </a:cubicBezTo>
                  <a:cubicBezTo>
                    <a:pt x="93" y="190"/>
                    <a:pt x="68" y="197"/>
                    <a:pt x="49" y="203"/>
                  </a:cubicBezTo>
                  <a:cubicBezTo>
                    <a:pt x="45" y="204"/>
                    <a:pt x="42" y="205"/>
                    <a:pt x="39" y="206"/>
                  </a:cubicBezTo>
                  <a:cubicBezTo>
                    <a:pt x="45" y="201"/>
                    <a:pt x="54" y="195"/>
                    <a:pt x="62" y="189"/>
                  </a:cubicBezTo>
                  <a:cubicBezTo>
                    <a:pt x="74" y="181"/>
                    <a:pt x="85" y="172"/>
                    <a:pt x="90" y="167"/>
                  </a:cubicBezTo>
                  <a:cubicBezTo>
                    <a:pt x="93" y="166"/>
                    <a:pt x="95" y="165"/>
                    <a:pt x="97" y="165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9" y="164"/>
                    <a:pt x="99" y="162"/>
                    <a:pt x="99" y="161"/>
                  </a:cubicBezTo>
                  <a:cubicBezTo>
                    <a:pt x="99" y="160"/>
                    <a:pt x="98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7" y="159"/>
                    <a:pt x="96" y="158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5" y="159"/>
                    <a:pt x="95" y="159"/>
                    <a:pt x="95" y="159"/>
                  </a:cubicBezTo>
                  <a:cubicBezTo>
                    <a:pt x="95" y="159"/>
                    <a:pt x="95" y="159"/>
                    <a:pt x="95" y="159"/>
                  </a:cubicBezTo>
                  <a:cubicBezTo>
                    <a:pt x="89" y="161"/>
                    <a:pt x="79" y="165"/>
                    <a:pt x="67" y="170"/>
                  </a:cubicBezTo>
                  <a:cubicBezTo>
                    <a:pt x="54" y="175"/>
                    <a:pt x="39" y="181"/>
                    <a:pt x="30" y="184"/>
                  </a:cubicBezTo>
                  <a:cubicBezTo>
                    <a:pt x="37" y="177"/>
                    <a:pt x="50" y="165"/>
                    <a:pt x="62" y="153"/>
                  </a:cubicBezTo>
                  <a:cubicBezTo>
                    <a:pt x="74" y="141"/>
                    <a:pt x="86" y="130"/>
                    <a:pt x="91" y="124"/>
                  </a:cubicBezTo>
                  <a:cubicBezTo>
                    <a:pt x="91" y="124"/>
                    <a:pt x="91" y="124"/>
                    <a:pt x="92" y="124"/>
                  </a:cubicBezTo>
                  <a:cubicBezTo>
                    <a:pt x="92" y="123"/>
                    <a:pt x="92" y="123"/>
                    <a:pt x="93" y="122"/>
                  </a:cubicBezTo>
                  <a:cubicBezTo>
                    <a:pt x="94" y="121"/>
                    <a:pt x="94" y="119"/>
                    <a:pt x="93" y="118"/>
                  </a:cubicBezTo>
                  <a:cubicBezTo>
                    <a:pt x="92" y="117"/>
                    <a:pt x="90" y="116"/>
                    <a:pt x="89" y="117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89" y="117"/>
                    <a:pt x="88" y="117"/>
                    <a:pt x="88" y="117"/>
                  </a:cubicBezTo>
                  <a:cubicBezTo>
                    <a:pt x="88" y="117"/>
                    <a:pt x="88" y="117"/>
                    <a:pt x="88" y="117"/>
                  </a:cubicBezTo>
                  <a:cubicBezTo>
                    <a:pt x="88" y="118"/>
                    <a:pt x="87" y="118"/>
                    <a:pt x="87" y="119"/>
                  </a:cubicBezTo>
                  <a:cubicBezTo>
                    <a:pt x="86" y="119"/>
                    <a:pt x="86" y="120"/>
                    <a:pt x="86" y="120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77" y="125"/>
                    <a:pt x="53" y="139"/>
                    <a:pt x="35" y="150"/>
                  </a:cubicBezTo>
                  <a:cubicBezTo>
                    <a:pt x="32" y="152"/>
                    <a:pt x="28" y="154"/>
                    <a:pt x="26" y="156"/>
                  </a:cubicBezTo>
                  <a:cubicBezTo>
                    <a:pt x="31" y="147"/>
                    <a:pt x="40" y="134"/>
                    <a:pt x="50" y="121"/>
                  </a:cubicBezTo>
                  <a:cubicBezTo>
                    <a:pt x="62" y="106"/>
                    <a:pt x="74" y="91"/>
                    <a:pt x="82" y="83"/>
                  </a:cubicBezTo>
                  <a:cubicBezTo>
                    <a:pt x="83" y="83"/>
                    <a:pt x="83" y="83"/>
                    <a:pt x="83" y="82"/>
                  </a:cubicBezTo>
                  <a:cubicBezTo>
                    <a:pt x="84" y="82"/>
                    <a:pt x="87" y="79"/>
                    <a:pt x="88" y="79"/>
                  </a:cubicBezTo>
                  <a:cubicBezTo>
                    <a:pt x="88" y="78"/>
                    <a:pt x="88" y="78"/>
                    <a:pt x="89" y="78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90" y="77"/>
                    <a:pt x="90" y="75"/>
                    <a:pt x="89" y="74"/>
                  </a:cubicBezTo>
                  <a:cubicBezTo>
                    <a:pt x="88" y="72"/>
                    <a:pt x="86" y="72"/>
                    <a:pt x="85" y="73"/>
                  </a:cubicBezTo>
                  <a:cubicBezTo>
                    <a:pt x="83" y="74"/>
                    <a:pt x="81" y="75"/>
                    <a:pt x="78" y="78"/>
                  </a:cubicBezTo>
                  <a:cubicBezTo>
                    <a:pt x="75" y="80"/>
                    <a:pt x="66" y="87"/>
                    <a:pt x="56" y="95"/>
                  </a:cubicBezTo>
                  <a:cubicBezTo>
                    <a:pt x="44" y="103"/>
                    <a:pt x="31" y="113"/>
                    <a:pt x="22" y="120"/>
                  </a:cubicBezTo>
                  <a:cubicBezTo>
                    <a:pt x="38" y="99"/>
                    <a:pt x="75" y="5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6" y="41"/>
                    <a:pt x="85" y="39"/>
                    <a:pt x="83" y="39"/>
                  </a:cubicBezTo>
                  <a:cubicBezTo>
                    <a:pt x="82" y="38"/>
                    <a:pt x="80" y="39"/>
                    <a:pt x="80" y="40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3" y="46"/>
                    <a:pt x="63" y="55"/>
                    <a:pt x="51" y="64"/>
                  </a:cubicBezTo>
                  <a:cubicBezTo>
                    <a:pt x="38" y="75"/>
                    <a:pt x="23" y="87"/>
                    <a:pt x="13" y="95"/>
                  </a:cubicBezTo>
                  <a:cubicBezTo>
                    <a:pt x="22" y="82"/>
                    <a:pt x="41" y="62"/>
                    <a:pt x="58" y="44"/>
                  </a:cubicBezTo>
                  <a:cubicBezTo>
                    <a:pt x="73" y="27"/>
                    <a:pt x="87" y="12"/>
                    <a:pt x="9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E1AFC6A-4D9A-4F0B-BC7A-6A9F56C36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7" y="2145"/>
              <a:ext cx="261" cy="545"/>
            </a:xfrm>
            <a:custGeom>
              <a:avLst/>
              <a:gdLst>
                <a:gd name="T0" fmla="*/ 10 w 110"/>
                <a:gd name="T1" fmla="*/ 41 h 230"/>
                <a:gd name="T2" fmla="*/ 32 w 110"/>
                <a:gd name="T3" fmla="*/ 36 h 230"/>
                <a:gd name="T4" fmla="*/ 92 w 110"/>
                <a:gd name="T5" fmla="*/ 12 h 230"/>
                <a:gd name="T6" fmla="*/ 43 w 110"/>
                <a:gd name="T7" fmla="*/ 47 h 230"/>
                <a:gd name="T8" fmla="*/ 11 w 110"/>
                <a:gd name="T9" fmla="*/ 67 h 230"/>
                <a:gd name="T10" fmla="*/ 11 w 110"/>
                <a:gd name="T11" fmla="*/ 74 h 230"/>
                <a:gd name="T12" fmla="*/ 75 w 110"/>
                <a:gd name="T13" fmla="*/ 57 h 230"/>
                <a:gd name="T14" fmla="*/ 11 w 110"/>
                <a:gd name="T15" fmla="*/ 91 h 230"/>
                <a:gd name="T16" fmla="*/ 37 w 110"/>
                <a:gd name="T17" fmla="*/ 93 h 230"/>
                <a:gd name="T18" fmla="*/ 44 w 110"/>
                <a:gd name="T19" fmla="*/ 97 h 230"/>
                <a:gd name="T20" fmla="*/ 8 w 110"/>
                <a:gd name="T21" fmla="*/ 120 h 230"/>
                <a:gd name="T22" fmla="*/ 66 w 110"/>
                <a:gd name="T23" fmla="*/ 119 h 230"/>
                <a:gd name="T24" fmla="*/ 7 w 110"/>
                <a:gd name="T25" fmla="*/ 134 h 230"/>
                <a:gd name="T26" fmla="*/ 6 w 110"/>
                <a:gd name="T27" fmla="*/ 139 h 230"/>
                <a:gd name="T28" fmla="*/ 21 w 110"/>
                <a:gd name="T29" fmla="*/ 140 h 230"/>
                <a:gd name="T30" fmla="*/ 60 w 110"/>
                <a:gd name="T31" fmla="*/ 145 h 230"/>
                <a:gd name="T32" fmla="*/ 6 w 110"/>
                <a:gd name="T33" fmla="*/ 163 h 230"/>
                <a:gd name="T34" fmla="*/ 28 w 110"/>
                <a:gd name="T35" fmla="*/ 166 h 230"/>
                <a:gd name="T36" fmla="*/ 62 w 110"/>
                <a:gd name="T37" fmla="*/ 171 h 230"/>
                <a:gd name="T38" fmla="*/ 6 w 110"/>
                <a:gd name="T39" fmla="*/ 184 h 230"/>
                <a:gd name="T40" fmla="*/ 8 w 110"/>
                <a:gd name="T41" fmla="*/ 190 h 230"/>
                <a:gd name="T42" fmla="*/ 49 w 110"/>
                <a:gd name="T43" fmla="*/ 194 h 230"/>
                <a:gd name="T44" fmla="*/ 67 w 110"/>
                <a:gd name="T45" fmla="*/ 196 h 230"/>
                <a:gd name="T46" fmla="*/ 9 w 110"/>
                <a:gd name="T47" fmla="*/ 204 h 230"/>
                <a:gd name="T48" fmla="*/ 23 w 110"/>
                <a:gd name="T49" fmla="*/ 212 h 230"/>
                <a:gd name="T50" fmla="*/ 48 w 110"/>
                <a:gd name="T51" fmla="*/ 221 h 230"/>
                <a:gd name="T52" fmla="*/ 6 w 110"/>
                <a:gd name="T53" fmla="*/ 226 h 230"/>
                <a:gd name="T54" fmla="*/ 49 w 110"/>
                <a:gd name="T55" fmla="*/ 227 h 230"/>
                <a:gd name="T56" fmla="*/ 80 w 110"/>
                <a:gd name="T57" fmla="*/ 221 h 230"/>
                <a:gd name="T58" fmla="*/ 75 w 110"/>
                <a:gd name="T59" fmla="*/ 213 h 230"/>
                <a:gd name="T60" fmla="*/ 84 w 110"/>
                <a:gd name="T61" fmla="*/ 197 h 230"/>
                <a:gd name="T62" fmla="*/ 60 w 110"/>
                <a:gd name="T63" fmla="*/ 189 h 230"/>
                <a:gd name="T64" fmla="*/ 38 w 110"/>
                <a:gd name="T65" fmla="*/ 187 h 230"/>
                <a:gd name="T66" fmla="*/ 63 w 110"/>
                <a:gd name="T67" fmla="*/ 177 h 230"/>
                <a:gd name="T68" fmla="*/ 28 w 110"/>
                <a:gd name="T69" fmla="*/ 159 h 230"/>
                <a:gd name="T70" fmla="*/ 61 w 110"/>
                <a:gd name="T71" fmla="*/ 151 h 230"/>
                <a:gd name="T72" fmla="*/ 87 w 110"/>
                <a:gd name="T73" fmla="*/ 141 h 230"/>
                <a:gd name="T74" fmla="*/ 36 w 110"/>
                <a:gd name="T75" fmla="*/ 133 h 230"/>
                <a:gd name="T76" fmla="*/ 83 w 110"/>
                <a:gd name="T77" fmla="*/ 115 h 230"/>
                <a:gd name="T78" fmla="*/ 24 w 110"/>
                <a:gd name="T79" fmla="*/ 112 h 230"/>
                <a:gd name="T80" fmla="*/ 89 w 110"/>
                <a:gd name="T81" fmla="*/ 83 h 230"/>
                <a:gd name="T82" fmla="*/ 35 w 110"/>
                <a:gd name="T83" fmla="*/ 87 h 230"/>
                <a:gd name="T84" fmla="*/ 91 w 110"/>
                <a:gd name="T85" fmla="*/ 52 h 230"/>
                <a:gd name="T86" fmla="*/ 87 w 110"/>
                <a:gd name="T87" fmla="*/ 47 h 230"/>
                <a:gd name="T88" fmla="*/ 47 w 110"/>
                <a:gd name="T89" fmla="*/ 53 h 230"/>
                <a:gd name="T90" fmla="*/ 96 w 110"/>
                <a:gd name="T91" fmla="*/ 17 h 230"/>
                <a:gd name="T92" fmla="*/ 108 w 110"/>
                <a:gd name="T93" fmla="*/ 6 h 230"/>
                <a:gd name="T94" fmla="*/ 106 w 110"/>
                <a:gd name="T95" fmla="*/ 0 h 230"/>
                <a:gd name="T96" fmla="*/ 69 w 110"/>
                <a:gd name="T97" fmla="*/ 14 h 230"/>
                <a:gd name="T98" fmla="*/ 12 w 110"/>
                <a:gd name="T99" fmla="*/ 3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0" h="230">
                  <a:moveTo>
                    <a:pt x="12" y="36"/>
                  </a:moveTo>
                  <a:cubicBezTo>
                    <a:pt x="11" y="37"/>
                    <a:pt x="10" y="39"/>
                    <a:pt x="10" y="41"/>
                  </a:cubicBezTo>
                  <a:cubicBezTo>
                    <a:pt x="11" y="42"/>
                    <a:pt x="13" y="43"/>
                    <a:pt x="14" y="4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8" y="34"/>
                    <a:pt x="55" y="27"/>
                    <a:pt x="72" y="20"/>
                  </a:cubicBezTo>
                  <a:cubicBezTo>
                    <a:pt x="79" y="18"/>
                    <a:pt x="86" y="15"/>
                    <a:pt x="92" y="12"/>
                  </a:cubicBezTo>
                  <a:cubicBezTo>
                    <a:pt x="86" y="18"/>
                    <a:pt x="79" y="23"/>
                    <a:pt x="74" y="27"/>
                  </a:cubicBezTo>
                  <a:cubicBezTo>
                    <a:pt x="65" y="33"/>
                    <a:pt x="54" y="40"/>
                    <a:pt x="43" y="47"/>
                  </a:cubicBezTo>
                  <a:cubicBezTo>
                    <a:pt x="29" y="57"/>
                    <a:pt x="16" y="65"/>
                    <a:pt x="13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9" y="68"/>
                    <a:pt x="8" y="69"/>
                    <a:pt x="8" y="70"/>
                  </a:cubicBezTo>
                  <a:cubicBezTo>
                    <a:pt x="8" y="72"/>
                    <a:pt x="9" y="74"/>
                    <a:pt x="11" y="74"/>
                  </a:cubicBezTo>
                  <a:cubicBezTo>
                    <a:pt x="11" y="74"/>
                    <a:pt x="14" y="73"/>
                    <a:pt x="14" y="73"/>
                  </a:cubicBezTo>
                  <a:cubicBezTo>
                    <a:pt x="23" y="71"/>
                    <a:pt x="55" y="62"/>
                    <a:pt x="75" y="57"/>
                  </a:cubicBezTo>
                  <a:cubicBezTo>
                    <a:pt x="69" y="60"/>
                    <a:pt x="62" y="65"/>
                    <a:pt x="54" y="69"/>
                  </a:cubicBezTo>
                  <a:cubicBezTo>
                    <a:pt x="35" y="80"/>
                    <a:pt x="14" y="91"/>
                    <a:pt x="11" y="91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13" y="97"/>
                    <a:pt x="24" y="95"/>
                    <a:pt x="37" y="93"/>
                  </a:cubicBezTo>
                  <a:cubicBezTo>
                    <a:pt x="48" y="91"/>
                    <a:pt x="61" y="89"/>
                    <a:pt x="70" y="87"/>
                  </a:cubicBezTo>
                  <a:cubicBezTo>
                    <a:pt x="63" y="90"/>
                    <a:pt x="53" y="94"/>
                    <a:pt x="44" y="97"/>
                  </a:cubicBezTo>
                  <a:cubicBezTo>
                    <a:pt x="39" y="99"/>
                    <a:pt x="0" y="111"/>
                    <a:pt x="5" y="118"/>
                  </a:cubicBezTo>
                  <a:cubicBezTo>
                    <a:pt x="5" y="119"/>
                    <a:pt x="7" y="120"/>
                    <a:pt x="8" y="120"/>
                  </a:cubicBezTo>
                  <a:cubicBezTo>
                    <a:pt x="15" y="118"/>
                    <a:pt x="33" y="118"/>
                    <a:pt x="50" y="118"/>
                  </a:cubicBezTo>
                  <a:cubicBezTo>
                    <a:pt x="56" y="118"/>
                    <a:pt x="61" y="119"/>
                    <a:pt x="66" y="119"/>
                  </a:cubicBezTo>
                  <a:cubicBezTo>
                    <a:pt x="56" y="121"/>
                    <a:pt x="45" y="124"/>
                    <a:pt x="35" y="127"/>
                  </a:cubicBezTo>
                  <a:cubicBezTo>
                    <a:pt x="21" y="130"/>
                    <a:pt x="9" y="133"/>
                    <a:pt x="7" y="134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5"/>
                    <a:pt x="5" y="137"/>
                    <a:pt x="6" y="139"/>
                  </a:cubicBezTo>
                  <a:cubicBezTo>
                    <a:pt x="7" y="140"/>
                    <a:pt x="8" y="140"/>
                    <a:pt x="10" y="140"/>
                  </a:cubicBezTo>
                  <a:cubicBezTo>
                    <a:pt x="12" y="140"/>
                    <a:pt x="16" y="140"/>
                    <a:pt x="21" y="140"/>
                  </a:cubicBezTo>
                  <a:cubicBezTo>
                    <a:pt x="41" y="141"/>
                    <a:pt x="80" y="141"/>
                    <a:pt x="80" y="143"/>
                  </a:cubicBezTo>
                  <a:cubicBezTo>
                    <a:pt x="80" y="143"/>
                    <a:pt x="62" y="145"/>
                    <a:pt x="60" y="145"/>
                  </a:cubicBezTo>
                  <a:cubicBezTo>
                    <a:pt x="52" y="146"/>
                    <a:pt x="19" y="151"/>
                    <a:pt x="9" y="157"/>
                  </a:cubicBezTo>
                  <a:cubicBezTo>
                    <a:pt x="6" y="159"/>
                    <a:pt x="5" y="162"/>
                    <a:pt x="6" y="163"/>
                  </a:cubicBezTo>
                  <a:cubicBezTo>
                    <a:pt x="7" y="164"/>
                    <a:pt x="7" y="164"/>
                    <a:pt x="8" y="164"/>
                  </a:cubicBezTo>
                  <a:cubicBezTo>
                    <a:pt x="11" y="165"/>
                    <a:pt x="18" y="166"/>
                    <a:pt x="28" y="166"/>
                  </a:cubicBezTo>
                  <a:cubicBezTo>
                    <a:pt x="41" y="166"/>
                    <a:pt x="58" y="167"/>
                    <a:pt x="70" y="169"/>
                  </a:cubicBezTo>
                  <a:cubicBezTo>
                    <a:pt x="67" y="170"/>
                    <a:pt x="65" y="170"/>
                    <a:pt x="62" y="171"/>
                  </a:cubicBezTo>
                  <a:cubicBezTo>
                    <a:pt x="43" y="173"/>
                    <a:pt x="17" y="178"/>
                    <a:pt x="6" y="184"/>
                  </a:cubicBezTo>
                  <a:cubicBezTo>
                    <a:pt x="6" y="184"/>
                    <a:pt x="6" y="184"/>
                    <a:pt x="6" y="184"/>
                  </a:cubicBezTo>
                  <a:cubicBezTo>
                    <a:pt x="4" y="185"/>
                    <a:pt x="4" y="187"/>
                    <a:pt x="5" y="188"/>
                  </a:cubicBezTo>
                  <a:cubicBezTo>
                    <a:pt x="6" y="190"/>
                    <a:pt x="7" y="190"/>
                    <a:pt x="8" y="190"/>
                  </a:cubicBezTo>
                  <a:cubicBezTo>
                    <a:pt x="14" y="191"/>
                    <a:pt x="25" y="192"/>
                    <a:pt x="38" y="193"/>
                  </a:cubicBezTo>
                  <a:cubicBezTo>
                    <a:pt x="41" y="194"/>
                    <a:pt x="45" y="194"/>
                    <a:pt x="49" y="194"/>
                  </a:cubicBezTo>
                  <a:cubicBezTo>
                    <a:pt x="53" y="195"/>
                    <a:pt x="57" y="195"/>
                    <a:pt x="60" y="195"/>
                  </a:cubicBezTo>
                  <a:cubicBezTo>
                    <a:pt x="62" y="195"/>
                    <a:pt x="65" y="195"/>
                    <a:pt x="67" y="196"/>
                  </a:cubicBezTo>
                  <a:cubicBezTo>
                    <a:pt x="55" y="198"/>
                    <a:pt x="38" y="200"/>
                    <a:pt x="25" y="202"/>
                  </a:cubicBezTo>
                  <a:cubicBezTo>
                    <a:pt x="20" y="203"/>
                    <a:pt x="12" y="203"/>
                    <a:pt x="9" y="204"/>
                  </a:cubicBezTo>
                  <a:cubicBezTo>
                    <a:pt x="6" y="205"/>
                    <a:pt x="6" y="207"/>
                    <a:pt x="6" y="208"/>
                  </a:cubicBezTo>
                  <a:cubicBezTo>
                    <a:pt x="7" y="212"/>
                    <a:pt x="20" y="212"/>
                    <a:pt x="23" y="212"/>
                  </a:cubicBezTo>
                  <a:cubicBezTo>
                    <a:pt x="37" y="213"/>
                    <a:pt x="59" y="214"/>
                    <a:pt x="70" y="218"/>
                  </a:cubicBezTo>
                  <a:cubicBezTo>
                    <a:pt x="63" y="219"/>
                    <a:pt x="56" y="220"/>
                    <a:pt x="48" y="221"/>
                  </a:cubicBezTo>
                  <a:cubicBezTo>
                    <a:pt x="37" y="222"/>
                    <a:pt x="24" y="222"/>
                    <a:pt x="9" y="223"/>
                  </a:cubicBezTo>
                  <a:cubicBezTo>
                    <a:pt x="7" y="223"/>
                    <a:pt x="6" y="225"/>
                    <a:pt x="6" y="226"/>
                  </a:cubicBezTo>
                  <a:cubicBezTo>
                    <a:pt x="6" y="228"/>
                    <a:pt x="8" y="230"/>
                    <a:pt x="9" y="229"/>
                  </a:cubicBezTo>
                  <a:cubicBezTo>
                    <a:pt x="25" y="229"/>
                    <a:pt x="38" y="228"/>
                    <a:pt x="49" y="227"/>
                  </a:cubicBezTo>
                  <a:cubicBezTo>
                    <a:pt x="60" y="226"/>
                    <a:pt x="70" y="224"/>
                    <a:pt x="79" y="222"/>
                  </a:cubicBezTo>
                  <a:cubicBezTo>
                    <a:pt x="79" y="222"/>
                    <a:pt x="80" y="222"/>
                    <a:pt x="80" y="221"/>
                  </a:cubicBezTo>
                  <a:cubicBezTo>
                    <a:pt x="82" y="220"/>
                    <a:pt x="82" y="218"/>
                    <a:pt x="81" y="217"/>
                  </a:cubicBezTo>
                  <a:cubicBezTo>
                    <a:pt x="80" y="216"/>
                    <a:pt x="78" y="214"/>
                    <a:pt x="75" y="213"/>
                  </a:cubicBezTo>
                  <a:cubicBezTo>
                    <a:pt x="64" y="209"/>
                    <a:pt x="42" y="207"/>
                    <a:pt x="39" y="207"/>
                  </a:cubicBezTo>
                  <a:cubicBezTo>
                    <a:pt x="45" y="206"/>
                    <a:pt x="81" y="201"/>
                    <a:pt x="84" y="197"/>
                  </a:cubicBezTo>
                  <a:cubicBezTo>
                    <a:pt x="85" y="196"/>
                    <a:pt x="84" y="193"/>
                    <a:pt x="82" y="192"/>
                  </a:cubicBezTo>
                  <a:cubicBezTo>
                    <a:pt x="77" y="190"/>
                    <a:pt x="66" y="189"/>
                    <a:pt x="60" y="189"/>
                  </a:cubicBezTo>
                  <a:cubicBezTo>
                    <a:pt x="57" y="188"/>
                    <a:pt x="53" y="188"/>
                    <a:pt x="50" y="188"/>
                  </a:cubicBezTo>
                  <a:cubicBezTo>
                    <a:pt x="47" y="188"/>
                    <a:pt x="42" y="187"/>
                    <a:pt x="38" y="187"/>
                  </a:cubicBezTo>
                  <a:cubicBezTo>
                    <a:pt x="31" y="186"/>
                    <a:pt x="24" y="186"/>
                    <a:pt x="19" y="186"/>
                  </a:cubicBezTo>
                  <a:cubicBezTo>
                    <a:pt x="31" y="182"/>
                    <a:pt x="49" y="179"/>
                    <a:pt x="63" y="177"/>
                  </a:cubicBezTo>
                  <a:cubicBezTo>
                    <a:pt x="66" y="176"/>
                    <a:pt x="81" y="175"/>
                    <a:pt x="83" y="173"/>
                  </a:cubicBezTo>
                  <a:cubicBezTo>
                    <a:pt x="92" y="161"/>
                    <a:pt x="32" y="160"/>
                    <a:pt x="28" y="159"/>
                  </a:cubicBezTo>
                  <a:cubicBezTo>
                    <a:pt x="25" y="159"/>
                    <a:pt x="23" y="159"/>
                    <a:pt x="20" y="159"/>
                  </a:cubicBezTo>
                  <a:cubicBezTo>
                    <a:pt x="31" y="156"/>
                    <a:pt x="49" y="153"/>
                    <a:pt x="61" y="151"/>
                  </a:cubicBezTo>
                  <a:cubicBezTo>
                    <a:pt x="67" y="150"/>
                    <a:pt x="72" y="149"/>
                    <a:pt x="75" y="149"/>
                  </a:cubicBezTo>
                  <a:cubicBezTo>
                    <a:pt x="84" y="147"/>
                    <a:pt x="87" y="144"/>
                    <a:pt x="87" y="141"/>
                  </a:cubicBezTo>
                  <a:cubicBezTo>
                    <a:pt x="85" y="136"/>
                    <a:pt x="54" y="135"/>
                    <a:pt x="31" y="134"/>
                  </a:cubicBezTo>
                  <a:cubicBezTo>
                    <a:pt x="33" y="134"/>
                    <a:pt x="35" y="133"/>
                    <a:pt x="36" y="133"/>
                  </a:cubicBezTo>
                  <a:cubicBezTo>
                    <a:pt x="41" y="132"/>
                    <a:pt x="84" y="123"/>
                    <a:pt x="85" y="119"/>
                  </a:cubicBezTo>
                  <a:cubicBezTo>
                    <a:pt x="86" y="118"/>
                    <a:pt x="85" y="116"/>
                    <a:pt x="83" y="115"/>
                  </a:cubicBezTo>
                  <a:cubicBezTo>
                    <a:pt x="80" y="114"/>
                    <a:pt x="64" y="112"/>
                    <a:pt x="50" y="112"/>
                  </a:cubicBezTo>
                  <a:cubicBezTo>
                    <a:pt x="42" y="112"/>
                    <a:pt x="32" y="112"/>
                    <a:pt x="24" y="112"/>
                  </a:cubicBezTo>
                  <a:cubicBezTo>
                    <a:pt x="31" y="109"/>
                    <a:pt x="39" y="106"/>
                    <a:pt x="46" y="103"/>
                  </a:cubicBezTo>
                  <a:cubicBezTo>
                    <a:pt x="52" y="101"/>
                    <a:pt x="87" y="89"/>
                    <a:pt x="89" y="83"/>
                  </a:cubicBezTo>
                  <a:cubicBezTo>
                    <a:pt x="92" y="75"/>
                    <a:pt x="46" y="85"/>
                    <a:pt x="36" y="87"/>
                  </a:cubicBezTo>
                  <a:cubicBezTo>
                    <a:pt x="35" y="87"/>
                    <a:pt x="35" y="87"/>
                    <a:pt x="35" y="87"/>
                  </a:cubicBezTo>
                  <a:cubicBezTo>
                    <a:pt x="42" y="83"/>
                    <a:pt x="50" y="79"/>
                    <a:pt x="57" y="75"/>
                  </a:cubicBezTo>
                  <a:cubicBezTo>
                    <a:pt x="73" y="66"/>
                    <a:pt x="88" y="56"/>
                    <a:pt x="91" y="52"/>
                  </a:cubicBezTo>
                  <a:cubicBezTo>
                    <a:pt x="91" y="51"/>
                    <a:pt x="92" y="50"/>
                    <a:pt x="91" y="49"/>
                  </a:cubicBezTo>
                  <a:cubicBezTo>
                    <a:pt x="91" y="47"/>
                    <a:pt x="89" y="46"/>
                    <a:pt x="87" y="47"/>
                  </a:cubicBezTo>
                  <a:cubicBezTo>
                    <a:pt x="69" y="51"/>
                    <a:pt x="51" y="57"/>
                    <a:pt x="33" y="61"/>
                  </a:cubicBezTo>
                  <a:cubicBezTo>
                    <a:pt x="37" y="59"/>
                    <a:pt x="42" y="56"/>
                    <a:pt x="47" y="53"/>
                  </a:cubicBezTo>
                  <a:cubicBezTo>
                    <a:pt x="57" y="46"/>
                    <a:pt x="68" y="39"/>
                    <a:pt x="77" y="32"/>
                  </a:cubicBezTo>
                  <a:cubicBezTo>
                    <a:pt x="83" y="28"/>
                    <a:pt x="90" y="22"/>
                    <a:pt x="96" y="17"/>
                  </a:cubicBezTo>
                  <a:cubicBezTo>
                    <a:pt x="101" y="13"/>
                    <a:pt x="105" y="9"/>
                    <a:pt x="108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9" y="6"/>
                    <a:pt x="110" y="4"/>
                    <a:pt x="110" y="2"/>
                  </a:cubicBezTo>
                  <a:cubicBezTo>
                    <a:pt x="109" y="0"/>
                    <a:pt x="107" y="0"/>
                    <a:pt x="10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2" y="1"/>
                    <a:pt x="86" y="8"/>
                    <a:pt x="69" y="14"/>
                  </a:cubicBezTo>
                  <a:cubicBezTo>
                    <a:pt x="53" y="21"/>
                    <a:pt x="36" y="28"/>
                    <a:pt x="30" y="30"/>
                  </a:cubicBezTo>
                  <a:lnTo>
                    <a:pt x="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6CE2B544-2C79-4DE0-8F78-EF872E34F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5" y="2095"/>
              <a:ext cx="187" cy="57"/>
            </a:xfrm>
            <a:custGeom>
              <a:avLst/>
              <a:gdLst>
                <a:gd name="T0" fmla="*/ 3 w 79"/>
                <a:gd name="T1" fmla="*/ 0 h 24"/>
                <a:gd name="T2" fmla="*/ 0 w 79"/>
                <a:gd name="T3" fmla="*/ 4 h 24"/>
                <a:gd name="T4" fmla="*/ 3 w 79"/>
                <a:gd name="T5" fmla="*/ 7 h 24"/>
                <a:gd name="T6" fmla="*/ 54 w 79"/>
                <a:gd name="T7" fmla="*/ 16 h 24"/>
                <a:gd name="T8" fmla="*/ 73 w 79"/>
                <a:gd name="T9" fmla="*/ 22 h 24"/>
                <a:gd name="T10" fmla="*/ 78 w 79"/>
                <a:gd name="T11" fmla="*/ 23 h 24"/>
                <a:gd name="T12" fmla="*/ 78 w 79"/>
                <a:gd name="T13" fmla="*/ 19 h 24"/>
                <a:gd name="T14" fmla="*/ 55 w 79"/>
                <a:gd name="T15" fmla="*/ 10 h 24"/>
                <a:gd name="T16" fmla="*/ 3 w 79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24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8" y="7"/>
                    <a:pt x="32" y="11"/>
                    <a:pt x="54" y="16"/>
                  </a:cubicBezTo>
                  <a:cubicBezTo>
                    <a:pt x="73" y="21"/>
                    <a:pt x="72" y="21"/>
                    <a:pt x="73" y="22"/>
                  </a:cubicBezTo>
                  <a:cubicBezTo>
                    <a:pt x="74" y="24"/>
                    <a:pt x="76" y="24"/>
                    <a:pt x="78" y="23"/>
                  </a:cubicBezTo>
                  <a:cubicBezTo>
                    <a:pt x="79" y="22"/>
                    <a:pt x="79" y="20"/>
                    <a:pt x="78" y="19"/>
                  </a:cubicBezTo>
                  <a:cubicBezTo>
                    <a:pt x="76" y="16"/>
                    <a:pt x="76" y="15"/>
                    <a:pt x="55" y="10"/>
                  </a:cubicBezTo>
                  <a:cubicBezTo>
                    <a:pt x="33" y="5"/>
                    <a:pt x="9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756108C9-A8FB-4D64-A0D0-B06F5D6C5F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" y="1483"/>
              <a:ext cx="406" cy="133"/>
            </a:xfrm>
            <a:custGeom>
              <a:avLst/>
              <a:gdLst>
                <a:gd name="T0" fmla="*/ 3 w 171"/>
                <a:gd name="T1" fmla="*/ 0 h 56"/>
                <a:gd name="T2" fmla="*/ 0 w 171"/>
                <a:gd name="T3" fmla="*/ 3 h 56"/>
                <a:gd name="T4" fmla="*/ 3 w 171"/>
                <a:gd name="T5" fmla="*/ 6 h 56"/>
                <a:gd name="T6" fmla="*/ 79 w 171"/>
                <a:gd name="T7" fmla="*/ 28 h 56"/>
                <a:gd name="T8" fmla="*/ 132 w 171"/>
                <a:gd name="T9" fmla="*/ 44 h 56"/>
                <a:gd name="T10" fmla="*/ 137 w 171"/>
                <a:gd name="T11" fmla="*/ 46 h 56"/>
                <a:gd name="T12" fmla="*/ 143 w 171"/>
                <a:gd name="T13" fmla="*/ 47 h 56"/>
                <a:gd name="T14" fmla="*/ 165 w 171"/>
                <a:gd name="T15" fmla="*/ 55 h 56"/>
                <a:gd name="T16" fmla="*/ 170 w 171"/>
                <a:gd name="T17" fmla="*/ 55 h 56"/>
                <a:gd name="T18" fmla="*/ 170 w 171"/>
                <a:gd name="T19" fmla="*/ 51 h 56"/>
                <a:gd name="T20" fmla="*/ 145 w 171"/>
                <a:gd name="T21" fmla="*/ 41 h 56"/>
                <a:gd name="T22" fmla="*/ 140 w 171"/>
                <a:gd name="T23" fmla="*/ 40 h 56"/>
                <a:gd name="T24" fmla="*/ 134 w 171"/>
                <a:gd name="T25" fmla="*/ 38 h 56"/>
                <a:gd name="T26" fmla="*/ 81 w 171"/>
                <a:gd name="T27" fmla="*/ 21 h 56"/>
                <a:gd name="T28" fmla="*/ 3 w 171"/>
                <a:gd name="T2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1" h="5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4" y="6"/>
                    <a:pt x="50" y="19"/>
                    <a:pt x="79" y="28"/>
                  </a:cubicBezTo>
                  <a:cubicBezTo>
                    <a:pt x="104" y="35"/>
                    <a:pt x="127" y="42"/>
                    <a:pt x="132" y="44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8" y="46"/>
                    <a:pt x="140" y="47"/>
                    <a:pt x="143" y="47"/>
                  </a:cubicBezTo>
                  <a:cubicBezTo>
                    <a:pt x="151" y="50"/>
                    <a:pt x="165" y="54"/>
                    <a:pt x="165" y="55"/>
                  </a:cubicBezTo>
                  <a:cubicBezTo>
                    <a:pt x="167" y="56"/>
                    <a:pt x="169" y="56"/>
                    <a:pt x="170" y="55"/>
                  </a:cubicBezTo>
                  <a:cubicBezTo>
                    <a:pt x="171" y="54"/>
                    <a:pt x="171" y="52"/>
                    <a:pt x="170" y="51"/>
                  </a:cubicBezTo>
                  <a:cubicBezTo>
                    <a:pt x="169" y="49"/>
                    <a:pt x="153" y="44"/>
                    <a:pt x="145" y="41"/>
                  </a:cubicBezTo>
                  <a:cubicBezTo>
                    <a:pt x="142" y="40"/>
                    <a:pt x="140" y="40"/>
                    <a:pt x="140" y="40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29" y="36"/>
                    <a:pt x="106" y="29"/>
                    <a:pt x="81" y="21"/>
                  </a:cubicBezTo>
                  <a:cubicBezTo>
                    <a:pt x="51" y="12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F87B1C4-7126-4C8A-B41E-0FF50AE6F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" y="1561"/>
              <a:ext cx="38" cy="638"/>
            </a:xfrm>
            <a:custGeom>
              <a:avLst/>
              <a:gdLst>
                <a:gd name="T0" fmla="*/ 16 w 16"/>
                <a:gd name="T1" fmla="*/ 3 h 269"/>
                <a:gd name="T2" fmla="*/ 13 w 16"/>
                <a:gd name="T3" fmla="*/ 0 h 269"/>
                <a:gd name="T4" fmla="*/ 10 w 16"/>
                <a:gd name="T5" fmla="*/ 3 h 269"/>
                <a:gd name="T6" fmla="*/ 5 w 16"/>
                <a:gd name="T7" fmla="*/ 115 h 269"/>
                <a:gd name="T8" fmla="*/ 0 w 16"/>
                <a:gd name="T9" fmla="*/ 266 h 269"/>
                <a:gd name="T10" fmla="*/ 3 w 16"/>
                <a:gd name="T11" fmla="*/ 269 h 269"/>
                <a:gd name="T12" fmla="*/ 6 w 16"/>
                <a:gd name="T13" fmla="*/ 266 h 269"/>
                <a:gd name="T14" fmla="*/ 11 w 16"/>
                <a:gd name="T15" fmla="*/ 116 h 269"/>
                <a:gd name="T16" fmla="*/ 16 w 16"/>
                <a:gd name="T17" fmla="*/ 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69">
                  <a:moveTo>
                    <a:pt x="16" y="3"/>
                  </a:moveTo>
                  <a:cubicBezTo>
                    <a:pt x="16" y="1"/>
                    <a:pt x="15" y="0"/>
                    <a:pt x="13" y="0"/>
                  </a:cubicBezTo>
                  <a:cubicBezTo>
                    <a:pt x="11" y="0"/>
                    <a:pt x="10" y="1"/>
                    <a:pt x="10" y="3"/>
                  </a:cubicBezTo>
                  <a:cubicBezTo>
                    <a:pt x="8" y="46"/>
                    <a:pt x="7" y="82"/>
                    <a:pt x="5" y="115"/>
                  </a:cubicBezTo>
                  <a:cubicBezTo>
                    <a:pt x="3" y="164"/>
                    <a:pt x="0" y="209"/>
                    <a:pt x="0" y="266"/>
                  </a:cubicBezTo>
                  <a:cubicBezTo>
                    <a:pt x="0" y="267"/>
                    <a:pt x="1" y="269"/>
                    <a:pt x="3" y="269"/>
                  </a:cubicBezTo>
                  <a:cubicBezTo>
                    <a:pt x="5" y="269"/>
                    <a:pt x="6" y="267"/>
                    <a:pt x="6" y="266"/>
                  </a:cubicBezTo>
                  <a:cubicBezTo>
                    <a:pt x="7" y="209"/>
                    <a:pt x="9" y="164"/>
                    <a:pt x="11" y="116"/>
                  </a:cubicBezTo>
                  <a:cubicBezTo>
                    <a:pt x="13" y="82"/>
                    <a:pt x="15" y="4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1DAB6D16-7F70-454F-BD37-4B584F6BC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" y="2152"/>
              <a:ext cx="379" cy="76"/>
            </a:xfrm>
            <a:custGeom>
              <a:avLst/>
              <a:gdLst>
                <a:gd name="T0" fmla="*/ 4 w 160"/>
                <a:gd name="T1" fmla="*/ 1 h 32"/>
                <a:gd name="T2" fmla="*/ 1 w 160"/>
                <a:gd name="T3" fmla="*/ 3 h 32"/>
                <a:gd name="T4" fmla="*/ 3 w 160"/>
                <a:gd name="T5" fmla="*/ 7 h 32"/>
                <a:gd name="T6" fmla="*/ 77 w 160"/>
                <a:gd name="T7" fmla="*/ 18 h 32"/>
                <a:gd name="T8" fmla="*/ 112 w 160"/>
                <a:gd name="T9" fmla="*/ 23 h 32"/>
                <a:gd name="T10" fmla="*/ 121 w 160"/>
                <a:gd name="T11" fmla="*/ 25 h 32"/>
                <a:gd name="T12" fmla="*/ 154 w 160"/>
                <a:gd name="T13" fmla="*/ 30 h 32"/>
                <a:gd name="T14" fmla="*/ 158 w 160"/>
                <a:gd name="T15" fmla="*/ 31 h 32"/>
                <a:gd name="T16" fmla="*/ 159 w 160"/>
                <a:gd name="T17" fmla="*/ 26 h 32"/>
                <a:gd name="T18" fmla="*/ 122 w 160"/>
                <a:gd name="T19" fmla="*/ 19 h 32"/>
                <a:gd name="T20" fmla="*/ 113 w 160"/>
                <a:gd name="T21" fmla="*/ 17 h 32"/>
                <a:gd name="T22" fmla="*/ 77 w 160"/>
                <a:gd name="T23" fmla="*/ 12 h 32"/>
                <a:gd name="T24" fmla="*/ 4 w 160"/>
                <a:gd name="T2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0" h="32">
                  <a:moveTo>
                    <a:pt x="4" y="1"/>
                  </a:moveTo>
                  <a:cubicBezTo>
                    <a:pt x="3" y="0"/>
                    <a:pt x="1" y="1"/>
                    <a:pt x="1" y="3"/>
                  </a:cubicBezTo>
                  <a:cubicBezTo>
                    <a:pt x="0" y="5"/>
                    <a:pt x="1" y="6"/>
                    <a:pt x="3" y="7"/>
                  </a:cubicBezTo>
                  <a:cubicBezTo>
                    <a:pt x="12" y="9"/>
                    <a:pt x="48" y="14"/>
                    <a:pt x="77" y="18"/>
                  </a:cubicBezTo>
                  <a:cubicBezTo>
                    <a:pt x="93" y="21"/>
                    <a:pt x="106" y="22"/>
                    <a:pt x="112" y="23"/>
                  </a:cubicBezTo>
                  <a:cubicBezTo>
                    <a:pt x="113" y="24"/>
                    <a:pt x="116" y="24"/>
                    <a:pt x="121" y="25"/>
                  </a:cubicBezTo>
                  <a:cubicBezTo>
                    <a:pt x="133" y="27"/>
                    <a:pt x="153" y="29"/>
                    <a:pt x="154" y="30"/>
                  </a:cubicBezTo>
                  <a:cubicBezTo>
                    <a:pt x="155" y="31"/>
                    <a:pt x="157" y="32"/>
                    <a:pt x="158" y="31"/>
                  </a:cubicBezTo>
                  <a:cubicBezTo>
                    <a:pt x="160" y="30"/>
                    <a:pt x="160" y="28"/>
                    <a:pt x="159" y="26"/>
                  </a:cubicBezTo>
                  <a:cubicBezTo>
                    <a:pt x="158" y="25"/>
                    <a:pt x="136" y="21"/>
                    <a:pt x="122" y="19"/>
                  </a:cubicBezTo>
                  <a:cubicBezTo>
                    <a:pt x="118" y="18"/>
                    <a:pt x="115" y="17"/>
                    <a:pt x="113" y="17"/>
                  </a:cubicBezTo>
                  <a:cubicBezTo>
                    <a:pt x="108" y="16"/>
                    <a:pt x="94" y="14"/>
                    <a:pt x="77" y="12"/>
                  </a:cubicBezTo>
                  <a:cubicBezTo>
                    <a:pt x="49" y="8"/>
                    <a:pt x="13" y="3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C0CEEB53-FED5-43BA-97B4-91BFBFFBC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" y="2166"/>
              <a:ext cx="88" cy="591"/>
            </a:xfrm>
            <a:custGeom>
              <a:avLst/>
              <a:gdLst>
                <a:gd name="T0" fmla="*/ 36 w 37"/>
                <a:gd name="T1" fmla="*/ 4 h 249"/>
                <a:gd name="T2" fmla="*/ 34 w 37"/>
                <a:gd name="T3" fmla="*/ 1 h 249"/>
                <a:gd name="T4" fmla="*/ 30 w 37"/>
                <a:gd name="T5" fmla="*/ 3 h 249"/>
                <a:gd name="T6" fmla="*/ 5 w 37"/>
                <a:gd name="T7" fmla="*/ 202 h 249"/>
                <a:gd name="T8" fmla="*/ 0 w 37"/>
                <a:gd name="T9" fmla="*/ 245 h 249"/>
                <a:gd name="T10" fmla="*/ 3 w 37"/>
                <a:gd name="T11" fmla="*/ 249 h 249"/>
                <a:gd name="T12" fmla="*/ 7 w 37"/>
                <a:gd name="T13" fmla="*/ 246 h 249"/>
                <a:gd name="T14" fmla="*/ 11 w 37"/>
                <a:gd name="T15" fmla="*/ 203 h 249"/>
                <a:gd name="T16" fmla="*/ 36 w 37"/>
                <a:gd name="T17" fmla="*/ 4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9">
                  <a:moveTo>
                    <a:pt x="36" y="4"/>
                  </a:moveTo>
                  <a:cubicBezTo>
                    <a:pt x="37" y="2"/>
                    <a:pt x="36" y="1"/>
                    <a:pt x="34" y="1"/>
                  </a:cubicBezTo>
                  <a:cubicBezTo>
                    <a:pt x="32" y="0"/>
                    <a:pt x="30" y="1"/>
                    <a:pt x="30" y="3"/>
                  </a:cubicBezTo>
                  <a:cubicBezTo>
                    <a:pt x="20" y="58"/>
                    <a:pt x="11" y="140"/>
                    <a:pt x="5" y="202"/>
                  </a:cubicBezTo>
                  <a:cubicBezTo>
                    <a:pt x="3" y="218"/>
                    <a:pt x="2" y="232"/>
                    <a:pt x="0" y="245"/>
                  </a:cubicBezTo>
                  <a:cubicBezTo>
                    <a:pt x="0" y="247"/>
                    <a:pt x="1" y="249"/>
                    <a:pt x="3" y="249"/>
                  </a:cubicBezTo>
                  <a:cubicBezTo>
                    <a:pt x="5" y="249"/>
                    <a:pt x="6" y="248"/>
                    <a:pt x="7" y="246"/>
                  </a:cubicBezTo>
                  <a:cubicBezTo>
                    <a:pt x="8" y="234"/>
                    <a:pt x="10" y="219"/>
                    <a:pt x="11" y="203"/>
                  </a:cubicBezTo>
                  <a:cubicBezTo>
                    <a:pt x="18" y="141"/>
                    <a:pt x="26" y="59"/>
                    <a:pt x="3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EDD13AAD-69C9-4920-9961-5D13DD9F7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4" y="2232"/>
              <a:ext cx="93" cy="468"/>
            </a:xfrm>
            <a:custGeom>
              <a:avLst/>
              <a:gdLst>
                <a:gd name="T0" fmla="*/ 38 w 39"/>
                <a:gd name="T1" fmla="*/ 4 h 197"/>
                <a:gd name="T2" fmla="*/ 36 w 39"/>
                <a:gd name="T3" fmla="*/ 1 h 197"/>
                <a:gd name="T4" fmla="*/ 32 w 39"/>
                <a:gd name="T5" fmla="*/ 3 h 197"/>
                <a:gd name="T6" fmla="*/ 24 w 39"/>
                <a:gd name="T7" fmla="*/ 44 h 197"/>
                <a:gd name="T8" fmla="*/ 0 w 39"/>
                <a:gd name="T9" fmla="*/ 193 h 197"/>
                <a:gd name="T10" fmla="*/ 3 w 39"/>
                <a:gd name="T11" fmla="*/ 197 h 197"/>
                <a:gd name="T12" fmla="*/ 6 w 39"/>
                <a:gd name="T13" fmla="*/ 194 h 197"/>
                <a:gd name="T14" fmla="*/ 31 w 39"/>
                <a:gd name="T15" fmla="*/ 45 h 197"/>
                <a:gd name="T16" fmla="*/ 38 w 39"/>
                <a:gd name="T17" fmla="*/ 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97">
                  <a:moveTo>
                    <a:pt x="38" y="4"/>
                  </a:moveTo>
                  <a:cubicBezTo>
                    <a:pt x="39" y="3"/>
                    <a:pt x="38" y="1"/>
                    <a:pt x="36" y="1"/>
                  </a:cubicBezTo>
                  <a:cubicBezTo>
                    <a:pt x="34" y="0"/>
                    <a:pt x="32" y="1"/>
                    <a:pt x="32" y="3"/>
                  </a:cubicBezTo>
                  <a:cubicBezTo>
                    <a:pt x="30" y="16"/>
                    <a:pt x="27" y="30"/>
                    <a:pt x="24" y="44"/>
                  </a:cubicBezTo>
                  <a:cubicBezTo>
                    <a:pt x="14" y="96"/>
                    <a:pt x="5" y="144"/>
                    <a:pt x="0" y="193"/>
                  </a:cubicBezTo>
                  <a:cubicBezTo>
                    <a:pt x="0" y="195"/>
                    <a:pt x="1" y="196"/>
                    <a:pt x="3" y="197"/>
                  </a:cubicBezTo>
                  <a:cubicBezTo>
                    <a:pt x="4" y="197"/>
                    <a:pt x="6" y="196"/>
                    <a:pt x="6" y="194"/>
                  </a:cubicBezTo>
                  <a:cubicBezTo>
                    <a:pt x="12" y="145"/>
                    <a:pt x="21" y="97"/>
                    <a:pt x="31" y="45"/>
                  </a:cubicBezTo>
                  <a:cubicBezTo>
                    <a:pt x="33" y="33"/>
                    <a:pt x="36" y="19"/>
                    <a:pt x="3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F17E8CBF-661D-44D5-9AA6-BD3CC1AFC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4" y="2688"/>
              <a:ext cx="1812" cy="166"/>
            </a:xfrm>
            <a:custGeom>
              <a:avLst/>
              <a:gdLst>
                <a:gd name="T0" fmla="*/ 3 w 764"/>
                <a:gd name="T1" fmla="*/ 1 h 70"/>
                <a:gd name="T2" fmla="*/ 0 w 764"/>
                <a:gd name="T3" fmla="*/ 4 h 70"/>
                <a:gd name="T4" fmla="*/ 3 w 764"/>
                <a:gd name="T5" fmla="*/ 8 h 70"/>
                <a:gd name="T6" fmla="*/ 183 w 764"/>
                <a:gd name="T7" fmla="*/ 7 h 70"/>
                <a:gd name="T8" fmla="*/ 625 w 764"/>
                <a:gd name="T9" fmla="*/ 9 h 70"/>
                <a:gd name="T10" fmla="*/ 638 w 764"/>
                <a:gd name="T11" fmla="*/ 9 h 70"/>
                <a:gd name="T12" fmla="*/ 517 w 764"/>
                <a:gd name="T13" fmla="*/ 13 h 70"/>
                <a:gd name="T14" fmla="*/ 241 w 764"/>
                <a:gd name="T15" fmla="*/ 22 h 70"/>
                <a:gd name="T16" fmla="*/ 47 w 764"/>
                <a:gd name="T17" fmla="*/ 33 h 70"/>
                <a:gd name="T18" fmla="*/ 47 w 764"/>
                <a:gd name="T19" fmla="*/ 39 h 70"/>
                <a:gd name="T20" fmla="*/ 215 w 764"/>
                <a:gd name="T21" fmla="*/ 33 h 70"/>
                <a:gd name="T22" fmla="*/ 539 w 764"/>
                <a:gd name="T23" fmla="*/ 40 h 70"/>
                <a:gd name="T24" fmla="*/ 530 w 764"/>
                <a:gd name="T25" fmla="*/ 40 h 70"/>
                <a:gd name="T26" fmla="*/ 236 w 764"/>
                <a:gd name="T27" fmla="*/ 60 h 70"/>
                <a:gd name="T28" fmla="*/ 217 w 764"/>
                <a:gd name="T29" fmla="*/ 63 h 70"/>
                <a:gd name="T30" fmla="*/ 215 w 764"/>
                <a:gd name="T31" fmla="*/ 67 h 70"/>
                <a:gd name="T32" fmla="*/ 218 w 764"/>
                <a:gd name="T33" fmla="*/ 70 h 70"/>
                <a:gd name="T34" fmla="*/ 237 w 764"/>
                <a:gd name="T35" fmla="*/ 67 h 70"/>
                <a:gd name="T36" fmla="*/ 530 w 764"/>
                <a:gd name="T37" fmla="*/ 47 h 70"/>
                <a:gd name="T38" fmla="*/ 575 w 764"/>
                <a:gd name="T39" fmla="*/ 47 h 70"/>
                <a:gd name="T40" fmla="*/ 575 w 764"/>
                <a:gd name="T41" fmla="*/ 41 h 70"/>
                <a:gd name="T42" fmla="*/ 573 w 764"/>
                <a:gd name="T43" fmla="*/ 40 h 70"/>
                <a:gd name="T44" fmla="*/ 560 w 764"/>
                <a:gd name="T45" fmla="*/ 37 h 70"/>
                <a:gd name="T46" fmla="*/ 321 w 764"/>
                <a:gd name="T47" fmla="*/ 22 h 70"/>
                <a:gd name="T48" fmla="*/ 517 w 764"/>
                <a:gd name="T49" fmla="*/ 19 h 70"/>
                <a:gd name="T50" fmla="*/ 668 w 764"/>
                <a:gd name="T51" fmla="*/ 14 h 70"/>
                <a:gd name="T52" fmla="*/ 761 w 764"/>
                <a:gd name="T53" fmla="*/ 8 h 70"/>
                <a:gd name="T54" fmla="*/ 763 w 764"/>
                <a:gd name="T55" fmla="*/ 7 h 70"/>
                <a:gd name="T56" fmla="*/ 763 w 764"/>
                <a:gd name="T57" fmla="*/ 2 h 70"/>
                <a:gd name="T58" fmla="*/ 763 w 764"/>
                <a:gd name="T59" fmla="*/ 2 h 70"/>
                <a:gd name="T60" fmla="*/ 759 w 764"/>
                <a:gd name="T61" fmla="*/ 2 h 70"/>
                <a:gd name="T62" fmla="*/ 759 w 764"/>
                <a:gd name="T63" fmla="*/ 2 h 70"/>
                <a:gd name="T64" fmla="*/ 759 w 764"/>
                <a:gd name="T65" fmla="*/ 2 h 70"/>
                <a:gd name="T66" fmla="*/ 682 w 764"/>
                <a:gd name="T67" fmla="*/ 2 h 70"/>
                <a:gd name="T68" fmla="*/ 625 w 764"/>
                <a:gd name="T69" fmla="*/ 2 h 70"/>
                <a:gd name="T70" fmla="*/ 183 w 764"/>
                <a:gd name="T71" fmla="*/ 1 h 70"/>
                <a:gd name="T72" fmla="*/ 3 w 764"/>
                <a:gd name="T73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4" h="70">
                  <a:moveTo>
                    <a:pt x="3" y="1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59" y="8"/>
                    <a:pt x="121" y="8"/>
                    <a:pt x="183" y="7"/>
                  </a:cubicBezTo>
                  <a:cubicBezTo>
                    <a:pt x="330" y="7"/>
                    <a:pt x="473" y="7"/>
                    <a:pt x="625" y="9"/>
                  </a:cubicBezTo>
                  <a:cubicBezTo>
                    <a:pt x="627" y="9"/>
                    <a:pt x="632" y="9"/>
                    <a:pt x="638" y="9"/>
                  </a:cubicBezTo>
                  <a:cubicBezTo>
                    <a:pt x="581" y="11"/>
                    <a:pt x="523" y="13"/>
                    <a:pt x="517" y="13"/>
                  </a:cubicBezTo>
                  <a:cubicBezTo>
                    <a:pt x="414" y="7"/>
                    <a:pt x="327" y="15"/>
                    <a:pt x="241" y="22"/>
                  </a:cubicBezTo>
                  <a:cubicBezTo>
                    <a:pt x="178" y="28"/>
                    <a:pt x="115" y="33"/>
                    <a:pt x="47" y="33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108" y="39"/>
                    <a:pt x="162" y="36"/>
                    <a:pt x="215" y="33"/>
                  </a:cubicBezTo>
                  <a:cubicBezTo>
                    <a:pt x="316" y="28"/>
                    <a:pt x="411" y="22"/>
                    <a:pt x="539" y="40"/>
                  </a:cubicBezTo>
                  <a:cubicBezTo>
                    <a:pt x="530" y="40"/>
                    <a:pt x="530" y="40"/>
                    <a:pt x="530" y="40"/>
                  </a:cubicBezTo>
                  <a:cubicBezTo>
                    <a:pt x="427" y="40"/>
                    <a:pt x="355" y="40"/>
                    <a:pt x="236" y="60"/>
                  </a:cubicBezTo>
                  <a:cubicBezTo>
                    <a:pt x="217" y="63"/>
                    <a:pt x="217" y="63"/>
                    <a:pt x="217" y="63"/>
                  </a:cubicBezTo>
                  <a:cubicBezTo>
                    <a:pt x="216" y="64"/>
                    <a:pt x="214" y="65"/>
                    <a:pt x="215" y="67"/>
                  </a:cubicBezTo>
                  <a:cubicBezTo>
                    <a:pt x="215" y="69"/>
                    <a:pt x="217" y="70"/>
                    <a:pt x="218" y="70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356" y="46"/>
                    <a:pt x="427" y="47"/>
                    <a:pt x="530" y="47"/>
                  </a:cubicBezTo>
                  <a:cubicBezTo>
                    <a:pt x="546" y="47"/>
                    <a:pt x="563" y="47"/>
                    <a:pt x="575" y="47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4" y="41"/>
                    <a:pt x="574" y="40"/>
                    <a:pt x="573" y="40"/>
                  </a:cubicBezTo>
                  <a:cubicBezTo>
                    <a:pt x="569" y="39"/>
                    <a:pt x="561" y="37"/>
                    <a:pt x="560" y="37"/>
                  </a:cubicBezTo>
                  <a:cubicBezTo>
                    <a:pt x="467" y="23"/>
                    <a:pt x="392" y="20"/>
                    <a:pt x="321" y="22"/>
                  </a:cubicBezTo>
                  <a:cubicBezTo>
                    <a:pt x="382" y="18"/>
                    <a:pt x="446" y="15"/>
                    <a:pt x="517" y="19"/>
                  </a:cubicBezTo>
                  <a:cubicBezTo>
                    <a:pt x="524" y="20"/>
                    <a:pt x="602" y="17"/>
                    <a:pt x="668" y="14"/>
                  </a:cubicBezTo>
                  <a:cubicBezTo>
                    <a:pt x="713" y="12"/>
                    <a:pt x="753" y="10"/>
                    <a:pt x="761" y="8"/>
                  </a:cubicBezTo>
                  <a:cubicBezTo>
                    <a:pt x="762" y="8"/>
                    <a:pt x="763" y="8"/>
                    <a:pt x="763" y="7"/>
                  </a:cubicBezTo>
                  <a:cubicBezTo>
                    <a:pt x="764" y="6"/>
                    <a:pt x="764" y="4"/>
                    <a:pt x="763" y="2"/>
                  </a:cubicBezTo>
                  <a:cubicBezTo>
                    <a:pt x="763" y="2"/>
                    <a:pt x="763" y="2"/>
                    <a:pt x="763" y="2"/>
                  </a:cubicBezTo>
                  <a:cubicBezTo>
                    <a:pt x="763" y="2"/>
                    <a:pt x="761" y="2"/>
                    <a:pt x="759" y="2"/>
                  </a:cubicBezTo>
                  <a:cubicBezTo>
                    <a:pt x="759" y="2"/>
                    <a:pt x="759" y="2"/>
                    <a:pt x="759" y="2"/>
                  </a:cubicBezTo>
                  <a:cubicBezTo>
                    <a:pt x="759" y="2"/>
                    <a:pt x="759" y="2"/>
                    <a:pt x="759" y="2"/>
                  </a:cubicBezTo>
                  <a:cubicBezTo>
                    <a:pt x="748" y="2"/>
                    <a:pt x="713" y="2"/>
                    <a:pt x="682" y="2"/>
                  </a:cubicBezTo>
                  <a:cubicBezTo>
                    <a:pt x="655" y="2"/>
                    <a:pt x="631" y="2"/>
                    <a:pt x="625" y="2"/>
                  </a:cubicBezTo>
                  <a:cubicBezTo>
                    <a:pt x="474" y="0"/>
                    <a:pt x="330" y="1"/>
                    <a:pt x="183" y="1"/>
                  </a:cubicBezTo>
                  <a:cubicBezTo>
                    <a:pt x="126" y="1"/>
                    <a:pt x="68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CA1151DD-BCE8-4E20-AF8C-4FFBC3BC9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" y="2512"/>
              <a:ext cx="208" cy="178"/>
            </a:xfrm>
            <a:custGeom>
              <a:avLst/>
              <a:gdLst>
                <a:gd name="T0" fmla="*/ 85 w 88"/>
                <a:gd name="T1" fmla="*/ 3 h 75"/>
                <a:gd name="T2" fmla="*/ 82 w 88"/>
                <a:gd name="T3" fmla="*/ 0 h 75"/>
                <a:gd name="T4" fmla="*/ 79 w 88"/>
                <a:gd name="T5" fmla="*/ 4 h 75"/>
                <a:gd name="T6" fmla="*/ 36 w 88"/>
                <a:gd name="T7" fmla="*/ 28 h 75"/>
                <a:gd name="T8" fmla="*/ 3 w 88"/>
                <a:gd name="T9" fmla="*/ 49 h 75"/>
                <a:gd name="T10" fmla="*/ 4 w 88"/>
                <a:gd name="T11" fmla="*/ 54 h 75"/>
                <a:gd name="T12" fmla="*/ 5 w 88"/>
                <a:gd name="T13" fmla="*/ 53 h 75"/>
                <a:gd name="T14" fmla="*/ 12 w 88"/>
                <a:gd name="T15" fmla="*/ 52 h 75"/>
                <a:gd name="T16" fmla="*/ 77 w 88"/>
                <a:gd name="T17" fmla="*/ 38 h 75"/>
                <a:gd name="T18" fmla="*/ 76 w 88"/>
                <a:gd name="T19" fmla="*/ 39 h 75"/>
                <a:gd name="T20" fmla="*/ 57 w 88"/>
                <a:gd name="T21" fmla="*/ 49 h 75"/>
                <a:gd name="T22" fmla="*/ 33 w 88"/>
                <a:gd name="T23" fmla="*/ 57 h 75"/>
                <a:gd name="T24" fmla="*/ 4 w 88"/>
                <a:gd name="T25" fmla="*/ 73 h 75"/>
                <a:gd name="T26" fmla="*/ 8 w 88"/>
                <a:gd name="T27" fmla="*/ 75 h 75"/>
                <a:gd name="T28" fmla="*/ 45 w 88"/>
                <a:gd name="T29" fmla="*/ 68 h 75"/>
                <a:gd name="T30" fmla="*/ 85 w 88"/>
                <a:gd name="T31" fmla="*/ 66 h 75"/>
                <a:gd name="T32" fmla="*/ 88 w 88"/>
                <a:gd name="T33" fmla="*/ 62 h 75"/>
                <a:gd name="T34" fmla="*/ 85 w 88"/>
                <a:gd name="T35" fmla="*/ 59 h 75"/>
                <a:gd name="T36" fmla="*/ 44 w 88"/>
                <a:gd name="T37" fmla="*/ 62 h 75"/>
                <a:gd name="T38" fmla="*/ 38 w 88"/>
                <a:gd name="T39" fmla="*/ 63 h 75"/>
                <a:gd name="T40" fmla="*/ 60 w 88"/>
                <a:gd name="T41" fmla="*/ 54 h 75"/>
                <a:gd name="T42" fmla="*/ 88 w 88"/>
                <a:gd name="T43" fmla="*/ 36 h 75"/>
                <a:gd name="T44" fmla="*/ 77 w 88"/>
                <a:gd name="T45" fmla="*/ 31 h 75"/>
                <a:gd name="T46" fmla="*/ 21 w 88"/>
                <a:gd name="T47" fmla="*/ 43 h 75"/>
                <a:gd name="T48" fmla="*/ 39 w 88"/>
                <a:gd name="T49" fmla="*/ 34 h 75"/>
                <a:gd name="T50" fmla="*/ 85 w 88"/>
                <a:gd name="T51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8" h="75">
                  <a:moveTo>
                    <a:pt x="85" y="3"/>
                  </a:moveTo>
                  <a:cubicBezTo>
                    <a:pt x="85" y="1"/>
                    <a:pt x="83" y="0"/>
                    <a:pt x="82" y="0"/>
                  </a:cubicBezTo>
                  <a:cubicBezTo>
                    <a:pt x="80" y="1"/>
                    <a:pt x="79" y="3"/>
                    <a:pt x="79" y="4"/>
                  </a:cubicBezTo>
                  <a:cubicBezTo>
                    <a:pt x="80" y="7"/>
                    <a:pt x="57" y="18"/>
                    <a:pt x="36" y="28"/>
                  </a:cubicBezTo>
                  <a:cubicBezTo>
                    <a:pt x="32" y="31"/>
                    <a:pt x="10" y="42"/>
                    <a:pt x="3" y="49"/>
                  </a:cubicBezTo>
                  <a:cubicBezTo>
                    <a:pt x="1" y="51"/>
                    <a:pt x="0" y="53"/>
                    <a:pt x="4" y="54"/>
                  </a:cubicBezTo>
                  <a:cubicBezTo>
                    <a:pt x="4" y="54"/>
                    <a:pt x="5" y="54"/>
                    <a:pt x="5" y="53"/>
                  </a:cubicBezTo>
                  <a:cubicBezTo>
                    <a:pt x="7" y="53"/>
                    <a:pt x="9" y="53"/>
                    <a:pt x="12" y="52"/>
                  </a:cubicBezTo>
                  <a:cubicBezTo>
                    <a:pt x="28" y="48"/>
                    <a:pt x="63" y="39"/>
                    <a:pt x="77" y="38"/>
                  </a:cubicBezTo>
                  <a:cubicBezTo>
                    <a:pt x="77" y="38"/>
                    <a:pt x="76" y="38"/>
                    <a:pt x="76" y="39"/>
                  </a:cubicBezTo>
                  <a:cubicBezTo>
                    <a:pt x="71" y="42"/>
                    <a:pt x="64" y="45"/>
                    <a:pt x="57" y="49"/>
                  </a:cubicBezTo>
                  <a:cubicBezTo>
                    <a:pt x="49" y="53"/>
                    <a:pt x="41" y="55"/>
                    <a:pt x="33" y="57"/>
                  </a:cubicBezTo>
                  <a:cubicBezTo>
                    <a:pt x="28" y="59"/>
                    <a:pt x="0" y="67"/>
                    <a:pt x="4" y="73"/>
                  </a:cubicBezTo>
                  <a:cubicBezTo>
                    <a:pt x="5" y="75"/>
                    <a:pt x="6" y="75"/>
                    <a:pt x="8" y="75"/>
                  </a:cubicBezTo>
                  <a:cubicBezTo>
                    <a:pt x="20" y="72"/>
                    <a:pt x="32" y="70"/>
                    <a:pt x="45" y="68"/>
                  </a:cubicBezTo>
                  <a:cubicBezTo>
                    <a:pt x="57" y="67"/>
                    <a:pt x="71" y="66"/>
                    <a:pt x="85" y="66"/>
                  </a:cubicBezTo>
                  <a:cubicBezTo>
                    <a:pt x="87" y="66"/>
                    <a:pt x="88" y="64"/>
                    <a:pt x="88" y="62"/>
                  </a:cubicBezTo>
                  <a:cubicBezTo>
                    <a:pt x="88" y="61"/>
                    <a:pt x="87" y="59"/>
                    <a:pt x="85" y="59"/>
                  </a:cubicBezTo>
                  <a:cubicBezTo>
                    <a:pt x="70" y="59"/>
                    <a:pt x="57" y="60"/>
                    <a:pt x="44" y="62"/>
                  </a:cubicBezTo>
                  <a:cubicBezTo>
                    <a:pt x="42" y="62"/>
                    <a:pt x="40" y="62"/>
                    <a:pt x="38" y="63"/>
                  </a:cubicBezTo>
                  <a:cubicBezTo>
                    <a:pt x="45" y="61"/>
                    <a:pt x="52" y="58"/>
                    <a:pt x="60" y="54"/>
                  </a:cubicBezTo>
                  <a:cubicBezTo>
                    <a:pt x="65" y="52"/>
                    <a:pt x="87" y="42"/>
                    <a:pt x="88" y="36"/>
                  </a:cubicBezTo>
                  <a:cubicBezTo>
                    <a:pt x="88" y="33"/>
                    <a:pt x="83" y="31"/>
                    <a:pt x="77" y="31"/>
                  </a:cubicBezTo>
                  <a:cubicBezTo>
                    <a:pt x="59" y="31"/>
                    <a:pt x="24" y="42"/>
                    <a:pt x="21" y="43"/>
                  </a:cubicBezTo>
                  <a:cubicBezTo>
                    <a:pt x="26" y="40"/>
                    <a:pt x="32" y="37"/>
                    <a:pt x="39" y="34"/>
                  </a:cubicBezTo>
                  <a:cubicBezTo>
                    <a:pt x="62" y="23"/>
                    <a:pt x="87" y="11"/>
                    <a:pt x="8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2524A36C-7EAB-4503-B9FA-EA5EF354B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2247"/>
              <a:ext cx="221" cy="320"/>
            </a:xfrm>
            <a:custGeom>
              <a:avLst/>
              <a:gdLst>
                <a:gd name="T0" fmla="*/ 89 w 93"/>
                <a:gd name="T1" fmla="*/ 4 h 135"/>
                <a:gd name="T2" fmla="*/ 87 w 93"/>
                <a:gd name="T3" fmla="*/ 0 h 135"/>
                <a:gd name="T4" fmla="*/ 83 w 93"/>
                <a:gd name="T5" fmla="*/ 2 h 135"/>
                <a:gd name="T6" fmla="*/ 56 w 93"/>
                <a:gd name="T7" fmla="*/ 23 h 135"/>
                <a:gd name="T8" fmla="*/ 3 w 93"/>
                <a:gd name="T9" fmla="*/ 57 h 135"/>
                <a:gd name="T10" fmla="*/ 4 w 93"/>
                <a:gd name="T11" fmla="*/ 60 h 135"/>
                <a:gd name="T12" fmla="*/ 3 w 93"/>
                <a:gd name="T13" fmla="*/ 57 h 135"/>
                <a:gd name="T14" fmla="*/ 1 w 93"/>
                <a:gd name="T15" fmla="*/ 61 h 135"/>
                <a:gd name="T16" fmla="*/ 4 w 93"/>
                <a:gd name="T17" fmla="*/ 63 h 135"/>
                <a:gd name="T18" fmla="*/ 40 w 93"/>
                <a:gd name="T19" fmla="*/ 56 h 135"/>
                <a:gd name="T20" fmla="*/ 80 w 93"/>
                <a:gd name="T21" fmla="*/ 46 h 135"/>
                <a:gd name="T22" fmla="*/ 37 w 93"/>
                <a:gd name="T23" fmla="*/ 72 h 135"/>
                <a:gd name="T24" fmla="*/ 4 w 93"/>
                <a:gd name="T25" fmla="*/ 93 h 135"/>
                <a:gd name="T26" fmla="*/ 6 w 93"/>
                <a:gd name="T27" fmla="*/ 95 h 135"/>
                <a:gd name="T28" fmla="*/ 4 w 93"/>
                <a:gd name="T29" fmla="*/ 93 h 135"/>
                <a:gd name="T30" fmla="*/ 4 w 93"/>
                <a:gd name="T31" fmla="*/ 97 h 135"/>
                <a:gd name="T32" fmla="*/ 6 w 93"/>
                <a:gd name="T33" fmla="*/ 98 h 135"/>
                <a:gd name="T34" fmla="*/ 6 w 93"/>
                <a:gd name="T35" fmla="*/ 98 h 135"/>
                <a:gd name="T36" fmla="*/ 6 w 93"/>
                <a:gd name="T37" fmla="*/ 98 h 135"/>
                <a:gd name="T38" fmla="*/ 7 w 93"/>
                <a:gd name="T39" fmla="*/ 98 h 135"/>
                <a:gd name="T40" fmla="*/ 39 w 93"/>
                <a:gd name="T41" fmla="*/ 92 h 135"/>
                <a:gd name="T42" fmla="*/ 83 w 93"/>
                <a:gd name="T43" fmla="*/ 82 h 135"/>
                <a:gd name="T44" fmla="*/ 69 w 93"/>
                <a:gd name="T45" fmla="*/ 91 h 135"/>
                <a:gd name="T46" fmla="*/ 59 w 93"/>
                <a:gd name="T47" fmla="*/ 97 h 135"/>
                <a:gd name="T48" fmla="*/ 37 w 93"/>
                <a:gd name="T49" fmla="*/ 110 h 135"/>
                <a:gd name="T50" fmla="*/ 7 w 93"/>
                <a:gd name="T51" fmla="*/ 128 h 135"/>
                <a:gd name="T52" fmla="*/ 8 w 93"/>
                <a:gd name="T53" fmla="*/ 131 h 135"/>
                <a:gd name="T54" fmla="*/ 7 w 93"/>
                <a:gd name="T55" fmla="*/ 128 h 135"/>
                <a:gd name="T56" fmla="*/ 6 w 93"/>
                <a:gd name="T57" fmla="*/ 133 h 135"/>
                <a:gd name="T58" fmla="*/ 9 w 93"/>
                <a:gd name="T59" fmla="*/ 134 h 135"/>
                <a:gd name="T60" fmla="*/ 47 w 93"/>
                <a:gd name="T61" fmla="*/ 127 h 135"/>
                <a:gd name="T62" fmla="*/ 68 w 93"/>
                <a:gd name="T63" fmla="*/ 122 h 135"/>
                <a:gd name="T64" fmla="*/ 76 w 93"/>
                <a:gd name="T65" fmla="*/ 120 h 135"/>
                <a:gd name="T66" fmla="*/ 87 w 93"/>
                <a:gd name="T67" fmla="*/ 119 h 135"/>
                <a:gd name="T68" fmla="*/ 91 w 93"/>
                <a:gd name="T69" fmla="*/ 117 h 135"/>
                <a:gd name="T70" fmla="*/ 89 w 93"/>
                <a:gd name="T71" fmla="*/ 113 h 135"/>
                <a:gd name="T72" fmla="*/ 74 w 93"/>
                <a:gd name="T73" fmla="*/ 114 h 135"/>
                <a:gd name="T74" fmla="*/ 67 w 93"/>
                <a:gd name="T75" fmla="*/ 116 h 135"/>
                <a:gd name="T76" fmla="*/ 46 w 93"/>
                <a:gd name="T77" fmla="*/ 121 h 135"/>
                <a:gd name="T78" fmla="*/ 26 w 93"/>
                <a:gd name="T79" fmla="*/ 125 h 135"/>
                <a:gd name="T80" fmla="*/ 40 w 93"/>
                <a:gd name="T81" fmla="*/ 116 h 135"/>
                <a:gd name="T82" fmla="*/ 62 w 93"/>
                <a:gd name="T83" fmla="*/ 103 h 135"/>
                <a:gd name="T84" fmla="*/ 72 w 93"/>
                <a:gd name="T85" fmla="*/ 97 h 135"/>
                <a:gd name="T86" fmla="*/ 92 w 93"/>
                <a:gd name="T87" fmla="*/ 81 h 135"/>
                <a:gd name="T88" fmla="*/ 92 w 93"/>
                <a:gd name="T89" fmla="*/ 81 h 135"/>
                <a:gd name="T90" fmla="*/ 92 w 93"/>
                <a:gd name="T91" fmla="*/ 81 h 135"/>
                <a:gd name="T92" fmla="*/ 92 w 93"/>
                <a:gd name="T93" fmla="*/ 81 h 135"/>
                <a:gd name="T94" fmla="*/ 92 w 93"/>
                <a:gd name="T95" fmla="*/ 81 h 135"/>
                <a:gd name="T96" fmla="*/ 90 w 93"/>
                <a:gd name="T97" fmla="*/ 76 h 135"/>
                <a:gd name="T98" fmla="*/ 37 w 93"/>
                <a:gd name="T99" fmla="*/ 85 h 135"/>
                <a:gd name="T100" fmla="*/ 20 w 93"/>
                <a:gd name="T101" fmla="*/ 89 h 135"/>
                <a:gd name="T102" fmla="*/ 40 w 93"/>
                <a:gd name="T103" fmla="*/ 78 h 135"/>
                <a:gd name="T104" fmla="*/ 90 w 93"/>
                <a:gd name="T105" fmla="*/ 43 h 135"/>
                <a:gd name="T106" fmla="*/ 90 w 93"/>
                <a:gd name="T107" fmla="*/ 42 h 135"/>
                <a:gd name="T108" fmla="*/ 87 w 93"/>
                <a:gd name="T109" fmla="*/ 39 h 135"/>
                <a:gd name="T110" fmla="*/ 87 w 93"/>
                <a:gd name="T111" fmla="*/ 39 h 135"/>
                <a:gd name="T112" fmla="*/ 38 w 93"/>
                <a:gd name="T113" fmla="*/ 50 h 135"/>
                <a:gd name="T114" fmla="*/ 19 w 93"/>
                <a:gd name="T115" fmla="*/ 55 h 135"/>
                <a:gd name="T116" fmla="*/ 60 w 93"/>
                <a:gd name="T117" fmla="*/ 29 h 135"/>
                <a:gd name="T118" fmla="*/ 89 w 93"/>
                <a:gd name="T119" fmla="*/ 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3" h="135">
                  <a:moveTo>
                    <a:pt x="89" y="4"/>
                  </a:moveTo>
                  <a:cubicBezTo>
                    <a:pt x="90" y="2"/>
                    <a:pt x="88" y="0"/>
                    <a:pt x="87" y="0"/>
                  </a:cubicBezTo>
                  <a:cubicBezTo>
                    <a:pt x="85" y="0"/>
                    <a:pt x="83" y="1"/>
                    <a:pt x="83" y="2"/>
                  </a:cubicBezTo>
                  <a:cubicBezTo>
                    <a:pt x="83" y="4"/>
                    <a:pt x="71" y="13"/>
                    <a:pt x="56" y="23"/>
                  </a:cubicBezTo>
                  <a:cubicBezTo>
                    <a:pt x="35" y="38"/>
                    <a:pt x="10" y="54"/>
                    <a:pt x="3" y="57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1" y="58"/>
                    <a:pt x="0" y="60"/>
                    <a:pt x="1" y="61"/>
                  </a:cubicBezTo>
                  <a:cubicBezTo>
                    <a:pt x="2" y="63"/>
                    <a:pt x="3" y="63"/>
                    <a:pt x="4" y="63"/>
                  </a:cubicBezTo>
                  <a:cubicBezTo>
                    <a:pt x="18" y="63"/>
                    <a:pt x="29" y="59"/>
                    <a:pt x="40" y="56"/>
                  </a:cubicBezTo>
                  <a:cubicBezTo>
                    <a:pt x="51" y="52"/>
                    <a:pt x="63" y="49"/>
                    <a:pt x="80" y="46"/>
                  </a:cubicBezTo>
                  <a:cubicBezTo>
                    <a:pt x="73" y="53"/>
                    <a:pt x="54" y="63"/>
                    <a:pt x="37" y="72"/>
                  </a:cubicBezTo>
                  <a:cubicBezTo>
                    <a:pt x="21" y="81"/>
                    <a:pt x="7" y="89"/>
                    <a:pt x="4" y="93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3" y="94"/>
                    <a:pt x="3" y="96"/>
                    <a:pt x="4" y="97"/>
                  </a:cubicBezTo>
                  <a:cubicBezTo>
                    <a:pt x="5" y="98"/>
                    <a:pt x="6" y="98"/>
                    <a:pt x="6" y="98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10" y="98"/>
                    <a:pt x="24" y="95"/>
                    <a:pt x="39" y="92"/>
                  </a:cubicBezTo>
                  <a:cubicBezTo>
                    <a:pt x="56" y="88"/>
                    <a:pt x="75" y="84"/>
                    <a:pt x="83" y="82"/>
                  </a:cubicBezTo>
                  <a:cubicBezTo>
                    <a:pt x="80" y="85"/>
                    <a:pt x="75" y="88"/>
                    <a:pt x="69" y="91"/>
                  </a:cubicBezTo>
                  <a:cubicBezTo>
                    <a:pt x="66" y="93"/>
                    <a:pt x="63" y="95"/>
                    <a:pt x="59" y="97"/>
                  </a:cubicBezTo>
                  <a:cubicBezTo>
                    <a:pt x="52" y="101"/>
                    <a:pt x="44" y="106"/>
                    <a:pt x="37" y="110"/>
                  </a:cubicBezTo>
                  <a:cubicBezTo>
                    <a:pt x="25" y="118"/>
                    <a:pt x="13" y="125"/>
                    <a:pt x="7" y="128"/>
                  </a:cubicBezTo>
                  <a:cubicBezTo>
                    <a:pt x="8" y="131"/>
                    <a:pt x="8" y="131"/>
                    <a:pt x="8" y="131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5" y="129"/>
                    <a:pt x="5" y="131"/>
                    <a:pt x="6" y="133"/>
                  </a:cubicBezTo>
                  <a:cubicBezTo>
                    <a:pt x="6" y="134"/>
                    <a:pt x="8" y="135"/>
                    <a:pt x="9" y="134"/>
                  </a:cubicBezTo>
                  <a:cubicBezTo>
                    <a:pt x="15" y="133"/>
                    <a:pt x="31" y="130"/>
                    <a:pt x="47" y="127"/>
                  </a:cubicBezTo>
                  <a:cubicBezTo>
                    <a:pt x="54" y="125"/>
                    <a:pt x="62" y="124"/>
                    <a:pt x="68" y="122"/>
                  </a:cubicBezTo>
                  <a:cubicBezTo>
                    <a:pt x="71" y="122"/>
                    <a:pt x="74" y="121"/>
                    <a:pt x="76" y="120"/>
                  </a:cubicBezTo>
                  <a:cubicBezTo>
                    <a:pt x="81" y="119"/>
                    <a:pt x="85" y="118"/>
                    <a:pt x="87" y="119"/>
                  </a:cubicBezTo>
                  <a:cubicBezTo>
                    <a:pt x="89" y="119"/>
                    <a:pt x="91" y="118"/>
                    <a:pt x="91" y="117"/>
                  </a:cubicBezTo>
                  <a:cubicBezTo>
                    <a:pt x="92" y="115"/>
                    <a:pt x="91" y="113"/>
                    <a:pt x="89" y="113"/>
                  </a:cubicBezTo>
                  <a:cubicBezTo>
                    <a:pt x="85" y="111"/>
                    <a:pt x="80" y="113"/>
                    <a:pt x="74" y="114"/>
                  </a:cubicBezTo>
                  <a:cubicBezTo>
                    <a:pt x="72" y="115"/>
                    <a:pt x="69" y="116"/>
                    <a:pt x="67" y="116"/>
                  </a:cubicBezTo>
                  <a:cubicBezTo>
                    <a:pt x="59" y="118"/>
                    <a:pt x="52" y="119"/>
                    <a:pt x="46" y="121"/>
                  </a:cubicBezTo>
                  <a:cubicBezTo>
                    <a:pt x="39" y="122"/>
                    <a:pt x="32" y="123"/>
                    <a:pt x="26" y="125"/>
                  </a:cubicBezTo>
                  <a:cubicBezTo>
                    <a:pt x="31" y="122"/>
                    <a:pt x="36" y="119"/>
                    <a:pt x="40" y="116"/>
                  </a:cubicBezTo>
                  <a:cubicBezTo>
                    <a:pt x="48" y="111"/>
                    <a:pt x="55" y="107"/>
                    <a:pt x="62" y="103"/>
                  </a:cubicBezTo>
                  <a:cubicBezTo>
                    <a:pt x="66" y="101"/>
                    <a:pt x="69" y="99"/>
                    <a:pt x="72" y="97"/>
                  </a:cubicBezTo>
                  <a:cubicBezTo>
                    <a:pt x="82" y="91"/>
                    <a:pt x="90" y="87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3" y="79"/>
                    <a:pt x="92" y="77"/>
                    <a:pt x="90" y="76"/>
                  </a:cubicBezTo>
                  <a:cubicBezTo>
                    <a:pt x="85" y="75"/>
                    <a:pt x="59" y="80"/>
                    <a:pt x="37" y="85"/>
                  </a:cubicBezTo>
                  <a:cubicBezTo>
                    <a:pt x="31" y="87"/>
                    <a:pt x="25" y="88"/>
                    <a:pt x="20" y="89"/>
                  </a:cubicBezTo>
                  <a:cubicBezTo>
                    <a:pt x="26" y="86"/>
                    <a:pt x="33" y="82"/>
                    <a:pt x="40" y="78"/>
                  </a:cubicBezTo>
                  <a:cubicBezTo>
                    <a:pt x="63" y="66"/>
                    <a:pt x="88" y="52"/>
                    <a:pt x="90" y="43"/>
                  </a:cubicBezTo>
                  <a:cubicBezTo>
                    <a:pt x="90" y="43"/>
                    <a:pt x="90" y="43"/>
                    <a:pt x="90" y="42"/>
                  </a:cubicBezTo>
                  <a:cubicBezTo>
                    <a:pt x="90" y="40"/>
                    <a:pt x="89" y="39"/>
                    <a:pt x="87" y="39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65" y="41"/>
                    <a:pt x="51" y="46"/>
                    <a:pt x="38" y="50"/>
                  </a:cubicBezTo>
                  <a:cubicBezTo>
                    <a:pt x="32" y="52"/>
                    <a:pt x="26" y="54"/>
                    <a:pt x="19" y="55"/>
                  </a:cubicBezTo>
                  <a:cubicBezTo>
                    <a:pt x="31" y="48"/>
                    <a:pt x="46" y="38"/>
                    <a:pt x="60" y="29"/>
                  </a:cubicBezTo>
                  <a:cubicBezTo>
                    <a:pt x="75" y="18"/>
                    <a:pt x="89" y="7"/>
                    <a:pt x="8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01CC059E-435B-4769-910F-DF6D8E8AA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" y="1914"/>
              <a:ext cx="235" cy="411"/>
            </a:xfrm>
            <a:custGeom>
              <a:avLst/>
              <a:gdLst>
                <a:gd name="T0" fmla="*/ 93 w 99"/>
                <a:gd name="T1" fmla="*/ 1 h 173"/>
                <a:gd name="T2" fmla="*/ 82 w 99"/>
                <a:gd name="T3" fmla="*/ 7 h 173"/>
                <a:gd name="T4" fmla="*/ 15 w 99"/>
                <a:gd name="T5" fmla="*/ 63 h 173"/>
                <a:gd name="T6" fmla="*/ 4 w 99"/>
                <a:gd name="T7" fmla="*/ 85 h 173"/>
                <a:gd name="T8" fmla="*/ 4 w 99"/>
                <a:gd name="T9" fmla="*/ 88 h 173"/>
                <a:gd name="T10" fmla="*/ 70 w 99"/>
                <a:gd name="T11" fmla="*/ 53 h 173"/>
                <a:gd name="T12" fmla="*/ 70 w 99"/>
                <a:gd name="T13" fmla="*/ 53 h 173"/>
                <a:gd name="T14" fmla="*/ 12 w 99"/>
                <a:gd name="T15" fmla="*/ 95 h 173"/>
                <a:gd name="T16" fmla="*/ 0 w 99"/>
                <a:gd name="T17" fmla="*/ 108 h 173"/>
                <a:gd name="T18" fmla="*/ 5 w 99"/>
                <a:gd name="T19" fmla="*/ 111 h 173"/>
                <a:gd name="T20" fmla="*/ 80 w 99"/>
                <a:gd name="T21" fmla="*/ 79 h 173"/>
                <a:gd name="T22" fmla="*/ 16 w 99"/>
                <a:gd name="T23" fmla="*/ 127 h 173"/>
                <a:gd name="T24" fmla="*/ 2 w 99"/>
                <a:gd name="T25" fmla="*/ 139 h 173"/>
                <a:gd name="T26" fmla="*/ 2 w 99"/>
                <a:gd name="T27" fmla="*/ 143 h 173"/>
                <a:gd name="T28" fmla="*/ 14 w 99"/>
                <a:gd name="T29" fmla="*/ 140 h 173"/>
                <a:gd name="T30" fmla="*/ 53 w 99"/>
                <a:gd name="T31" fmla="*/ 135 h 173"/>
                <a:gd name="T32" fmla="*/ 8 w 99"/>
                <a:gd name="T33" fmla="*/ 166 h 173"/>
                <a:gd name="T34" fmla="*/ 8 w 99"/>
                <a:gd name="T35" fmla="*/ 169 h 173"/>
                <a:gd name="T36" fmla="*/ 4 w 99"/>
                <a:gd name="T37" fmla="*/ 170 h 173"/>
                <a:gd name="T38" fmla="*/ 8 w 99"/>
                <a:gd name="T39" fmla="*/ 172 h 173"/>
                <a:gd name="T40" fmla="*/ 12 w 99"/>
                <a:gd name="T41" fmla="*/ 171 h 173"/>
                <a:gd name="T42" fmla="*/ 96 w 99"/>
                <a:gd name="T43" fmla="*/ 146 h 173"/>
                <a:gd name="T44" fmla="*/ 95 w 99"/>
                <a:gd name="T45" fmla="*/ 140 h 173"/>
                <a:gd name="T46" fmla="*/ 57 w 99"/>
                <a:gd name="T47" fmla="*/ 141 h 173"/>
                <a:gd name="T48" fmla="*/ 98 w 99"/>
                <a:gd name="T49" fmla="*/ 104 h 173"/>
                <a:gd name="T50" fmla="*/ 94 w 99"/>
                <a:gd name="T51" fmla="*/ 102 h 173"/>
                <a:gd name="T52" fmla="*/ 27 w 99"/>
                <a:gd name="T53" fmla="*/ 127 h 173"/>
                <a:gd name="T54" fmla="*/ 93 w 99"/>
                <a:gd name="T55" fmla="*/ 76 h 173"/>
                <a:gd name="T56" fmla="*/ 93 w 99"/>
                <a:gd name="T57" fmla="*/ 69 h 173"/>
                <a:gd name="T58" fmla="*/ 93 w 99"/>
                <a:gd name="T59" fmla="*/ 69 h 173"/>
                <a:gd name="T60" fmla="*/ 16 w 99"/>
                <a:gd name="T61" fmla="*/ 100 h 173"/>
                <a:gd name="T62" fmla="*/ 73 w 99"/>
                <a:gd name="T63" fmla="*/ 59 h 173"/>
                <a:gd name="T64" fmla="*/ 96 w 99"/>
                <a:gd name="T65" fmla="*/ 42 h 173"/>
                <a:gd name="T66" fmla="*/ 96 w 99"/>
                <a:gd name="T67" fmla="*/ 41 h 173"/>
                <a:gd name="T68" fmla="*/ 93 w 99"/>
                <a:gd name="T69" fmla="*/ 41 h 173"/>
                <a:gd name="T70" fmla="*/ 75 w 99"/>
                <a:gd name="T71" fmla="*/ 43 h 173"/>
                <a:gd name="T72" fmla="*/ 17 w 99"/>
                <a:gd name="T73" fmla="*/ 74 h 173"/>
                <a:gd name="T74" fmla="*/ 20 w 99"/>
                <a:gd name="T75" fmla="*/ 67 h 173"/>
                <a:gd name="T76" fmla="*/ 86 w 99"/>
                <a:gd name="T77" fmla="*/ 12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173">
                  <a:moveTo>
                    <a:pt x="94" y="6"/>
                  </a:moveTo>
                  <a:cubicBezTo>
                    <a:pt x="95" y="4"/>
                    <a:pt x="95" y="2"/>
                    <a:pt x="93" y="1"/>
                  </a:cubicBezTo>
                  <a:cubicBezTo>
                    <a:pt x="92" y="0"/>
                    <a:pt x="90" y="0"/>
                    <a:pt x="89" y="2"/>
                  </a:cubicBezTo>
                  <a:cubicBezTo>
                    <a:pt x="89" y="2"/>
                    <a:pt x="86" y="4"/>
                    <a:pt x="82" y="7"/>
                  </a:cubicBezTo>
                  <a:cubicBezTo>
                    <a:pt x="65" y="20"/>
                    <a:pt x="26" y="50"/>
                    <a:pt x="18" y="60"/>
                  </a:cubicBezTo>
                  <a:cubicBezTo>
                    <a:pt x="17" y="60"/>
                    <a:pt x="16" y="62"/>
                    <a:pt x="15" y="63"/>
                  </a:cubicBezTo>
                  <a:cubicBezTo>
                    <a:pt x="10" y="70"/>
                    <a:pt x="0" y="81"/>
                    <a:pt x="1" y="86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7"/>
                    <a:pt x="2" y="88"/>
                    <a:pt x="4" y="88"/>
                  </a:cubicBezTo>
                  <a:cubicBezTo>
                    <a:pt x="7" y="88"/>
                    <a:pt x="13" y="84"/>
                    <a:pt x="21" y="79"/>
                  </a:cubicBezTo>
                  <a:cubicBezTo>
                    <a:pt x="33" y="71"/>
                    <a:pt x="51" y="59"/>
                    <a:pt x="70" y="53"/>
                  </a:cubicBezTo>
                  <a:cubicBezTo>
                    <a:pt x="71" y="52"/>
                    <a:pt x="72" y="52"/>
                    <a:pt x="73" y="51"/>
                  </a:cubicBezTo>
                  <a:cubicBezTo>
                    <a:pt x="72" y="52"/>
                    <a:pt x="71" y="52"/>
                    <a:pt x="70" y="53"/>
                  </a:cubicBezTo>
                  <a:cubicBezTo>
                    <a:pt x="51" y="66"/>
                    <a:pt x="24" y="83"/>
                    <a:pt x="15" y="92"/>
                  </a:cubicBezTo>
                  <a:cubicBezTo>
                    <a:pt x="14" y="93"/>
                    <a:pt x="13" y="94"/>
                    <a:pt x="12" y="95"/>
                  </a:cubicBezTo>
                  <a:cubicBezTo>
                    <a:pt x="7" y="99"/>
                    <a:pt x="1" y="104"/>
                    <a:pt x="0" y="10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0"/>
                    <a:pt x="1" y="111"/>
                    <a:pt x="3" y="111"/>
                  </a:cubicBezTo>
                  <a:cubicBezTo>
                    <a:pt x="4" y="111"/>
                    <a:pt x="4" y="111"/>
                    <a:pt x="5" y="111"/>
                  </a:cubicBezTo>
                  <a:cubicBezTo>
                    <a:pt x="9" y="110"/>
                    <a:pt x="18" y="106"/>
                    <a:pt x="30" y="101"/>
                  </a:cubicBezTo>
                  <a:cubicBezTo>
                    <a:pt x="46" y="93"/>
                    <a:pt x="66" y="84"/>
                    <a:pt x="80" y="79"/>
                  </a:cubicBezTo>
                  <a:cubicBezTo>
                    <a:pt x="76" y="82"/>
                    <a:pt x="72" y="85"/>
                    <a:pt x="67" y="88"/>
                  </a:cubicBezTo>
                  <a:cubicBezTo>
                    <a:pt x="47" y="104"/>
                    <a:pt x="21" y="123"/>
                    <a:pt x="16" y="127"/>
                  </a:cubicBezTo>
                  <a:cubicBezTo>
                    <a:pt x="16" y="127"/>
                    <a:pt x="16" y="128"/>
                    <a:pt x="15" y="128"/>
                  </a:cubicBezTo>
                  <a:cubicBezTo>
                    <a:pt x="11" y="131"/>
                    <a:pt x="4" y="136"/>
                    <a:pt x="2" y="139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1" y="140"/>
                    <a:pt x="1" y="142"/>
                    <a:pt x="2" y="143"/>
                  </a:cubicBezTo>
                  <a:cubicBezTo>
                    <a:pt x="3" y="144"/>
                    <a:pt x="4" y="144"/>
                    <a:pt x="6" y="144"/>
                  </a:cubicBezTo>
                  <a:cubicBezTo>
                    <a:pt x="14" y="140"/>
                    <a:pt x="14" y="140"/>
                    <a:pt x="14" y="140"/>
                  </a:cubicBezTo>
                  <a:cubicBezTo>
                    <a:pt x="46" y="126"/>
                    <a:pt x="68" y="117"/>
                    <a:pt x="83" y="113"/>
                  </a:cubicBezTo>
                  <a:cubicBezTo>
                    <a:pt x="75" y="119"/>
                    <a:pt x="65" y="127"/>
                    <a:pt x="53" y="135"/>
                  </a:cubicBezTo>
                  <a:cubicBezTo>
                    <a:pt x="36" y="148"/>
                    <a:pt x="18" y="161"/>
                    <a:pt x="9" y="165"/>
                  </a:cubicBezTo>
                  <a:cubicBezTo>
                    <a:pt x="8" y="166"/>
                    <a:pt x="8" y="166"/>
                    <a:pt x="8" y="166"/>
                  </a:cubicBezTo>
                  <a:cubicBezTo>
                    <a:pt x="7" y="166"/>
                    <a:pt x="7" y="166"/>
                    <a:pt x="7" y="16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7" y="166"/>
                    <a:pt x="7" y="166"/>
                    <a:pt x="7" y="166"/>
                  </a:cubicBezTo>
                  <a:cubicBezTo>
                    <a:pt x="5" y="166"/>
                    <a:pt x="4" y="168"/>
                    <a:pt x="4" y="170"/>
                  </a:cubicBezTo>
                  <a:cubicBezTo>
                    <a:pt x="5" y="171"/>
                    <a:pt x="6" y="173"/>
                    <a:pt x="8" y="172"/>
                  </a:cubicBezTo>
                  <a:cubicBezTo>
                    <a:pt x="8" y="172"/>
                    <a:pt x="8" y="172"/>
                    <a:pt x="8" y="172"/>
                  </a:cubicBezTo>
                  <a:cubicBezTo>
                    <a:pt x="9" y="172"/>
                    <a:pt x="8" y="172"/>
                    <a:pt x="9" y="172"/>
                  </a:cubicBezTo>
                  <a:cubicBezTo>
                    <a:pt x="10" y="172"/>
                    <a:pt x="10" y="172"/>
                    <a:pt x="12" y="171"/>
                  </a:cubicBezTo>
                  <a:cubicBezTo>
                    <a:pt x="15" y="170"/>
                    <a:pt x="20" y="169"/>
                    <a:pt x="27" y="167"/>
                  </a:cubicBezTo>
                  <a:cubicBezTo>
                    <a:pt x="48" y="159"/>
                    <a:pt x="83" y="148"/>
                    <a:pt x="96" y="146"/>
                  </a:cubicBezTo>
                  <a:cubicBezTo>
                    <a:pt x="97" y="146"/>
                    <a:pt x="99" y="144"/>
                    <a:pt x="98" y="143"/>
                  </a:cubicBezTo>
                  <a:cubicBezTo>
                    <a:pt x="98" y="141"/>
                    <a:pt x="96" y="140"/>
                    <a:pt x="95" y="140"/>
                  </a:cubicBezTo>
                  <a:cubicBezTo>
                    <a:pt x="83" y="142"/>
                    <a:pt x="55" y="150"/>
                    <a:pt x="34" y="157"/>
                  </a:cubicBezTo>
                  <a:cubicBezTo>
                    <a:pt x="41" y="152"/>
                    <a:pt x="49" y="146"/>
                    <a:pt x="57" y="141"/>
                  </a:cubicBezTo>
                  <a:cubicBezTo>
                    <a:pt x="76" y="126"/>
                    <a:pt x="94" y="112"/>
                    <a:pt x="98" y="107"/>
                  </a:cubicBezTo>
                  <a:cubicBezTo>
                    <a:pt x="98" y="107"/>
                    <a:pt x="98" y="105"/>
                    <a:pt x="98" y="104"/>
                  </a:cubicBezTo>
                  <a:cubicBezTo>
                    <a:pt x="98" y="103"/>
                    <a:pt x="96" y="102"/>
                    <a:pt x="94" y="102"/>
                  </a:cubicBezTo>
                  <a:cubicBezTo>
                    <a:pt x="94" y="102"/>
                    <a:pt x="94" y="102"/>
                    <a:pt x="94" y="102"/>
                  </a:cubicBezTo>
                  <a:cubicBezTo>
                    <a:pt x="93" y="103"/>
                    <a:pt x="94" y="102"/>
                    <a:pt x="92" y="103"/>
                  </a:cubicBezTo>
                  <a:cubicBezTo>
                    <a:pt x="82" y="106"/>
                    <a:pt x="60" y="113"/>
                    <a:pt x="27" y="127"/>
                  </a:cubicBezTo>
                  <a:cubicBezTo>
                    <a:pt x="37" y="120"/>
                    <a:pt x="56" y="105"/>
                    <a:pt x="71" y="93"/>
                  </a:cubicBezTo>
                  <a:cubicBezTo>
                    <a:pt x="81" y="86"/>
                    <a:pt x="89" y="79"/>
                    <a:pt x="93" y="76"/>
                  </a:cubicBezTo>
                  <a:cubicBezTo>
                    <a:pt x="95" y="75"/>
                    <a:pt x="96" y="74"/>
                    <a:pt x="96" y="73"/>
                  </a:cubicBezTo>
                  <a:cubicBezTo>
                    <a:pt x="96" y="71"/>
                    <a:pt x="95" y="69"/>
                    <a:pt x="93" y="69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86" y="68"/>
                    <a:pt x="51" y="84"/>
                    <a:pt x="27" y="95"/>
                  </a:cubicBezTo>
                  <a:cubicBezTo>
                    <a:pt x="23" y="96"/>
                    <a:pt x="19" y="98"/>
                    <a:pt x="16" y="100"/>
                  </a:cubicBezTo>
                  <a:cubicBezTo>
                    <a:pt x="18" y="98"/>
                    <a:pt x="19" y="98"/>
                    <a:pt x="19" y="97"/>
                  </a:cubicBezTo>
                  <a:cubicBezTo>
                    <a:pt x="28" y="88"/>
                    <a:pt x="54" y="71"/>
                    <a:pt x="73" y="59"/>
                  </a:cubicBezTo>
                  <a:cubicBezTo>
                    <a:pt x="82" y="53"/>
                    <a:pt x="90" y="48"/>
                    <a:pt x="94" y="44"/>
                  </a:cubicBezTo>
                  <a:cubicBezTo>
                    <a:pt x="95" y="44"/>
                    <a:pt x="96" y="43"/>
                    <a:pt x="96" y="42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0"/>
                    <a:pt x="95" y="38"/>
                    <a:pt x="93" y="3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87" y="38"/>
                    <a:pt x="81" y="41"/>
                    <a:pt x="75" y="43"/>
                  </a:cubicBezTo>
                  <a:cubicBezTo>
                    <a:pt x="72" y="44"/>
                    <a:pt x="70" y="46"/>
                    <a:pt x="67" y="46"/>
                  </a:cubicBezTo>
                  <a:cubicBezTo>
                    <a:pt x="48" y="53"/>
                    <a:pt x="30" y="65"/>
                    <a:pt x="17" y="74"/>
                  </a:cubicBezTo>
                  <a:cubicBezTo>
                    <a:pt x="15" y="75"/>
                    <a:pt x="13" y="76"/>
                    <a:pt x="11" y="78"/>
                  </a:cubicBezTo>
                  <a:cubicBezTo>
                    <a:pt x="14" y="74"/>
                    <a:pt x="17" y="70"/>
                    <a:pt x="20" y="67"/>
                  </a:cubicBezTo>
                  <a:cubicBezTo>
                    <a:pt x="21" y="66"/>
                    <a:pt x="23" y="64"/>
                    <a:pt x="23" y="64"/>
                  </a:cubicBezTo>
                  <a:cubicBezTo>
                    <a:pt x="30" y="55"/>
                    <a:pt x="69" y="25"/>
                    <a:pt x="86" y="12"/>
                  </a:cubicBezTo>
                  <a:cubicBezTo>
                    <a:pt x="91" y="9"/>
                    <a:pt x="94" y="6"/>
                    <a:pt x="9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A0C6698B-E44E-438E-A53D-18081A03A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1466"/>
              <a:ext cx="275" cy="598"/>
            </a:xfrm>
            <a:custGeom>
              <a:avLst/>
              <a:gdLst>
                <a:gd name="T0" fmla="*/ 114 w 116"/>
                <a:gd name="T1" fmla="*/ 2 h 252"/>
                <a:gd name="T2" fmla="*/ 91 w 116"/>
                <a:gd name="T3" fmla="*/ 23 h 252"/>
                <a:gd name="T4" fmla="*/ 17 w 116"/>
                <a:gd name="T5" fmla="*/ 117 h 252"/>
                <a:gd name="T6" fmla="*/ 3 w 116"/>
                <a:gd name="T7" fmla="*/ 146 h 252"/>
                <a:gd name="T8" fmla="*/ 4 w 116"/>
                <a:gd name="T9" fmla="*/ 149 h 252"/>
                <a:gd name="T10" fmla="*/ 28 w 116"/>
                <a:gd name="T11" fmla="*/ 130 h 252"/>
                <a:gd name="T12" fmla="*/ 68 w 116"/>
                <a:gd name="T13" fmla="*/ 93 h 252"/>
                <a:gd name="T14" fmla="*/ 31 w 116"/>
                <a:gd name="T15" fmla="*/ 139 h 252"/>
                <a:gd name="T16" fmla="*/ 7 w 116"/>
                <a:gd name="T17" fmla="*/ 173 h 252"/>
                <a:gd name="T18" fmla="*/ 5 w 116"/>
                <a:gd name="T19" fmla="*/ 175 h 252"/>
                <a:gd name="T20" fmla="*/ 70 w 116"/>
                <a:gd name="T21" fmla="*/ 128 h 252"/>
                <a:gd name="T22" fmla="*/ 59 w 116"/>
                <a:gd name="T23" fmla="*/ 150 h 252"/>
                <a:gd name="T24" fmla="*/ 9 w 116"/>
                <a:gd name="T25" fmla="*/ 207 h 252"/>
                <a:gd name="T26" fmla="*/ 9 w 116"/>
                <a:gd name="T27" fmla="*/ 207 h 252"/>
                <a:gd name="T28" fmla="*/ 13 w 116"/>
                <a:gd name="T29" fmla="*/ 211 h 252"/>
                <a:gd name="T30" fmla="*/ 82 w 116"/>
                <a:gd name="T31" fmla="*/ 167 h 252"/>
                <a:gd name="T32" fmla="*/ 23 w 116"/>
                <a:gd name="T33" fmla="*/ 223 h 252"/>
                <a:gd name="T34" fmla="*/ 19 w 116"/>
                <a:gd name="T35" fmla="*/ 229 h 252"/>
                <a:gd name="T36" fmla="*/ 8 w 116"/>
                <a:gd name="T37" fmla="*/ 252 h 252"/>
                <a:gd name="T38" fmla="*/ 50 w 116"/>
                <a:gd name="T39" fmla="*/ 227 h 252"/>
                <a:gd name="T40" fmla="*/ 105 w 116"/>
                <a:gd name="T41" fmla="*/ 192 h 252"/>
                <a:gd name="T42" fmla="*/ 47 w 116"/>
                <a:gd name="T43" fmla="*/ 221 h 252"/>
                <a:gd name="T44" fmla="*/ 24 w 116"/>
                <a:gd name="T45" fmla="*/ 233 h 252"/>
                <a:gd name="T46" fmla="*/ 28 w 116"/>
                <a:gd name="T47" fmla="*/ 227 h 252"/>
                <a:gd name="T48" fmla="*/ 104 w 116"/>
                <a:gd name="T49" fmla="*/ 153 h 252"/>
                <a:gd name="T50" fmla="*/ 100 w 116"/>
                <a:gd name="T51" fmla="*/ 148 h 252"/>
                <a:gd name="T52" fmla="*/ 54 w 116"/>
                <a:gd name="T53" fmla="*/ 177 h 252"/>
                <a:gd name="T54" fmla="*/ 38 w 116"/>
                <a:gd name="T55" fmla="*/ 183 h 252"/>
                <a:gd name="T56" fmla="*/ 101 w 116"/>
                <a:gd name="T57" fmla="*/ 105 h 252"/>
                <a:gd name="T58" fmla="*/ 102 w 116"/>
                <a:gd name="T59" fmla="*/ 100 h 252"/>
                <a:gd name="T60" fmla="*/ 98 w 116"/>
                <a:gd name="T61" fmla="*/ 98 h 252"/>
                <a:gd name="T62" fmla="*/ 26 w 116"/>
                <a:gd name="T63" fmla="*/ 155 h 252"/>
                <a:gd name="T64" fmla="*/ 101 w 116"/>
                <a:gd name="T65" fmla="*/ 65 h 252"/>
                <a:gd name="T66" fmla="*/ 101 w 116"/>
                <a:gd name="T67" fmla="*/ 61 h 252"/>
                <a:gd name="T68" fmla="*/ 56 w 116"/>
                <a:gd name="T69" fmla="*/ 96 h 252"/>
                <a:gd name="T70" fmla="*/ 11 w 116"/>
                <a:gd name="T71" fmla="*/ 137 h 252"/>
                <a:gd name="T72" fmla="*/ 59 w 116"/>
                <a:gd name="T73" fmla="*/ 72 h 252"/>
                <a:gd name="T74" fmla="*/ 114 w 116"/>
                <a:gd name="T75" fmla="*/ 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6" h="252">
                  <a:moveTo>
                    <a:pt x="114" y="6"/>
                  </a:moveTo>
                  <a:cubicBezTo>
                    <a:pt x="115" y="5"/>
                    <a:pt x="116" y="3"/>
                    <a:pt x="114" y="2"/>
                  </a:cubicBezTo>
                  <a:cubicBezTo>
                    <a:pt x="113" y="1"/>
                    <a:pt x="111" y="0"/>
                    <a:pt x="110" y="2"/>
                  </a:cubicBezTo>
                  <a:cubicBezTo>
                    <a:pt x="107" y="4"/>
                    <a:pt x="100" y="12"/>
                    <a:pt x="91" y="23"/>
                  </a:cubicBezTo>
                  <a:cubicBezTo>
                    <a:pt x="81" y="35"/>
                    <a:pt x="67" y="52"/>
                    <a:pt x="54" y="68"/>
                  </a:cubicBezTo>
                  <a:cubicBezTo>
                    <a:pt x="40" y="86"/>
                    <a:pt x="26" y="103"/>
                    <a:pt x="17" y="117"/>
                  </a:cubicBezTo>
                  <a:cubicBezTo>
                    <a:pt x="6" y="131"/>
                    <a:pt x="0" y="142"/>
                    <a:pt x="0" y="146"/>
                  </a:cubicBezTo>
                  <a:cubicBezTo>
                    <a:pt x="3" y="146"/>
                    <a:pt x="3" y="146"/>
                    <a:pt x="3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8"/>
                    <a:pt x="2" y="149"/>
                    <a:pt x="4" y="149"/>
                  </a:cubicBezTo>
                  <a:cubicBezTo>
                    <a:pt x="4" y="149"/>
                    <a:pt x="5" y="149"/>
                    <a:pt x="5" y="148"/>
                  </a:cubicBezTo>
                  <a:cubicBezTo>
                    <a:pt x="9" y="147"/>
                    <a:pt x="17" y="140"/>
                    <a:pt x="28" y="130"/>
                  </a:cubicBezTo>
                  <a:cubicBezTo>
                    <a:pt x="38" y="122"/>
                    <a:pt x="50" y="111"/>
                    <a:pt x="61" y="100"/>
                  </a:cubicBezTo>
                  <a:cubicBezTo>
                    <a:pt x="63" y="98"/>
                    <a:pt x="66" y="95"/>
                    <a:pt x="68" y="93"/>
                  </a:cubicBezTo>
                  <a:cubicBezTo>
                    <a:pt x="74" y="87"/>
                    <a:pt x="79" y="82"/>
                    <a:pt x="83" y="78"/>
                  </a:cubicBezTo>
                  <a:cubicBezTo>
                    <a:pt x="70" y="94"/>
                    <a:pt x="48" y="119"/>
                    <a:pt x="31" y="139"/>
                  </a:cubicBezTo>
                  <a:cubicBezTo>
                    <a:pt x="19" y="154"/>
                    <a:pt x="8" y="166"/>
                    <a:pt x="4" y="171"/>
                  </a:cubicBezTo>
                  <a:cubicBezTo>
                    <a:pt x="7" y="173"/>
                    <a:pt x="7" y="173"/>
                    <a:pt x="7" y="173"/>
                  </a:cubicBezTo>
                  <a:cubicBezTo>
                    <a:pt x="4" y="171"/>
                    <a:pt x="4" y="171"/>
                    <a:pt x="4" y="171"/>
                  </a:cubicBezTo>
                  <a:cubicBezTo>
                    <a:pt x="3" y="172"/>
                    <a:pt x="3" y="174"/>
                    <a:pt x="5" y="175"/>
                  </a:cubicBezTo>
                  <a:cubicBezTo>
                    <a:pt x="6" y="176"/>
                    <a:pt x="7" y="176"/>
                    <a:pt x="8" y="175"/>
                  </a:cubicBezTo>
                  <a:cubicBezTo>
                    <a:pt x="19" y="169"/>
                    <a:pt x="48" y="146"/>
                    <a:pt x="70" y="128"/>
                  </a:cubicBezTo>
                  <a:cubicBezTo>
                    <a:pt x="76" y="123"/>
                    <a:pt x="81" y="119"/>
                    <a:pt x="86" y="115"/>
                  </a:cubicBezTo>
                  <a:cubicBezTo>
                    <a:pt x="79" y="125"/>
                    <a:pt x="70" y="138"/>
                    <a:pt x="59" y="150"/>
                  </a:cubicBezTo>
                  <a:cubicBezTo>
                    <a:pt x="50" y="162"/>
                    <a:pt x="41" y="170"/>
                    <a:pt x="34" y="178"/>
                  </a:cubicBezTo>
                  <a:cubicBezTo>
                    <a:pt x="24" y="188"/>
                    <a:pt x="15" y="197"/>
                    <a:pt x="9" y="207"/>
                  </a:cubicBezTo>
                  <a:cubicBezTo>
                    <a:pt x="11" y="209"/>
                    <a:pt x="11" y="209"/>
                    <a:pt x="11" y="209"/>
                  </a:cubicBezTo>
                  <a:cubicBezTo>
                    <a:pt x="9" y="207"/>
                    <a:pt x="9" y="207"/>
                    <a:pt x="9" y="207"/>
                  </a:cubicBezTo>
                  <a:cubicBezTo>
                    <a:pt x="8" y="208"/>
                    <a:pt x="8" y="210"/>
                    <a:pt x="10" y="211"/>
                  </a:cubicBezTo>
                  <a:cubicBezTo>
                    <a:pt x="11" y="212"/>
                    <a:pt x="12" y="212"/>
                    <a:pt x="13" y="211"/>
                  </a:cubicBezTo>
                  <a:cubicBezTo>
                    <a:pt x="22" y="206"/>
                    <a:pt x="39" y="195"/>
                    <a:pt x="57" y="183"/>
                  </a:cubicBezTo>
                  <a:cubicBezTo>
                    <a:pt x="66" y="177"/>
                    <a:pt x="74" y="172"/>
                    <a:pt x="82" y="167"/>
                  </a:cubicBezTo>
                  <a:cubicBezTo>
                    <a:pt x="75" y="173"/>
                    <a:pt x="68" y="180"/>
                    <a:pt x="60" y="187"/>
                  </a:cubicBezTo>
                  <a:cubicBezTo>
                    <a:pt x="44" y="201"/>
                    <a:pt x="29" y="215"/>
                    <a:pt x="23" y="223"/>
                  </a:cubicBezTo>
                  <a:cubicBezTo>
                    <a:pt x="21" y="226"/>
                    <a:pt x="21" y="226"/>
                    <a:pt x="21" y="226"/>
                  </a:cubicBezTo>
                  <a:cubicBezTo>
                    <a:pt x="21" y="226"/>
                    <a:pt x="20" y="227"/>
                    <a:pt x="19" y="229"/>
                  </a:cubicBezTo>
                  <a:cubicBezTo>
                    <a:pt x="14" y="235"/>
                    <a:pt x="5" y="247"/>
                    <a:pt x="5" y="249"/>
                  </a:cubicBezTo>
                  <a:cubicBezTo>
                    <a:pt x="5" y="250"/>
                    <a:pt x="6" y="252"/>
                    <a:pt x="8" y="252"/>
                  </a:cubicBezTo>
                  <a:cubicBezTo>
                    <a:pt x="9" y="252"/>
                    <a:pt x="9" y="252"/>
                    <a:pt x="10" y="251"/>
                  </a:cubicBezTo>
                  <a:cubicBezTo>
                    <a:pt x="17" y="248"/>
                    <a:pt x="33" y="238"/>
                    <a:pt x="50" y="227"/>
                  </a:cubicBezTo>
                  <a:cubicBezTo>
                    <a:pt x="71" y="213"/>
                    <a:pt x="94" y="199"/>
                    <a:pt x="103" y="196"/>
                  </a:cubicBezTo>
                  <a:cubicBezTo>
                    <a:pt x="104" y="195"/>
                    <a:pt x="105" y="193"/>
                    <a:pt x="105" y="192"/>
                  </a:cubicBezTo>
                  <a:cubicBezTo>
                    <a:pt x="104" y="190"/>
                    <a:pt x="102" y="189"/>
                    <a:pt x="100" y="190"/>
                  </a:cubicBezTo>
                  <a:cubicBezTo>
                    <a:pt x="91" y="193"/>
                    <a:pt x="68" y="208"/>
                    <a:pt x="47" y="221"/>
                  </a:cubicBezTo>
                  <a:cubicBezTo>
                    <a:pt x="37" y="228"/>
                    <a:pt x="27" y="234"/>
                    <a:pt x="19" y="239"/>
                  </a:cubicBezTo>
                  <a:cubicBezTo>
                    <a:pt x="21" y="237"/>
                    <a:pt x="23" y="234"/>
                    <a:pt x="24" y="233"/>
                  </a:cubicBezTo>
                  <a:cubicBezTo>
                    <a:pt x="25" y="231"/>
                    <a:pt x="26" y="230"/>
                    <a:pt x="26" y="230"/>
                  </a:cubicBezTo>
                  <a:cubicBezTo>
                    <a:pt x="28" y="227"/>
                    <a:pt x="28" y="227"/>
                    <a:pt x="28" y="227"/>
                  </a:cubicBezTo>
                  <a:cubicBezTo>
                    <a:pt x="34" y="219"/>
                    <a:pt x="49" y="206"/>
                    <a:pt x="64" y="191"/>
                  </a:cubicBezTo>
                  <a:cubicBezTo>
                    <a:pt x="81" y="177"/>
                    <a:pt x="97" y="161"/>
                    <a:pt x="104" y="153"/>
                  </a:cubicBezTo>
                  <a:cubicBezTo>
                    <a:pt x="104" y="152"/>
                    <a:pt x="105" y="150"/>
                    <a:pt x="104" y="149"/>
                  </a:cubicBezTo>
                  <a:cubicBezTo>
                    <a:pt x="103" y="148"/>
                    <a:pt x="101" y="147"/>
                    <a:pt x="100" y="148"/>
                  </a:cubicBezTo>
                  <a:cubicBezTo>
                    <a:pt x="100" y="148"/>
                    <a:pt x="100" y="148"/>
                    <a:pt x="100" y="148"/>
                  </a:cubicBezTo>
                  <a:cubicBezTo>
                    <a:pt x="91" y="153"/>
                    <a:pt x="72" y="165"/>
                    <a:pt x="54" y="177"/>
                  </a:cubicBezTo>
                  <a:cubicBezTo>
                    <a:pt x="44" y="184"/>
                    <a:pt x="33" y="191"/>
                    <a:pt x="25" y="196"/>
                  </a:cubicBezTo>
                  <a:cubicBezTo>
                    <a:pt x="29" y="192"/>
                    <a:pt x="33" y="187"/>
                    <a:pt x="38" y="183"/>
                  </a:cubicBezTo>
                  <a:cubicBezTo>
                    <a:pt x="46" y="175"/>
                    <a:pt x="55" y="166"/>
                    <a:pt x="64" y="154"/>
                  </a:cubicBezTo>
                  <a:cubicBezTo>
                    <a:pt x="82" y="134"/>
                    <a:pt x="96" y="111"/>
                    <a:pt x="101" y="105"/>
                  </a:cubicBezTo>
                  <a:cubicBezTo>
                    <a:pt x="101" y="104"/>
                    <a:pt x="100" y="104"/>
                    <a:pt x="101" y="104"/>
                  </a:cubicBezTo>
                  <a:cubicBezTo>
                    <a:pt x="102" y="103"/>
                    <a:pt x="103" y="101"/>
                    <a:pt x="102" y="100"/>
                  </a:cubicBezTo>
                  <a:cubicBezTo>
                    <a:pt x="101" y="98"/>
                    <a:pt x="99" y="97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95" y="100"/>
                    <a:pt x="82" y="110"/>
                    <a:pt x="66" y="123"/>
                  </a:cubicBezTo>
                  <a:cubicBezTo>
                    <a:pt x="53" y="133"/>
                    <a:pt x="39" y="145"/>
                    <a:pt x="26" y="155"/>
                  </a:cubicBezTo>
                  <a:cubicBezTo>
                    <a:pt x="29" y="151"/>
                    <a:pt x="32" y="147"/>
                    <a:pt x="36" y="144"/>
                  </a:cubicBezTo>
                  <a:cubicBezTo>
                    <a:pt x="62" y="113"/>
                    <a:pt x="97" y="73"/>
                    <a:pt x="101" y="65"/>
                  </a:cubicBezTo>
                  <a:cubicBezTo>
                    <a:pt x="102" y="64"/>
                    <a:pt x="102" y="62"/>
                    <a:pt x="101" y="61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96" y="56"/>
                    <a:pt x="81" y="71"/>
                    <a:pt x="64" y="88"/>
                  </a:cubicBezTo>
                  <a:cubicBezTo>
                    <a:pt x="61" y="91"/>
                    <a:pt x="59" y="93"/>
                    <a:pt x="56" y="96"/>
                  </a:cubicBezTo>
                  <a:cubicBezTo>
                    <a:pt x="46" y="106"/>
                    <a:pt x="34" y="117"/>
                    <a:pt x="24" y="126"/>
                  </a:cubicBezTo>
                  <a:cubicBezTo>
                    <a:pt x="19" y="130"/>
                    <a:pt x="15" y="134"/>
                    <a:pt x="11" y="137"/>
                  </a:cubicBezTo>
                  <a:cubicBezTo>
                    <a:pt x="13" y="132"/>
                    <a:pt x="17" y="127"/>
                    <a:pt x="22" y="121"/>
                  </a:cubicBezTo>
                  <a:cubicBezTo>
                    <a:pt x="32" y="107"/>
                    <a:pt x="45" y="90"/>
                    <a:pt x="59" y="72"/>
                  </a:cubicBezTo>
                  <a:cubicBezTo>
                    <a:pt x="72" y="56"/>
                    <a:pt x="85" y="40"/>
                    <a:pt x="96" y="27"/>
                  </a:cubicBezTo>
                  <a:cubicBezTo>
                    <a:pt x="105" y="16"/>
                    <a:pt x="112" y="8"/>
                    <a:pt x="1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48538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 descr="b3119313b07eca8032bb094b9a2397dda04483d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" descr="b3119313b07eca8032bb094b9a2397dda04483db">
            <a:extLst>
              <a:ext uri="{FF2B5EF4-FFF2-40B4-BE49-F238E27FC236}">
                <a16:creationId xmlns:a16="http://schemas.microsoft.com/office/drawing/2014/main" id="{157FDD21-5D9F-45FE-B34C-1A83D3E9E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FB334BF8-F285-430B-B197-5DC95849B183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  <p:sp>
        <p:nvSpPr>
          <p:cNvPr id="29" name="MH_Entry_3">
            <a:extLst>
              <a:ext uri="{FF2B5EF4-FFF2-40B4-BE49-F238E27FC236}">
                <a16:creationId xmlns:a16="http://schemas.microsoft.com/office/drawing/2014/main" id="{D778A054-3DB9-4825-AA27-49FEFEC26F2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128252" y="1009404"/>
            <a:ext cx="1224687" cy="523221"/>
          </a:xfrm>
          <a:prstGeom prst="rect">
            <a:avLst/>
          </a:prstGeom>
          <a:solidFill>
            <a:srgbClr val="6687C3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399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创新点</a:t>
            </a:r>
            <a:endParaRPr kumimoji="0" lang="zh-CN" altLang="en-US" sz="2399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MH_Number_1">
            <a:extLst>
              <a:ext uri="{FF2B5EF4-FFF2-40B4-BE49-F238E27FC236}">
                <a16:creationId xmlns:a16="http://schemas.microsoft.com/office/drawing/2014/main" id="{427F28C4-EF3E-4EA1-93E9-1BE214493074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9059" y="957703"/>
            <a:ext cx="589193" cy="62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68" tIns="43333" rIns="86668" bIns="43333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99" b="1" i="0" u="none" strike="noStrike" kern="0" cap="none" spc="0" normalizeH="0" baseline="0" noProof="0" dirty="0">
                <a:ln>
                  <a:noFill/>
                </a:ln>
                <a:solidFill>
                  <a:srgbClr val="2059A8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kumimoji="0" lang="zh-CN" altLang="en-US" sz="2399" b="1" i="0" u="none" strike="noStrike" kern="0" cap="none" spc="0" normalizeH="0" baseline="0" noProof="0" dirty="0">
              <a:ln>
                <a:noFill/>
              </a:ln>
              <a:solidFill>
                <a:srgbClr val="2059A8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2674450-F9EB-48AF-9F14-547B9D2423EE}"/>
              </a:ext>
            </a:extLst>
          </p:cNvPr>
          <p:cNvSpPr/>
          <p:nvPr/>
        </p:nvSpPr>
        <p:spPr>
          <a:xfrm>
            <a:off x="833654" y="1788787"/>
            <a:ext cx="10504905" cy="4111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创新点一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州市中山大道路段BRT由于建设初期规划和路段条件限制，BRT车道没有100%路权，即车辆需要在某些平面交叉口等待红绿灯，其中中山大道和车陂路平交口是个典型案例，且在预调查过程中我们小组发现由于BRT车辆不可越线使用普通车道导致BRT汽车在专用车道排长队现象，这与厦门等城市采用高架式BRT车道的情况有区别，本小组成员对此现象感兴趣，并决定采用点样本法和牌照法两种方法进行调查并对比，研究广州BRT专用车道由于路权问题带来的控制延误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创新点二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东西方向（BRT车站车陂站和天朗明居站）之间直行路段，本小组有条件同时开展点样本法和牌照法调查，可以通过过程、数据、结果等的对比，更深入了解这两种方法的差异，利于以后深入学习和研究，同时通过数据相互验证，保证结果的有效和准确。</a:t>
            </a:r>
          </a:p>
        </p:txBody>
      </p:sp>
      <p:grpSp>
        <p:nvGrpSpPr>
          <p:cNvPr id="31" name="Group 4">
            <a:extLst>
              <a:ext uri="{FF2B5EF4-FFF2-40B4-BE49-F238E27FC236}">
                <a16:creationId xmlns:a16="http://schemas.microsoft.com/office/drawing/2014/main" id="{BC56B026-642F-4805-BCD6-6CE04D4E95D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712326" y="361436"/>
            <a:ext cx="2626233" cy="1455232"/>
            <a:chOff x="4788" y="2136"/>
            <a:chExt cx="2005" cy="1111"/>
          </a:xfrm>
          <a:solidFill>
            <a:srgbClr val="4A67AA"/>
          </a:solidFill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6BAC1E85-1B67-4657-8EAA-E0FEA6EDE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6" y="2310"/>
              <a:ext cx="263" cy="766"/>
            </a:xfrm>
            <a:custGeom>
              <a:avLst/>
              <a:gdLst>
                <a:gd name="T0" fmla="*/ 5 w 111"/>
                <a:gd name="T1" fmla="*/ 108 h 322"/>
                <a:gd name="T2" fmla="*/ 6 w 111"/>
                <a:gd name="T3" fmla="*/ 203 h 322"/>
                <a:gd name="T4" fmla="*/ 12 w 111"/>
                <a:gd name="T5" fmla="*/ 313 h 322"/>
                <a:gd name="T6" fmla="*/ 15 w 111"/>
                <a:gd name="T7" fmla="*/ 320 h 322"/>
                <a:gd name="T8" fmla="*/ 19 w 111"/>
                <a:gd name="T9" fmla="*/ 316 h 322"/>
                <a:gd name="T10" fmla="*/ 24 w 111"/>
                <a:gd name="T11" fmla="*/ 196 h 322"/>
                <a:gd name="T12" fmla="*/ 21 w 111"/>
                <a:gd name="T13" fmla="*/ 102 h 322"/>
                <a:gd name="T14" fmla="*/ 45 w 111"/>
                <a:gd name="T15" fmla="*/ 319 h 322"/>
                <a:gd name="T16" fmla="*/ 47 w 111"/>
                <a:gd name="T17" fmla="*/ 294 h 322"/>
                <a:gd name="T18" fmla="*/ 58 w 111"/>
                <a:gd name="T19" fmla="*/ 166 h 322"/>
                <a:gd name="T20" fmla="*/ 65 w 111"/>
                <a:gd name="T21" fmla="*/ 257 h 322"/>
                <a:gd name="T22" fmla="*/ 70 w 111"/>
                <a:gd name="T23" fmla="*/ 320 h 322"/>
                <a:gd name="T24" fmla="*/ 76 w 111"/>
                <a:gd name="T25" fmla="*/ 319 h 322"/>
                <a:gd name="T26" fmla="*/ 77 w 111"/>
                <a:gd name="T27" fmla="*/ 181 h 322"/>
                <a:gd name="T28" fmla="*/ 81 w 111"/>
                <a:gd name="T29" fmla="*/ 49 h 322"/>
                <a:gd name="T30" fmla="*/ 81 w 111"/>
                <a:gd name="T31" fmla="*/ 48 h 322"/>
                <a:gd name="T32" fmla="*/ 85 w 111"/>
                <a:gd name="T33" fmla="*/ 40 h 322"/>
                <a:gd name="T34" fmla="*/ 87 w 111"/>
                <a:gd name="T35" fmla="*/ 211 h 322"/>
                <a:gd name="T36" fmla="*/ 108 w 111"/>
                <a:gd name="T37" fmla="*/ 319 h 322"/>
                <a:gd name="T38" fmla="*/ 111 w 111"/>
                <a:gd name="T39" fmla="*/ 270 h 322"/>
                <a:gd name="T40" fmla="*/ 109 w 111"/>
                <a:gd name="T41" fmla="*/ 130 h 322"/>
                <a:gd name="T42" fmla="*/ 110 w 111"/>
                <a:gd name="T43" fmla="*/ 12 h 322"/>
                <a:gd name="T44" fmla="*/ 107 w 111"/>
                <a:gd name="T45" fmla="*/ 0 h 322"/>
                <a:gd name="T46" fmla="*/ 104 w 111"/>
                <a:gd name="T47" fmla="*/ 12 h 322"/>
                <a:gd name="T48" fmla="*/ 103 w 111"/>
                <a:gd name="T49" fmla="*/ 130 h 322"/>
                <a:gd name="T50" fmla="*/ 104 w 111"/>
                <a:gd name="T51" fmla="*/ 270 h 322"/>
                <a:gd name="T52" fmla="*/ 98 w 111"/>
                <a:gd name="T53" fmla="*/ 285 h 322"/>
                <a:gd name="T54" fmla="*/ 91 w 111"/>
                <a:gd name="T55" fmla="*/ 45 h 322"/>
                <a:gd name="T56" fmla="*/ 90 w 111"/>
                <a:gd name="T57" fmla="*/ 26 h 322"/>
                <a:gd name="T58" fmla="*/ 79 w 111"/>
                <a:gd name="T59" fmla="*/ 39 h 322"/>
                <a:gd name="T60" fmla="*/ 70 w 111"/>
                <a:gd name="T61" fmla="*/ 131 h 322"/>
                <a:gd name="T62" fmla="*/ 71 w 111"/>
                <a:gd name="T63" fmla="*/ 248 h 322"/>
                <a:gd name="T64" fmla="*/ 71 w 111"/>
                <a:gd name="T65" fmla="*/ 257 h 322"/>
                <a:gd name="T66" fmla="*/ 64 w 111"/>
                <a:gd name="T67" fmla="*/ 166 h 322"/>
                <a:gd name="T68" fmla="*/ 53 w 111"/>
                <a:gd name="T69" fmla="*/ 68 h 322"/>
                <a:gd name="T70" fmla="*/ 51 w 111"/>
                <a:gd name="T71" fmla="*/ 70 h 322"/>
                <a:gd name="T72" fmla="*/ 41 w 111"/>
                <a:gd name="T73" fmla="*/ 294 h 322"/>
                <a:gd name="T74" fmla="*/ 34 w 111"/>
                <a:gd name="T75" fmla="*/ 193 h 322"/>
                <a:gd name="T76" fmla="*/ 22 w 111"/>
                <a:gd name="T77" fmla="*/ 91 h 322"/>
                <a:gd name="T78" fmla="*/ 17 w 111"/>
                <a:gd name="T79" fmla="*/ 171 h 322"/>
                <a:gd name="T80" fmla="*/ 15 w 111"/>
                <a:gd name="T81" fmla="*/ 259 h 322"/>
                <a:gd name="T82" fmla="*/ 7 w 111"/>
                <a:gd name="T83" fmla="*/ 11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1" h="322">
                  <a:moveTo>
                    <a:pt x="7" y="112"/>
                  </a:moveTo>
                  <a:cubicBezTo>
                    <a:pt x="8" y="111"/>
                    <a:pt x="7" y="109"/>
                    <a:pt x="5" y="108"/>
                  </a:cubicBezTo>
                  <a:cubicBezTo>
                    <a:pt x="3" y="108"/>
                    <a:pt x="2" y="109"/>
                    <a:pt x="1" y="110"/>
                  </a:cubicBezTo>
                  <a:cubicBezTo>
                    <a:pt x="0" y="114"/>
                    <a:pt x="3" y="157"/>
                    <a:pt x="6" y="203"/>
                  </a:cubicBezTo>
                  <a:cubicBezTo>
                    <a:pt x="8" y="247"/>
                    <a:pt x="12" y="294"/>
                    <a:pt x="12" y="312"/>
                  </a:cubicBezTo>
                  <a:cubicBezTo>
                    <a:pt x="12" y="312"/>
                    <a:pt x="12" y="312"/>
                    <a:pt x="12" y="313"/>
                  </a:cubicBezTo>
                  <a:cubicBezTo>
                    <a:pt x="11" y="315"/>
                    <a:pt x="11" y="318"/>
                    <a:pt x="15" y="320"/>
                  </a:cubicBezTo>
                  <a:cubicBezTo>
                    <a:pt x="15" y="320"/>
                    <a:pt x="15" y="320"/>
                    <a:pt x="15" y="320"/>
                  </a:cubicBezTo>
                  <a:cubicBezTo>
                    <a:pt x="16" y="320"/>
                    <a:pt x="18" y="319"/>
                    <a:pt x="19" y="318"/>
                  </a:cubicBezTo>
                  <a:cubicBezTo>
                    <a:pt x="19" y="317"/>
                    <a:pt x="19" y="317"/>
                    <a:pt x="19" y="316"/>
                  </a:cubicBezTo>
                  <a:cubicBezTo>
                    <a:pt x="19" y="315"/>
                    <a:pt x="19" y="311"/>
                    <a:pt x="20" y="303"/>
                  </a:cubicBezTo>
                  <a:cubicBezTo>
                    <a:pt x="21" y="273"/>
                    <a:pt x="24" y="206"/>
                    <a:pt x="24" y="196"/>
                  </a:cubicBezTo>
                  <a:cubicBezTo>
                    <a:pt x="24" y="191"/>
                    <a:pt x="24" y="182"/>
                    <a:pt x="23" y="171"/>
                  </a:cubicBezTo>
                  <a:cubicBezTo>
                    <a:pt x="21" y="147"/>
                    <a:pt x="19" y="115"/>
                    <a:pt x="21" y="102"/>
                  </a:cubicBezTo>
                  <a:cubicBezTo>
                    <a:pt x="23" y="115"/>
                    <a:pt x="25" y="153"/>
                    <a:pt x="27" y="193"/>
                  </a:cubicBezTo>
                  <a:cubicBezTo>
                    <a:pt x="31" y="254"/>
                    <a:pt x="35" y="319"/>
                    <a:pt x="45" y="319"/>
                  </a:cubicBezTo>
                  <a:cubicBezTo>
                    <a:pt x="45" y="319"/>
                    <a:pt x="48" y="318"/>
                    <a:pt x="48" y="316"/>
                  </a:cubicBezTo>
                  <a:cubicBezTo>
                    <a:pt x="48" y="308"/>
                    <a:pt x="48" y="301"/>
                    <a:pt x="47" y="294"/>
                  </a:cubicBezTo>
                  <a:cubicBezTo>
                    <a:pt x="47" y="242"/>
                    <a:pt x="45" y="121"/>
                    <a:pt x="50" y="83"/>
                  </a:cubicBezTo>
                  <a:cubicBezTo>
                    <a:pt x="53" y="101"/>
                    <a:pt x="55" y="133"/>
                    <a:pt x="58" y="166"/>
                  </a:cubicBezTo>
                  <a:cubicBezTo>
                    <a:pt x="60" y="189"/>
                    <a:pt x="61" y="213"/>
                    <a:pt x="64" y="234"/>
                  </a:cubicBezTo>
                  <a:cubicBezTo>
                    <a:pt x="64" y="238"/>
                    <a:pt x="64" y="247"/>
                    <a:pt x="65" y="257"/>
                  </a:cubicBezTo>
                  <a:cubicBezTo>
                    <a:pt x="66" y="281"/>
                    <a:pt x="67" y="314"/>
                    <a:pt x="70" y="320"/>
                  </a:cubicBezTo>
                  <a:cubicBezTo>
                    <a:pt x="70" y="320"/>
                    <a:pt x="70" y="320"/>
                    <a:pt x="70" y="320"/>
                  </a:cubicBezTo>
                  <a:cubicBezTo>
                    <a:pt x="71" y="322"/>
                    <a:pt x="73" y="322"/>
                    <a:pt x="74" y="321"/>
                  </a:cubicBezTo>
                  <a:cubicBezTo>
                    <a:pt x="75" y="321"/>
                    <a:pt x="76" y="320"/>
                    <a:pt x="76" y="319"/>
                  </a:cubicBezTo>
                  <a:cubicBezTo>
                    <a:pt x="78" y="303"/>
                    <a:pt x="78" y="276"/>
                    <a:pt x="77" y="247"/>
                  </a:cubicBezTo>
                  <a:cubicBezTo>
                    <a:pt x="77" y="224"/>
                    <a:pt x="76" y="199"/>
                    <a:pt x="77" y="181"/>
                  </a:cubicBezTo>
                  <a:cubicBezTo>
                    <a:pt x="78" y="164"/>
                    <a:pt x="77" y="147"/>
                    <a:pt x="76" y="130"/>
                  </a:cubicBezTo>
                  <a:cubicBezTo>
                    <a:pt x="74" y="103"/>
                    <a:pt x="73" y="76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8"/>
                  </a:cubicBezTo>
                  <a:cubicBezTo>
                    <a:pt x="81" y="48"/>
                    <a:pt x="83" y="45"/>
                    <a:pt x="84" y="41"/>
                  </a:cubicBezTo>
                  <a:cubicBezTo>
                    <a:pt x="85" y="41"/>
                    <a:pt x="85" y="41"/>
                    <a:pt x="85" y="40"/>
                  </a:cubicBezTo>
                  <a:cubicBezTo>
                    <a:pt x="85" y="42"/>
                    <a:pt x="85" y="43"/>
                    <a:pt x="85" y="45"/>
                  </a:cubicBezTo>
                  <a:cubicBezTo>
                    <a:pt x="85" y="77"/>
                    <a:pt x="85" y="149"/>
                    <a:pt x="87" y="211"/>
                  </a:cubicBezTo>
                  <a:cubicBezTo>
                    <a:pt x="88" y="240"/>
                    <a:pt x="90" y="267"/>
                    <a:pt x="92" y="286"/>
                  </a:cubicBezTo>
                  <a:cubicBezTo>
                    <a:pt x="95" y="307"/>
                    <a:pt x="100" y="320"/>
                    <a:pt x="108" y="319"/>
                  </a:cubicBezTo>
                  <a:cubicBezTo>
                    <a:pt x="108" y="320"/>
                    <a:pt x="111" y="319"/>
                    <a:pt x="111" y="316"/>
                  </a:cubicBezTo>
                  <a:cubicBezTo>
                    <a:pt x="111" y="299"/>
                    <a:pt x="111" y="285"/>
                    <a:pt x="111" y="270"/>
                  </a:cubicBezTo>
                  <a:cubicBezTo>
                    <a:pt x="111" y="234"/>
                    <a:pt x="111" y="197"/>
                    <a:pt x="111" y="163"/>
                  </a:cubicBezTo>
                  <a:cubicBezTo>
                    <a:pt x="110" y="155"/>
                    <a:pt x="110" y="143"/>
                    <a:pt x="109" y="130"/>
                  </a:cubicBezTo>
                  <a:cubicBezTo>
                    <a:pt x="107" y="91"/>
                    <a:pt x="105" y="38"/>
                    <a:pt x="109" y="19"/>
                  </a:cubicBezTo>
                  <a:cubicBezTo>
                    <a:pt x="109" y="17"/>
                    <a:pt x="110" y="15"/>
                    <a:pt x="110" y="12"/>
                  </a:cubicBezTo>
                  <a:cubicBezTo>
                    <a:pt x="110" y="8"/>
                    <a:pt x="110" y="5"/>
                    <a:pt x="110" y="3"/>
                  </a:cubicBezTo>
                  <a:cubicBezTo>
                    <a:pt x="110" y="2"/>
                    <a:pt x="109" y="0"/>
                    <a:pt x="107" y="0"/>
                  </a:cubicBezTo>
                  <a:cubicBezTo>
                    <a:pt x="106" y="0"/>
                    <a:pt x="104" y="2"/>
                    <a:pt x="104" y="3"/>
                  </a:cubicBezTo>
                  <a:cubicBezTo>
                    <a:pt x="104" y="5"/>
                    <a:pt x="104" y="8"/>
                    <a:pt x="104" y="12"/>
                  </a:cubicBezTo>
                  <a:cubicBezTo>
                    <a:pt x="103" y="14"/>
                    <a:pt x="103" y="16"/>
                    <a:pt x="103" y="17"/>
                  </a:cubicBezTo>
                  <a:cubicBezTo>
                    <a:pt x="99" y="38"/>
                    <a:pt x="101" y="91"/>
                    <a:pt x="103" y="130"/>
                  </a:cubicBezTo>
                  <a:cubicBezTo>
                    <a:pt x="104" y="144"/>
                    <a:pt x="104" y="156"/>
                    <a:pt x="104" y="164"/>
                  </a:cubicBezTo>
                  <a:cubicBezTo>
                    <a:pt x="105" y="197"/>
                    <a:pt x="105" y="234"/>
                    <a:pt x="104" y="270"/>
                  </a:cubicBezTo>
                  <a:cubicBezTo>
                    <a:pt x="104" y="285"/>
                    <a:pt x="104" y="299"/>
                    <a:pt x="104" y="311"/>
                  </a:cubicBezTo>
                  <a:cubicBezTo>
                    <a:pt x="102" y="307"/>
                    <a:pt x="100" y="298"/>
                    <a:pt x="98" y="285"/>
                  </a:cubicBezTo>
                  <a:cubicBezTo>
                    <a:pt x="96" y="266"/>
                    <a:pt x="95" y="239"/>
                    <a:pt x="93" y="210"/>
                  </a:cubicBezTo>
                  <a:cubicBezTo>
                    <a:pt x="91" y="149"/>
                    <a:pt x="91" y="77"/>
                    <a:pt x="91" y="45"/>
                  </a:cubicBezTo>
                  <a:cubicBezTo>
                    <a:pt x="91" y="38"/>
                    <a:pt x="91" y="33"/>
                    <a:pt x="91" y="29"/>
                  </a:cubicBezTo>
                  <a:cubicBezTo>
                    <a:pt x="91" y="28"/>
                    <a:pt x="91" y="27"/>
                    <a:pt x="90" y="26"/>
                  </a:cubicBezTo>
                  <a:cubicBezTo>
                    <a:pt x="89" y="25"/>
                    <a:pt x="87" y="25"/>
                    <a:pt x="86" y="26"/>
                  </a:cubicBezTo>
                  <a:cubicBezTo>
                    <a:pt x="85" y="28"/>
                    <a:pt x="79" y="38"/>
                    <a:pt x="79" y="39"/>
                  </a:cubicBezTo>
                  <a:cubicBezTo>
                    <a:pt x="77" y="42"/>
                    <a:pt x="75" y="46"/>
                    <a:pt x="75" y="48"/>
                  </a:cubicBezTo>
                  <a:cubicBezTo>
                    <a:pt x="66" y="75"/>
                    <a:pt x="68" y="103"/>
                    <a:pt x="70" y="131"/>
                  </a:cubicBezTo>
                  <a:cubicBezTo>
                    <a:pt x="71" y="147"/>
                    <a:pt x="72" y="164"/>
                    <a:pt x="71" y="180"/>
                  </a:cubicBezTo>
                  <a:cubicBezTo>
                    <a:pt x="70" y="199"/>
                    <a:pt x="70" y="223"/>
                    <a:pt x="71" y="248"/>
                  </a:cubicBezTo>
                  <a:cubicBezTo>
                    <a:pt x="71" y="252"/>
                    <a:pt x="71" y="256"/>
                    <a:pt x="71" y="259"/>
                  </a:cubicBezTo>
                  <a:cubicBezTo>
                    <a:pt x="71" y="257"/>
                    <a:pt x="71" y="257"/>
                    <a:pt x="71" y="257"/>
                  </a:cubicBezTo>
                  <a:cubicBezTo>
                    <a:pt x="71" y="246"/>
                    <a:pt x="70" y="238"/>
                    <a:pt x="70" y="234"/>
                  </a:cubicBezTo>
                  <a:cubicBezTo>
                    <a:pt x="68" y="213"/>
                    <a:pt x="66" y="189"/>
                    <a:pt x="64" y="166"/>
                  </a:cubicBezTo>
                  <a:cubicBezTo>
                    <a:pt x="61" y="122"/>
                    <a:pt x="58" y="80"/>
                    <a:pt x="54" y="69"/>
                  </a:cubicBezTo>
                  <a:cubicBezTo>
                    <a:pt x="54" y="69"/>
                    <a:pt x="53" y="68"/>
                    <a:pt x="53" y="68"/>
                  </a:cubicBezTo>
                  <a:cubicBezTo>
                    <a:pt x="51" y="67"/>
                    <a:pt x="49" y="67"/>
                    <a:pt x="48" y="68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39" y="79"/>
                    <a:pt x="41" y="233"/>
                    <a:pt x="41" y="294"/>
                  </a:cubicBezTo>
                  <a:cubicBezTo>
                    <a:pt x="41" y="300"/>
                    <a:pt x="41" y="300"/>
                    <a:pt x="41" y="300"/>
                  </a:cubicBezTo>
                  <a:cubicBezTo>
                    <a:pt x="39" y="279"/>
                    <a:pt x="36" y="235"/>
                    <a:pt x="34" y="193"/>
                  </a:cubicBezTo>
                  <a:cubicBezTo>
                    <a:pt x="31" y="147"/>
                    <a:pt x="29" y="104"/>
                    <a:pt x="24" y="93"/>
                  </a:cubicBezTo>
                  <a:cubicBezTo>
                    <a:pt x="23" y="92"/>
                    <a:pt x="23" y="91"/>
                    <a:pt x="22" y="91"/>
                  </a:cubicBezTo>
                  <a:cubicBezTo>
                    <a:pt x="21" y="90"/>
                    <a:pt x="19" y="90"/>
                    <a:pt x="18" y="91"/>
                  </a:cubicBezTo>
                  <a:cubicBezTo>
                    <a:pt x="13" y="94"/>
                    <a:pt x="16" y="162"/>
                    <a:pt x="17" y="171"/>
                  </a:cubicBezTo>
                  <a:cubicBezTo>
                    <a:pt x="17" y="182"/>
                    <a:pt x="18" y="191"/>
                    <a:pt x="18" y="196"/>
                  </a:cubicBezTo>
                  <a:cubicBezTo>
                    <a:pt x="18" y="202"/>
                    <a:pt x="17" y="231"/>
                    <a:pt x="15" y="259"/>
                  </a:cubicBezTo>
                  <a:cubicBezTo>
                    <a:pt x="14" y="241"/>
                    <a:pt x="13" y="222"/>
                    <a:pt x="12" y="203"/>
                  </a:cubicBezTo>
                  <a:cubicBezTo>
                    <a:pt x="9" y="157"/>
                    <a:pt x="6" y="115"/>
                    <a:pt x="7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8A1574F1-420F-4A6F-A169-0480717FF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5" y="2136"/>
              <a:ext cx="263" cy="933"/>
            </a:xfrm>
            <a:custGeom>
              <a:avLst/>
              <a:gdLst>
                <a:gd name="T0" fmla="*/ 9 w 111"/>
                <a:gd name="T1" fmla="*/ 76 h 392"/>
                <a:gd name="T2" fmla="*/ 2 w 111"/>
                <a:gd name="T3" fmla="*/ 135 h 392"/>
                <a:gd name="T4" fmla="*/ 2 w 111"/>
                <a:gd name="T5" fmla="*/ 144 h 392"/>
                <a:gd name="T6" fmla="*/ 8 w 111"/>
                <a:gd name="T7" fmla="*/ 145 h 392"/>
                <a:gd name="T8" fmla="*/ 23 w 111"/>
                <a:gd name="T9" fmla="*/ 86 h 392"/>
                <a:gd name="T10" fmla="*/ 24 w 111"/>
                <a:gd name="T11" fmla="*/ 152 h 392"/>
                <a:gd name="T12" fmla="*/ 30 w 111"/>
                <a:gd name="T13" fmla="*/ 151 h 392"/>
                <a:gd name="T14" fmla="*/ 50 w 111"/>
                <a:gd name="T15" fmla="*/ 69 h 392"/>
                <a:gd name="T16" fmla="*/ 55 w 111"/>
                <a:gd name="T17" fmla="*/ 170 h 392"/>
                <a:gd name="T18" fmla="*/ 60 w 111"/>
                <a:gd name="T19" fmla="*/ 169 h 392"/>
                <a:gd name="T20" fmla="*/ 79 w 111"/>
                <a:gd name="T21" fmla="*/ 58 h 392"/>
                <a:gd name="T22" fmla="*/ 74 w 111"/>
                <a:gd name="T23" fmla="*/ 158 h 392"/>
                <a:gd name="T24" fmla="*/ 68 w 111"/>
                <a:gd name="T25" fmla="*/ 286 h 392"/>
                <a:gd name="T26" fmla="*/ 67 w 111"/>
                <a:gd name="T27" fmla="*/ 382 h 392"/>
                <a:gd name="T28" fmla="*/ 78 w 111"/>
                <a:gd name="T29" fmla="*/ 387 h 392"/>
                <a:gd name="T30" fmla="*/ 88 w 111"/>
                <a:gd name="T31" fmla="*/ 208 h 392"/>
                <a:gd name="T32" fmla="*/ 92 w 111"/>
                <a:gd name="T33" fmla="*/ 68 h 392"/>
                <a:gd name="T34" fmla="*/ 105 w 111"/>
                <a:gd name="T35" fmla="*/ 12 h 392"/>
                <a:gd name="T36" fmla="*/ 100 w 111"/>
                <a:gd name="T37" fmla="*/ 115 h 392"/>
                <a:gd name="T38" fmla="*/ 94 w 111"/>
                <a:gd name="T39" fmla="*/ 276 h 392"/>
                <a:gd name="T40" fmla="*/ 97 w 111"/>
                <a:gd name="T41" fmla="*/ 390 h 392"/>
                <a:gd name="T42" fmla="*/ 100 w 111"/>
                <a:gd name="T43" fmla="*/ 276 h 392"/>
                <a:gd name="T44" fmla="*/ 106 w 111"/>
                <a:gd name="T45" fmla="*/ 116 h 392"/>
                <a:gd name="T46" fmla="*/ 111 w 111"/>
                <a:gd name="T47" fmla="*/ 2 h 392"/>
                <a:gd name="T48" fmla="*/ 107 w 111"/>
                <a:gd name="T49" fmla="*/ 0 h 392"/>
                <a:gd name="T50" fmla="*/ 101 w 111"/>
                <a:gd name="T51" fmla="*/ 6 h 392"/>
                <a:gd name="T52" fmla="*/ 93 w 111"/>
                <a:gd name="T53" fmla="*/ 28 h 392"/>
                <a:gd name="T54" fmla="*/ 85 w 111"/>
                <a:gd name="T55" fmla="*/ 130 h 392"/>
                <a:gd name="T56" fmla="*/ 80 w 111"/>
                <a:gd name="T57" fmla="*/ 264 h 392"/>
                <a:gd name="T58" fmla="*/ 73 w 111"/>
                <a:gd name="T59" fmla="*/ 384 h 392"/>
                <a:gd name="T60" fmla="*/ 71 w 111"/>
                <a:gd name="T61" fmla="*/ 365 h 392"/>
                <a:gd name="T62" fmla="*/ 78 w 111"/>
                <a:gd name="T63" fmla="*/ 223 h 392"/>
                <a:gd name="T64" fmla="*/ 84 w 111"/>
                <a:gd name="T65" fmla="*/ 95 h 392"/>
                <a:gd name="T66" fmla="*/ 87 w 111"/>
                <a:gd name="T67" fmla="*/ 19 h 392"/>
                <a:gd name="T68" fmla="*/ 80 w 111"/>
                <a:gd name="T69" fmla="*/ 20 h 392"/>
                <a:gd name="T70" fmla="*/ 78 w 111"/>
                <a:gd name="T71" fmla="*/ 42 h 392"/>
                <a:gd name="T72" fmla="*/ 58 w 111"/>
                <a:gd name="T73" fmla="*/ 147 h 392"/>
                <a:gd name="T74" fmla="*/ 56 w 111"/>
                <a:gd name="T75" fmla="*/ 47 h 392"/>
                <a:gd name="T76" fmla="*/ 50 w 111"/>
                <a:gd name="T77" fmla="*/ 45 h 392"/>
                <a:gd name="T78" fmla="*/ 28 w 111"/>
                <a:gd name="T79" fmla="*/ 141 h 392"/>
                <a:gd name="T80" fmla="*/ 28 w 111"/>
                <a:gd name="T81" fmla="*/ 61 h 392"/>
                <a:gd name="T82" fmla="*/ 22 w 111"/>
                <a:gd name="T83" fmla="*/ 61 h 392"/>
                <a:gd name="T84" fmla="*/ 8 w 111"/>
                <a:gd name="T85" fmla="*/ 118 h 392"/>
                <a:gd name="T86" fmla="*/ 11 w 111"/>
                <a:gd name="T87" fmla="*/ 8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1" h="392">
                  <a:moveTo>
                    <a:pt x="11" y="80"/>
                  </a:moveTo>
                  <a:cubicBezTo>
                    <a:pt x="11" y="78"/>
                    <a:pt x="10" y="76"/>
                    <a:pt x="9" y="76"/>
                  </a:cubicBezTo>
                  <a:cubicBezTo>
                    <a:pt x="7" y="75"/>
                    <a:pt x="5" y="76"/>
                    <a:pt x="5" y="78"/>
                  </a:cubicBezTo>
                  <a:cubicBezTo>
                    <a:pt x="0" y="94"/>
                    <a:pt x="1" y="121"/>
                    <a:pt x="2" y="135"/>
                  </a:cubicBezTo>
                  <a:cubicBezTo>
                    <a:pt x="2" y="140"/>
                    <a:pt x="2" y="143"/>
                    <a:pt x="2" y="144"/>
                  </a:cubicBezTo>
                  <a:cubicBezTo>
                    <a:pt x="2" y="144"/>
                    <a:pt x="2" y="144"/>
                    <a:pt x="2" y="144"/>
                  </a:cubicBezTo>
                  <a:cubicBezTo>
                    <a:pt x="2" y="145"/>
                    <a:pt x="3" y="147"/>
                    <a:pt x="5" y="147"/>
                  </a:cubicBezTo>
                  <a:cubicBezTo>
                    <a:pt x="6" y="147"/>
                    <a:pt x="8" y="146"/>
                    <a:pt x="8" y="145"/>
                  </a:cubicBezTo>
                  <a:cubicBezTo>
                    <a:pt x="9" y="142"/>
                    <a:pt x="12" y="132"/>
                    <a:pt x="15" y="120"/>
                  </a:cubicBezTo>
                  <a:cubicBezTo>
                    <a:pt x="17" y="109"/>
                    <a:pt x="20" y="97"/>
                    <a:pt x="23" y="86"/>
                  </a:cubicBezTo>
                  <a:cubicBezTo>
                    <a:pt x="23" y="88"/>
                    <a:pt x="22" y="90"/>
                    <a:pt x="22" y="92"/>
                  </a:cubicBezTo>
                  <a:cubicBezTo>
                    <a:pt x="21" y="113"/>
                    <a:pt x="20" y="139"/>
                    <a:pt x="24" y="152"/>
                  </a:cubicBezTo>
                  <a:cubicBezTo>
                    <a:pt x="24" y="152"/>
                    <a:pt x="26" y="155"/>
                    <a:pt x="28" y="154"/>
                  </a:cubicBezTo>
                  <a:cubicBezTo>
                    <a:pt x="30" y="154"/>
                    <a:pt x="30" y="153"/>
                    <a:pt x="30" y="151"/>
                  </a:cubicBezTo>
                  <a:cubicBezTo>
                    <a:pt x="34" y="144"/>
                    <a:pt x="38" y="124"/>
                    <a:pt x="42" y="103"/>
                  </a:cubicBezTo>
                  <a:cubicBezTo>
                    <a:pt x="45" y="91"/>
                    <a:pt x="47" y="79"/>
                    <a:pt x="50" y="69"/>
                  </a:cubicBezTo>
                  <a:cubicBezTo>
                    <a:pt x="50" y="87"/>
                    <a:pt x="50" y="113"/>
                    <a:pt x="51" y="134"/>
                  </a:cubicBezTo>
                  <a:cubicBezTo>
                    <a:pt x="52" y="153"/>
                    <a:pt x="53" y="168"/>
                    <a:pt x="55" y="170"/>
                  </a:cubicBezTo>
                  <a:cubicBezTo>
                    <a:pt x="56" y="171"/>
                    <a:pt x="58" y="172"/>
                    <a:pt x="60" y="170"/>
                  </a:cubicBezTo>
                  <a:cubicBezTo>
                    <a:pt x="60" y="170"/>
                    <a:pt x="60" y="170"/>
                    <a:pt x="60" y="169"/>
                  </a:cubicBezTo>
                  <a:cubicBezTo>
                    <a:pt x="62" y="166"/>
                    <a:pt x="64" y="153"/>
                    <a:pt x="66" y="136"/>
                  </a:cubicBezTo>
                  <a:cubicBezTo>
                    <a:pt x="69" y="112"/>
                    <a:pt x="74" y="80"/>
                    <a:pt x="79" y="58"/>
                  </a:cubicBezTo>
                  <a:cubicBezTo>
                    <a:pt x="79" y="70"/>
                    <a:pt x="78" y="82"/>
                    <a:pt x="77" y="94"/>
                  </a:cubicBezTo>
                  <a:cubicBezTo>
                    <a:pt x="76" y="116"/>
                    <a:pt x="75" y="138"/>
                    <a:pt x="74" y="158"/>
                  </a:cubicBezTo>
                  <a:cubicBezTo>
                    <a:pt x="74" y="182"/>
                    <a:pt x="73" y="202"/>
                    <a:pt x="72" y="222"/>
                  </a:cubicBezTo>
                  <a:cubicBezTo>
                    <a:pt x="71" y="242"/>
                    <a:pt x="70" y="262"/>
                    <a:pt x="68" y="286"/>
                  </a:cubicBezTo>
                  <a:cubicBezTo>
                    <a:pt x="68" y="286"/>
                    <a:pt x="64" y="335"/>
                    <a:pt x="65" y="365"/>
                  </a:cubicBezTo>
                  <a:cubicBezTo>
                    <a:pt x="65" y="372"/>
                    <a:pt x="66" y="378"/>
                    <a:pt x="67" y="382"/>
                  </a:cubicBezTo>
                  <a:cubicBezTo>
                    <a:pt x="68" y="389"/>
                    <a:pt x="71" y="392"/>
                    <a:pt x="75" y="390"/>
                  </a:cubicBezTo>
                  <a:cubicBezTo>
                    <a:pt x="76" y="390"/>
                    <a:pt x="77" y="389"/>
                    <a:pt x="78" y="387"/>
                  </a:cubicBezTo>
                  <a:cubicBezTo>
                    <a:pt x="81" y="383"/>
                    <a:pt x="84" y="316"/>
                    <a:pt x="86" y="264"/>
                  </a:cubicBezTo>
                  <a:cubicBezTo>
                    <a:pt x="87" y="237"/>
                    <a:pt x="88" y="215"/>
                    <a:pt x="88" y="208"/>
                  </a:cubicBezTo>
                  <a:cubicBezTo>
                    <a:pt x="90" y="185"/>
                    <a:pt x="91" y="158"/>
                    <a:pt x="91" y="131"/>
                  </a:cubicBezTo>
                  <a:cubicBezTo>
                    <a:pt x="91" y="110"/>
                    <a:pt x="91" y="89"/>
                    <a:pt x="92" y="68"/>
                  </a:cubicBezTo>
                  <a:cubicBezTo>
                    <a:pt x="93" y="44"/>
                    <a:pt x="96" y="38"/>
                    <a:pt x="99" y="30"/>
                  </a:cubicBezTo>
                  <a:cubicBezTo>
                    <a:pt x="100" y="26"/>
                    <a:pt x="102" y="21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4" y="30"/>
                    <a:pt x="101" y="76"/>
                    <a:pt x="100" y="115"/>
                  </a:cubicBezTo>
                  <a:cubicBezTo>
                    <a:pt x="98" y="144"/>
                    <a:pt x="97" y="169"/>
                    <a:pt x="97" y="176"/>
                  </a:cubicBezTo>
                  <a:cubicBezTo>
                    <a:pt x="95" y="209"/>
                    <a:pt x="94" y="242"/>
                    <a:pt x="94" y="276"/>
                  </a:cubicBezTo>
                  <a:cubicBezTo>
                    <a:pt x="93" y="311"/>
                    <a:pt x="93" y="347"/>
                    <a:pt x="94" y="387"/>
                  </a:cubicBezTo>
                  <a:cubicBezTo>
                    <a:pt x="94" y="389"/>
                    <a:pt x="95" y="390"/>
                    <a:pt x="97" y="390"/>
                  </a:cubicBezTo>
                  <a:cubicBezTo>
                    <a:pt x="99" y="390"/>
                    <a:pt x="100" y="389"/>
                    <a:pt x="100" y="387"/>
                  </a:cubicBezTo>
                  <a:cubicBezTo>
                    <a:pt x="100" y="347"/>
                    <a:pt x="100" y="311"/>
                    <a:pt x="100" y="276"/>
                  </a:cubicBezTo>
                  <a:cubicBezTo>
                    <a:pt x="100" y="242"/>
                    <a:pt x="101" y="210"/>
                    <a:pt x="103" y="176"/>
                  </a:cubicBezTo>
                  <a:cubicBezTo>
                    <a:pt x="103" y="169"/>
                    <a:pt x="104" y="144"/>
                    <a:pt x="106" y="116"/>
                  </a:cubicBezTo>
                  <a:cubicBezTo>
                    <a:pt x="108" y="70"/>
                    <a:pt x="111" y="16"/>
                    <a:pt x="111" y="4"/>
                  </a:cubicBezTo>
                  <a:cubicBezTo>
                    <a:pt x="111" y="4"/>
                    <a:pt x="111" y="3"/>
                    <a:pt x="111" y="2"/>
                  </a:cubicBezTo>
                  <a:cubicBezTo>
                    <a:pt x="111" y="1"/>
                    <a:pt x="109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4" y="1"/>
                    <a:pt x="103" y="3"/>
                    <a:pt x="102" y="5"/>
                  </a:cubicBezTo>
                  <a:cubicBezTo>
                    <a:pt x="102" y="5"/>
                    <a:pt x="102" y="6"/>
                    <a:pt x="101" y="6"/>
                  </a:cubicBezTo>
                  <a:cubicBezTo>
                    <a:pt x="100" y="7"/>
                    <a:pt x="99" y="8"/>
                    <a:pt x="99" y="9"/>
                  </a:cubicBezTo>
                  <a:cubicBezTo>
                    <a:pt x="99" y="10"/>
                    <a:pt x="94" y="26"/>
                    <a:pt x="93" y="28"/>
                  </a:cubicBezTo>
                  <a:cubicBezTo>
                    <a:pt x="90" y="37"/>
                    <a:pt x="87" y="43"/>
                    <a:pt x="86" y="68"/>
                  </a:cubicBezTo>
                  <a:cubicBezTo>
                    <a:pt x="85" y="88"/>
                    <a:pt x="85" y="109"/>
                    <a:pt x="85" y="130"/>
                  </a:cubicBezTo>
                  <a:cubicBezTo>
                    <a:pt x="84" y="157"/>
                    <a:pt x="84" y="184"/>
                    <a:pt x="82" y="208"/>
                  </a:cubicBezTo>
                  <a:cubicBezTo>
                    <a:pt x="81" y="214"/>
                    <a:pt x="81" y="237"/>
                    <a:pt x="80" y="264"/>
                  </a:cubicBezTo>
                  <a:cubicBezTo>
                    <a:pt x="78" y="315"/>
                    <a:pt x="75" y="381"/>
                    <a:pt x="73" y="383"/>
                  </a:cubicBezTo>
                  <a:cubicBezTo>
                    <a:pt x="73" y="384"/>
                    <a:pt x="73" y="384"/>
                    <a:pt x="73" y="384"/>
                  </a:cubicBezTo>
                  <a:cubicBezTo>
                    <a:pt x="72" y="385"/>
                    <a:pt x="73" y="383"/>
                    <a:pt x="73" y="381"/>
                  </a:cubicBezTo>
                  <a:cubicBezTo>
                    <a:pt x="72" y="377"/>
                    <a:pt x="71" y="372"/>
                    <a:pt x="71" y="365"/>
                  </a:cubicBezTo>
                  <a:cubicBezTo>
                    <a:pt x="70" y="335"/>
                    <a:pt x="74" y="287"/>
                    <a:pt x="74" y="287"/>
                  </a:cubicBezTo>
                  <a:cubicBezTo>
                    <a:pt x="76" y="263"/>
                    <a:pt x="77" y="243"/>
                    <a:pt x="78" y="223"/>
                  </a:cubicBezTo>
                  <a:cubicBezTo>
                    <a:pt x="79" y="203"/>
                    <a:pt x="80" y="182"/>
                    <a:pt x="80" y="158"/>
                  </a:cubicBezTo>
                  <a:cubicBezTo>
                    <a:pt x="81" y="138"/>
                    <a:pt x="82" y="116"/>
                    <a:pt x="84" y="95"/>
                  </a:cubicBezTo>
                  <a:cubicBezTo>
                    <a:pt x="85" y="68"/>
                    <a:pt x="87" y="42"/>
                    <a:pt x="87" y="20"/>
                  </a:cubicBezTo>
                  <a:cubicBezTo>
                    <a:pt x="87" y="20"/>
                    <a:pt x="87" y="19"/>
                    <a:pt x="87" y="19"/>
                  </a:cubicBezTo>
                  <a:cubicBezTo>
                    <a:pt x="86" y="14"/>
                    <a:pt x="81" y="14"/>
                    <a:pt x="80" y="19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3"/>
                    <a:pt x="80" y="27"/>
                    <a:pt x="80" y="31"/>
                  </a:cubicBezTo>
                  <a:cubicBezTo>
                    <a:pt x="80" y="35"/>
                    <a:pt x="79" y="39"/>
                    <a:pt x="78" y="42"/>
                  </a:cubicBezTo>
                  <a:cubicBezTo>
                    <a:pt x="70" y="63"/>
                    <a:pt x="64" y="105"/>
                    <a:pt x="60" y="135"/>
                  </a:cubicBezTo>
                  <a:cubicBezTo>
                    <a:pt x="59" y="139"/>
                    <a:pt x="59" y="143"/>
                    <a:pt x="58" y="147"/>
                  </a:cubicBezTo>
                  <a:cubicBezTo>
                    <a:pt x="58" y="143"/>
                    <a:pt x="58" y="139"/>
                    <a:pt x="58" y="134"/>
                  </a:cubicBezTo>
                  <a:cubicBezTo>
                    <a:pt x="56" y="101"/>
                    <a:pt x="56" y="54"/>
                    <a:pt x="56" y="47"/>
                  </a:cubicBezTo>
                  <a:cubicBezTo>
                    <a:pt x="56" y="46"/>
                    <a:pt x="55" y="45"/>
                    <a:pt x="54" y="44"/>
                  </a:cubicBezTo>
                  <a:cubicBezTo>
                    <a:pt x="52" y="43"/>
                    <a:pt x="51" y="44"/>
                    <a:pt x="50" y="45"/>
                  </a:cubicBezTo>
                  <a:cubicBezTo>
                    <a:pt x="44" y="58"/>
                    <a:pt x="39" y="88"/>
                    <a:pt x="36" y="102"/>
                  </a:cubicBezTo>
                  <a:cubicBezTo>
                    <a:pt x="33" y="118"/>
                    <a:pt x="30" y="133"/>
                    <a:pt x="28" y="141"/>
                  </a:cubicBezTo>
                  <a:cubicBezTo>
                    <a:pt x="27" y="128"/>
                    <a:pt x="28" y="109"/>
                    <a:pt x="29" y="93"/>
                  </a:cubicBezTo>
                  <a:cubicBezTo>
                    <a:pt x="29" y="78"/>
                    <a:pt x="30" y="66"/>
                    <a:pt x="28" y="61"/>
                  </a:cubicBezTo>
                  <a:cubicBezTo>
                    <a:pt x="28" y="60"/>
                    <a:pt x="27" y="59"/>
                    <a:pt x="26" y="59"/>
                  </a:cubicBezTo>
                  <a:cubicBezTo>
                    <a:pt x="24" y="58"/>
                    <a:pt x="23" y="59"/>
                    <a:pt x="22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2"/>
                    <a:pt x="14" y="94"/>
                    <a:pt x="8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7" y="108"/>
                    <a:pt x="7" y="91"/>
                    <a:pt x="11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C894961A-0AE1-49B1-AC8C-9D7C3A60D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0" y="2151"/>
              <a:ext cx="369" cy="285"/>
            </a:xfrm>
            <a:custGeom>
              <a:avLst/>
              <a:gdLst>
                <a:gd name="T0" fmla="*/ 5 w 156"/>
                <a:gd name="T1" fmla="*/ 1 h 120"/>
                <a:gd name="T2" fmla="*/ 1 w 156"/>
                <a:gd name="T3" fmla="*/ 1 h 120"/>
                <a:gd name="T4" fmla="*/ 1 w 156"/>
                <a:gd name="T5" fmla="*/ 6 h 120"/>
                <a:gd name="T6" fmla="*/ 65 w 156"/>
                <a:gd name="T7" fmla="*/ 53 h 120"/>
                <a:gd name="T8" fmla="*/ 127 w 156"/>
                <a:gd name="T9" fmla="*/ 99 h 120"/>
                <a:gd name="T10" fmla="*/ 135 w 156"/>
                <a:gd name="T11" fmla="*/ 107 h 120"/>
                <a:gd name="T12" fmla="*/ 151 w 156"/>
                <a:gd name="T13" fmla="*/ 119 h 120"/>
                <a:gd name="T14" fmla="*/ 155 w 156"/>
                <a:gd name="T15" fmla="*/ 117 h 120"/>
                <a:gd name="T16" fmla="*/ 153 w 156"/>
                <a:gd name="T17" fmla="*/ 113 h 120"/>
                <a:gd name="T18" fmla="*/ 139 w 156"/>
                <a:gd name="T19" fmla="*/ 102 h 120"/>
                <a:gd name="T20" fmla="*/ 69 w 156"/>
                <a:gd name="T21" fmla="*/ 48 h 120"/>
                <a:gd name="T22" fmla="*/ 5 w 156"/>
                <a:gd name="T23" fmla="*/ 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6" h="120">
                  <a:moveTo>
                    <a:pt x="5" y="1"/>
                  </a:moveTo>
                  <a:cubicBezTo>
                    <a:pt x="4" y="0"/>
                    <a:pt x="2" y="0"/>
                    <a:pt x="1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6" y="9"/>
                    <a:pt x="36" y="32"/>
                    <a:pt x="65" y="53"/>
                  </a:cubicBezTo>
                  <a:cubicBezTo>
                    <a:pt x="92" y="74"/>
                    <a:pt x="120" y="94"/>
                    <a:pt x="127" y="99"/>
                  </a:cubicBezTo>
                  <a:cubicBezTo>
                    <a:pt x="128" y="101"/>
                    <a:pt x="131" y="104"/>
                    <a:pt x="135" y="107"/>
                  </a:cubicBezTo>
                  <a:cubicBezTo>
                    <a:pt x="142" y="113"/>
                    <a:pt x="151" y="119"/>
                    <a:pt x="151" y="119"/>
                  </a:cubicBezTo>
                  <a:cubicBezTo>
                    <a:pt x="153" y="120"/>
                    <a:pt x="155" y="119"/>
                    <a:pt x="155" y="117"/>
                  </a:cubicBezTo>
                  <a:cubicBezTo>
                    <a:pt x="156" y="115"/>
                    <a:pt x="155" y="114"/>
                    <a:pt x="153" y="113"/>
                  </a:cubicBezTo>
                  <a:cubicBezTo>
                    <a:pt x="153" y="113"/>
                    <a:pt x="145" y="107"/>
                    <a:pt x="139" y="102"/>
                  </a:cubicBezTo>
                  <a:cubicBezTo>
                    <a:pt x="116" y="83"/>
                    <a:pt x="93" y="67"/>
                    <a:pt x="69" y="48"/>
                  </a:cubicBezTo>
                  <a:cubicBezTo>
                    <a:pt x="39" y="27"/>
                    <a:pt x="10" y="5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5CECB06F-6D25-4B35-9570-C5787376A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7" y="2151"/>
              <a:ext cx="429" cy="271"/>
            </a:xfrm>
            <a:custGeom>
              <a:avLst/>
              <a:gdLst>
                <a:gd name="T0" fmla="*/ 7 w 181"/>
                <a:gd name="T1" fmla="*/ 3 h 114"/>
                <a:gd name="T2" fmla="*/ 3 w 181"/>
                <a:gd name="T3" fmla="*/ 0 h 114"/>
                <a:gd name="T4" fmla="*/ 1 w 181"/>
                <a:gd name="T5" fmla="*/ 4 h 114"/>
                <a:gd name="T6" fmla="*/ 10 w 181"/>
                <a:gd name="T7" fmla="*/ 13 h 114"/>
                <a:gd name="T8" fmla="*/ 30 w 181"/>
                <a:gd name="T9" fmla="*/ 28 h 114"/>
                <a:gd name="T10" fmla="*/ 101 w 181"/>
                <a:gd name="T11" fmla="*/ 72 h 114"/>
                <a:gd name="T12" fmla="*/ 175 w 181"/>
                <a:gd name="T13" fmla="*/ 113 h 114"/>
                <a:gd name="T14" fmla="*/ 180 w 181"/>
                <a:gd name="T15" fmla="*/ 112 h 114"/>
                <a:gd name="T16" fmla="*/ 178 w 181"/>
                <a:gd name="T17" fmla="*/ 107 h 114"/>
                <a:gd name="T18" fmla="*/ 105 w 181"/>
                <a:gd name="T19" fmla="*/ 66 h 114"/>
                <a:gd name="T20" fmla="*/ 33 w 181"/>
                <a:gd name="T21" fmla="*/ 23 h 114"/>
                <a:gd name="T22" fmla="*/ 14 w 181"/>
                <a:gd name="T23" fmla="*/ 8 h 114"/>
                <a:gd name="T24" fmla="*/ 7 w 181"/>
                <a:gd name="T25" fmla="*/ 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1" h="114">
                  <a:moveTo>
                    <a:pt x="7" y="3"/>
                  </a:moveTo>
                  <a:cubicBezTo>
                    <a:pt x="7" y="1"/>
                    <a:pt x="5" y="0"/>
                    <a:pt x="3" y="0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" y="6"/>
                    <a:pt x="5" y="10"/>
                    <a:pt x="10" y="13"/>
                  </a:cubicBezTo>
                  <a:cubicBezTo>
                    <a:pt x="17" y="19"/>
                    <a:pt x="27" y="26"/>
                    <a:pt x="30" y="28"/>
                  </a:cubicBezTo>
                  <a:cubicBezTo>
                    <a:pt x="49" y="41"/>
                    <a:pt x="75" y="57"/>
                    <a:pt x="101" y="72"/>
                  </a:cubicBezTo>
                  <a:cubicBezTo>
                    <a:pt x="128" y="87"/>
                    <a:pt x="154" y="102"/>
                    <a:pt x="175" y="113"/>
                  </a:cubicBezTo>
                  <a:cubicBezTo>
                    <a:pt x="177" y="114"/>
                    <a:pt x="179" y="113"/>
                    <a:pt x="180" y="112"/>
                  </a:cubicBezTo>
                  <a:cubicBezTo>
                    <a:pt x="181" y="110"/>
                    <a:pt x="180" y="108"/>
                    <a:pt x="178" y="107"/>
                  </a:cubicBezTo>
                  <a:cubicBezTo>
                    <a:pt x="157" y="97"/>
                    <a:pt x="131" y="82"/>
                    <a:pt x="105" y="66"/>
                  </a:cubicBezTo>
                  <a:cubicBezTo>
                    <a:pt x="78" y="51"/>
                    <a:pt x="53" y="35"/>
                    <a:pt x="33" y="23"/>
                  </a:cubicBezTo>
                  <a:cubicBezTo>
                    <a:pt x="30" y="21"/>
                    <a:pt x="21" y="14"/>
                    <a:pt x="14" y="8"/>
                  </a:cubicBezTo>
                  <a:cubicBezTo>
                    <a:pt x="10" y="5"/>
                    <a:pt x="7" y="3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76AAF407-9E1B-4B2C-B229-A00BEA9B0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7" y="2353"/>
              <a:ext cx="41" cy="697"/>
            </a:xfrm>
            <a:custGeom>
              <a:avLst/>
              <a:gdLst>
                <a:gd name="T0" fmla="*/ 17 w 17"/>
                <a:gd name="T1" fmla="*/ 3 h 293"/>
                <a:gd name="T2" fmla="*/ 14 w 17"/>
                <a:gd name="T3" fmla="*/ 0 h 293"/>
                <a:gd name="T4" fmla="*/ 10 w 17"/>
                <a:gd name="T5" fmla="*/ 3 h 293"/>
                <a:gd name="T6" fmla="*/ 3 w 17"/>
                <a:gd name="T7" fmla="*/ 143 h 293"/>
                <a:gd name="T8" fmla="*/ 2 w 17"/>
                <a:gd name="T9" fmla="*/ 263 h 293"/>
                <a:gd name="T10" fmla="*/ 2 w 17"/>
                <a:gd name="T11" fmla="*/ 293 h 293"/>
                <a:gd name="T12" fmla="*/ 2 w 17"/>
                <a:gd name="T13" fmla="*/ 293 h 293"/>
                <a:gd name="T14" fmla="*/ 8 w 17"/>
                <a:gd name="T15" fmla="*/ 293 h 293"/>
                <a:gd name="T16" fmla="*/ 8 w 17"/>
                <a:gd name="T17" fmla="*/ 293 h 293"/>
                <a:gd name="T18" fmla="*/ 8 w 17"/>
                <a:gd name="T19" fmla="*/ 262 h 293"/>
                <a:gd name="T20" fmla="*/ 9 w 17"/>
                <a:gd name="T21" fmla="*/ 143 h 293"/>
                <a:gd name="T22" fmla="*/ 17 w 17"/>
                <a:gd name="T23" fmla="*/ 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293">
                  <a:moveTo>
                    <a:pt x="17" y="3"/>
                  </a:moveTo>
                  <a:cubicBezTo>
                    <a:pt x="17" y="2"/>
                    <a:pt x="16" y="0"/>
                    <a:pt x="14" y="0"/>
                  </a:cubicBezTo>
                  <a:cubicBezTo>
                    <a:pt x="12" y="0"/>
                    <a:pt x="11" y="1"/>
                    <a:pt x="10" y="3"/>
                  </a:cubicBezTo>
                  <a:cubicBezTo>
                    <a:pt x="8" y="23"/>
                    <a:pt x="5" y="84"/>
                    <a:pt x="3" y="143"/>
                  </a:cubicBezTo>
                  <a:cubicBezTo>
                    <a:pt x="1" y="197"/>
                    <a:pt x="0" y="249"/>
                    <a:pt x="2" y="263"/>
                  </a:cubicBezTo>
                  <a:cubicBezTo>
                    <a:pt x="3" y="273"/>
                    <a:pt x="2" y="283"/>
                    <a:pt x="2" y="293"/>
                  </a:cubicBezTo>
                  <a:cubicBezTo>
                    <a:pt x="2" y="293"/>
                    <a:pt x="2" y="293"/>
                    <a:pt x="2" y="293"/>
                  </a:cubicBezTo>
                  <a:cubicBezTo>
                    <a:pt x="8" y="293"/>
                    <a:pt x="8" y="293"/>
                    <a:pt x="8" y="293"/>
                  </a:cubicBezTo>
                  <a:cubicBezTo>
                    <a:pt x="8" y="293"/>
                    <a:pt x="8" y="293"/>
                    <a:pt x="8" y="293"/>
                  </a:cubicBezTo>
                  <a:cubicBezTo>
                    <a:pt x="9" y="283"/>
                    <a:pt x="10" y="273"/>
                    <a:pt x="8" y="262"/>
                  </a:cubicBezTo>
                  <a:cubicBezTo>
                    <a:pt x="7" y="249"/>
                    <a:pt x="7" y="197"/>
                    <a:pt x="9" y="143"/>
                  </a:cubicBezTo>
                  <a:cubicBezTo>
                    <a:pt x="11" y="85"/>
                    <a:pt x="14" y="24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">
              <a:extLst>
                <a:ext uri="{FF2B5EF4-FFF2-40B4-BE49-F238E27FC236}">
                  <a16:creationId xmlns:a16="http://schemas.microsoft.com/office/drawing/2014/main" id="{C055467E-F0F8-4FF3-8300-A9370F668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" y="2327"/>
              <a:ext cx="478" cy="249"/>
            </a:xfrm>
            <a:custGeom>
              <a:avLst/>
              <a:gdLst>
                <a:gd name="T0" fmla="*/ 5 w 202"/>
                <a:gd name="T1" fmla="*/ 1 h 105"/>
                <a:gd name="T2" fmla="*/ 1 w 202"/>
                <a:gd name="T3" fmla="*/ 2 h 105"/>
                <a:gd name="T4" fmla="*/ 1 w 202"/>
                <a:gd name="T5" fmla="*/ 7 h 105"/>
                <a:gd name="T6" fmla="*/ 34 w 202"/>
                <a:gd name="T7" fmla="*/ 26 h 105"/>
                <a:gd name="T8" fmla="*/ 72 w 202"/>
                <a:gd name="T9" fmla="*/ 42 h 105"/>
                <a:gd name="T10" fmla="*/ 74 w 202"/>
                <a:gd name="T11" fmla="*/ 43 h 105"/>
                <a:gd name="T12" fmla="*/ 154 w 202"/>
                <a:gd name="T13" fmla="*/ 77 h 105"/>
                <a:gd name="T14" fmla="*/ 166 w 202"/>
                <a:gd name="T15" fmla="*/ 83 h 105"/>
                <a:gd name="T16" fmla="*/ 186 w 202"/>
                <a:gd name="T17" fmla="*/ 95 h 105"/>
                <a:gd name="T18" fmla="*/ 196 w 202"/>
                <a:gd name="T19" fmla="*/ 102 h 105"/>
                <a:gd name="T20" fmla="*/ 200 w 202"/>
                <a:gd name="T21" fmla="*/ 104 h 105"/>
                <a:gd name="T22" fmla="*/ 201 w 202"/>
                <a:gd name="T23" fmla="*/ 99 h 105"/>
                <a:gd name="T24" fmla="*/ 190 w 202"/>
                <a:gd name="T25" fmla="*/ 90 h 105"/>
                <a:gd name="T26" fmla="*/ 169 w 202"/>
                <a:gd name="T27" fmla="*/ 77 h 105"/>
                <a:gd name="T28" fmla="*/ 157 w 202"/>
                <a:gd name="T29" fmla="*/ 71 h 105"/>
                <a:gd name="T30" fmla="*/ 76 w 202"/>
                <a:gd name="T31" fmla="*/ 37 h 105"/>
                <a:gd name="T32" fmla="*/ 74 w 202"/>
                <a:gd name="T33" fmla="*/ 36 h 105"/>
                <a:gd name="T34" fmla="*/ 37 w 202"/>
                <a:gd name="T35" fmla="*/ 21 h 105"/>
                <a:gd name="T36" fmla="*/ 5 w 202"/>
                <a:gd name="T37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2" h="105">
                  <a:moveTo>
                    <a:pt x="5" y="1"/>
                  </a:moveTo>
                  <a:cubicBezTo>
                    <a:pt x="4" y="0"/>
                    <a:pt x="2" y="1"/>
                    <a:pt x="1" y="2"/>
                  </a:cubicBezTo>
                  <a:cubicBezTo>
                    <a:pt x="0" y="3"/>
                    <a:pt x="0" y="5"/>
                    <a:pt x="1" y="7"/>
                  </a:cubicBezTo>
                  <a:cubicBezTo>
                    <a:pt x="9" y="13"/>
                    <a:pt x="22" y="20"/>
                    <a:pt x="34" y="26"/>
                  </a:cubicBezTo>
                  <a:cubicBezTo>
                    <a:pt x="48" y="33"/>
                    <a:pt x="62" y="39"/>
                    <a:pt x="72" y="42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109" y="54"/>
                    <a:pt x="125" y="62"/>
                    <a:pt x="154" y="77"/>
                  </a:cubicBezTo>
                  <a:cubicBezTo>
                    <a:pt x="157" y="78"/>
                    <a:pt x="160" y="80"/>
                    <a:pt x="166" y="83"/>
                  </a:cubicBezTo>
                  <a:cubicBezTo>
                    <a:pt x="169" y="84"/>
                    <a:pt x="178" y="90"/>
                    <a:pt x="186" y="95"/>
                  </a:cubicBezTo>
                  <a:cubicBezTo>
                    <a:pt x="191" y="99"/>
                    <a:pt x="195" y="102"/>
                    <a:pt x="196" y="102"/>
                  </a:cubicBezTo>
                  <a:cubicBezTo>
                    <a:pt x="197" y="104"/>
                    <a:pt x="199" y="105"/>
                    <a:pt x="200" y="104"/>
                  </a:cubicBezTo>
                  <a:cubicBezTo>
                    <a:pt x="202" y="103"/>
                    <a:pt x="202" y="101"/>
                    <a:pt x="201" y="99"/>
                  </a:cubicBezTo>
                  <a:cubicBezTo>
                    <a:pt x="200" y="98"/>
                    <a:pt x="196" y="94"/>
                    <a:pt x="190" y="90"/>
                  </a:cubicBezTo>
                  <a:cubicBezTo>
                    <a:pt x="182" y="85"/>
                    <a:pt x="172" y="78"/>
                    <a:pt x="169" y="77"/>
                  </a:cubicBezTo>
                  <a:cubicBezTo>
                    <a:pt x="167" y="76"/>
                    <a:pt x="162" y="73"/>
                    <a:pt x="157" y="71"/>
                  </a:cubicBezTo>
                  <a:cubicBezTo>
                    <a:pt x="128" y="57"/>
                    <a:pt x="111" y="48"/>
                    <a:pt x="76" y="37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4" y="33"/>
                    <a:pt x="51" y="27"/>
                    <a:pt x="37" y="21"/>
                  </a:cubicBezTo>
                  <a:cubicBezTo>
                    <a:pt x="25" y="14"/>
                    <a:pt x="13" y="7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7591EB98-0C31-44AB-8756-1BBDFE752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4" y="2367"/>
              <a:ext cx="448" cy="205"/>
            </a:xfrm>
            <a:custGeom>
              <a:avLst/>
              <a:gdLst>
                <a:gd name="T0" fmla="*/ 5 w 189"/>
                <a:gd name="T1" fmla="*/ 1 h 86"/>
                <a:gd name="T2" fmla="*/ 1 w 189"/>
                <a:gd name="T3" fmla="*/ 2 h 86"/>
                <a:gd name="T4" fmla="*/ 2 w 189"/>
                <a:gd name="T5" fmla="*/ 6 h 86"/>
                <a:gd name="T6" fmla="*/ 110 w 189"/>
                <a:gd name="T7" fmla="*/ 54 h 86"/>
                <a:gd name="T8" fmla="*/ 185 w 189"/>
                <a:gd name="T9" fmla="*/ 86 h 86"/>
                <a:gd name="T10" fmla="*/ 189 w 189"/>
                <a:gd name="T11" fmla="*/ 83 h 86"/>
                <a:gd name="T12" fmla="*/ 186 w 189"/>
                <a:gd name="T13" fmla="*/ 80 h 86"/>
                <a:gd name="T14" fmla="*/ 112 w 189"/>
                <a:gd name="T15" fmla="*/ 48 h 86"/>
                <a:gd name="T16" fmla="*/ 5 w 189"/>
                <a:gd name="T17" fmla="*/ 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86">
                  <a:moveTo>
                    <a:pt x="5" y="1"/>
                  </a:moveTo>
                  <a:cubicBezTo>
                    <a:pt x="3" y="0"/>
                    <a:pt x="2" y="0"/>
                    <a:pt x="1" y="2"/>
                  </a:cubicBezTo>
                  <a:cubicBezTo>
                    <a:pt x="0" y="3"/>
                    <a:pt x="0" y="5"/>
                    <a:pt x="2" y="6"/>
                  </a:cubicBezTo>
                  <a:cubicBezTo>
                    <a:pt x="7" y="9"/>
                    <a:pt x="61" y="33"/>
                    <a:pt x="110" y="54"/>
                  </a:cubicBezTo>
                  <a:cubicBezTo>
                    <a:pt x="148" y="71"/>
                    <a:pt x="182" y="86"/>
                    <a:pt x="185" y="86"/>
                  </a:cubicBezTo>
                  <a:cubicBezTo>
                    <a:pt x="187" y="86"/>
                    <a:pt x="189" y="85"/>
                    <a:pt x="189" y="83"/>
                  </a:cubicBezTo>
                  <a:cubicBezTo>
                    <a:pt x="189" y="81"/>
                    <a:pt x="188" y="80"/>
                    <a:pt x="186" y="80"/>
                  </a:cubicBezTo>
                  <a:cubicBezTo>
                    <a:pt x="184" y="79"/>
                    <a:pt x="150" y="65"/>
                    <a:pt x="112" y="48"/>
                  </a:cubicBezTo>
                  <a:cubicBezTo>
                    <a:pt x="64" y="28"/>
                    <a:pt x="10" y="3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606EF41D-385E-4226-BBB3-FC4EBD2B1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8" y="3035"/>
              <a:ext cx="2005" cy="212"/>
            </a:xfrm>
            <a:custGeom>
              <a:avLst/>
              <a:gdLst>
                <a:gd name="T0" fmla="*/ 587 w 846"/>
                <a:gd name="T1" fmla="*/ 3 h 89"/>
                <a:gd name="T2" fmla="*/ 584 w 846"/>
                <a:gd name="T3" fmla="*/ 6 h 89"/>
                <a:gd name="T4" fmla="*/ 587 w 846"/>
                <a:gd name="T5" fmla="*/ 10 h 89"/>
                <a:gd name="T6" fmla="*/ 840 w 846"/>
                <a:gd name="T7" fmla="*/ 21 h 89"/>
                <a:gd name="T8" fmla="*/ 838 w 846"/>
                <a:gd name="T9" fmla="*/ 24 h 89"/>
                <a:gd name="T10" fmla="*/ 820 w 846"/>
                <a:gd name="T11" fmla="*/ 26 h 89"/>
                <a:gd name="T12" fmla="*/ 784 w 846"/>
                <a:gd name="T13" fmla="*/ 29 h 89"/>
                <a:gd name="T14" fmla="*/ 661 w 846"/>
                <a:gd name="T15" fmla="*/ 25 h 89"/>
                <a:gd name="T16" fmla="*/ 552 w 846"/>
                <a:gd name="T17" fmla="*/ 20 h 89"/>
                <a:gd name="T18" fmla="*/ 538 w 846"/>
                <a:gd name="T19" fmla="*/ 20 h 89"/>
                <a:gd name="T20" fmla="*/ 421 w 846"/>
                <a:gd name="T21" fmla="*/ 20 h 89"/>
                <a:gd name="T22" fmla="*/ 29 w 846"/>
                <a:gd name="T23" fmla="*/ 35 h 89"/>
                <a:gd name="T24" fmla="*/ 4 w 846"/>
                <a:gd name="T25" fmla="*/ 43 h 89"/>
                <a:gd name="T26" fmla="*/ 1 w 846"/>
                <a:gd name="T27" fmla="*/ 49 h 89"/>
                <a:gd name="T28" fmla="*/ 5 w 846"/>
                <a:gd name="T29" fmla="*/ 54 h 89"/>
                <a:gd name="T30" fmla="*/ 35 w 846"/>
                <a:gd name="T31" fmla="*/ 58 h 89"/>
                <a:gd name="T32" fmla="*/ 154 w 846"/>
                <a:gd name="T33" fmla="*/ 51 h 89"/>
                <a:gd name="T34" fmla="*/ 253 w 846"/>
                <a:gd name="T35" fmla="*/ 43 h 89"/>
                <a:gd name="T36" fmla="*/ 494 w 846"/>
                <a:gd name="T37" fmla="*/ 46 h 89"/>
                <a:gd name="T38" fmla="*/ 593 w 846"/>
                <a:gd name="T39" fmla="*/ 50 h 89"/>
                <a:gd name="T40" fmla="*/ 597 w 846"/>
                <a:gd name="T41" fmla="*/ 50 h 89"/>
                <a:gd name="T42" fmla="*/ 685 w 846"/>
                <a:gd name="T43" fmla="*/ 53 h 89"/>
                <a:gd name="T44" fmla="*/ 642 w 846"/>
                <a:gd name="T45" fmla="*/ 53 h 89"/>
                <a:gd name="T46" fmla="*/ 141 w 846"/>
                <a:gd name="T47" fmla="*/ 82 h 89"/>
                <a:gd name="T48" fmla="*/ 139 w 846"/>
                <a:gd name="T49" fmla="*/ 86 h 89"/>
                <a:gd name="T50" fmla="*/ 143 w 846"/>
                <a:gd name="T51" fmla="*/ 88 h 89"/>
                <a:gd name="T52" fmla="*/ 642 w 846"/>
                <a:gd name="T53" fmla="*/ 59 h 89"/>
                <a:gd name="T54" fmla="*/ 724 w 846"/>
                <a:gd name="T55" fmla="*/ 57 h 89"/>
                <a:gd name="T56" fmla="*/ 726 w 846"/>
                <a:gd name="T57" fmla="*/ 57 h 89"/>
                <a:gd name="T58" fmla="*/ 727 w 846"/>
                <a:gd name="T59" fmla="*/ 53 h 89"/>
                <a:gd name="T60" fmla="*/ 597 w 846"/>
                <a:gd name="T61" fmla="*/ 44 h 89"/>
                <a:gd name="T62" fmla="*/ 594 w 846"/>
                <a:gd name="T63" fmla="*/ 43 h 89"/>
                <a:gd name="T64" fmla="*/ 494 w 846"/>
                <a:gd name="T65" fmla="*/ 40 h 89"/>
                <a:gd name="T66" fmla="*/ 253 w 846"/>
                <a:gd name="T67" fmla="*/ 37 h 89"/>
                <a:gd name="T68" fmla="*/ 154 w 846"/>
                <a:gd name="T69" fmla="*/ 45 h 89"/>
                <a:gd name="T70" fmla="*/ 35 w 846"/>
                <a:gd name="T71" fmla="*/ 52 h 89"/>
                <a:gd name="T72" fmla="*/ 8 w 846"/>
                <a:gd name="T73" fmla="*/ 48 h 89"/>
                <a:gd name="T74" fmla="*/ 30 w 846"/>
                <a:gd name="T75" fmla="*/ 42 h 89"/>
                <a:gd name="T76" fmla="*/ 421 w 846"/>
                <a:gd name="T77" fmla="*/ 26 h 89"/>
                <a:gd name="T78" fmla="*/ 538 w 846"/>
                <a:gd name="T79" fmla="*/ 26 h 89"/>
                <a:gd name="T80" fmla="*/ 553 w 846"/>
                <a:gd name="T81" fmla="*/ 26 h 89"/>
                <a:gd name="T82" fmla="*/ 660 w 846"/>
                <a:gd name="T83" fmla="*/ 31 h 89"/>
                <a:gd name="T84" fmla="*/ 784 w 846"/>
                <a:gd name="T85" fmla="*/ 36 h 89"/>
                <a:gd name="T86" fmla="*/ 821 w 846"/>
                <a:gd name="T87" fmla="*/ 32 h 89"/>
                <a:gd name="T88" fmla="*/ 840 w 846"/>
                <a:gd name="T89" fmla="*/ 30 h 89"/>
                <a:gd name="T90" fmla="*/ 846 w 846"/>
                <a:gd name="T91" fmla="*/ 21 h 89"/>
                <a:gd name="T92" fmla="*/ 587 w 846"/>
                <a:gd name="T93" fmla="*/ 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6" h="89">
                  <a:moveTo>
                    <a:pt x="587" y="3"/>
                  </a:moveTo>
                  <a:cubicBezTo>
                    <a:pt x="586" y="3"/>
                    <a:pt x="584" y="5"/>
                    <a:pt x="584" y="6"/>
                  </a:cubicBezTo>
                  <a:cubicBezTo>
                    <a:pt x="584" y="8"/>
                    <a:pt x="586" y="10"/>
                    <a:pt x="587" y="10"/>
                  </a:cubicBezTo>
                  <a:cubicBezTo>
                    <a:pt x="812" y="6"/>
                    <a:pt x="840" y="14"/>
                    <a:pt x="840" y="21"/>
                  </a:cubicBezTo>
                  <a:cubicBezTo>
                    <a:pt x="840" y="21"/>
                    <a:pt x="838" y="23"/>
                    <a:pt x="838" y="24"/>
                  </a:cubicBezTo>
                  <a:cubicBezTo>
                    <a:pt x="831" y="24"/>
                    <a:pt x="826" y="25"/>
                    <a:pt x="820" y="26"/>
                  </a:cubicBezTo>
                  <a:cubicBezTo>
                    <a:pt x="810" y="27"/>
                    <a:pt x="800" y="29"/>
                    <a:pt x="784" y="29"/>
                  </a:cubicBezTo>
                  <a:cubicBezTo>
                    <a:pt x="726" y="32"/>
                    <a:pt x="694" y="28"/>
                    <a:pt x="661" y="25"/>
                  </a:cubicBezTo>
                  <a:cubicBezTo>
                    <a:pt x="632" y="22"/>
                    <a:pt x="602" y="19"/>
                    <a:pt x="552" y="20"/>
                  </a:cubicBezTo>
                  <a:cubicBezTo>
                    <a:pt x="538" y="20"/>
                    <a:pt x="538" y="20"/>
                    <a:pt x="538" y="20"/>
                  </a:cubicBezTo>
                  <a:cubicBezTo>
                    <a:pt x="506" y="21"/>
                    <a:pt x="465" y="20"/>
                    <a:pt x="421" y="20"/>
                  </a:cubicBezTo>
                  <a:cubicBezTo>
                    <a:pt x="287" y="18"/>
                    <a:pt x="117" y="17"/>
                    <a:pt x="29" y="35"/>
                  </a:cubicBezTo>
                  <a:cubicBezTo>
                    <a:pt x="16" y="38"/>
                    <a:pt x="8" y="41"/>
                    <a:pt x="4" y="43"/>
                  </a:cubicBezTo>
                  <a:cubicBezTo>
                    <a:pt x="2" y="45"/>
                    <a:pt x="0" y="47"/>
                    <a:pt x="1" y="49"/>
                  </a:cubicBezTo>
                  <a:cubicBezTo>
                    <a:pt x="1" y="51"/>
                    <a:pt x="2" y="53"/>
                    <a:pt x="5" y="54"/>
                  </a:cubicBezTo>
                  <a:cubicBezTo>
                    <a:pt x="10" y="56"/>
                    <a:pt x="20" y="57"/>
                    <a:pt x="35" y="58"/>
                  </a:cubicBezTo>
                  <a:cubicBezTo>
                    <a:pt x="76" y="59"/>
                    <a:pt x="114" y="55"/>
                    <a:pt x="154" y="51"/>
                  </a:cubicBezTo>
                  <a:cubicBezTo>
                    <a:pt x="185" y="48"/>
                    <a:pt x="218" y="44"/>
                    <a:pt x="253" y="43"/>
                  </a:cubicBezTo>
                  <a:cubicBezTo>
                    <a:pt x="329" y="41"/>
                    <a:pt x="412" y="44"/>
                    <a:pt x="494" y="46"/>
                  </a:cubicBezTo>
                  <a:cubicBezTo>
                    <a:pt x="527" y="48"/>
                    <a:pt x="561" y="49"/>
                    <a:pt x="593" y="50"/>
                  </a:cubicBezTo>
                  <a:cubicBezTo>
                    <a:pt x="597" y="50"/>
                    <a:pt x="597" y="50"/>
                    <a:pt x="597" y="50"/>
                  </a:cubicBezTo>
                  <a:cubicBezTo>
                    <a:pt x="610" y="50"/>
                    <a:pt x="653" y="51"/>
                    <a:pt x="685" y="53"/>
                  </a:cubicBezTo>
                  <a:cubicBezTo>
                    <a:pt x="673" y="53"/>
                    <a:pt x="659" y="53"/>
                    <a:pt x="642" y="53"/>
                  </a:cubicBezTo>
                  <a:cubicBezTo>
                    <a:pt x="504" y="54"/>
                    <a:pt x="231" y="57"/>
                    <a:pt x="141" y="82"/>
                  </a:cubicBezTo>
                  <a:cubicBezTo>
                    <a:pt x="139" y="83"/>
                    <a:pt x="138" y="84"/>
                    <a:pt x="139" y="86"/>
                  </a:cubicBezTo>
                  <a:cubicBezTo>
                    <a:pt x="139" y="88"/>
                    <a:pt x="141" y="89"/>
                    <a:pt x="143" y="88"/>
                  </a:cubicBezTo>
                  <a:cubicBezTo>
                    <a:pt x="232" y="63"/>
                    <a:pt x="504" y="61"/>
                    <a:pt x="642" y="59"/>
                  </a:cubicBezTo>
                  <a:cubicBezTo>
                    <a:pt x="685" y="59"/>
                    <a:pt x="715" y="59"/>
                    <a:pt x="724" y="57"/>
                  </a:cubicBezTo>
                  <a:cubicBezTo>
                    <a:pt x="724" y="57"/>
                    <a:pt x="725" y="57"/>
                    <a:pt x="726" y="57"/>
                  </a:cubicBezTo>
                  <a:cubicBezTo>
                    <a:pt x="727" y="56"/>
                    <a:pt x="728" y="54"/>
                    <a:pt x="727" y="53"/>
                  </a:cubicBezTo>
                  <a:cubicBezTo>
                    <a:pt x="724" y="46"/>
                    <a:pt x="611" y="44"/>
                    <a:pt x="597" y="44"/>
                  </a:cubicBezTo>
                  <a:cubicBezTo>
                    <a:pt x="594" y="43"/>
                    <a:pt x="594" y="43"/>
                    <a:pt x="594" y="43"/>
                  </a:cubicBezTo>
                  <a:cubicBezTo>
                    <a:pt x="561" y="43"/>
                    <a:pt x="528" y="41"/>
                    <a:pt x="494" y="40"/>
                  </a:cubicBezTo>
                  <a:cubicBezTo>
                    <a:pt x="413" y="37"/>
                    <a:pt x="329" y="34"/>
                    <a:pt x="253" y="37"/>
                  </a:cubicBezTo>
                  <a:cubicBezTo>
                    <a:pt x="217" y="38"/>
                    <a:pt x="185" y="41"/>
                    <a:pt x="154" y="45"/>
                  </a:cubicBezTo>
                  <a:cubicBezTo>
                    <a:pt x="114" y="49"/>
                    <a:pt x="76" y="53"/>
                    <a:pt x="35" y="52"/>
                  </a:cubicBezTo>
                  <a:cubicBezTo>
                    <a:pt x="21" y="51"/>
                    <a:pt x="12" y="50"/>
                    <a:pt x="8" y="48"/>
                  </a:cubicBezTo>
                  <a:cubicBezTo>
                    <a:pt x="11" y="46"/>
                    <a:pt x="19" y="44"/>
                    <a:pt x="30" y="42"/>
                  </a:cubicBezTo>
                  <a:cubicBezTo>
                    <a:pt x="118" y="23"/>
                    <a:pt x="287" y="25"/>
                    <a:pt x="421" y="26"/>
                  </a:cubicBezTo>
                  <a:cubicBezTo>
                    <a:pt x="465" y="26"/>
                    <a:pt x="506" y="27"/>
                    <a:pt x="538" y="26"/>
                  </a:cubicBezTo>
                  <a:cubicBezTo>
                    <a:pt x="553" y="26"/>
                    <a:pt x="553" y="26"/>
                    <a:pt x="553" y="26"/>
                  </a:cubicBezTo>
                  <a:cubicBezTo>
                    <a:pt x="601" y="26"/>
                    <a:pt x="631" y="29"/>
                    <a:pt x="660" y="31"/>
                  </a:cubicBezTo>
                  <a:cubicBezTo>
                    <a:pt x="694" y="35"/>
                    <a:pt x="726" y="38"/>
                    <a:pt x="784" y="36"/>
                  </a:cubicBezTo>
                  <a:cubicBezTo>
                    <a:pt x="801" y="35"/>
                    <a:pt x="811" y="34"/>
                    <a:pt x="821" y="32"/>
                  </a:cubicBezTo>
                  <a:cubicBezTo>
                    <a:pt x="827" y="31"/>
                    <a:pt x="833" y="31"/>
                    <a:pt x="840" y="30"/>
                  </a:cubicBezTo>
                  <a:cubicBezTo>
                    <a:pt x="843" y="30"/>
                    <a:pt x="846" y="23"/>
                    <a:pt x="846" y="21"/>
                  </a:cubicBezTo>
                  <a:cubicBezTo>
                    <a:pt x="846" y="12"/>
                    <a:pt x="818" y="0"/>
                    <a:pt x="58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25930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 descr="b3119313b07eca8032bb094b9a2397dda04483d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" descr="b3119313b07eca8032bb094b9a2397dda04483db">
            <a:extLst>
              <a:ext uri="{FF2B5EF4-FFF2-40B4-BE49-F238E27FC236}">
                <a16:creationId xmlns:a16="http://schemas.microsoft.com/office/drawing/2014/main" id="{157FDD21-5D9F-45FE-B34C-1A83D3E9E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FB334BF8-F285-430B-B197-5DC95849B183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7F00C92-F172-41D4-A4F5-FF906D6F4338}"/>
              </a:ext>
            </a:extLst>
          </p:cNvPr>
          <p:cNvSpPr txBox="1"/>
          <p:nvPr/>
        </p:nvSpPr>
        <p:spPr>
          <a:xfrm>
            <a:off x="3251876" y="3440444"/>
            <a:ext cx="763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一：点样本法调查信控延误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C2148C19-0C18-40A7-9A38-0F55C6EE5F85}"/>
              </a:ext>
            </a:extLst>
          </p:cNvPr>
          <p:cNvSpPr/>
          <p:nvPr/>
        </p:nvSpPr>
        <p:spPr>
          <a:xfrm>
            <a:off x="2020936" y="2447367"/>
            <a:ext cx="7897091" cy="26434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6AC608B6-AEF2-4FDE-A643-DF52F86F888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83236" y="4894566"/>
            <a:ext cx="1995322" cy="1528424"/>
            <a:chOff x="2934" y="1466"/>
            <a:chExt cx="1812" cy="1388"/>
          </a:xfrm>
          <a:solidFill>
            <a:srgbClr val="4A67AA"/>
          </a:solidFill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EA835D9D-AA31-4AA7-BB45-5D36A1386E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3" y="2083"/>
              <a:ext cx="278" cy="619"/>
            </a:xfrm>
            <a:custGeom>
              <a:avLst/>
              <a:gdLst>
                <a:gd name="T0" fmla="*/ 85 w 117"/>
                <a:gd name="T1" fmla="*/ 2 h 261"/>
                <a:gd name="T2" fmla="*/ 0 w 117"/>
                <a:gd name="T3" fmla="*/ 106 h 261"/>
                <a:gd name="T4" fmla="*/ 54 w 117"/>
                <a:gd name="T5" fmla="*/ 70 h 261"/>
                <a:gd name="T6" fmla="*/ 9 w 117"/>
                <a:gd name="T7" fmla="*/ 133 h 261"/>
                <a:gd name="T8" fmla="*/ 58 w 117"/>
                <a:gd name="T9" fmla="*/ 101 h 261"/>
                <a:gd name="T10" fmla="*/ 14 w 117"/>
                <a:gd name="T11" fmla="*/ 165 h 261"/>
                <a:gd name="T12" fmla="*/ 39 w 117"/>
                <a:gd name="T13" fmla="*/ 155 h 261"/>
                <a:gd name="T14" fmla="*/ 19 w 117"/>
                <a:gd name="T15" fmla="*/ 190 h 261"/>
                <a:gd name="T16" fmla="*/ 22 w 117"/>
                <a:gd name="T17" fmla="*/ 193 h 261"/>
                <a:gd name="T18" fmla="*/ 70 w 117"/>
                <a:gd name="T19" fmla="*/ 175 h 261"/>
                <a:gd name="T20" fmla="*/ 22 w 117"/>
                <a:gd name="T21" fmla="*/ 210 h 261"/>
                <a:gd name="T22" fmla="*/ 22 w 117"/>
                <a:gd name="T23" fmla="*/ 210 h 261"/>
                <a:gd name="T24" fmla="*/ 22 w 117"/>
                <a:gd name="T25" fmla="*/ 211 h 261"/>
                <a:gd name="T26" fmla="*/ 25 w 117"/>
                <a:gd name="T27" fmla="*/ 215 h 261"/>
                <a:gd name="T28" fmla="*/ 58 w 117"/>
                <a:gd name="T29" fmla="*/ 213 h 261"/>
                <a:gd name="T30" fmla="*/ 25 w 117"/>
                <a:gd name="T31" fmla="*/ 234 h 261"/>
                <a:gd name="T32" fmla="*/ 90 w 117"/>
                <a:gd name="T33" fmla="*/ 233 h 261"/>
                <a:gd name="T34" fmla="*/ 30 w 117"/>
                <a:gd name="T35" fmla="*/ 247 h 261"/>
                <a:gd name="T36" fmla="*/ 30 w 117"/>
                <a:gd name="T37" fmla="*/ 250 h 261"/>
                <a:gd name="T38" fmla="*/ 116 w 117"/>
                <a:gd name="T39" fmla="*/ 259 h 261"/>
                <a:gd name="T40" fmla="*/ 53 w 117"/>
                <a:gd name="T41" fmla="*/ 245 h 261"/>
                <a:gd name="T42" fmla="*/ 105 w 117"/>
                <a:gd name="T43" fmla="*/ 233 h 261"/>
                <a:gd name="T44" fmla="*/ 103 w 117"/>
                <a:gd name="T45" fmla="*/ 229 h 261"/>
                <a:gd name="T46" fmla="*/ 60 w 117"/>
                <a:gd name="T47" fmla="*/ 219 h 261"/>
                <a:gd name="T48" fmla="*/ 101 w 117"/>
                <a:gd name="T49" fmla="*/ 193 h 261"/>
                <a:gd name="T50" fmla="*/ 49 w 117"/>
                <a:gd name="T51" fmla="*/ 203 h 261"/>
                <a:gd name="T52" fmla="*/ 90 w 117"/>
                <a:gd name="T53" fmla="*/ 167 h 261"/>
                <a:gd name="T54" fmla="*/ 97 w 117"/>
                <a:gd name="T55" fmla="*/ 165 h 261"/>
                <a:gd name="T56" fmla="*/ 98 w 117"/>
                <a:gd name="T57" fmla="*/ 159 h 261"/>
                <a:gd name="T58" fmla="*/ 96 w 117"/>
                <a:gd name="T59" fmla="*/ 159 h 261"/>
                <a:gd name="T60" fmla="*/ 96 w 117"/>
                <a:gd name="T61" fmla="*/ 159 h 261"/>
                <a:gd name="T62" fmla="*/ 95 w 117"/>
                <a:gd name="T63" fmla="*/ 159 h 261"/>
                <a:gd name="T64" fmla="*/ 62 w 117"/>
                <a:gd name="T65" fmla="*/ 153 h 261"/>
                <a:gd name="T66" fmla="*/ 93 w 117"/>
                <a:gd name="T67" fmla="*/ 122 h 261"/>
                <a:gd name="T68" fmla="*/ 89 w 117"/>
                <a:gd name="T69" fmla="*/ 117 h 261"/>
                <a:gd name="T70" fmla="*/ 87 w 117"/>
                <a:gd name="T71" fmla="*/ 119 h 261"/>
                <a:gd name="T72" fmla="*/ 86 w 117"/>
                <a:gd name="T73" fmla="*/ 120 h 261"/>
                <a:gd name="T74" fmla="*/ 26 w 117"/>
                <a:gd name="T75" fmla="*/ 156 h 261"/>
                <a:gd name="T76" fmla="*/ 83 w 117"/>
                <a:gd name="T77" fmla="*/ 82 h 261"/>
                <a:gd name="T78" fmla="*/ 89 w 117"/>
                <a:gd name="T79" fmla="*/ 78 h 261"/>
                <a:gd name="T80" fmla="*/ 78 w 117"/>
                <a:gd name="T81" fmla="*/ 78 h 261"/>
                <a:gd name="T82" fmla="*/ 84 w 117"/>
                <a:gd name="T83" fmla="*/ 45 h 261"/>
                <a:gd name="T84" fmla="*/ 84 w 117"/>
                <a:gd name="T85" fmla="*/ 45 h 261"/>
                <a:gd name="T86" fmla="*/ 85 w 117"/>
                <a:gd name="T87" fmla="*/ 44 h 261"/>
                <a:gd name="T88" fmla="*/ 83 w 117"/>
                <a:gd name="T89" fmla="*/ 39 h 261"/>
                <a:gd name="T90" fmla="*/ 79 w 117"/>
                <a:gd name="T91" fmla="*/ 41 h 261"/>
                <a:gd name="T92" fmla="*/ 79 w 117"/>
                <a:gd name="T93" fmla="*/ 41 h 261"/>
                <a:gd name="T94" fmla="*/ 13 w 117"/>
                <a:gd name="T95" fmla="*/ 95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7" h="261">
                  <a:moveTo>
                    <a:pt x="91" y="6"/>
                  </a:moveTo>
                  <a:cubicBezTo>
                    <a:pt x="92" y="4"/>
                    <a:pt x="91" y="2"/>
                    <a:pt x="90" y="1"/>
                  </a:cubicBezTo>
                  <a:cubicBezTo>
                    <a:pt x="88" y="0"/>
                    <a:pt x="86" y="1"/>
                    <a:pt x="85" y="2"/>
                  </a:cubicBezTo>
                  <a:cubicBezTo>
                    <a:pt x="82" y="8"/>
                    <a:pt x="68" y="23"/>
                    <a:pt x="53" y="40"/>
                  </a:cubicBezTo>
                  <a:cubicBezTo>
                    <a:pt x="29" y="66"/>
                    <a:pt x="1" y="9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7"/>
                    <a:pt x="2" y="109"/>
                    <a:pt x="3" y="109"/>
                  </a:cubicBezTo>
                  <a:cubicBezTo>
                    <a:pt x="4" y="109"/>
                    <a:pt x="5" y="109"/>
                    <a:pt x="5" y="108"/>
                  </a:cubicBezTo>
                  <a:cubicBezTo>
                    <a:pt x="10" y="106"/>
                    <a:pt x="33" y="87"/>
                    <a:pt x="54" y="70"/>
                  </a:cubicBezTo>
                  <a:cubicBezTo>
                    <a:pt x="33" y="96"/>
                    <a:pt x="7" y="128"/>
                    <a:pt x="9" y="133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9" y="133"/>
                    <a:pt x="9" y="133"/>
                    <a:pt x="9" y="133"/>
                  </a:cubicBezTo>
                  <a:cubicBezTo>
                    <a:pt x="9" y="135"/>
                    <a:pt x="11" y="136"/>
                    <a:pt x="13" y="135"/>
                  </a:cubicBezTo>
                  <a:cubicBezTo>
                    <a:pt x="13" y="135"/>
                    <a:pt x="14" y="135"/>
                    <a:pt x="14" y="135"/>
                  </a:cubicBezTo>
                  <a:cubicBezTo>
                    <a:pt x="20" y="130"/>
                    <a:pt x="41" y="113"/>
                    <a:pt x="58" y="101"/>
                  </a:cubicBezTo>
                  <a:cubicBezTo>
                    <a:pt x="54" y="106"/>
                    <a:pt x="49" y="111"/>
                    <a:pt x="45" y="117"/>
                  </a:cubicBezTo>
                  <a:cubicBezTo>
                    <a:pt x="30" y="137"/>
                    <a:pt x="16" y="158"/>
                    <a:pt x="14" y="165"/>
                  </a:cubicBezTo>
                  <a:cubicBezTo>
                    <a:pt x="14" y="165"/>
                    <a:pt x="14" y="165"/>
                    <a:pt x="14" y="165"/>
                  </a:cubicBezTo>
                  <a:cubicBezTo>
                    <a:pt x="14" y="167"/>
                    <a:pt x="15" y="168"/>
                    <a:pt x="17" y="169"/>
                  </a:cubicBezTo>
                  <a:cubicBezTo>
                    <a:pt x="18" y="169"/>
                    <a:pt x="20" y="168"/>
                    <a:pt x="20" y="167"/>
                  </a:cubicBezTo>
                  <a:cubicBezTo>
                    <a:pt x="21" y="166"/>
                    <a:pt x="29" y="161"/>
                    <a:pt x="39" y="155"/>
                  </a:cubicBezTo>
                  <a:cubicBezTo>
                    <a:pt x="49" y="149"/>
                    <a:pt x="61" y="142"/>
                    <a:pt x="71" y="136"/>
                  </a:cubicBezTo>
                  <a:cubicBezTo>
                    <a:pt x="67" y="140"/>
                    <a:pt x="62" y="144"/>
                    <a:pt x="58" y="148"/>
                  </a:cubicBezTo>
                  <a:cubicBezTo>
                    <a:pt x="39" y="166"/>
                    <a:pt x="19" y="186"/>
                    <a:pt x="19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19" y="190"/>
                    <a:pt x="19" y="190"/>
                    <a:pt x="19" y="190"/>
                  </a:cubicBezTo>
                  <a:cubicBezTo>
                    <a:pt x="19" y="192"/>
                    <a:pt x="21" y="193"/>
                    <a:pt x="22" y="193"/>
                  </a:cubicBezTo>
                  <a:cubicBezTo>
                    <a:pt x="22" y="193"/>
                    <a:pt x="22" y="193"/>
                    <a:pt x="22" y="193"/>
                  </a:cubicBezTo>
                  <a:cubicBezTo>
                    <a:pt x="22" y="193"/>
                    <a:pt x="22" y="193"/>
                    <a:pt x="22" y="193"/>
                  </a:cubicBezTo>
                  <a:cubicBezTo>
                    <a:pt x="27" y="193"/>
                    <a:pt x="50" y="184"/>
                    <a:pt x="70" y="175"/>
                  </a:cubicBezTo>
                  <a:cubicBezTo>
                    <a:pt x="71" y="175"/>
                    <a:pt x="71" y="175"/>
                    <a:pt x="71" y="175"/>
                  </a:cubicBezTo>
                  <a:cubicBezTo>
                    <a:pt x="67" y="178"/>
                    <a:pt x="63" y="181"/>
                    <a:pt x="59" y="184"/>
                  </a:cubicBezTo>
                  <a:cubicBezTo>
                    <a:pt x="41" y="197"/>
                    <a:pt x="23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1" y="212"/>
                    <a:pt x="22" y="214"/>
                    <a:pt x="23" y="215"/>
                  </a:cubicBezTo>
                  <a:cubicBezTo>
                    <a:pt x="24" y="215"/>
                    <a:pt x="24" y="215"/>
                    <a:pt x="25" y="215"/>
                  </a:cubicBezTo>
                  <a:cubicBezTo>
                    <a:pt x="28" y="216"/>
                    <a:pt x="38" y="213"/>
                    <a:pt x="51" y="209"/>
                  </a:cubicBezTo>
                  <a:cubicBezTo>
                    <a:pt x="63" y="205"/>
                    <a:pt x="78" y="201"/>
                    <a:pt x="88" y="199"/>
                  </a:cubicBezTo>
                  <a:cubicBezTo>
                    <a:pt x="80" y="204"/>
                    <a:pt x="69" y="208"/>
                    <a:pt x="58" y="213"/>
                  </a:cubicBezTo>
                  <a:cubicBezTo>
                    <a:pt x="43" y="219"/>
                    <a:pt x="29" y="224"/>
                    <a:pt x="24" y="229"/>
                  </a:cubicBezTo>
                  <a:cubicBezTo>
                    <a:pt x="24" y="229"/>
                    <a:pt x="24" y="229"/>
                    <a:pt x="24" y="229"/>
                  </a:cubicBezTo>
                  <a:cubicBezTo>
                    <a:pt x="23" y="231"/>
                    <a:pt x="23" y="233"/>
                    <a:pt x="25" y="234"/>
                  </a:cubicBezTo>
                  <a:cubicBezTo>
                    <a:pt x="26" y="235"/>
                    <a:pt x="27" y="235"/>
                    <a:pt x="28" y="235"/>
                  </a:cubicBezTo>
                  <a:cubicBezTo>
                    <a:pt x="32" y="233"/>
                    <a:pt x="51" y="232"/>
                    <a:pt x="69" y="232"/>
                  </a:cubicBezTo>
                  <a:cubicBezTo>
                    <a:pt x="76" y="232"/>
                    <a:pt x="83" y="232"/>
                    <a:pt x="90" y="233"/>
                  </a:cubicBezTo>
                  <a:cubicBezTo>
                    <a:pt x="85" y="233"/>
                    <a:pt x="80" y="234"/>
                    <a:pt x="74" y="235"/>
                  </a:cubicBezTo>
                  <a:cubicBezTo>
                    <a:pt x="57" y="237"/>
                    <a:pt x="38" y="240"/>
                    <a:pt x="29" y="244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27" y="244"/>
                    <a:pt x="26" y="246"/>
                    <a:pt x="27" y="248"/>
                  </a:cubicBezTo>
                  <a:cubicBezTo>
                    <a:pt x="27" y="249"/>
                    <a:pt x="29" y="250"/>
                    <a:pt x="30" y="250"/>
                  </a:cubicBezTo>
                  <a:cubicBezTo>
                    <a:pt x="40" y="250"/>
                    <a:pt x="62" y="252"/>
                    <a:pt x="82" y="254"/>
                  </a:cubicBezTo>
                  <a:cubicBezTo>
                    <a:pt x="95" y="256"/>
                    <a:pt x="107" y="258"/>
                    <a:pt x="111" y="260"/>
                  </a:cubicBezTo>
                  <a:cubicBezTo>
                    <a:pt x="113" y="261"/>
                    <a:pt x="115" y="261"/>
                    <a:pt x="116" y="259"/>
                  </a:cubicBezTo>
                  <a:cubicBezTo>
                    <a:pt x="117" y="257"/>
                    <a:pt x="116" y="255"/>
                    <a:pt x="114" y="255"/>
                  </a:cubicBezTo>
                  <a:cubicBezTo>
                    <a:pt x="109" y="252"/>
                    <a:pt x="96" y="250"/>
                    <a:pt x="82" y="248"/>
                  </a:cubicBezTo>
                  <a:cubicBezTo>
                    <a:pt x="73" y="247"/>
                    <a:pt x="62" y="246"/>
                    <a:pt x="53" y="245"/>
                  </a:cubicBezTo>
                  <a:cubicBezTo>
                    <a:pt x="60" y="244"/>
                    <a:pt x="67" y="242"/>
                    <a:pt x="75" y="241"/>
                  </a:cubicBezTo>
                  <a:cubicBezTo>
                    <a:pt x="87" y="239"/>
                    <a:pt x="97" y="238"/>
                    <a:pt x="102" y="235"/>
                  </a:cubicBezTo>
                  <a:cubicBezTo>
                    <a:pt x="104" y="235"/>
                    <a:pt x="105" y="235"/>
                    <a:pt x="105" y="233"/>
                  </a:cubicBezTo>
                  <a:cubicBezTo>
                    <a:pt x="106" y="232"/>
                    <a:pt x="105" y="230"/>
                    <a:pt x="103" y="22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103" y="229"/>
                    <a:pt x="103" y="229"/>
                    <a:pt x="103" y="229"/>
                  </a:cubicBezTo>
                  <a:cubicBezTo>
                    <a:pt x="96" y="226"/>
                    <a:pt x="83" y="225"/>
                    <a:pt x="69" y="225"/>
                  </a:cubicBezTo>
                  <a:cubicBezTo>
                    <a:pt x="60" y="225"/>
                    <a:pt x="50" y="226"/>
                    <a:pt x="42" y="226"/>
                  </a:cubicBezTo>
                  <a:cubicBezTo>
                    <a:pt x="48" y="224"/>
                    <a:pt x="54" y="221"/>
                    <a:pt x="60" y="219"/>
                  </a:cubicBezTo>
                  <a:cubicBezTo>
                    <a:pt x="76" y="212"/>
                    <a:pt x="93" y="206"/>
                    <a:pt x="101" y="199"/>
                  </a:cubicBezTo>
                  <a:cubicBezTo>
                    <a:pt x="102" y="198"/>
                    <a:pt x="102" y="198"/>
                    <a:pt x="102" y="197"/>
                  </a:cubicBezTo>
                  <a:cubicBezTo>
                    <a:pt x="103" y="196"/>
                    <a:pt x="102" y="194"/>
                    <a:pt x="101" y="193"/>
                  </a:cubicBezTo>
                  <a:cubicBezTo>
                    <a:pt x="99" y="196"/>
                    <a:pt x="99" y="196"/>
                    <a:pt x="99" y="196"/>
                  </a:cubicBezTo>
                  <a:cubicBezTo>
                    <a:pt x="101" y="193"/>
                    <a:pt x="101" y="193"/>
                    <a:pt x="101" y="193"/>
                  </a:cubicBezTo>
                  <a:cubicBezTo>
                    <a:pt x="93" y="190"/>
                    <a:pt x="68" y="197"/>
                    <a:pt x="49" y="203"/>
                  </a:cubicBezTo>
                  <a:cubicBezTo>
                    <a:pt x="45" y="204"/>
                    <a:pt x="42" y="205"/>
                    <a:pt x="39" y="206"/>
                  </a:cubicBezTo>
                  <a:cubicBezTo>
                    <a:pt x="45" y="201"/>
                    <a:pt x="54" y="195"/>
                    <a:pt x="62" y="189"/>
                  </a:cubicBezTo>
                  <a:cubicBezTo>
                    <a:pt x="74" y="181"/>
                    <a:pt x="85" y="172"/>
                    <a:pt x="90" y="167"/>
                  </a:cubicBezTo>
                  <a:cubicBezTo>
                    <a:pt x="93" y="166"/>
                    <a:pt x="95" y="165"/>
                    <a:pt x="97" y="165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9" y="164"/>
                    <a:pt x="99" y="162"/>
                    <a:pt x="99" y="161"/>
                  </a:cubicBezTo>
                  <a:cubicBezTo>
                    <a:pt x="99" y="160"/>
                    <a:pt x="98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7" y="159"/>
                    <a:pt x="96" y="158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5" y="159"/>
                    <a:pt x="95" y="159"/>
                    <a:pt x="95" y="159"/>
                  </a:cubicBezTo>
                  <a:cubicBezTo>
                    <a:pt x="95" y="159"/>
                    <a:pt x="95" y="159"/>
                    <a:pt x="95" y="159"/>
                  </a:cubicBezTo>
                  <a:cubicBezTo>
                    <a:pt x="89" y="161"/>
                    <a:pt x="79" y="165"/>
                    <a:pt x="67" y="170"/>
                  </a:cubicBezTo>
                  <a:cubicBezTo>
                    <a:pt x="54" y="175"/>
                    <a:pt x="39" y="181"/>
                    <a:pt x="30" y="184"/>
                  </a:cubicBezTo>
                  <a:cubicBezTo>
                    <a:pt x="37" y="177"/>
                    <a:pt x="50" y="165"/>
                    <a:pt x="62" y="153"/>
                  </a:cubicBezTo>
                  <a:cubicBezTo>
                    <a:pt x="74" y="141"/>
                    <a:pt x="86" y="130"/>
                    <a:pt x="91" y="124"/>
                  </a:cubicBezTo>
                  <a:cubicBezTo>
                    <a:pt x="91" y="124"/>
                    <a:pt x="91" y="124"/>
                    <a:pt x="92" y="124"/>
                  </a:cubicBezTo>
                  <a:cubicBezTo>
                    <a:pt x="92" y="123"/>
                    <a:pt x="92" y="123"/>
                    <a:pt x="93" y="122"/>
                  </a:cubicBezTo>
                  <a:cubicBezTo>
                    <a:pt x="94" y="121"/>
                    <a:pt x="94" y="119"/>
                    <a:pt x="93" y="118"/>
                  </a:cubicBezTo>
                  <a:cubicBezTo>
                    <a:pt x="92" y="117"/>
                    <a:pt x="90" y="116"/>
                    <a:pt x="89" y="117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89" y="117"/>
                    <a:pt x="88" y="117"/>
                    <a:pt x="88" y="117"/>
                  </a:cubicBezTo>
                  <a:cubicBezTo>
                    <a:pt x="88" y="117"/>
                    <a:pt x="88" y="117"/>
                    <a:pt x="88" y="117"/>
                  </a:cubicBezTo>
                  <a:cubicBezTo>
                    <a:pt x="88" y="118"/>
                    <a:pt x="87" y="118"/>
                    <a:pt x="87" y="119"/>
                  </a:cubicBezTo>
                  <a:cubicBezTo>
                    <a:pt x="86" y="119"/>
                    <a:pt x="86" y="120"/>
                    <a:pt x="86" y="120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77" y="125"/>
                    <a:pt x="53" y="139"/>
                    <a:pt x="35" y="150"/>
                  </a:cubicBezTo>
                  <a:cubicBezTo>
                    <a:pt x="32" y="152"/>
                    <a:pt x="28" y="154"/>
                    <a:pt x="26" y="156"/>
                  </a:cubicBezTo>
                  <a:cubicBezTo>
                    <a:pt x="31" y="147"/>
                    <a:pt x="40" y="134"/>
                    <a:pt x="50" y="121"/>
                  </a:cubicBezTo>
                  <a:cubicBezTo>
                    <a:pt x="62" y="106"/>
                    <a:pt x="74" y="91"/>
                    <a:pt x="82" y="83"/>
                  </a:cubicBezTo>
                  <a:cubicBezTo>
                    <a:pt x="83" y="83"/>
                    <a:pt x="83" y="83"/>
                    <a:pt x="83" y="82"/>
                  </a:cubicBezTo>
                  <a:cubicBezTo>
                    <a:pt x="84" y="82"/>
                    <a:pt x="87" y="79"/>
                    <a:pt x="88" y="79"/>
                  </a:cubicBezTo>
                  <a:cubicBezTo>
                    <a:pt x="88" y="78"/>
                    <a:pt x="88" y="78"/>
                    <a:pt x="89" y="78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90" y="77"/>
                    <a:pt x="90" y="75"/>
                    <a:pt x="89" y="74"/>
                  </a:cubicBezTo>
                  <a:cubicBezTo>
                    <a:pt x="88" y="72"/>
                    <a:pt x="86" y="72"/>
                    <a:pt x="85" y="73"/>
                  </a:cubicBezTo>
                  <a:cubicBezTo>
                    <a:pt x="83" y="74"/>
                    <a:pt x="81" y="75"/>
                    <a:pt x="78" y="78"/>
                  </a:cubicBezTo>
                  <a:cubicBezTo>
                    <a:pt x="75" y="80"/>
                    <a:pt x="66" y="87"/>
                    <a:pt x="56" y="95"/>
                  </a:cubicBezTo>
                  <a:cubicBezTo>
                    <a:pt x="44" y="103"/>
                    <a:pt x="31" y="113"/>
                    <a:pt x="22" y="120"/>
                  </a:cubicBezTo>
                  <a:cubicBezTo>
                    <a:pt x="38" y="99"/>
                    <a:pt x="75" y="5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6" y="41"/>
                    <a:pt x="85" y="39"/>
                    <a:pt x="83" y="39"/>
                  </a:cubicBezTo>
                  <a:cubicBezTo>
                    <a:pt x="82" y="38"/>
                    <a:pt x="80" y="39"/>
                    <a:pt x="80" y="40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3" y="46"/>
                    <a:pt x="63" y="55"/>
                    <a:pt x="51" y="64"/>
                  </a:cubicBezTo>
                  <a:cubicBezTo>
                    <a:pt x="38" y="75"/>
                    <a:pt x="23" y="87"/>
                    <a:pt x="13" y="95"/>
                  </a:cubicBezTo>
                  <a:cubicBezTo>
                    <a:pt x="22" y="82"/>
                    <a:pt x="41" y="62"/>
                    <a:pt x="58" y="44"/>
                  </a:cubicBezTo>
                  <a:cubicBezTo>
                    <a:pt x="73" y="27"/>
                    <a:pt x="87" y="12"/>
                    <a:pt x="9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79025A82-D837-46D5-8243-58E3472B0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7" y="2145"/>
              <a:ext cx="261" cy="545"/>
            </a:xfrm>
            <a:custGeom>
              <a:avLst/>
              <a:gdLst>
                <a:gd name="T0" fmla="*/ 10 w 110"/>
                <a:gd name="T1" fmla="*/ 41 h 230"/>
                <a:gd name="T2" fmla="*/ 32 w 110"/>
                <a:gd name="T3" fmla="*/ 36 h 230"/>
                <a:gd name="T4" fmla="*/ 92 w 110"/>
                <a:gd name="T5" fmla="*/ 12 h 230"/>
                <a:gd name="T6" fmla="*/ 43 w 110"/>
                <a:gd name="T7" fmla="*/ 47 h 230"/>
                <a:gd name="T8" fmla="*/ 11 w 110"/>
                <a:gd name="T9" fmla="*/ 67 h 230"/>
                <a:gd name="T10" fmla="*/ 11 w 110"/>
                <a:gd name="T11" fmla="*/ 74 h 230"/>
                <a:gd name="T12" fmla="*/ 75 w 110"/>
                <a:gd name="T13" fmla="*/ 57 h 230"/>
                <a:gd name="T14" fmla="*/ 11 w 110"/>
                <a:gd name="T15" fmla="*/ 91 h 230"/>
                <a:gd name="T16" fmla="*/ 37 w 110"/>
                <a:gd name="T17" fmla="*/ 93 h 230"/>
                <a:gd name="T18" fmla="*/ 44 w 110"/>
                <a:gd name="T19" fmla="*/ 97 h 230"/>
                <a:gd name="T20" fmla="*/ 8 w 110"/>
                <a:gd name="T21" fmla="*/ 120 h 230"/>
                <a:gd name="T22" fmla="*/ 66 w 110"/>
                <a:gd name="T23" fmla="*/ 119 h 230"/>
                <a:gd name="T24" fmla="*/ 7 w 110"/>
                <a:gd name="T25" fmla="*/ 134 h 230"/>
                <a:gd name="T26" fmla="*/ 6 w 110"/>
                <a:gd name="T27" fmla="*/ 139 h 230"/>
                <a:gd name="T28" fmla="*/ 21 w 110"/>
                <a:gd name="T29" fmla="*/ 140 h 230"/>
                <a:gd name="T30" fmla="*/ 60 w 110"/>
                <a:gd name="T31" fmla="*/ 145 h 230"/>
                <a:gd name="T32" fmla="*/ 6 w 110"/>
                <a:gd name="T33" fmla="*/ 163 h 230"/>
                <a:gd name="T34" fmla="*/ 28 w 110"/>
                <a:gd name="T35" fmla="*/ 166 h 230"/>
                <a:gd name="T36" fmla="*/ 62 w 110"/>
                <a:gd name="T37" fmla="*/ 171 h 230"/>
                <a:gd name="T38" fmla="*/ 6 w 110"/>
                <a:gd name="T39" fmla="*/ 184 h 230"/>
                <a:gd name="T40" fmla="*/ 8 w 110"/>
                <a:gd name="T41" fmla="*/ 190 h 230"/>
                <a:gd name="T42" fmla="*/ 49 w 110"/>
                <a:gd name="T43" fmla="*/ 194 h 230"/>
                <a:gd name="T44" fmla="*/ 67 w 110"/>
                <a:gd name="T45" fmla="*/ 196 h 230"/>
                <a:gd name="T46" fmla="*/ 9 w 110"/>
                <a:gd name="T47" fmla="*/ 204 h 230"/>
                <a:gd name="T48" fmla="*/ 23 w 110"/>
                <a:gd name="T49" fmla="*/ 212 h 230"/>
                <a:gd name="T50" fmla="*/ 48 w 110"/>
                <a:gd name="T51" fmla="*/ 221 h 230"/>
                <a:gd name="T52" fmla="*/ 6 w 110"/>
                <a:gd name="T53" fmla="*/ 226 h 230"/>
                <a:gd name="T54" fmla="*/ 49 w 110"/>
                <a:gd name="T55" fmla="*/ 227 h 230"/>
                <a:gd name="T56" fmla="*/ 80 w 110"/>
                <a:gd name="T57" fmla="*/ 221 h 230"/>
                <a:gd name="T58" fmla="*/ 75 w 110"/>
                <a:gd name="T59" fmla="*/ 213 h 230"/>
                <a:gd name="T60" fmla="*/ 84 w 110"/>
                <a:gd name="T61" fmla="*/ 197 h 230"/>
                <a:gd name="T62" fmla="*/ 60 w 110"/>
                <a:gd name="T63" fmla="*/ 189 h 230"/>
                <a:gd name="T64" fmla="*/ 38 w 110"/>
                <a:gd name="T65" fmla="*/ 187 h 230"/>
                <a:gd name="T66" fmla="*/ 63 w 110"/>
                <a:gd name="T67" fmla="*/ 177 h 230"/>
                <a:gd name="T68" fmla="*/ 28 w 110"/>
                <a:gd name="T69" fmla="*/ 159 h 230"/>
                <a:gd name="T70" fmla="*/ 61 w 110"/>
                <a:gd name="T71" fmla="*/ 151 h 230"/>
                <a:gd name="T72" fmla="*/ 87 w 110"/>
                <a:gd name="T73" fmla="*/ 141 h 230"/>
                <a:gd name="T74" fmla="*/ 36 w 110"/>
                <a:gd name="T75" fmla="*/ 133 h 230"/>
                <a:gd name="T76" fmla="*/ 83 w 110"/>
                <a:gd name="T77" fmla="*/ 115 h 230"/>
                <a:gd name="T78" fmla="*/ 24 w 110"/>
                <a:gd name="T79" fmla="*/ 112 h 230"/>
                <a:gd name="T80" fmla="*/ 89 w 110"/>
                <a:gd name="T81" fmla="*/ 83 h 230"/>
                <a:gd name="T82" fmla="*/ 35 w 110"/>
                <a:gd name="T83" fmla="*/ 87 h 230"/>
                <a:gd name="T84" fmla="*/ 91 w 110"/>
                <a:gd name="T85" fmla="*/ 52 h 230"/>
                <a:gd name="T86" fmla="*/ 87 w 110"/>
                <a:gd name="T87" fmla="*/ 47 h 230"/>
                <a:gd name="T88" fmla="*/ 47 w 110"/>
                <a:gd name="T89" fmla="*/ 53 h 230"/>
                <a:gd name="T90" fmla="*/ 96 w 110"/>
                <a:gd name="T91" fmla="*/ 17 h 230"/>
                <a:gd name="T92" fmla="*/ 108 w 110"/>
                <a:gd name="T93" fmla="*/ 6 h 230"/>
                <a:gd name="T94" fmla="*/ 106 w 110"/>
                <a:gd name="T95" fmla="*/ 0 h 230"/>
                <a:gd name="T96" fmla="*/ 69 w 110"/>
                <a:gd name="T97" fmla="*/ 14 h 230"/>
                <a:gd name="T98" fmla="*/ 12 w 110"/>
                <a:gd name="T99" fmla="*/ 3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0" h="230">
                  <a:moveTo>
                    <a:pt x="12" y="36"/>
                  </a:moveTo>
                  <a:cubicBezTo>
                    <a:pt x="11" y="37"/>
                    <a:pt x="10" y="39"/>
                    <a:pt x="10" y="41"/>
                  </a:cubicBezTo>
                  <a:cubicBezTo>
                    <a:pt x="11" y="42"/>
                    <a:pt x="13" y="43"/>
                    <a:pt x="14" y="4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8" y="34"/>
                    <a:pt x="55" y="27"/>
                    <a:pt x="72" y="20"/>
                  </a:cubicBezTo>
                  <a:cubicBezTo>
                    <a:pt x="79" y="18"/>
                    <a:pt x="86" y="15"/>
                    <a:pt x="92" y="12"/>
                  </a:cubicBezTo>
                  <a:cubicBezTo>
                    <a:pt x="86" y="18"/>
                    <a:pt x="79" y="23"/>
                    <a:pt x="74" y="27"/>
                  </a:cubicBezTo>
                  <a:cubicBezTo>
                    <a:pt x="65" y="33"/>
                    <a:pt x="54" y="40"/>
                    <a:pt x="43" y="47"/>
                  </a:cubicBezTo>
                  <a:cubicBezTo>
                    <a:pt x="29" y="57"/>
                    <a:pt x="16" y="65"/>
                    <a:pt x="13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9" y="68"/>
                    <a:pt x="8" y="69"/>
                    <a:pt x="8" y="70"/>
                  </a:cubicBezTo>
                  <a:cubicBezTo>
                    <a:pt x="8" y="72"/>
                    <a:pt x="9" y="74"/>
                    <a:pt x="11" y="74"/>
                  </a:cubicBezTo>
                  <a:cubicBezTo>
                    <a:pt x="11" y="74"/>
                    <a:pt x="14" y="73"/>
                    <a:pt x="14" y="73"/>
                  </a:cubicBezTo>
                  <a:cubicBezTo>
                    <a:pt x="23" y="71"/>
                    <a:pt x="55" y="62"/>
                    <a:pt x="75" y="57"/>
                  </a:cubicBezTo>
                  <a:cubicBezTo>
                    <a:pt x="69" y="60"/>
                    <a:pt x="62" y="65"/>
                    <a:pt x="54" y="69"/>
                  </a:cubicBezTo>
                  <a:cubicBezTo>
                    <a:pt x="35" y="80"/>
                    <a:pt x="14" y="91"/>
                    <a:pt x="11" y="91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13" y="97"/>
                    <a:pt x="24" y="95"/>
                    <a:pt x="37" y="93"/>
                  </a:cubicBezTo>
                  <a:cubicBezTo>
                    <a:pt x="48" y="91"/>
                    <a:pt x="61" y="89"/>
                    <a:pt x="70" y="87"/>
                  </a:cubicBezTo>
                  <a:cubicBezTo>
                    <a:pt x="63" y="90"/>
                    <a:pt x="53" y="94"/>
                    <a:pt x="44" y="97"/>
                  </a:cubicBezTo>
                  <a:cubicBezTo>
                    <a:pt x="39" y="99"/>
                    <a:pt x="0" y="111"/>
                    <a:pt x="5" y="118"/>
                  </a:cubicBezTo>
                  <a:cubicBezTo>
                    <a:pt x="5" y="119"/>
                    <a:pt x="7" y="120"/>
                    <a:pt x="8" y="120"/>
                  </a:cubicBezTo>
                  <a:cubicBezTo>
                    <a:pt x="15" y="118"/>
                    <a:pt x="33" y="118"/>
                    <a:pt x="50" y="118"/>
                  </a:cubicBezTo>
                  <a:cubicBezTo>
                    <a:pt x="56" y="118"/>
                    <a:pt x="61" y="119"/>
                    <a:pt x="66" y="119"/>
                  </a:cubicBezTo>
                  <a:cubicBezTo>
                    <a:pt x="56" y="121"/>
                    <a:pt x="45" y="124"/>
                    <a:pt x="35" y="127"/>
                  </a:cubicBezTo>
                  <a:cubicBezTo>
                    <a:pt x="21" y="130"/>
                    <a:pt x="9" y="133"/>
                    <a:pt x="7" y="134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5"/>
                    <a:pt x="5" y="137"/>
                    <a:pt x="6" y="139"/>
                  </a:cubicBezTo>
                  <a:cubicBezTo>
                    <a:pt x="7" y="140"/>
                    <a:pt x="8" y="140"/>
                    <a:pt x="10" y="140"/>
                  </a:cubicBezTo>
                  <a:cubicBezTo>
                    <a:pt x="12" y="140"/>
                    <a:pt x="16" y="140"/>
                    <a:pt x="21" y="140"/>
                  </a:cubicBezTo>
                  <a:cubicBezTo>
                    <a:pt x="41" y="141"/>
                    <a:pt x="80" y="141"/>
                    <a:pt x="80" y="143"/>
                  </a:cubicBezTo>
                  <a:cubicBezTo>
                    <a:pt x="80" y="143"/>
                    <a:pt x="62" y="145"/>
                    <a:pt x="60" y="145"/>
                  </a:cubicBezTo>
                  <a:cubicBezTo>
                    <a:pt x="52" y="146"/>
                    <a:pt x="19" y="151"/>
                    <a:pt x="9" y="157"/>
                  </a:cubicBezTo>
                  <a:cubicBezTo>
                    <a:pt x="6" y="159"/>
                    <a:pt x="5" y="162"/>
                    <a:pt x="6" y="163"/>
                  </a:cubicBezTo>
                  <a:cubicBezTo>
                    <a:pt x="7" y="164"/>
                    <a:pt x="7" y="164"/>
                    <a:pt x="8" y="164"/>
                  </a:cubicBezTo>
                  <a:cubicBezTo>
                    <a:pt x="11" y="165"/>
                    <a:pt x="18" y="166"/>
                    <a:pt x="28" y="166"/>
                  </a:cubicBezTo>
                  <a:cubicBezTo>
                    <a:pt x="41" y="166"/>
                    <a:pt x="58" y="167"/>
                    <a:pt x="70" y="169"/>
                  </a:cubicBezTo>
                  <a:cubicBezTo>
                    <a:pt x="67" y="170"/>
                    <a:pt x="65" y="170"/>
                    <a:pt x="62" y="171"/>
                  </a:cubicBezTo>
                  <a:cubicBezTo>
                    <a:pt x="43" y="173"/>
                    <a:pt x="17" y="178"/>
                    <a:pt x="6" y="184"/>
                  </a:cubicBezTo>
                  <a:cubicBezTo>
                    <a:pt x="6" y="184"/>
                    <a:pt x="6" y="184"/>
                    <a:pt x="6" y="184"/>
                  </a:cubicBezTo>
                  <a:cubicBezTo>
                    <a:pt x="4" y="185"/>
                    <a:pt x="4" y="187"/>
                    <a:pt x="5" y="188"/>
                  </a:cubicBezTo>
                  <a:cubicBezTo>
                    <a:pt x="6" y="190"/>
                    <a:pt x="7" y="190"/>
                    <a:pt x="8" y="190"/>
                  </a:cubicBezTo>
                  <a:cubicBezTo>
                    <a:pt x="14" y="191"/>
                    <a:pt x="25" y="192"/>
                    <a:pt x="38" y="193"/>
                  </a:cubicBezTo>
                  <a:cubicBezTo>
                    <a:pt x="41" y="194"/>
                    <a:pt x="45" y="194"/>
                    <a:pt x="49" y="194"/>
                  </a:cubicBezTo>
                  <a:cubicBezTo>
                    <a:pt x="53" y="195"/>
                    <a:pt x="57" y="195"/>
                    <a:pt x="60" y="195"/>
                  </a:cubicBezTo>
                  <a:cubicBezTo>
                    <a:pt x="62" y="195"/>
                    <a:pt x="65" y="195"/>
                    <a:pt x="67" y="196"/>
                  </a:cubicBezTo>
                  <a:cubicBezTo>
                    <a:pt x="55" y="198"/>
                    <a:pt x="38" y="200"/>
                    <a:pt x="25" y="202"/>
                  </a:cubicBezTo>
                  <a:cubicBezTo>
                    <a:pt x="20" y="203"/>
                    <a:pt x="12" y="203"/>
                    <a:pt x="9" y="204"/>
                  </a:cubicBezTo>
                  <a:cubicBezTo>
                    <a:pt x="6" y="205"/>
                    <a:pt x="6" y="207"/>
                    <a:pt x="6" y="208"/>
                  </a:cubicBezTo>
                  <a:cubicBezTo>
                    <a:pt x="7" y="212"/>
                    <a:pt x="20" y="212"/>
                    <a:pt x="23" y="212"/>
                  </a:cubicBezTo>
                  <a:cubicBezTo>
                    <a:pt x="37" y="213"/>
                    <a:pt x="59" y="214"/>
                    <a:pt x="70" y="218"/>
                  </a:cubicBezTo>
                  <a:cubicBezTo>
                    <a:pt x="63" y="219"/>
                    <a:pt x="56" y="220"/>
                    <a:pt x="48" y="221"/>
                  </a:cubicBezTo>
                  <a:cubicBezTo>
                    <a:pt x="37" y="222"/>
                    <a:pt x="24" y="222"/>
                    <a:pt x="9" y="223"/>
                  </a:cubicBezTo>
                  <a:cubicBezTo>
                    <a:pt x="7" y="223"/>
                    <a:pt x="6" y="225"/>
                    <a:pt x="6" y="226"/>
                  </a:cubicBezTo>
                  <a:cubicBezTo>
                    <a:pt x="6" y="228"/>
                    <a:pt x="8" y="230"/>
                    <a:pt x="9" y="229"/>
                  </a:cubicBezTo>
                  <a:cubicBezTo>
                    <a:pt x="25" y="229"/>
                    <a:pt x="38" y="228"/>
                    <a:pt x="49" y="227"/>
                  </a:cubicBezTo>
                  <a:cubicBezTo>
                    <a:pt x="60" y="226"/>
                    <a:pt x="70" y="224"/>
                    <a:pt x="79" y="222"/>
                  </a:cubicBezTo>
                  <a:cubicBezTo>
                    <a:pt x="79" y="222"/>
                    <a:pt x="80" y="222"/>
                    <a:pt x="80" y="221"/>
                  </a:cubicBezTo>
                  <a:cubicBezTo>
                    <a:pt x="82" y="220"/>
                    <a:pt x="82" y="218"/>
                    <a:pt x="81" y="217"/>
                  </a:cubicBezTo>
                  <a:cubicBezTo>
                    <a:pt x="80" y="216"/>
                    <a:pt x="78" y="214"/>
                    <a:pt x="75" y="213"/>
                  </a:cubicBezTo>
                  <a:cubicBezTo>
                    <a:pt x="64" y="209"/>
                    <a:pt x="42" y="207"/>
                    <a:pt x="39" y="207"/>
                  </a:cubicBezTo>
                  <a:cubicBezTo>
                    <a:pt x="45" y="206"/>
                    <a:pt x="81" y="201"/>
                    <a:pt x="84" y="197"/>
                  </a:cubicBezTo>
                  <a:cubicBezTo>
                    <a:pt x="85" y="196"/>
                    <a:pt x="84" y="193"/>
                    <a:pt x="82" y="192"/>
                  </a:cubicBezTo>
                  <a:cubicBezTo>
                    <a:pt x="77" y="190"/>
                    <a:pt x="66" y="189"/>
                    <a:pt x="60" y="189"/>
                  </a:cubicBezTo>
                  <a:cubicBezTo>
                    <a:pt x="57" y="188"/>
                    <a:pt x="53" y="188"/>
                    <a:pt x="50" y="188"/>
                  </a:cubicBezTo>
                  <a:cubicBezTo>
                    <a:pt x="47" y="188"/>
                    <a:pt x="42" y="187"/>
                    <a:pt x="38" y="187"/>
                  </a:cubicBezTo>
                  <a:cubicBezTo>
                    <a:pt x="31" y="186"/>
                    <a:pt x="24" y="186"/>
                    <a:pt x="19" y="186"/>
                  </a:cubicBezTo>
                  <a:cubicBezTo>
                    <a:pt x="31" y="182"/>
                    <a:pt x="49" y="179"/>
                    <a:pt x="63" y="177"/>
                  </a:cubicBezTo>
                  <a:cubicBezTo>
                    <a:pt x="66" y="176"/>
                    <a:pt x="81" y="175"/>
                    <a:pt x="83" y="173"/>
                  </a:cubicBezTo>
                  <a:cubicBezTo>
                    <a:pt x="92" y="161"/>
                    <a:pt x="32" y="160"/>
                    <a:pt x="28" y="159"/>
                  </a:cubicBezTo>
                  <a:cubicBezTo>
                    <a:pt x="25" y="159"/>
                    <a:pt x="23" y="159"/>
                    <a:pt x="20" y="159"/>
                  </a:cubicBezTo>
                  <a:cubicBezTo>
                    <a:pt x="31" y="156"/>
                    <a:pt x="49" y="153"/>
                    <a:pt x="61" y="151"/>
                  </a:cubicBezTo>
                  <a:cubicBezTo>
                    <a:pt x="67" y="150"/>
                    <a:pt x="72" y="149"/>
                    <a:pt x="75" y="149"/>
                  </a:cubicBezTo>
                  <a:cubicBezTo>
                    <a:pt x="84" y="147"/>
                    <a:pt x="87" y="144"/>
                    <a:pt x="87" y="141"/>
                  </a:cubicBezTo>
                  <a:cubicBezTo>
                    <a:pt x="85" y="136"/>
                    <a:pt x="54" y="135"/>
                    <a:pt x="31" y="134"/>
                  </a:cubicBezTo>
                  <a:cubicBezTo>
                    <a:pt x="33" y="134"/>
                    <a:pt x="35" y="133"/>
                    <a:pt x="36" y="133"/>
                  </a:cubicBezTo>
                  <a:cubicBezTo>
                    <a:pt x="41" y="132"/>
                    <a:pt x="84" y="123"/>
                    <a:pt x="85" y="119"/>
                  </a:cubicBezTo>
                  <a:cubicBezTo>
                    <a:pt x="86" y="118"/>
                    <a:pt x="85" y="116"/>
                    <a:pt x="83" y="115"/>
                  </a:cubicBezTo>
                  <a:cubicBezTo>
                    <a:pt x="80" y="114"/>
                    <a:pt x="64" y="112"/>
                    <a:pt x="50" y="112"/>
                  </a:cubicBezTo>
                  <a:cubicBezTo>
                    <a:pt x="42" y="112"/>
                    <a:pt x="32" y="112"/>
                    <a:pt x="24" y="112"/>
                  </a:cubicBezTo>
                  <a:cubicBezTo>
                    <a:pt x="31" y="109"/>
                    <a:pt x="39" y="106"/>
                    <a:pt x="46" y="103"/>
                  </a:cubicBezTo>
                  <a:cubicBezTo>
                    <a:pt x="52" y="101"/>
                    <a:pt x="87" y="89"/>
                    <a:pt x="89" y="83"/>
                  </a:cubicBezTo>
                  <a:cubicBezTo>
                    <a:pt x="92" y="75"/>
                    <a:pt x="46" y="85"/>
                    <a:pt x="36" y="87"/>
                  </a:cubicBezTo>
                  <a:cubicBezTo>
                    <a:pt x="35" y="87"/>
                    <a:pt x="35" y="87"/>
                    <a:pt x="35" y="87"/>
                  </a:cubicBezTo>
                  <a:cubicBezTo>
                    <a:pt x="42" y="83"/>
                    <a:pt x="50" y="79"/>
                    <a:pt x="57" y="75"/>
                  </a:cubicBezTo>
                  <a:cubicBezTo>
                    <a:pt x="73" y="66"/>
                    <a:pt x="88" y="56"/>
                    <a:pt x="91" y="52"/>
                  </a:cubicBezTo>
                  <a:cubicBezTo>
                    <a:pt x="91" y="51"/>
                    <a:pt x="92" y="50"/>
                    <a:pt x="91" y="49"/>
                  </a:cubicBezTo>
                  <a:cubicBezTo>
                    <a:pt x="91" y="47"/>
                    <a:pt x="89" y="46"/>
                    <a:pt x="87" y="47"/>
                  </a:cubicBezTo>
                  <a:cubicBezTo>
                    <a:pt x="69" y="51"/>
                    <a:pt x="51" y="57"/>
                    <a:pt x="33" y="61"/>
                  </a:cubicBezTo>
                  <a:cubicBezTo>
                    <a:pt x="37" y="59"/>
                    <a:pt x="42" y="56"/>
                    <a:pt x="47" y="53"/>
                  </a:cubicBezTo>
                  <a:cubicBezTo>
                    <a:pt x="57" y="46"/>
                    <a:pt x="68" y="39"/>
                    <a:pt x="77" y="32"/>
                  </a:cubicBezTo>
                  <a:cubicBezTo>
                    <a:pt x="83" y="28"/>
                    <a:pt x="90" y="22"/>
                    <a:pt x="96" y="17"/>
                  </a:cubicBezTo>
                  <a:cubicBezTo>
                    <a:pt x="101" y="13"/>
                    <a:pt x="105" y="9"/>
                    <a:pt x="108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9" y="6"/>
                    <a:pt x="110" y="4"/>
                    <a:pt x="110" y="2"/>
                  </a:cubicBezTo>
                  <a:cubicBezTo>
                    <a:pt x="109" y="0"/>
                    <a:pt x="107" y="0"/>
                    <a:pt x="10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2" y="1"/>
                    <a:pt x="86" y="8"/>
                    <a:pt x="69" y="14"/>
                  </a:cubicBezTo>
                  <a:cubicBezTo>
                    <a:pt x="53" y="21"/>
                    <a:pt x="36" y="28"/>
                    <a:pt x="30" y="30"/>
                  </a:cubicBezTo>
                  <a:lnTo>
                    <a:pt x="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CDCE1B4D-335B-4288-BC6E-1CCBF5D98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5" y="2095"/>
              <a:ext cx="187" cy="57"/>
            </a:xfrm>
            <a:custGeom>
              <a:avLst/>
              <a:gdLst>
                <a:gd name="T0" fmla="*/ 3 w 79"/>
                <a:gd name="T1" fmla="*/ 0 h 24"/>
                <a:gd name="T2" fmla="*/ 0 w 79"/>
                <a:gd name="T3" fmla="*/ 4 h 24"/>
                <a:gd name="T4" fmla="*/ 3 w 79"/>
                <a:gd name="T5" fmla="*/ 7 h 24"/>
                <a:gd name="T6" fmla="*/ 54 w 79"/>
                <a:gd name="T7" fmla="*/ 16 h 24"/>
                <a:gd name="T8" fmla="*/ 73 w 79"/>
                <a:gd name="T9" fmla="*/ 22 h 24"/>
                <a:gd name="T10" fmla="*/ 78 w 79"/>
                <a:gd name="T11" fmla="*/ 23 h 24"/>
                <a:gd name="T12" fmla="*/ 78 w 79"/>
                <a:gd name="T13" fmla="*/ 19 h 24"/>
                <a:gd name="T14" fmla="*/ 55 w 79"/>
                <a:gd name="T15" fmla="*/ 10 h 24"/>
                <a:gd name="T16" fmla="*/ 3 w 79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24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8" y="7"/>
                    <a:pt x="32" y="11"/>
                    <a:pt x="54" y="16"/>
                  </a:cubicBezTo>
                  <a:cubicBezTo>
                    <a:pt x="73" y="21"/>
                    <a:pt x="72" y="21"/>
                    <a:pt x="73" y="22"/>
                  </a:cubicBezTo>
                  <a:cubicBezTo>
                    <a:pt x="74" y="24"/>
                    <a:pt x="76" y="24"/>
                    <a:pt x="78" y="23"/>
                  </a:cubicBezTo>
                  <a:cubicBezTo>
                    <a:pt x="79" y="22"/>
                    <a:pt x="79" y="20"/>
                    <a:pt x="78" y="19"/>
                  </a:cubicBezTo>
                  <a:cubicBezTo>
                    <a:pt x="76" y="16"/>
                    <a:pt x="76" y="15"/>
                    <a:pt x="55" y="10"/>
                  </a:cubicBezTo>
                  <a:cubicBezTo>
                    <a:pt x="33" y="5"/>
                    <a:pt x="9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770992C0-C2F7-4BD4-97B0-C70152B78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" y="1483"/>
              <a:ext cx="406" cy="133"/>
            </a:xfrm>
            <a:custGeom>
              <a:avLst/>
              <a:gdLst>
                <a:gd name="T0" fmla="*/ 3 w 171"/>
                <a:gd name="T1" fmla="*/ 0 h 56"/>
                <a:gd name="T2" fmla="*/ 0 w 171"/>
                <a:gd name="T3" fmla="*/ 3 h 56"/>
                <a:gd name="T4" fmla="*/ 3 w 171"/>
                <a:gd name="T5" fmla="*/ 6 h 56"/>
                <a:gd name="T6" fmla="*/ 79 w 171"/>
                <a:gd name="T7" fmla="*/ 28 h 56"/>
                <a:gd name="T8" fmla="*/ 132 w 171"/>
                <a:gd name="T9" fmla="*/ 44 h 56"/>
                <a:gd name="T10" fmla="*/ 137 w 171"/>
                <a:gd name="T11" fmla="*/ 46 h 56"/>
                <a:gd name="T12" fmla="*/ 143 w 171"/>
                <a:gd name="T13" fmla="*/ 47 h 56"/>
                <a:gd name="T14" fmla="*/ 165 w 171"/>
                <a:gd name="T15" fmla="*/ 55 h 56"/>
                <a:gd name="T16" fmla="*/ 170 w 171"/>
                <a:gd name="T17" fmla="*/ 55 h 56"/>
                <a:gd name="T18" fmla="*/ 170 w 171"/>
                <a:gd name="T19" fmla="*/ 51 h 56"/>
                <a:gd name="T20" fmla="*/ 145 w 171"/>
                <a:gd name="T21" fmla="*/ 41 h 56"/>
                <a:gd name="T22" fmla="*/ 140 w 171"/>
                <a:gd name="T23" fmla="*/ 40 h 56"/>
                <a:gd name="T24" fmla="*/ 134 w 171"/>
                <a:gd name="T25" fmla="*/ 38 h 56"/>
                <a:gd name="T26" fmla="*/ 81 w 171"/>
                <a:gd name="T27" fmla="*/ 21 h 56"/>
                <a:gd name="T28" fmla="*/ 3 w 171"/>
                <a:gd name="T2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1" h="5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4" y="6"/>
                    <a:pt x="50" y="19"/>
                    <a:pt x="79" y="28"/>
                  </a:cubicBezTo>
                  <a:cubicBezTo>
                    <a:pt x="104" y="35"/>
                    <a:pt x="127" y="42"/>
                    <a:pt x="132" y="44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8" y="46"/>
                    <a:pt x="140" y="47"/>
                    <a:pt x="143" y="47"/>
                  </a:cubicBezTo>
                  <a:cubicBezTo>
                    <a:pt x="151" y="50"/>
                    <a:pt x="165" y="54"/>
                    <a:pt x="165" y="55"/>
                  </a:cubicBezTo>
                  <a:cubicBezTo>
                    <a:pt x="167" y="56"/>
                    <a:pt x="169" y="56"/>
                    <a:pt x="170" y="55"/>
                  </a:cubicBezTo>
                  <a:cubicBezTo>
                    <a:pt x="171" y="54"/>
                    <a:pt x="171" y="52"/>
                    <a:pt x="170" y="51"/>
                  </a:cubicBezTo>
                  <a:cubicBezTo>
                    <a:pt x="169" y="49"/>
                    <a:pt x="153" y="44"/>
                    <a:pt x="145" y="41"/>
                  </a:cubicBezTo>
                  <a:cubicBezTo>
                    <a:pt x="142" y="40"/>
                    <a:pt x="140" y="40"/>
                    <a:pt x="140" y="40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29" y="36"/>
                    <a:pt x="106" y="29"/>
                    <a:pt x="81" y="21"/>
                  </a:cubicBezTo>
                  <a:cubicBezTo>
                    <a:pt x="51" y="12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D056BC2E-7B1D-47FA-A55F-CCA99F79F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" y="1561"/>
              <a:ext cx="38" cy="638"/>
            </a:xfrm>
            <a:custGeom>
              <a:avLst/>
              <a:gdLst>
                <a:gd name="T0" fmla="*/ 16 w 16"/>
                <a:gd name="T1" fmla="*/ 3 h 269"/>
                <a:gd name="T2" fmla="*/ 13 w 16"/>
                <a:gd name="T3" fmla="*/ 0 h 269"/>
                <a:gd name="T4" fmla="*/ 10 w 16"/>
                <a:gd name="T5" fmla="*/ 3 h 269"/>
                <a:gd name="T6" fmla="*/ 5 w 16"/>
                <a:gd name="T7" fmla="*/ 115 h 269"/>
                <a:gd name="T8" fmla="*/ 0 w 16"/>
                <a:gd name="T9" fmla="*/ 266 h 269"/>
                <a:gd name="T10" fmla="*/ 3 w 16"/>
                <a:gd name="T11" fmla="*/ 269 h 269"/>
                <a:gd name="T12" fmla="*/ 6 w 16"/>
                <a:gd name="T13" fmla="*/ 266 h 269"/>
                <a:gd name="T14" fmla="*/ 11 w 16"/>
                <a:gd name="T15" fmla="*/ 116 h 269"/>
                <a:gd name="T16" fmla="*/ 16 w 16"/>
                <a:gd name="T17" fmla="*/ 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69">
                  <a:moveTo>
                    <a:pt x="16" y="3"/>
                  </a:moveTo>
                  <a:cubicBezTo>
                    <a:pt x="16" y="1"/>
                    <a:pt x="15" y="0"/>
                    <a:pt x="13" y="0"/>
                  </a:cubicBezTo>
                  <a:cubicBezTo>
                    <a:pt x="11" y="0"/>
                    <a:pt x="10" y="1"/>
                    <a:pt x="10" y="3"/>
                  </a:cubicBezTo>
                  <a:cubicBezTo>
                    <a:pt x="8" y="46"/>
                    <a:pt x="7" y="82"/>
                    <a:pt x="5" y="115"/>
                  </a:cubicBezTo>
                  <a:cubicBezTo>
                    <a:pt x="3" y="164"/>
                    <a:pt x="0" y="209"/>
                    <a:pt x="0" y="266"/>
                  </a:cubicBezTo>
                  <a:cubicBezTo>
                    <a:pt x="0" y="267"/>
                    <a:pt x="1" y="269"/>
                    <a:pt x="3" y="269"/>
                  </a:cubicBezTo>
                  <a:cubicBezTo>
                    <a:pt x="5" y="269"/>
                    <a:pt x="6" y="267"/>
                    <a:pt x="6" y="266"/>
                  </a:cubicBezTo>
                  <a:cubicBezTo>
                    <a:pt x="7" y="209"/>
                    <a:pt x="9" y="164"/>
                    <a:pt x="11" y="116"/>
                  </a:cubicBezTo>
                  <a:cubicBezTo>
                    <a:pt x="13" y="82"/>
                    <a:pt x="15" y="4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D1E67D73-AD33-45FE-A117-3BC8213FC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" y="2152"/>
              <a:ext cx="379" cy="76"/>
            </a:xfrm>
            <a:custGeom>
              <a:avLst/>
              <a:gdLst>
                <a:gd name="T0" fmla="*/ 4 w 160"/>
                <a:gd name="T1" fmla="*/ 1 h 32"/>
                <a:gd name="T2" fmla="*/ 1 w 160"/>
                <a:gd name="T3" fmla="*/ 3 h 32"/>
                <a:gd name="T4" fmla="*/ 3 w 160"/>
                <a:gd name="T5" fmla="*/ 7 h 32"/>
                <a:gd name="T6" fmla="*/ 77 w 160"/>
                <a:gd name="T7" fmla="*/ 18 h 32"/>
                <a:gd name="T8" fmla="*/ 112 w 160"/>
                <a:gd name="T9" fmla="*/ 23 h 32"/>
                <a:gd name="T10" fmla="*/ 121 w 160"/>
                <a:gd name="T11" fmla="*/ 25 h 32"/>
                <a:gd name="T12" fmla="*/ 154 w 160"/>
                <a:gd name="T13" fmla="*/ 30 h 32"/>
                <a:gd name="T14" fmla="*/ 158 w 160"/>
                <a:gd name="T15" fmla="*/ 31 h 32"/>
                <a:gd name="T16" fmla="*/ 159 w 160"/>
                <a:gd name="T17" fmla="*/ 26 h 32"/>
                <a:gd name="T18" fmla="*/ 122 w 160"/>
                <a:gd name="T19" fmla="*/ 19 h 32"/>
                <a:gd name="T20" fmla="*/ 113 w 160"/>
                <a:gd name="T21" fmla="*/ 17 h 32"/>
                <a:gd name="T22" fmla="*/ 77 w 160"/>
                <a:gd name="T23" fmla="*/ 12 h 32"/>
                <a:gd name="T24" fmla="*/ 4 w 160"/>
                <a:gd name="T2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0" h="32">
                  <a:moveTo>
                    <a:pt x="4" y="1"/>
                  </a:moveTo>
                  <a:cubicBezTo>
                    <a:pt x="3" y="0"/>
                    <a:pt x="1" y="1"/>
                    <a:pt x="1" y="3"/>
                  </a:cubicBezTo>
                  <a:cubicBezTo>
                    <a:pt x="0" y="5"/>
                    <a:pt x="1" y="6"/>
                    <a:pt x="3" y="7"/>
                  </a:cubicBezTo>
                  <a:cubicBezTo>
                    <a:pt x="12" y="9"/>
                    <a:pt x="48" y="14"/>
                    <a:pt x="77" y="18"/>
                  </a:cubicBezTo>
                  <a:cubicBezTo>
                    <a:pt x="93" y="21"/>
                    <a:pt x="106" y="22"/>
                    <a:pt x="112" y="23"/>
                  </a:cubicBezTo>
                  <a:cubicBezTo>
                    <a:pt x="113" y="24"/>
                    <a:pt x="116" y="24"/>
                    <a:pt x="121" y="25"/>
                  </a:cubicBezTo>
                  <a:cubicBezTo>
                    <a:pt x="133" y="27"/>
                    <a:pt x="153" y="29"/>
                    <a:pt x="154" y="30"/>
                  </a:cubicBezTo>
                  <a:cubicBezTo>
                    <a:pt x="155" y="31"/>
                    <a:pt x="157" y="32"/>
                    <a:pt x="158" y="31"/>
                  </a:cubicBezTo>
                  <a:cubicBezTo>
                    <a:pt x="160" y="30"/>
                    <a:pt x="160" y="28"/>
                    <a:pt x="159" y="26"/>
                  </a:cubicBezTo>
                  <a:cubicBezTo>
                    <a:pt x="158" y="25"/>
                    <a:pt x="136" y="21"/>
                    <a:pt x="122" y="19"/>
                  </a:cubicBezTo>
                  <a:cubicBezTo>
                    <a:pt x="118" y="18"/>
                    <a:pt x="115" y="17"/>
                    <a:pt x="113" y="17"/>
                  </a:cubicBezTo>
                  <a:cubicBezTo>
                    <a:pt x="108" y="16"/>
                    <a:pt x="94" y="14"/>
                    <a:pt x="77" y="12"/>
                  </a:cubicBezTo>
                  <a:cubicBezTo>
                    <a:pt x="49" y="8"/>
                    <a:pt x="13" y="3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2B9216AD-A43D-4044-B531-562D242FB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" y="2166"/>
              <a:ext cx="88" cy="591"/>
            </a:xfrm>
            <a:custGeom>
              <a:avLst/>
              <a:gdLst>
                <a:gd name="T0" fmla="*/ 36 w 37"/>
                <a:gd name="T1" fmla="*/ 4 h 249"/>
                <a:gd name="T2" fmla="*/ 34 w 37"/>
                <a:gd name="T3" fmla="*/ 1 h 249"/>
                <a:gd name="T4" fmla="*/ 30 w 37"/>
                <a:gd name="T5" fmla="*/ 3 h 249"/>
                <a:gd name="T6" fmla="*/ 5 w 37"/>
                <a:gd name="T7" fmla="*/ 202 h 249"/>
                <a:gd name="T8" fmla="*/ 0 w 37"/>
                <a:gd name="T9" fmla="*/ 245 h 249"/>
                <a:gd name="T10" fmla="*/ 3 w 37"/>
                <a:gd name="T11" fmla="*/ 249 h 249"/>
                <a:gd name="T12" fmla="*/ 7 w 37"/>
                <a:gd name="T13" fmla="*/ 246 h 249"/>
                <a:gd name="T14" fmla="*/ 11 w 37"/>
                <a:gd name="T15" fmla="*/ 203 h 249"/>
                <a:gd name="T16" fmla="*/ 36 w 37"/>
                <a:gd name="T17" fmla="*/ 4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9">
                  <a:moveTo>
                    <a:pt x="36" y="4"/>
                  </a:moveTo>
                  <a:cubicBezTo>
                    <a:pt x="37" y="2"/>
                    <a:pt x="36" y="1"/>
                    <a:pt x="34" y="1"/>
                  </a:cubicBezTo>
                  <a:cubicBezTo>
                    <a:pt x="32" y="0"/>
                    <a:pt x="30" y="1"/>
                    <a:pt x="30" y="3"/>
                  </a:cubicBezTo>
                  <a:cubicBezTo>
                    <a:pt x="20" y="58"/>
                    <a:pt x="11" y="140"/>
                    <a:pt x="5" y="202"/>
                  </a:cubicBezTo>
                  <a:cubicBezTo>
                    <a:pt x="3" y="218"/>
                    <a:pt x="2" y="232"/>
                    <a:pt x="0" y="245"/>
                  </a:cubicBezTo>
                  <a:cubicBezTo>
                    <a:pt x="0" y="247"/>
                    <a:pt x="1" y="249"/>
                    <a:pt x="3" y="249"/>
                  </a:cubicBezTo>
                  <a:cubicBezTo>
                    <a:pt x="5" y="249"/>
                    <a:pt x="6" y="248"/>
                    <a:pt x="7" y="246"/>
                  </a:cubicBezTo>
                  <a:cubicBezTo>
                    <a:pt x="8" y="234"/>
                    <a:pt x="10" y="219"/>
                    <a:pt x="11" y="203"/>
                  </a:cubicBezTo>
                  <a:cubicBezTo>
                    <a:pt x="18" y="141"/>
                    <a:pt x="26" y="59"/>
                    <a:pt x="3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87FC8BD3-320C-4972-B50A-19E531304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4" y="2232"/>
              <a:ext cx="93" cy="468"/>
            </a:xfrm>
            <a:custGeom>
              <a:avLst/>
              <a:gdLst>
                <a:gd name="T0" fmla="*/ 38 w 39"/>
                <a:gd name="T1" fmla="*/ 4 h 197"/>
                <a:gd name="T2" fmla="*/ 36 w 39"/>
                <a:gd name="T3" fmla="*/ 1 h 197"/>
                <a:gd name="T4" fmla="*/ 32 w 39"/>
                <a:gd name="T5" fmla="*/ 3 h 197"/>
                <a:gd name="T6" fmla="*/ 24 w 39"/>
                <a:gd name="T7" fmla="*/ 44 h 197"/>
                <a:gd name="T8" fmla="*/ 0 w 39"/>
                <a:gd name="T9" fmla="*/ 193 h 197"/>
                <a:gd name="T10" fmla="*/ 3 w 39"/>
                <a:gd name="T11" fmla="*/ 197 h 197"/>
                <a:gd name="T12" fmla="*/ 6 w 39"/>
                <a:gd name="T13" fmla="*/ 194 h 197"/>
                <a:gd name="T14" fmla="*/ 31 w 39"/>
                <a:gd name="T15" fmla="*/ 45 h 197"/>
                <a:gd name="T16" fmla="*/ 38 w 39"/>
                <a:gd name="T17" fmla="*/ 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97">
                  <a:moveTo>
                    <a:pt x="38" y="4"/>
                  </a:moveTo>
                  <a:cubicBezTo>
                    <a:pt x="39" y="3"/>
                    <a:pt x="38" y="1"/>
                    <a:pt x="36" y="1"/>
                  </a:cubicBezTo>
                  <a:cubicBezTo>
                    <a:pt x="34" y="0"/>
                    <a:pt x="32" y="1"/>
                    <a:pt x="32" y="3"/>
                  </a:cubicBezTo>
                  <a:cubicBezTo>
                    <a:pt x="30" y="16"/>
                    <a:pt x="27" y="30"/>
                    <a:pt x="24" y="44"/>
                  </a:cubicBezTo>
                  <a:cubicBezTo>
                    <a:pt x="14" y="96"/>
                    <a:pt x="5" y="144"/>
                    <a:pt x="0" y="193"/>
                  </a:cubicBezTo>
                  <a:cubicBezTo>
                    <a:pt x="0" y="195"/>
                    <a:pt x="1" y="196"/>
                    <a:pt x="3" y="197"/>
                  </a:cubicBezTo>
                  <a:cubicBezTo>
                    <a:pt x="4" y="197"/>
                    <a:pt x="6" y="196"/>
                    <a:pt x="6" y="194"/>
                  </a:cubicBezTo>
                  <a:cubicBezTo>
                    <a:pt x="12" y="145"/>
                    <a:pt x="21" y="97"/>
                    <a:pt x="31" y="45"/>
                  </a:cubicBezTo>
                  <a:cubicBezTo>
                    <a:pt x="33" y="33"/>
                    <a:pt x="36" y="19"/>
                    <a:pt x="3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0FD60993-408E-4CE9-85DE-8F84EDC5D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4" y="2688"/>
              <a:ext cx="1812" cy="166"/>
            </a:xfrm>
            <a:custGeom>
              <a:avLst/>
              <a:gdLst>
                <a:gd name="T0" fmla="*/ 3 w 764"/>
                <a:gd name="T1" fmla="*/ 1 h 70"/>
                <a:gd name="T2" fmla="*/ 0 w 764"/>
                <a:gd name="T3" fmla="*/ 4 h 70"/>
                <a:gd name="T4" fmla="*/ 3 w 764"/>
                <a:gd name="T5" fmla="*/ 8 h 70"/>
                <a:gd name="T6" fmla="*/ 183 w 764"/>
                <a:gd name="T7" fmla="*/ 7 h 70"/>
                <a:gd name="T8" fmla="*/ 625 w 764"/>
                <a:gd name="T9" fmla="*/ 9 h 70"/>
                <a:gd name="T10" fmla="*/ 638 w 764"/>
                <a:gd name="T11" fmla="*/ 9 h 70"/>
                <a:gd name="T12" fmla="*/ 517 w 764"/>
                <a:gd name="T13" fmla="*/ 13 h 70"/>
                <a:gd name="T14" fmla="*/ 241 w 764"/>
                <a:gd name="T15" fmla="*/ 22 h 70"/>
                <a:gd name="T16" fmla="*/ 47 w 764"/>
                <a:gd name="T17" fmla="*/ 33 h 70"/>
                <a:gd name="T18" fmla="*/ 47 w 764"/>
                <a:gd name="T19" fmla="*/ 39 h 70"/>
                <a:gd name="T20" fmla="*/ 215 w 764"/>
                <a:gd name="T21" fmla="*/ 33 h 70"/>
                <a:gd name="T22" fmla="*/ 539 w 764"/>
                <a:gd name="T23" fmla="*/ 40 h 70"/>
                <a:gd name="T24" fmla="*/ 530 w 764"/>
                <a:gd name="T25" fmla="*/ 40 h 70"/>
                <a:gd name="T26" fmla="*/ 236 w 764"/>
                <a:gd name="T27" fmla="*/ 60 h 70"/>
                <a:gd name="T28" fmla="*/ 217 w 764"/>
                <a:gd name="T29" fmla="*/ 63 h 70"/>
                <a:gd name="T30" fmla="*/ 215 w 764"/>
                <a:gd name="T31" fmla="*/ 67 h 70"/>
                <a:gd name="T32" fmla="*/ 218 w 764"/>
                <a:gd name="T33" fmla="*/ 70 h 70"/>
                <a:gd name="T34" fmla="*/ 237 w 764"/>
                <a:gd name="T35" fmla="*/ 67 h 70"/>
                <a:gd name="T36" fmla="*/ 530 w 764"/>
                <a:gd name="T37" fmla="*/ 47 h 70"/>
                <a:gd name="T38" fmla="*/ 575 w 764"/>
                <a:gd name="T39" fmla="*/ 47 h 70"/>
                <a:gd name="T40" fmla="*/ 575 w 764"/>
                <a:gd name="T41" fmla="*/ 41 h 70"/>
                <a:gd name="T42" fmla="*/ 573 w 764"/>
                <a:gd name="T43" fmla="*/ 40 h 70"/>
                <a:gd name="T44" fmla="*/ 560 w 764"/>
                <a:gd name="T45" fmla="*/ 37 h 70"/>
                <a:gd name="T46" fmla="*/ 321 w 764"/>
                <a:gd name="T47" fmla="*/ 22 h 70"/>
                <a:gd name="T48" fmla="*/ 517 w 764"/>
                <a:gd name="T49" fmla="*/ 19 h 70"/>
                <a:gd name="T50" fmla="*/ 668 w 764"/>
                <a:gd name="T51" fmla="*/ 14 h 70"/>
                <a:gd name="T52" fmla="*/ 761 w 764"/>
                <a:gd name="T53" fmla="*/ 8 h 70"/>
                <a:gd name="T54" fmla="*/ 763 w 764"/>
                <a:gd name="T55" fmla="*/ 7 h 70"/>
                <a:gd name="T56" fmla="*/ 763 w 764"/>
                <a:gd name="T57" fmla="*/ 2 h 70"/>
                <a:gd name="T58" fmla="*/ 763 w 764"/>
                <a:gd name="T59" fmla="*/ 2 h 70"/>
                <a:gd name="T60" fmla="*/ 759 w 764"/>
                <a:gd name="T61" fmla="*/ 2 h 70"/>
                <a:gd name="T62" fmla="*/ 759 w 764"/>
                <a:gd name="T63" fmla="*/ 2 h 70"/>
                <a:gd name="T64" fmla="*/ 759 w 764"/>
                <a:gd name="T65" fmla="*/ 2 h 70"/>
                <a:gd name="T66" fmla="*/ 682 w 764"/>
                <a:gd name="T67" fmla="*/ 2 h 70"/>
                <a:gd name="T68" fmla="*/ 625 w 764"/>
                <a:gd name="T69" fmla="*/ 2 h 70"/>
                <a:gd name="T70" fmla="*/ 183 w 764"/>
                <a:gd name="T71" fmla="*/ 1 h 70"/>
                <a:gd name="T72" fmla="*/ 3 w 764"/>
                <a:gd name="T73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4" h="70">
                  <a:moveTo>
                    <a:pt x="3" y="1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59" y="8"/>
                    <a:pt x="121" y="8"/>
                    <a:pt x="183" y="7"/>
                  </a:cubicBezTo>
                  <a:cubicBezTo>
                    <a:pt x="330" y="7"/>
                    <a:pt x="473" y="7"/>
                    <a:pt x="625" y="9"/>
                  </a:cubicBezTo>
                  <a:cubicBezTo>
                    <a:pt x="627" y="9"/>
                    <a:pt x="632" y="9"/>
                    <a:pt x="638" y="9"/>
                  </a:cubicBezTo>
                  <a:cubicBezTo>
                    <a:pt x="581" y="11"/>
                    <a:pt x="523" y="13"/>
                    <a:pt x="517" y="13"/>
                  </a:cubicBezTo>
                  <a:cubicBezTo>
                    <a:pt x="414" y="7"/>
                    <a:pt x="327" y="15"/>
                    <a:pt x="241" y="22"/>
                  </a:cubicBezTo>
                  <a:cubicBezTo>
                    <a:pt x="178" y="28"/>
                    <a:pt x="115" y="33"/>
                    <a:pt x="47" y="33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108" y="39"/>
                    <a:pt x="162" y="36"/>
                    <a:pt x="215" y="33"/>
                  </a:cubicBezTo>
                  <a:cubicBezTo>
                    <a:pt x="316" y="28"/>
                    <a:pt x="411" y="22"/>
                    <a:pt x="539" y="40"/>
                  </a:cubicBezTo>
                  <a:cubicBezTo>
                    <a:pt x="530" y="40"/>
                    <a:pt x="530" y="40"/>
                    <a:pt x="530" y="40"/>
                  </a:cubicBezTo>
                  <a:cubicBezTo>
                    <a:pt x="427" y="40"/>
                    <a:pt x="355" y="40"/>
                    <a:pt x="236" y="60"/>
                  </a:cubicBezTo>
                  <a:cubicBezTo>
                    <a:pt x="217" y="63"/>
                    <a:pt x="217" y="63"/>
                    <a:pt x="217" y="63"/>
                  </a:cubicBezTo>
                  <a:cubicBezTo>
                    <a:pt x="216" y="64"/>
                    <a:pt x="214" y="65"/>
                    <a:pt x="215" y="67"/>
                  </a:cubicBezTo>
                  <a:cubicBezTo>
                    <a:pt x="215" y="69"/>
                    <a:pt x="217" y="70"/>
                    <a:pt x="218" y="70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356" y="46"/>
                    <a:pt x="427" y="47"/>
                    <a:pt x="530" y="47"/>
                  </a:cubicBezTo>
                  <a:cubicBezTo>
                    <a:pt x="546" y="47"/>
                    <a:pt x="563" y="47"/>
                    <a:pt x="575" y="47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4" y="41"/>
                    <a:pt x="574" y="40"/>
                    <a:pt x="573" y="40"/>
                  </a:cubicBezTo>
                  <a:cubicBezTo>
                    <a:pt x="569" y="39"/>
                    <a:pt x="561" y="37"/>
                    <a:pt x="560" y="37"/>
                  </a:cubicBezTo>
                  <a:cubicBezTo>
                    <a:pt x="467" y="23"/>
                    <a:pt x="392" y="20"/>
                    <a:pt x="321" y="22"/>
                  </a:cubicBezTo>
                  <a:cubicBezTo>
                    <a:pt x="382" y="18"/>
                    <a:pt x="446" y="15"/>
                    <a:pt x="517" y="19"/>
                  </a:cubicBezTo>
                  <a:cubicBezTo>
                    <a:pt x="524" y="20"/>
                    <a:pt x="602" y="17"/>
                    <a:pt x="668" y="14"/>
                  </a:cubicBezTo>
                  <a:cubicBezTo>
                    <a:pt x="713" y="12"/>
                    <a:pt x="753" y="10"/>
                    <a:pt x="761" y="8"/>
                  </a:cubicBezTo>
                  <a:cubicBezTo>
                    <a:pt x="762" y="8"/>
                    <a:pt x="763" y="8"/>
                    <a:pt x="763" y="7"/>
                  </a:cubicBezTo>
                  <a:cubicBezTo>
                    <a:pt x="764" y="6"/>
                    <a:pt x="764" y="4"/>
                    <a:pt x="763" y="2"/>
                  </a:cubicBezTo>
                  <a:cubicBezTo>
                    <a:pt x="763" y="2"/>
                    <a:pt x="763" y="2"/>
                    <a:pt x="763" y="2"/>
                  </a:cubicBezTo>
                  <a:cubicBezTo>
                    <a:pt x="763" y="2"/>
                    <a:pt x="761" y="2"/>
                    <a:pt x="759" y="2"/>
                  </a:cubicBezTo>
                  <a:cubicBezTo>
                    <a:pt x="759" y="2"/>
                    <a:pt x="759" y="2"/>
                    <a:pt x="759" y="2"/>
                  </a:cubicBezTo>
                  <a:cubicBezTo>
                    <a:pt x="759" y="2"/>
                    <a:pt x="759" y="2"/>
                    <a:pt x="759" y="2"/>
                  </a:cubicBezTo>
                  <a:cubicBezTo>
                    <a:pt x="748" y="2"/>
                    <a:pt x="713" y="2"/>
                    <a:pt x="682" y="2"/>
                  </a:cubicBezTo>
                  <a:cubicBezTo>
                    <a:pt x="655" y="2"/>
                    <a:pt x="631" y="2"/>
                    <a:pt x="625" y="2"/>
                  </a:cubicBezTo>
                  <a:cubicBezTo>
                    <a:pt x="474" y="0"/>
                    <a:pt x="330" y="1"/>
                    <a:pt x="183" y="1"/>
                  </a:cubicBezTo>
                  <a:cubicBezTo>
                    <a:pt x="126" y="1"/>
                    <a:pt x="68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0C175E0C-290D-4588-9D5E-B4804003B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" y="2512"/>
              <a:ext cx="208" cy="178"/>
            </a:xfrm>
            <a:custGeom>
              <a:avLst/>
              <a:gdLst>
                <a:gd name="T0" fmla="*/ 85 w 88"/>
                <a:gd name="T1" fmla="*/ 3 h 75"/>
                <a:gd name="T2" fmla="*/ 82 w 88"/>
                <a:gd name="T3" fmla="*/ 0 h 75"/>
                <a:gd name="T4" fmla="*/ 79 w 88"/>
                <a:gd name="T5" fmla="*/ 4 h 75"/>
                <a:gd name="T6" fmla="*/ 36 w 88"/>
                <a:gd name="T7" fmla="*/ 28 h 75"/>
                <a:gd name="T8" fmla="*/ 3 w 88"/>
                <a:gd name="T9" fmla="*/ 49 h 75"/>
                <a:gd name="T10" fmla="*/ 4 w 88"/>
                <a:gd name="T11" fmla="*/ 54 h 75"/>
                <a:gd name="T12" fmla="*/ 5 w 88"/>
                <a:gd name="T13" fmla="*/ 53 h 75"/>
                <a:gd name="T14" fmla="*/ 12 w 88"/>
                <a:gd name="T15" fmla="*/ 52 h 75"/>
                <a:gd name="T16" fmla="*/ 77 w 88"/>
                <a:gd name="T17" fmla="*/ 38 h 75"/>
                <a:gd name="T18" fmla="*/ 76 w 88"/>
                <a:gd name="T19" fmla="*/ 39 h 75"/>
                <a:gd name="T20" fmla="*/ 57 w 88"/>
                <a:gd name="T21" fmla="*/ 49 h 75"/>
                <a:gd name="T22" fmla="*/ 33 w 88"/>
                <a:gd name="T23" fmla="*/ 57 h 75"/>
                <a:gd name="T24" fmla="*/ 4 w 88"/>
                <a:gd name="T25" fmla="*/ 73 h 75"/>
                <a:gd name="T26" fmla="*/ 8 w 88"/>
                <a:gd name="T27" fmla="*/ 75 h 75"/>
                <a:gd name="T28" fmla="*/ 45 w 88"/>
                <a:gd name="T29" fmla="*/ 68 h 75"/>
                <a:gd name="T30" fmla="*/ 85 w 88"/>
                <a:gd name="T31" fmla="*/ 66 h 75"/>
                <a:gd name="T32" fmla="*/ 88 w 88"/>
                <a:gd name="T33" fmla="*/ 62 h 75"/>
                <a:gd name="T34" fmla="*/ 85 w 88"/>
                <a:gd name="T35" fmla="*/ 59 h 75"/>
                <a:gd name="T36" fmla="*/ 44 w 88"/>
                <a:gd name="T37" fmla="*/ 62 h 75"/>
                <a:gd name="T38" fmla="*/ 38 w 88"/>
                <a:gd name="T39" fmla="*/ 63 h 75"/>
                <a:gd name="T40" fmla="*/ 60 w 88"/>
                <a:gd name="T41" fmla="*/ 54 h 75"/>
                <a:gd name="T42" fmla="*/ 88 w 88"/>
                <a:gd name="T43" fmla="*/ 36 h 75"/>
                <a:gd name="T44" fmla="*/ 77 w 88"/>
                <a:gd name="T45" fmla="*/ 31 h 75"/>
                <a:gd name="T46" fmla="*/ 21 w 88"/>
                <a:gd name="T47" fmla="*/ 43 h 75"/>
                <a:gd name="T48" fmla="*/ 39 w 88"/>
                <a:gd name="T49" fmla="*/ 34 h 75"/>
                <a:gd name="T50" fmla="*/ 85 w 88"/>
                <a:gd name="T51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8" h="75">
                  <a:moveTo>
                    <a:pt x="85" y="3"/>
                  </a:moveTo>
                  <a:cubicBezTo>
                    <a:pt x="85" y="1"/>
                    <a:pt x="83" y="0"/>
                    <a:pt x="82" y="0"/>
                  </a:cubicBezTo>
                  <a:cubicBezTo>
                    <a:pt x="80" y="1"/>
                    <a:pt x="79" y="3"/>
                    <a:pt x="79" y="4"/>
                  </a:cubicBezTo>
                  <a:cubicBezTo>
                    <a:pt x="80" y="7"/>
                    <a:pt x="57" y="18"/>
                    <a:pt x="36" y="28"/>
                  </a:cubicBezTo>
                  <a:cubicBezTo>
                    <a:pt x="32" y="31"/>
                    <a:pt x="10" y="42"/>
                    <a:pt x="3" y="49"/>
                  </a:cubicBezTo>
                  <a:cubicBezTo>
                    <a:pt x="1" y="51"/>
                    <a:pt x="0" y="53"/>
                    <a:pt x="4" y="54"/>
                  </a:cubicBezTo>
                  <a:cubicBezTo>
                    <a:pt x="4" y="54"/>
                    <a:pt x="5" y="54"/>
                    <a:pt x="5" y="53"/>
                  </a:cubicBezTo>
                  <a:cubicBezTo>
                    <a:pt x="7" y="53"/>
                    <a:pt x="9" y="53"/>
                    <a:pt x="12" y="52"/>
                  </a:cubicBezTo>
                  <a:cubicBezTo>
                    <a:pt x="28" y="48"/>
                    <a:pt x="63" y="39"/>
                    <a:pt x="77" y="38"/>
                  </a:cubicBezTo>
                  <a:cubicBezTo>
                    <a:pt x="77" y="38"/>
                    <a:pt x="76" y="38"/>
                    <a:pt x="76" y="39"/>
                  </a:cubicBezTo>
                  <a:cubicBezTo>
                    <a:pt x="71" y="42"/>
                    <a:pt x="64" y="45"/>
                    <a:pt x="57" y="49"/>
                  </a:cubicBezTo>
                  <a:cubicBezTo>
                    <a:pt x="49" y="53"/>
                    <a:pt x="41" y="55"/>
                    <a:pt x="33" y="57"/>
                  </a:cubicBezTo>
                  <a:cubicBezTo>
                    <a:pt x="28" y="59"/>
                    <a:pt x="0" y="67"/>
                    <a:pt x="4" y="73"/>
                  </a:cubicBezTo>
                  <a:cubicBezTo>
                    <a:pt x="5" y="75"/>
                    <a:pt x="6" y="75"/>
                    <a:pt x="8" y="75"/>
                  </a:cubicBezTo>
                  <a:cubicBezTo>
                    <a:pt x="20" y="72"/>
                    <a:pt x="32" y="70"/>
                    <a:pt x="45" y="68"/>
                  </a:cubicBezTo>
                  <a:cubicBezTo>
                    <a:pt x="57" y="67"/>
                    <a:pt x="71" y="66"/>
                    <a:pt x="85" y="66"/>
                  </a:cubicBezTo>
                  <a:cubicBezTo>
                    <a:pt x="87" y="66"/>
                    <a:pt x="88" y="64"/>
                    <a:pt x="88" y="62"/>
                  </a:cubicBezTo>
                  <a:cubicBezTo>
                    <a:pt x="88" y="61"/>
                    <a:pt x="87" y="59"/>
                    <a:pt x="85" y="59"/>
                  </a:cubicBezTo>
                  <a:cubicBezTo>
                    <a:pt x="70" y="59"/>
                    <a:pt x="57" y="60"/>
                    <a:pt x="44" y="62"/>
                  </a:cubicBezTo>
                  <a:cubicBezTo>
                    <a:pt x="42" y="62"/>
                    <a:pt x="40" y="62"/>
                    <a:pt x="38" y="63"/>
                  </a:cubicBezTo>
                  <a:cubicBezTo>
                    <a:pt x="45" y="61"/>
                    <a:pt x="52" y="58"/>
                    <a:pt x="60" y="54"/>
                  </a:cubicBezTo>
                  <a:cubicBezTo>
                    <a:pt x="65" y="52"/>
                    <a:pt x="87" y="42"/>
                    <a:pt x="88" y="36"/>
                  </a:cubicBezTo>
                  <a:cubicBezTo>
                    <a:pt x="88" y="33"/>
                    <a:pt x="83" y="31"/>
                    <a:pt x="77" y="31"/>
                  </a:cubicBezTo>
                  <a:cubicBezTo>
                    <a:pt x="59" y="31"/>
                    <a:pt x="24" y="42"/>
                    <a:pt x="21" y="43"/>
                  </a:cubicBezTo>
                  <a:cubicBezTo>
                    <a:pt x="26" y="40"/>
                    <a:pt x="32" y="37"/>
                    <a:pt x="39" y="34"/>
                  </a:cubicBezTo>
                  <a:cubicBezTo>
                    <a:pt x="62" y="23"/>
                    <a:pt x="87" y="11"/>
                    <a:pt x="8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39C9360C-0624-49FB-92FE-13E95BB20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2247"/>
              <a:ext cx="221" cy="320"/>
            </a:xfrm>
            <a:custGeom>
              <a:avLst/>
              <a:gdLst>
                <a:gd name="T0" fmla="*/ 89 w 93"/>
                <a:gd name="T1" fmla="*/ 4 h 135"/>
                <a:gd name="T2" fmla="*/ 87 w 93"/>
                <a:gd name="T3" fmla="*/ 0 h 135"/>
                <a:gd name="T4" fmla="*/ 83 w 93"/>
                <a:gd name="T5" fmla="*/ 2 h 135"/>
                <a:gd name="T6" fmla="*/ 56 w 93"/>
                <a:gd name="T7" fmla="*/ 23 h 135"/>
                <a:gd name="T8" fmla="*/ 3 w 93"/>
                <a:gd name="T9" fmla="*/ 57 h 135"/>
                <a:gd name="T10" fmla="*/ 4 w 93"/>
                <a:gd name="T11" fmla="*/ 60 h 135"/>
                <a:gd name="T12" fmla="*/ 3 w 93"/>
                <a:gd name="T13" fmla="*/ 57 h 135"/>
                <a:gd name="T14" fmla="*/ 1 w 93"/>
                <a:gd name="T15" fmla="*/ 61 h 135"/>
                <a:gd name="T16" fmla="*/ 4 w 93"/>
                <a:gd name="T17" fmla="*/ 63 h 135"/>
                <a:gd name="T18" fmla="*/ 40 w 93"/>
                <a:gd name="T19" fmla="*/ 56 h 135"/>
                <a:gd name="T20" fmla="*/ 80 w 93"/>
                <a:gd name="T21" fmla="*/ 46 h 135"/>
                <a:gd name="T22" fmla="*/ 37 w 93"/>
                <a:gd name="T23" fmla="*/ 72 h 135"/>
                <a:gd name="T24" fmla="*/ 4 w 93"/>
                <a:gd name="T25" fmla="*/ 93 h 135"/>
                <a:gd name="T26" fmla="*/ 6 w 93"/>
                <a:gd name="T27" fmla="*/ 95 h 135"/>
                <a:gd name="T28" fmla="*/ 4 w 93"/>
                <a:gd name="T29" fmla="*/ 93 h 135"/>
                <a:gd name="T30" fmla="*/ 4 w 93"/>
                <a:gd name="T31" fmla="*/ 97 h 135"/>
                <a:gd name="T32" fmla="*/ 6 w 93"/>
                <a:gd name="T33" fmla="*/ 98 h 135"/>
                <a:gd name="T34" fmla="*/ 6 w 93"/>
                <a:gd name="T35" fmla="*/ 98 h 135"/>
                <a:gd name="T36" fmla="*/ 6 w 93"/>
                <a:gd name="T37" fmla="*/ 98 h 135"/>
                <a:gd name="T38" fmla="*/ 7 w 93"/>
                <a:gd name="T39" fmla="*/ 98 h 135"/>
                <a:gd name="T40" fmla="*/ 39 w 93"/>
                <a:gd name="T41" fmla="*/ 92 h 135"/>
                <a:gd name="T42" fmla="*/ 83 w 93"/>
                <a:gd name="T43" fmla="*/ 82 h 135"/>
                <a:gd name="T44" fmla="*/ 69 w 93"/>
                <a:gd name="T45" fmla="*/ 91 h 135"/>
                <a:gd name="T46" fmla="*/ 59 w 93"/>
                <a:gd name="T47" fmla="*/ 97 h 135"/>
                <a:gd name="T48" fmla="*/ 37 w 93"/>
                <a:gd name="T49" fmla="*/ 110 h 135"/>
                <a:gd name="T50" fmla="*/ 7 w 93"/>
                <a:gd name="T51" fmla="*/ 128 h 135"/>
                <a:gd name="T52" fmla="*/ 8 w 93"/>
                <a:gd name="T53" fmla="*/ 131 h 135"/>
                <a:gd name="T54" fmla="*/ 7 w 93"/>
                <a:gd name="T55" fmla="*/ 128 h 135"/>
                <a:gd name="T56" fmla="*/ 6 w 93"/>
                <a:gd name="T57" fmla="*/ 133 h 135"/>
                <a:gd name="T58" fmla="*/ 9 w 93"/>
                <a:gd name="T59" fmla="*/ 134 h 135"/>
                <a:gd name="T60" fmla="*/ 47 w 93"/>
                <a:gd name="T61" fmla="*/ 127 h 135"/>
                <a:gd name="T62" fmla="*/ 68 w 93"/>
                <a:gd name="T63" fmla="*/ 122 h 135"/>
                <a:gd name="T64" fmla="*/ 76 w 93"/>
                <a:gd name="T65" fmla="*/ 120 h 135"/>
                <a:gd name="T66" fmla="*/ 87 w 93"/>
                <a:gd name="T67" fmla="*/ 119 h 135"/>
                <a:gd name="T68" fmla="*/ 91 w 93"/>
                <a:gd name="T69" fmla="*/ 117 h 135"/>
                <a:gd name="T70" fmla="*/ 89 w 93"/>
                <a:gd name="T71" fmla="*/ 113 h 135"/>
                <a:gd name="T72" fmla="*/ 74 w 93"/>
                <a:gd name="T73" fmla="*/ 114 h 135"/>
                <a:gd name="T74" fmla="*/ 67 w 93"/>
                <a:gd name="T75" fmla="*/ 116 h 135"/>
                <a:gd name="T76" fmla="*/ 46 w 93"/>
                <a:gd name="T77" fmla="*/ 121 h 135"/>
                <a:gd name="T78" fmla="*/ 26 w 93"/>
                <a:gd name="T79" fmla="*/ 125 h 135"/>
                <a:gd name="T80" fmla="*/ 40 w 93"/>
                <a:gd name="T81" fmla="*/ 116 h 135"/>
                <a:gd name="T82" fmla="*/ 62 w 93"/>
                <a:gd name="T83" fmla="*/ 103 h 135"/>
                <a:gd name="T84" fmla="*/ 72 w 93"/>
                <a:gd name="T85" fmla="*/ 97 h 135"/>
                <a:gd name="T86" fmla="*/ 92 w 93"/>
                <a:gd name="T87" fmla="*/ 81 h 135"/>
                <a:gd name="T88" fmla="*/ 92 w 93"/>
                <a:gd name="T89" fmla="*/ 81 h 135"/>
                <a:gd name="T90" fmla="*/ 92 w 93"/>
                <a:gd name="T91" fmla="*/ 81 h 135"/>
                <a:gd name="T92" fmla="*/ 92 w 93"/>
                <a:gd name="T93" fmla="*/ 81 h 135"/>
                <a:gd name="T94" fmla="*/ 92 w 93"/>
                <a:gd name="T95" fmla="*/ 81 h 135"/>
                <a:gd name="T96" fmla="*/ 90 w 93"/>
                <a:gd name="T97" fmla="*/ 76 h 135"/>
                <a:gd name="T98" fmla="*/ 37 w 93"/>
                <a:gd name="T99" fmla="*/ 85 h 135"/>
                <a:gd name="T100" fmla="*/ 20 w 93"/>
                <a:gd name="T101" fmla="*/ 89 h 135"/>
                <a:gd name="T102" fmla="*/ 40 w 93"/>
                <a:gd name="T103" fmla="*/ 78 h 135"/>
                <a:gd name="T104" fmla="*/ 90 w 93"/>
                <a:gd name="T105" fmla="*/ 43 h 135"/>
                <a:gd name="T106" fmla="*/ 90 w 93"/>
                <a:gd name="T107" fmla="*/ 42 h 135"/>
                <a:gd name="T108" fmla="*/ 87 w 93"/>
                <a:gd name="T109" fmla="*/ 39 h 135"/>
                <a:gd name="T110" fmla="*/ 87 w 93"/>
                <a:gd name="T111" fmla="*/ 39 h 135"/>
                <a:gd name="T112" fmla="*/ 38 w 93"/>
                <a:gd name="T113" fmla="*/ 50 h 135"/>
                <a:gd name="T114" fmla="*/ 19 w 93"/>
                <a:gd name="T115" fmla="*/ 55 h 135"/>
                <a:gd name="T116" fmla="*/ 60 w 93"/>
                <a:gd name="T117" fmla="*/ 29 h 135"/>
                <a:gd name="T118" fmla="*/ 89 w 93"/>
                <a:gd name="T119" fmla="*/ 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3" h="135">
                  <a:moveTo>
                    <a:pt x="89" y="4"/>
                  </a:moveTo>
                  <a:cubicBezTo>
                    <a:pt x="90" y="2"/>
                    <a:pt x="88" y="0"/>
                    <a:pt x="87" y="0"/>
                  </a:cubicBezTo>
                  <a:cubicBezTo>
                    <a:pt x="85" y="0"/>
                    <a:pt x="83" y="1"/>
                    <a:pt x="83" y="2"/>
                  </a:cubicBezTo>
                  <a:cubicBezTo>
                    <a:pt x="83" y="4"/>
                    <a:pt x="71" y="13"/>
                    <a:pt x="56" y="23"/>
                  </a:cubicBezTo>
                  <a:cubicBezTo>
                    <a:pt x="35" y="38"/>
                    <a:pt x="10" y="54"/>
                    <a:pt x="3" y="57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1" y="58"/>
                    <a:pt x="0" y="60"/>
                    <a:pt x="1" y="61"/>
                  </a:cubicBezTo>
                  <a:cubicBezTo>
                    <a:pt x="2" y="63"/>
                    <a:pt x="3" y="63"/>
                    <a:pt x="4" y="63"/>
                  </a:cubicBezTo>
                  <a:cubicBezTo>
                    <a:pt x="18" y="63"/>
                    <a:pt x="29" y="59"/>
                    <a:pt x="40" y="56"/>
                  </a:cubicBezTo>
                  <a:cubicBezTo>
                    <a:pt x="51" y="52"/>
                    <a:pt x="63" y="49"/>
                    <a:pt x="80" y="46"/>
                  </a:cubicBezTo>
                  <a:cubicBezTo>
                    <a:pt x="73" y="53"/>
                    <a:pt x="54" y="63"/>
                    <a:pt x="37" y="72"/>
                  </a:cubicBezTo>
                  <a:cubicBezTo>
                    <a:pt x="21" y="81"/>
                    <a:pt x="7" y="89"/>
                    <a:pt x="4" y="93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3" y="94"/>
                    <a:pt x="3" y="96"/>
                    <a:pt x="4" y="97"/>
                  </a:cubicBezTo>
                  <a:cubicBezTo>
                    <a:pt x="5" y="98"/>
                    <a:pt x="6" y="98"/>
                    <a:pt x="6" y="98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10" y="98"/>
                    <a:pt x="24" y="95"/>
                    <a:pt x="39" y="92"/>
                  </a:cubicBezTo>
                  <a:cubicBezTo>
                    <a:pt x="56" y="88"/>
                    <a:pt x="75" y="84"/>
                    <a:pt x="83" y="82"/>
                  </a:cubicBezTo>
                  <a:cubicBezTo>
                    <a:pt x="80" y="85"/>
                    <a:pt x="75" y="88"/>
                    <a:pt x="69" y="91"/>
                  </a:cubicBezTo>
                  <a:cubicBezTo>
                    <a:pt x="66" y="93"/>
                    <a:pt x="63" y="95"/>
                    <a:pt x="59" y="97"/>
                  </a:cubicBezTo>
                  <a:cubicBezTo>
                    <a:pt x="52" y="101"/>
                    <a:pt x="44" y="106"/>
                    <a:pt x="37" y="110"/>
                  </a:cubicBezTo>
                  <a:cubicBezTo>
                    <a:pt x="25" y="118"/>
                    <a:pt x="13" y="125"/>
                    <a:pt x="7" y="128"/>
                  </a:cubicBezTo>
                  <a:cubicBezTo>
                    <a:pt x="8" y="131"/>
                    <a:pt x="8" y="131"/>
                    <a:pt x="8" y="131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5" y="129"/>
                    <a:pt x="5" y="131"/>
                    <a:pt x="6" y="133"/>
                  </a:cubicBezTo>
                  <a:cubicBezTo>
                    <a:pt x="6" y="134"/>
                    <a:pt x="8" y="135"/>
                    <a:pt x="9" y="134"/>
                  </a:cubicBezTo>
                  <a:cubicBezTo>
                    <a:pt x="15" y="133"/>
                    <a:pt x="31" y="130"/>
                    <a:pt x="47" y="127"/>
                  </a:cubicBezTo>
                  <a:cubicBezTo>
                    <a:pt x="54" y="125"/>
                    <a:pt x="62" y="124"/>
                    <a:pt x="68" y="122"/>
                  </a:cubicBezTo>
                  <a:cubicBezTo>
                    <a:pt x="71" y="122"/>
                    <a:pt x="74" y="121"/>
                    <a:pt x="76" y="120"/>
                  </a:cubicBezTo>
                  <a:cubicBezTo>
                    <a:pt x="81" y="119"/>
                    <a:pt x="85" y="118"/>
                    <a:pt x="87" y="119"/>
                  </a:cubicBezTo>
                  <a:cubicBezTo>
                    <a:pt x="89" y="119"/>
                    <a:pt x="91" y="118"/>
                    <a:pt x="91" y="117"/>
                  </a:cubicBezTo>
                  <a:cubicBezTo>
                    <a:pt x="92" y="115"/>
                    <a:pt x="91" y="113"/>
                    <a:pt x="89" y="113"/>
                  </a:cubicBezTo>
                  <a:cubicBezTo>
                    <a:pt x="85" y="111"/>
                    <a:pt x="80" y="113"/>
                    <a:pt x="74" y="114"/>
                  </a:cubicBezTo>
                  <a:cubicBezTo>
                    <a:pt x="72" y="115"/>
                    <a:pt x="69" y="116"/>
                    <a:pt x="67" y="116"/>
                  </a:cubicBezTo>
                  <a:cubicBezTo>
                    <a:pt x="59" y="118"/>
                    <a:pt x="52" y="119"/>
                    <a:pt x="46" y="121"/>
                  </a:cubicBezTo>
                  <a:cubicBezTo>
                    <a:pt x="39" y="122"/>
                    <a:pt x="32" y="123"/>
                    <a:pt x="26" y="125"/>
                  </a:cubicBezTo>
                  <a:cubicBezTo>
                    <a:pt x="31" y="122"/>
                    <a:pt x="36" y="119"/>
                    <a:pt x="40" y="116"/>
                  </a:cubicBezTo>
                  <a:cubicBezTo>
                    <a:pt x="48" y="111"/>
                    <a:pt x="55" y="107"/>
                    <a:pt x="62" y="103"/>
                  </a:cubicBezTo>
                  <a:cubicBezTo>
                    <a:pt x="66" y="101"/>
                    <a:pt x="69" y="99"/>
                    <a:pt x="72" y="97"/>
                  </a:cubicBezTo>
                  <a:cubicBezTo>
                    <a:pt x="82" y="91"/>
                    <a:pt x="90" y="87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3" y="79"/>
                    <a:pt x="92" y="77"/>
                    <a:pt x="90" y="76"/>
                  </a:cubicBezTo>
                  <a:cubicBezTo>
                    <a:pt x="85" y="75"/>
                    <a:pt x="59" y="80"/>
                    <a:pt x="37" y="85"/>
                  </a:cubicBezTo>
                  <a:cubicBezTo>
                    <a:pt x="31" y="87"/>
                    <a:pt x="25" y="88"/>
                    <a:pt x="20" y="89"/>
                  </a:cubicBezTo>
                  <a:cubicBezTo>
                    <a:pt x="26" y="86"/>
                    <a:pt x="33" y="82"/>
                    <a:pt x="40" y="78"/>
                  </a:cubicBezTo>
                  <a:cubicBezTo>
                    <a:pt x="63" y="66"/>
                    <a:pt x="88" y="52"/>
                    <a:pt x="90" y="43"/>
                  </a:cubicBezTo>
                  <a:cubicBezTo>
                    <a:pt x="90" y="43"/>
                    <a:pt x="90" y="43"/>
                    <a:pt x="90" y="42"/>
                  </a:cubicBezTo>
                  <a:cubicBezTo>
                    <a:pt x="90" y="40"/>
                    <a:pt x="89" y="39"/>
                    <a:pt x="87" y="39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65" y="41"/>
                    <a:pt x="51" y="46"/>
                    <a:pt x="38" y="50"/>
                  </a:cubicBezTo>
                  <a:cubicBezTo>
                    <a:pt x="32" y="52"/>
                    <a:pt x="26" y="54"/>
                    <a:pt x="19" y="55"/>
                  </a:cubicBezTo>
                  <a:cubicBezTo>
                    <a:pt x="31" y="48"/>
                    <a:pt x="46" y="38"/>
                    <a:pt x="60" y="29"/>
                  </a:cubicBezTo>
                  <a:cubicBezTo>
                    <a:pt x="75" y="18"/>
                    <a:pt x="89" y="7"/>
                    <a:pt x="8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E5538279-D79E-4EC2-8B1A-4A1EC321B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" y="1914"/>
              <a:ext cx="235" cy="411"/>
            </a:xfrm>
            <a:custGeom>
              <a:avLst/>
              <a:gdLst>
                <a:gd name="T0" fmla="*/ 93 w 99"/>
                <a:gd name="T1" fmla="*/ 1 h 173"/>
                <a:gd name="T2" fmla="*/ 82 w 99"/>
                <a:gd name="T3" fmla="*/ 7 h 173"/>
                <a:gd name="T4" fmla="*/ 15 w 99"/>
                <a:gd name="T5" fmla="*/ 63 h 173"/>
                <a:gd name="T6" fmla="*/ 4 w 99"/>
                <a:gd name="T7" fmla="*/ 85 h 173"/>
                <a:gd name="T8" fmla="*/ 4 w 99"/>
                <a:gd name="T9" fmla="*/ 88 h 173"/>
                <a:gd name="T10" fmla="*/ 70 w 99"/>
                <a:gd name="T11" fmla="*/ 53 h 173"/>
                <a:gd name="T12" fmla="*/ 70 w 99"/>
                <a:gd name="T13" fmla="*/ 53 h 173"/>
                <a:gd name="T14" fmla="*/ 12 w 99"/>
                <a:gd name="T15" fmla="*/ 95 h 173"/>
                <a:gd name="T16" fmla="*/ 0 w 99"/>
                <a:gd name="T17" fmla="*/ 108 h 173"/>
                <a:gd name="T18" fmla="*/ 5 w 99"/>
                <a:gd name="T19" fmla="*/ 111 h 173"/>
                <a:gd name="T20" fmla="*/ 80 w 99"/>
                <a:gd name="T21" fmla="*/ 79 h 173"/>
                <a:gd name="T22" fmla="*/ 16 w 99"/>
                <a:gd name="T23" fmla="*/ 127 h 173"/>
                <a:gd name="T24" fmla="*/ 2 w 99"/>
                <a:gd name="T25" fmla="*/ 139 h 173"/>
                <a:gd name="T26" fmla="*/ 2 w 99"/>
                <a:gd name="T27" fmla="*/ 143 h 173"/>
                <a:gd name="T28" fmla="*/ 14 w 99"/>
                <a:gd name="T29" fmla="*/ 140 h 173"/>
                <a:gd name="T30" fmla="*/ 53 w 99"/>
                <a:gd name="T31" fmla="*/ 135 h 173"/>
                <a:gd name="T32" fmla="*/ 8 w 99"/>
                <a:gd name="T33" fmla="*/ 166 h 173"/>
                <a:gd name="T34" fmla="*/ 8 w 99"/>
                <a:gd name="T35" fmla="*/ 169 h 173"/>
                <a:gd name="T36" fmla="*/ 4 w 99"/>
                <a:gd name="T37" fmla="*/ 170 h 173"/>
                <a:gd name="T38" fmla="*/ 8 w 99"/>
                <a:gd name="T39" fmla="*/ 172 h 173"/>
                <a:gd name="T40" fmla="*/ 12 w 99"/>
                <a:gd name="T41" fmla="*/ 171 h 173"/>
                <a:gd name="T42" fmla="*/ 96 w 99"/>
                <a:gd name="T43" fmla="*/ 146 h 173"/>
                <a:gd name="T44" fmla="*/ 95 w 99"/>
                <a:gd name="T45" fmla="*/ 140 h 173"/>
                <a:gd name="T46" fmla="*/ 57 w 99"/>
                <a:gd name="T47" fmla="*/ 141 h 173"/>
                <a:gd name="T48" fmla="*/ 98 w 99"/>
                <a:gd name="T49" fmla="*/ 104 h 173"/>
                <a:gd name="T50" fmla="*/ 94 w 99"/>
                <a:gd name="T51" fmla="*/ 102 h 173"/>
                <a:gd name="T52" fmla="*/ 27 w 99"/>
                <a:gd name="T53" fmla="*/ 127 h 173"/>
                <a:gd name="T54" fmla="*/ 93 w 99"/>
                <a:gd name="T55" fmla="*/ 76 h 173"/>
                <a:gd name="T56" fmla="*/ 93 w 99"/>
                <a:gd name="T57" fmla="*/ 69 h 173"/>
                <a:gd name="T58" fmla="*/ 93 w 99"/>
                <a:gd name="T59" fmla="*/ 69 h 173"/>
                <a:gd name="T60" fmla="*/ 16 w 99"/>
                <a:gd name="T61" fmla="*/ 100 h 173"/>
                <a:gd name="T62" fmla="*/ 73 w 99"/>
                <a:gd name="T63" fmla="*/ 59 h 173"/>
                <a:gd name="T64" fmla="*/ 96 w 99"/>
                <a:gd name="T65" fmla="*/ 42 h 173"/>
                <a:gd name="T66" fmla="*/ 96 w 99"/>
                <a:gd name="T67" fmla="*/ 41 h 173"/>
                <a:gd name="T68" fmla="*/ 93 w 99"/>
                <a:gd name="T69" fmla="*/ 41 h 173"/>
                <a:gd name="T70" fmla="*/ 75 w 99"/>
                <a:gd name="T71" fmla="*/ 43 h 173"/>
                <a:gd name="T72" fmla="*/ 17 w 99"/>
                <a:gd name="T73" fmla="*/ 74 h 173"/>
                <a:gd name="T74" fmla="*/ 20 w 99"/>
                <a:gd name="T75" fmla="*/ 67 h 173"/>
                <a:gd name="T76" fmla="*/ 86 w 99"/>
                <a:gd name="T77" fmla="*/ 12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173">
                  <a:moveTo>
                    <a:pt x="94" y="6"/>
                  </a:moveTo>
                  <a:cubicBezTo>
                    <a:pt x="95" y="4"/>
                    <a:pt x="95" y="2"/>
                    <a:pt x="93" y="1"/>
                  </a:cubicBezTo>
                  <a:cubicBezTo>
                    <a:pt x="92" y="0"/>
                    <a:pt x="90" y="0"/>
                    <a:pt x="89" y="2"/>
                  </a:cubicBezTo>
                  <a:cubicBezTo>
                    <a:pt x="89" y="2"/>
                    <a:pt x="86" y="4"/>
                    <a:pt x="82" y="7"/>
                  </a:cubicBezTo>
                  <a:cubicBezTo>
                    <a:pt x="65" y="20"/>
                    <a:pt x="26" y="50"/>
                    <a:pt x="18" y="60"/>
                  </a:cubicBezTo>
                  <a:cubicBezTo>
                    <a:pt x="17" y="60"/>
                    <a:pt x="16" y="62"/>
                    <a:pt x="15" y="63"/>
                  </a:cubicBezTo>
                  <a:cubicBezTo>
                    <a:pt x="10" y="70"/>
                    <a:pt x="0" y="81"/>
                    <a:pt x="1" y="86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7"/>
                    <a:pt x="2" y="88"/>
                    <a:pt x="4" y="88"/>
                  </a:cubicBezTo>
                  <a:cubicBezTo>
                    <a:pt x="7" y="88"/>
                    <a:pt x="13" y="84"/>
                    <a:pt x="21" y="79"/>
                  </a:cubicBezTo>
                  <a:cubicBezTo>
                    <a:pt x="33" y="71"/>
                    <a:pt x="51" y="59"/>
                    <a:pt x="70" y="53"/>
                  </a:cubicBezTo>
                  <a:cubicBezTo>
                    <a:pt x="71" y="52"/>
                    <a:pt x="72" y="52"/>
                    <a:pt x="73" y="51"/>
                  </a:cubicBezTo>
                  <a:cubicBezTo>
                    <a:pt x="72" y="52"/>
                    <a:pt x="71" y="52"/>
                    <a:pt x="70" y="53"/>
                  </a:cubicBezTo>
                  <a:cubicBezTo>
                    <a:pt x="51" y="66"/>
                    <a:pt x="24" y="83"/>
                    <a:pt x="15" y="92"/>
                  </a:cubicBezTo>
                  <a:cubicBezTo>
                    <a:pt x="14" y="93"/>
                    <a:pt x="13" y="94"/>
                    <a:pt x="12" y="95"/>
                  </a:cubicBezTo>
                  <a:cubicBezTo>
                    <a:pt x="7" y="99"/>
                    <a:pt x="1" y="104"/>
                    <a:pt x="0" y="10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0"/>
                    <a:pt x="1" y="111"/>
                    <a:pt x="3" y="111"/>
                  </a:cubicBezTo>
                  <a:cubicBezTo>
                    <a:pt x="4" y="111"/>
                    <a:pt x="4" y="111"/>
                    <a:pt x="5" y="111"/>
                  </a:cubicBezTo>
                  <a:cubicBezTo>
                    <a:pt x="9" y="110"/>
                    <a:pt x="18" y="106"/>
                    <a:pt x="30" y="101"/>
                  </a:cubicBezTo>
                  <a:cubicBezTo>
                    <a:pt x="46" y="93"/>
                    <a:pt x="66" y="84"/>
                    <a:pt x="80" y="79"/>
                  </a:cubicBezTo>
                  <a:cubicBezTo>
                    <a:pt x="76" y="82"/>
                    <a:pt x="72" y="85"/>
                    <a:pt x="67" y="88"/>
                  </a:cubicBezTo>
                  <a:cubicBezTo>
                    <a:pt x="47" y="104"/>
                    <a:pt x="21" y="123"/>
                    <a:pt x="16" y="127"/>
                  </a:cubicBezTo>
                  <a:cubicBezTo>
                    <a:pt x="16" y="127"/>
                    <a:pt x="16" y="128"/>
                    <a:pt x="15" y="128"/>
                  </a:cubicBezTo>
                  <a:cubicBezTo>
                    <a:pt x="11" y="131"/>
                    <a:pt x="4" y="136"/>
                    <a:pt x="2" y="139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1" y="140"/>
                    <a:pt x="1" y="142"/>
                    <a:pt x="2" y="143"/>
                  </a:cubicBezTo>
                  <a:cubicBezTo>
                    <a:pt x="3" y="144"/>
                    <a:pt x="4" y="144"/>
                    <a:pt x="6" y="144"/>
                  </a:cubicBezTo>
                  <a:cubicBezTo>
                    <a:pt x="14" y="140"/>
                    <a:pt x="14" y="140"/>
                    <a:pt x="14" y="140"/>
                  </a:cubicBezTo>
                  <a:cubicBezTo>
                    <a:pt x="46" y="126"/>
                    <a:pt x="68" y="117"/>
                    <a:pt x="83" y="113"/>
                  </a:cubicBezTo>
                  <a:cubicBezTo>
                    <a:pt x="75" y="119"/>
                    <a:pt x="65" y="127"/>
                    <a:pt x="53" y="135"/>
                  </a:cubicBezTo>
                  <a:cubicBezTo>
                    <a:pt x="36" y="148"/>
                    <a:pt x="18" y="161"/>
                    <a:pt x="9" y="165"/>
                  </a:cubicBezTo>
                  <a:cubicBezTo>
                    <a:pt x="8" y="166"/>
                    <a:pt x="8" y="166"/>
                    <a:pt x="8" y="166"/>
                  </a:cubicBezTo>
                  <a:cubicBezTo>
                    <a:pt x="7" y="166"/>
                    <a:pt x="7" y="166"/>
                    <a:pt x="7" y="16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7" y="166"/>
                    <a:pt x="7" y="166"/>
                    <a:pt x="7" y="166"/>
                  </a:cubicBezTo>
                  <a:cubicBezTo>
                    <a:pt x="5" y="166"/>
                    <a:pt x="4" y="168"/>
                    <a:pt x="4" y="170"/>
                  </a:cubicBezTo>
                  <a:cubicBezTo>
                    <a:pt x="5" y="171"/>
                    <a:pt x="6" y="173"/>
                    <a:pt x="8" y="172"/>
                  </a:cubicBezTo>
                  <a:cubicBezTo>
                    <a:pt x="8" y="172"/>
                    <a:pt x="8" y="172"/>
                    <a:pt x="8" y="172"/>
                  </a:cubicBezTo>
                  <a:cubicBezTo>
                    <a:pt x="9" y="172"/>
                    <a:pt x="8" y="172"/>
                    <a:pt x="9" y="172"/>
                  </a:cubicBezTo>
                  <a:cubicBezTo>
                    <a:pt x="10" y="172"/>
                    <a:pt x="10" y="172"/>
                    <a:pt x="12" y="171"/>
                  </a:cubicBezTo>
                  <a:cubicBezTo>
                    <a:pt x="15" y="170"/>
                    <a:pt x="20" y="169"/>
                    <a:pt x="27" y="167"/>
                  </a:cubicBezTo>
                  <a:cubicBezTo>
                    <a:pt x="48" y="159"/>
                    <a:pt x="83" y="148"/>
                    <a:pt x="96" y="146"/>
                  </a:cubicBezTo>
                  <a:cubicBezTo>
                    <a:pt x="97" y="146"/>
                    <a:pt x="99" y="144"/>
                    <a:pt x="98" y="143"/>
                  </a:cubicBezTo>
                  <a:cubicBezTo>
                    <a:pt x="98" y="141"/>
                    <a:pt x="96" y="140"/>
                    <a:pt x="95" y="140"/>
                  </a:cubicBezTo>
                  <a:cubicBezTo>
                    <a:pt x="83" y="142"/>
                    <a:pt x="55" y="150"/>
                    <a:pt x="34" y="157"/>
                  </a:cubicBezTo>
                  <a:cubicBezTo>
                    <a:pt x="41" y="152"/>
                    <a:pt x="49" y="146"/>
                    <a:pt x="57" y="141"/>
                  </a:cubicBezTo>
                  <a:cubicBezTo>
                    <a:pt x="76" y="126"/>
                    <a:pt x="94" y="112"/>
                    <a:pt x="98" y="107"/>
                  </a:cubicBezTo>
                  <a:cubicBezTo>
                    <a:pt x="98" y="107"/>
                    <a:pt x="98" y="105"/>
                    <a:pt x="98" y="104"/>
                  </a:cubicBezTo>
                  <a:cubicBezTo>
                    <a:pt x="98" y="103"/>
                    <a:pt x="96" y="102"/>
                    <a:pt x="94" y="102"/>
                  </a:cubicBezTo>
                  <a:cubicBezTo>
                    <a:pt x="94" y="102"/>
                    <a:pt x="94" y="102"/>
                    <a:pt x="94" y="102"/>
                  </a:cubicBezTo>
                  <a:cubicBezTo>
                    <a:pt x="93" y="103"/>
                    <a:pt x="94" y="102"/>
                    <a:pt x="92" y="103"/>
                  </a:cubicBezTo>
                  <a:cubicBezTo>
                    <a:pt x="82" y="106"/>
                    <a:pt x="60" y="113"/>
                    <a:pt x="27" y="127"/>
                  </a:cubicBezTo>
                  <a:cubicBezTo>
                    <a:pt x="37" y="120"/>
                    <a:pt x="56" y="105"/>
                    <a:pt x="71" y="93"/>
                  </a:cubicBezTo>
                  <a:cubicBezTo>
                    <a:pt x="81" y="86"/>
                    <a:pt x="89" y="79"/>
                    <a:pt x="93" y="76"/>
                  </a:cubicBezTo>
                  <a:cubicBezTo>
                    <a:pt x="95" y="75"/>
                    <a:pt x="96" y="74"/>
                    <a:pt x="96" y="73"/>
                  </a:cubicBezTo>
                  <a:cubicBezTo>
                    <a:pt x="96" y="71"/>
                    <a:pt x="95" y="69"/>
                    <a:pt x="93" y="69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86" y="68"/>
                    <a:pt x="51" y="84"/>
                    <a:pt x="27" y="95"/>
                  </a:cubicBezTo>
                  <a:cubicBezTo>
                    <a:pt x="23" y="96"/>
                    <a:pt x="19" y="98"/>
                    <a:pt x="16" y="100"/>
                  </a:cubicBezTo>
                  <a:cubicBezTo>
                    <a:pt x="18" y="98"/>
                    <a:pt x="19" y="98"/>
                    <a:pt x="19" y="97"/>
                  </a:cubicBezTo>
                  <a:cubicBezTo>
                    <a:pt x="28" y="88"/>
                    <a:pt x="54" y="71"/>
                    <a:pt x="73" y="59"/>
                  </a:cubicBezTo>
                  <a:cubicBezTo>
                    <a:pt x="82" y="53"/>
                    <a:pt x="90" y="48"/>
                    <a:pt x="94" y="44"/>
                  </a:cubicBezTo>
                  <a:cubicBezTo>
                    <a:pt x="95" y="44"/>
                    <a:pt x="96" y="43"/>
                    <a:pt x="96" y="42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0"/>
                    <a:pt x="95" y="38"/>
                    <a:pt x="93" y="3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87" y="38"/>
                    <a:pt x="81" y="41"/>
                    <a:pt x="75" y="43"/>
                  </a:cubicBezTo>
                  <a:cubicBezTo>
                    <a:pt x="72" y="44"/>
                    <a:pt x="70" y="46"/>
                    <a:pt x="67" y="46"/>
                  </a:cubicBezTo>
                  <a:cubicBezTo>
                    <a:pt x="48" y="53"/>
                    <a:pt x="30" y="65"/>
                    <a:pt x="17" y="74"/>
                  </a:cubicBezTo>
                  <a:cubicBezTo>
                    <a:pt x="15" y="75"/>
                    <a:pt x="13" y="76"/>
                    <a:pt x="11" y="78"/>
                  </a:cubicBezTo>
                  <a:cubicBezTo>
                    <a:pt x="14" y="74"/>
                    <a:pt x="17" y="70"/>
                    <a:pt x="20" y="67"/>
                  </a:cubicBezTo>
                  <a:cubicBezTo>
                    <a:pt x="21" y="66"/>
                    <a:pt x="23" y="64"/>
                    <a:pt x="23" y="64"/>
                  </a:cubicBezTo>
                  <a:cubicBezTo>
                    <a:pt x="30" y="55"/>
                    <a:pt x="69" y="25"/>
                    <a:pt x="86" y="12"/>
                  </a:cubicBezTo>
                  <a:cubicBezTo>
                    <a:pt x="91" y="9"/>
                    <a:pt x="94" y="6"/>
                    <a:pt x="9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13D32E66-F828-4553-88F1-DF51CFC05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1466"/>
              <a:ext cx="275" cy="598"/>
            </a:xfrm>
            <a:custGeom>
              <a:avLst/>
              <a:gdLst>
                <a:gd name="T0" fmla="*/ 114 w 116"/>
                <a:gd name="T1" fmla="*/ 2 h 252"/>
                <a:gd name="T2" fmla="*/ 91 w 116"/>
                <a:gd name="T3" fmla="*/ 23 h 252"/>
                <a:gd name="T4" fmla="*/ 17 w 116"/>
                <a:gd name="T5" fmla="*/ 117 h 252"/>
                <a:gd name="T6" fmla="*/ 3 w 116"/>
                <a:gd name="T7" fmla="*/ 146 h 252"/>
                <a:gd name="T8" fmla="*/ 4 w 116"/>
                <a:gd name="T9" fmla="*/ 149 h 252"/>
                <a:gd name="T10" fmla="*/ 28 w 116"/>
                <a:gd name="T11" fmla="*/ 130 h 252"/>
                <a:gd name="T12" fmla="*/ 68 w 116"/>
                <a:gd name="T13" fmla="*/ 93 h 252"/>
                <a:gd name="T14" fmla="*/ 31 w 116"/>
                <a:gd name="T15" fmla="*/ 139 h 252"/>
                <a:gd name="T16" fmla="*/ 7 w 116"/>
                <a:gd name="T17" fmla="*/ 173 h 252"/>
                <a:gd name="T18" fmla="*/ 5 w 116"/>
                <a:gd name="T19" fmla="*/ 175 h 252"/>
                <a:gd name="T20" fmla="*/ 70 w 116"/>
                <a:gd name="T21" fmla="*/ 128 h 252"/>
                <a:gd name="T22" fmla="*/ 59 w 116"/>
                <a:gd name="T23" fmla="*/ 150 h 252"/>
                <a:gd name="T24" fmla="*/ 9 w 116"/>
                <a:gd name="T25" fmla="*/ 207 h 252"/>
                <a:gd name="T26" fmla="*/ 9 w 116"/>
                <a:gd name="T27" fmla="*/ 207 h 252"/>
                <a:gd name="T28" fmla="*/ 13 w 116"/>
                <a:gd name="T29" fmla="*/ 211 h 252"/>
                <a:gd name="T30" fmla="*/ 82 w 116"/>
                <a:gd name="T31" fmla="*/ 167 h 252"/>
                <a:gd name="T32" fmla="*/ 23 w 116"/>
                <a:gd name="T33" fmla="*/ 223 h 252"/>
                <a:gd name="T34" fmla="*/ 19 w 116"/>
                <a:gd name="T35" fmla="*/ 229 h 252"/>
                <a:gd name="T36" fmla="*/ 8 w 116"/>
                <a:gd name="T37" fmla="*/ 252 h 252"/>
                <a:gd name="T38" fmla="*/ 50 w 116"/>
                <a:gd name="T39" fmla="*/ 227 h 252"/>
                <a:gd name="T40" fmla="*/ 105 w 116"/>
                <a:gd name="T41" fmla="*/ 192 h 252"/>
                <a:gd name="T42" fmla="*/ 47 w 116"/>
                <a:gd name="T43" fmla="*/ 221 h 252"/>
                <a:gd name="T44" fmla="*/ 24 w 116"/>
                <a:gd name="T45" fmla="*/ 233 h 252"/>
                <a:gd name="T46" fmla="*/ 28 w 116"/>
                <a:gd name="T47" fmla="*/ 227 h 252"/>
                <a:gd name="T48" fmla="*/ 104 w 116"/>
                <a:gd name="T49" fmla="*/ 153 h 252"/>
                <a:gd name="T50" fmla="*/ 100 w 116"/>
                <a:gd name="T51" fmla="*/ 148 h 252"/>
                <a:gd name="T52" fmla="*/ 54 w 116"/>
                <a:gd name="T53" fmla="*/ 177 h 252"/>
                <a:gd name="T54" fmla="*/ 38 w 116"/>
                <a:gd name="T55" fmla="*/ 183 h 252"/>
                <a:gd name="T56" fmla="*/ 101 w 116"/>
                <a:gd name="T57" fmla="*/ 105 h 252"/>
                <a:gd name="T58" fmla="*/ 102 w 116"/>
                <a:gd name="T59" fmla="*/ 100 h 252"/>
                <a:gd name="T60" fmla="*/ 98 w 116"/>
                <a:gd name="T61" fmla="*/ 98 h 252"/>
                <a:gd name="T62" fmla="*/ 26 w 116"/>
                <a:gd name="T63" fmla="*/ 155 h 252"/>
                <a:gd name="T64" fmla="*/ 101 w 116"/>
                <a:gd name="T65" fmla="*/ 65 h 252"/>
                <a:gd name="T66" fmla="*/ 101 w 116"/>
                <a:gd name="T67" fmla="*/ 61 h 252"/>
                <a:gd name="T68" fmla="*/ 56 w 116"/>
                <a:gd name="T69" fmla="*/ 96 h 252"/>
                <a:gd name="T70" fmla="*/ 11 w 116"/>
                <a:gd name="T71" fmla="*/ 137 h 252"/>
                <a:gd name="T72" fmla="*/ 59 w 116"/>
                <a:gd name="T73" fmla="*/ 72 h 252"/>
                <a:gd name="T74" fmla="*/ 114 w 116"/>
                <a:gd name="T75" fmla="*/ 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6" h="252">
                  <a:moveTo>
                    <a:pt x="114" y="6"/>
                  </a:moveTo>
                  <a:cubicBezTo>
                    <a:pt x="115" y="5"/>
                    <a:pt x="116" y="3"/>
                    <a:pt x="114" y="2"/>
                  </a:cubicBezTo>
                  <a:cubicBezTo>
                    <a:pt x="113" y="1"/>
                    <a:pt x="111" y="0"/>
                    <a:pt x="110" y="2"/>
                  </a:cubicBezTo>
                  <a:cubicBezTo>
                    <a:pt x="107" y="4"/>
                    <a:pt x="100" y="12"/>
                    <a:pt x="91" y="23"/>
                  </a:cubicBezTo>
                  <a:cubicBezTo>
                    <a:pt x="81" y="35"/>
                    <a:pt x="67" y="52"/>
                    <a:pt x="54" y="68"/>
                  </a:cubicBezTo>
                  <a:cubicBezTo>
                    <a:pt x="40" y="86"/>
                    <a:pt x="26" y="103"/>
                    <a:pt x="17" y="117"/>
                  </a:cubicBezTo>
                  <a:cubicBezTo>
                    <a:pt x="6" y="131"/>
                    <a:pt x="0" y="142"/>
                    <a:pt x="0" y="146"/>
                  </a:cubicBezTo>
                  <a:cubicBezTo>
                    <a:pt x="3" y="146"/>
                    <a:pt x="3" y="146"/>
                    <a:pt x="3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8"/>
                    <a:pt x="2" y="149"/>
                    <a:pt x="4" y="149"/>
                  </a:cubicBezTo>
                  <a:cubicBezTo>
                    <a:pt x="4" y="149"/>
                    <a:pt x="5" y="149"/>
                    <a:pt x="5" y="148"/>
                  </a:cubicBezTo>
                  <a:cubicBezTo>
                    <a:pt x="9" y="147"/>
                    <a:pt x="17" y="140"/>
                    <a:pt x="28" y="130"/>
                  </a:cubicBezTo>
                  <a:cubicBezTo>
                    <a:pt x="38" y="122"/>
                    <a:pt x="50" y="111"/>
                    <a:pt x="61" y="100"/>
                  </a:cubicBezTo>
                  <a:cubicBezTo>
                    <a:pt x="63" y="98"/>
                    <a:pt x="66" y="95"/>
                    <a:pt x="68" y="93"/>
                  </a:cubicBezTo>
                  <a:cubicBezTo>
                    <a:pt x="74" y="87"/>
                    <a:pt x="79" y="82"/>
                    <a:pt x="83" y="78"/>
                  </a:cubicBezTo>
                  <a:cubicBezTo>
                    <a:pt x="70" y="94"/>
                    <a:pt x="48" y="119"/>
                    <a:pt x="31" y="139"/>
                  </a:cubicBezTo>
                  <a:cubicBezTo>
                    <a:pt x="19" y="154"/>
                    <a:pt x="8" y="166"/>
                    <a:pt x="4" y="171"/>
                  </a:cubicBezTo>
                  <a:cubicBezTo>
                    <a:pt x="7" y="173"/>
                    <a:pt x="7" y="173"/>
                    <a:pt x="7" y="173"/>
                  </a:cubicBezTo>
                  <a:cubicBezTo>
                    <a:pt x="4" y="171"/>
                    <a:pt x="4" y="171"/>
                    <a:pt x="4" y="171"/>
                  </a:cubicBezTo>
                  <a:cubicBezTo>
                    <a:pt x="3" y="172"/>
                    <a:pt x="3" y="174"/>
                    <a:pt x="5" y="175"/>
                  </a:cubicBezTo>
                  <a:cubicBezTo>
                    <a:pt x="6" y="176"/>
                    <a:pt x="7" y="176"/>
                    <a:pt x="8" y="175"/>
                  </a:cubicBezTo>
                  <a:cubicBezTo>
                    <a:pt x="19" y="169"/>
                    <a:pt x="48" y="146"/>
                    <a:pt x="70" y="128"/>
                  </a:cubicBezTo>
                  <a:cubicBezTo>
                    <a:pt x="76" y="123"/>
                    <a:pt x="81" y="119"/>
                    <a:pt x="86" y="115"/>
                  </a:cubicBezTo>
                  <a:cubicBezTo>
                    <a:pt x="79" y="125"/>
                    <a:pt x="70" y="138"/>
                    <a:pt x="59" y="150"/>
                  </a:cubicBezTo>
                  <a:cubicBezTo>
                    <a:pt x="50" y="162"/>
                    <a:pt x="41" y="170"/>
                    <a:pt x="34" y="178"/>
                  </a:cubicBezTo>
                  <a:cubicBezTo>
                    <a:pt x="24" y="188"/>
                    <a:pt x="15" y="197"/>
                    <a:pt x="9" y="207"/>
                  </a:cubicBezTo>
                  <a:cubicBezTo>
                    <a:pt x="11" y="209"/>
                    <a:pt x="11" y="209"/>
                    <a:pt x="11" y="209"/>
                  </a:cubicBezTo>
                  <a:cubicBezTo>
                    <a:pt x="9" y="207"/>
                    <a:pt x="9" y="207"/>
                    <a:pt x="9" y="207"/>
                  </a:cubicBezTo>
                  <a:cubicBezTo>
                    <a:pt x="8" y="208"/>
                    <a:pt x="8" y="210"/>
                    <a:pt x="10" y="211"/>
                  </a:cubicBezTo>
                  <a:cubicBezTo>
                    <a:pt x="11" y="212"/>
                    <a:pt x="12" y="212"/>
                    <a:pt x="13" y="211"/>
                  </a:cubicBezTo>
                  <a:cubicBezTo>
                    <a:pt x="22" y="206"/>
                    <a:pt x="39" y="195"/>
                    <a:pt x="57" y="183"/>
                  </a:cubicBezTo>
                  <a:cubicBezTo>
                    <a:pt x="66" y="177"/>
                    <a:pt x="74" y="172"/>
                    <a:pt x="82" y="167"/>
                  </a:cubicBezTo>
                  <a:cubicBezTo>
                    <a:pt x="75" y="173"/>
                    <a:pt x="68" y="180"/>
                    <a:pt x="60" y="187"/>
                  </a:cubicBezTo>
                  <a:cubicBezTo>
                    <a:pt x="44" y="201"/>
                    <a:pt x="29" y="215"/>
                    <a:pt x="23" y="223"/>
                  </a:cubicBezTo>
                  <a:cubicBezTo>
                    <a:pt x="21" y="226"/>
                    <a:pt x="21" y="226"/>
                    <a:pt x="21" y="226"/>
                  </a:cubicBezTo>
                  <a:cubicBezTo>
                    <a:pt x="21" y="226"/>
                    <a:pt x="20" y="227"/>
                    <a:pt x="19" y="229"/>
                  </a:cubicBezTo>
                  <a:cubicBezTo>
                    <a:pt x="14" y="235"/>
                    <a:pt x="5" y="247"/>
                    <a:pt x="5" y="249"/>
                  </a:cubicBezTo>
                  <a:cubicBezTo>
                    <a:pt x="5" y="250"/>
                    <a:pt x="6" y="252"/>
                    <a:pt x="8" y="252"/>
                  </a:cubicBezTo>
                  <a:cubicBezTo>
                    <a:pt x="9" y="252"/>
                    <a:pt x="9" y="252"/>
                    <a:pt x="10" y="251"/>
                  </a:cubicBezTo>
                  <a:cubicBezTo>
                    <a:pt x="17" y="248"/>
                    <a:pt x="33" y="238"/>
                    <a:pt x="50" y="227"/>
                  </a:cubicBezTo>
                  <a:cubicBezTo>
                    <a:pt x="71" y="213"/>
                    <a:pt x="94" y="199"/>
                    <a:pt x="103" y="196"/>
                  </a:cubicBezTo>
                  <a:cubicBezTo>
                    <a:pt x="104" y="195"/>
                    <a:pt x="105" y="193"/>
                    <a:pt x="105" y="192"/>
                  </a:cubicBezTo>
                  <a:cubicBezTo>
                    <a:pt x="104" y="190"/>
                    <a:pt x="102" y="189"/>
                    <a:pt x="100" y="190"/>
                  </a:cubicBezTo>
                  <a:cubicBezTo>
                    <a:pt x="91" y="193"/>
                    <a:pt x="68" y="208"/>
                    <a:pt x="47" y="221"/>
                  </a:cubicBezTo>
                  <a:cubicBezTo>
                    <a:pt x="37" y="228"/>
                    <a:pt x="27" y="234"/>
                    <a:pt x="19" y="239"/>
                  </a:cubicBezTo>
                  <a:cubicBezTo>
                    <a:pt x="21" y="237"/>
                    <a:pt x="23" y="234"/>
                    <a:pt x="24" y="233"/>
                  </a:cubicBezTo>
                  <a:cubicBezTo>
                    <a:pt x="25" y="231"/>
                    <a:pt x="26" y="230"/>
                    <a:pt x="26" y="230"/>
                  </a:cubicBezTo>
                  <a:cubicBezTo>
                    <a:pt x="28" y="227"/>
                    <a:pt x="28" y="227"/>
                    <a:pt x="28" y="227"/>
                  </a:cubicBezTo>
                  <a:cubicBezTo>
                    <a:pt x="34" y="219"/>
                    <a:pt x="49" y="206"/>
                    <a:pt x="64" y="191"/>
                  </a:cubicBezTo>
                  <a:cubicBezTo>
                    <a:pt x="81" y="177"/>
                    <a:pt x="97" y="161"/>
                    <a:pt x="104" y="153"/>
                  </a:cubicBezTo>
                  <a:cubicBezTo>
                    <a:pt x="104" y="152"/>
                    <a:pt x="105" y="150"/>
                    <a:pt x="104" y="149"/>
                  </a:cubicBezTo>
                  <a:cubicBezTo>
                    <a:pt x="103" y="148"/>
                    <a:pt x="101" y="147"/>
                    <a:pt x="100" y="148"/>
                  </a:cubicBezTo>
                  <a:cubicBezTo>
                    <a:pt x="100" y="148"/>
                    <a:pt x="100" y="148"/>
                    <a:pt x="100" y="148"/>
                  </a:cubicBezTo>
                  <a:cubicBezTo>
                    <a:pt x="91" y="153"/>
                    <a:pt x="72" y="165"/>
                    <a:pt x="54" y="177"/>
                  </a:cubicBezTo>
                  <a:cubicBezTo>
                    <a:pt x="44" y="184"/>
                    <a:pt x="33" y="191"/>
                    <a:pt x="25" y="196"/>
                  </a:cubicBezTo>
                  <a:cubicBezTo>
                    <a:pt x="29" y="192"/>
                    <a:pt x="33" y="187"/>
                    <a:pt x="38" y="183"/>
                  </a:cubicBezTo>
                  <a:cubicBezTo>
                    <a:pt x="46" y="175"/>
                    <a:pt x="55" y="166"/>
                    <a:pt x="64" y="154"/>
                  </a:cubicBezTo>
                  <a:cubicBezTo>
                    <a:pt x="82" y="134"/>
                    <a:pt x="96" y="111"/>
                    <a:pt x="101" y="105"/>
                  </a:cubicBezTo>
                  <a:cubicBezTo>
                    <a:pt x="101" y="104"/>
                    <a:pt x="100" y="104"/>
                    <a:pt x="101" y="104"/>
                  </a:cubicBezTo>
                  <a:cubicBezTo>
                    <a:pt x="102" y="103"/>
                    <a:pt x="103" y="101"/>
                    <a:pt x="102" y="100"/>
                  </a:cubicBezTo>
                  <a:cubicBezTo>
                    <a:pt x="101" y="98"/>
                    <a:pt x="99" y="97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95" y="100"/>
                    <a:pt x="82" y="110"/>
                    <a:pt x="66" y="123"/>
                  </a:cubicBezTo>
                  <a:cubicBezTo>
                    <a:pt x="53" y="133"/>
                    <a:pt x="39" y="145"/>
                    <a:pt x="26" y="155"/>
                  </a:cubicBezTo>
                  <a:cubicBezTo>
                    <a:pt x="29" y="151"/>
                    <a:pt x="32" y="147"/>
                    <a:pt x="36" y="144"/>
                  </a:cubicBezTo>
                  <a:cubicBezTo>
                    <a:pt x="62" y="113"/>
                    <a:pt x="97" y="73"/>
                    <a:pt x="101" y="65"/>
                  </a:cubicBezTo>
                  <a:cubicBezTo>
                    <a:pt x="102" y="64"/>
                    <a:pt x="102" y="62"/>
                    <a:pt x="101" y="61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96" y="56"/>
                    <a:pt x="81" y="71"/>
                    <a:pt x="64" y="88"/>
                  </a:cubicBezTo>
                  <a:cubicBezTo>
                    <a:pt x="61" y="91"/>
                    <a:pt x="59" y="93"/>
                    <a:pt x="56" y="96"/>
                  </a:cubicBezTo>
                  <a:cubicBezTo>
                    <a:pt x="46" y="106"/>
                    <a:pt x="34" y="117"/>
                    <a:pt x="24" y="126"/>
                  </a:cubicBezTo>
                  <a:cubicBezTo>
                    <a:pt x="19" y="130"/>
                    <a:pt x="15" y="134"/>
                    <a:pt x="11" y="137"/>
                  </a:cubicBezTo>
                  <a:cubicBezTo>
                    <a:pt x="13" y="132"/>
                    <a:pt x="17" y="127"/>
                    <a:pt x="22" y="121"/>
                  </a:cubicBezTo>
                  <a:cubicBezTo>
                    <a:pt x="32" y="107"/>
                    <a:pt x="45" y="90"/>
                    <a:pt x="59" y="72"/>
                  </a:cubicBezTo>
                  <a:cubicBezTo>
                    <a:pt x="72" y="56"/>
                    <a:pt x="85" y="40"/>
                    <a:pt x="96" y="27"/>
                  </a:cubicBezTo>
                  <a:cubicBezTo>
                    <a:pt x="105" y="16"/>
                    <a:pt x="112" y="8"/>
                    <a:pt x="1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MH_Entry_3">
            <a:extLst>
              <a:ext uri="{FF2B5EF4-FFF2-40B4-BE49-F238E27FC236}">
                <a16:creationId xmlns:a16="http://schemas.microsoft.com/office/drawing/2014/main" id="{D778A054-3DB9-4825-AA27-49FEFEC26F2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186003" y="1212770"/>
            <a:ext cx="3152889" cy="747376"/>
          </a:xfrm>
          <a:prstGeom prst="rect">
            <a:avLst/>
          </a:prstGeom>
          <a:solidFill>
            <a:srgbClr val="6687C3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399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调查方法</a:t>
            </a:r>
          </a:p>
        </p:txBody>
      </p:sp>
      <p:sp>
        <p:nvSpPr>
          <p:cNvPr id="30" name="MH_Number_1">
            <a:extLst>
              <a:ext uri="{FF2B5EF4-FFF2-40B4-BE49-F238E27FC236}">
                <a16:creationId xmlns:a16="http://schemas.microsoft.com/office/drawing/2014/main" id="{427F28C4-EF3E-4EA1-93E9-1BE214493074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9059" y="1276095"/>
            <a:ext cx="589193" cy="62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68" tIns="43333" rIns="86668" bIns="43333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99" b="1" i="0" u="none" strike="noStrike" kern="0" cap="none" spc="0" normalizeH="0" baseline="0" noProof="0" dirty="0">
                <a:ln>
                  <a:noFill/>
                </a:ln>
                <a:solidFill>
                  <a:srgbClr val="2059A8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kumimoji="0" lang="zh-CN" altLang="en-US" sz="2399" b="1" i="0" u="none" strike="noStrike" kern="0" cap="none" spc="0" normalizeH="0" baseline="0" noProof="0" dirty="0">
              <a:ln>
                <a:noFill/>
              </a:ln>
              <a:solidFill>
                <a:srgbClr val="2059A8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806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棱台 6">
            <a:extLst>
              <a:ext uri="{FF2B5EF4-FFF2-40B4-BE49-F238E27FC236}">
                <a16:creationId xmlns:a16="http://schemas.microsoft.com/office/drawing/2014/main" id="{5B0A4263-F09A-452D-9752-5FD595DFB134}"/>
              </a:ext>
            </a:extLst>
          </p:cNvPr>
          <p:cNvSpPr/>
          <p:nvPr/>
        </p:nvSpPr>
        <p:spPr>
          <a:xfrm>
            <a:off x="164869" y="1192876"/>
            <a:ext cx="11862261" cy="4472247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" descr="b3119313b07eca8032bb094b9a2397dda04483db">
            <a:extLst>
              <a:ext uri="{FF2B5EF4-FFF2-40B4-BE49-F238E27FC236}">
                <a16:creationId xmlns:a16="http://schemas.microsoft.com/office/drawing/2014/main" id="{8AD7E423-DDAB-468B-A8A8-7B22C51FE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1AA97931-2E50-4079-8612-C5AF5CD15329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D4D441AE-536B-4A00-8A5D-2B3C16DE2904}"/>
                  </a:ext>
                </a:extLst>
              </p:cNvPr>
              <p:cNvSpPr/>
              <p:nvPr/>
            </p:nvSpPr>
            <p:spPr>
              <a:xfrm>
                <a:off x="698269" y="1930987"/>
                <a:ext cx="10649328" cy="2434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zh-CN" altLang="zh-CN" sz="2800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点样本法调查信控延误调查方案</a:t>
                </a:r>
              </a:p>
              <a:p>
                <a:pPr algn="just">
                  <a:spcAft>
                    <a:spcPts val="0"/>
                  </a:spcAft>
                </a:pPr>
                <a:endParaRPr lang="en-US" altLang="zh-CN" kern="100" dirty="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 </a:t>
                </a: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 </a:t>
                </a:r>
                <a:r>
                  <a:rPr lang="zh-CN" altLang="zh-CN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我们确定的时间间隔为</a:t>
                </a:r>
                <a:r>
                  <a:rPr lang="en-US" altLang="zh-CN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15s</a:t>
                </a:r>
                <a:r>
                  <a:rPr lang="zh-CN" altLang="zh-CN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，计数人员每</a:t>
                </a:r>
                <a:r>
                  <a:rPr lang="en-US" altLang="zh-CN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15s</a:t>
                </a:r>
                <a:r>
                  <a:rPr lang="zh-CN" altLang="zh-CN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记录在自己路段下车辆的停车数，停驶车辆数，总交通量。计数人员每</a:t>
                </a:r>
                <a:r>
                  <a:rPr lang="en-US" altLang="zh-CN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15s</a:t>
                </a:r>
                <a:r>
                  <a:rPr lang="zh-CN" altLang="zh-CN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记录在自己路段车道（我们分为右转，直左，</a:t>
                </a:r>
                <a:r>
                  <a:rPr lang="en-US" altLang="zh-CN" kern="100" dirty="0" err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brt</a:t>
                </a:r>
                <a:r>
                  <a:rPr lang="zh-CN" altLang="zh-CN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车辆）下车辆的停车数，停驶车辆数，总交通量。（相关参数：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i="1" kern="1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i="1" kern="1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Calibri" panose="020F0502020204030204" pitchFamily="34" charset="0"/>
                          </a:rPr>
                          <m:t>ᵪ</m:t>
                        </m:r>
                      </m:e>
                      <m:sup>
                        <m:r>
                          <a:rPr lang="en-US" altLang="zh-CN" i="1" kern="1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=3.84  d=0.10</a:t>
                </a:r>
                <a:r>
                  <a:rPr lang="zh-CN" altLang="zh-CN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）</a:t>
                </a:r>
              </a:p>
            </p:txBody>
          </p:sp>
        </mc:Choice>
        <mc:Fallback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D4D441AE-536B-4A00-8A5D-2B3C16DE29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269" y="1930987"/>
                <a:ext cx="10649328" cy="2434769"/>
              </a:xfrm>
              <a:prstGeom prst="rect">
                <a:avLst/>
              </a:prstGeom>
              <a:blipFill>
                <a:blip r:embed="rId3"/>
                <a:stretch>
                  <a:fillRect l="-515" t="-2757" r="-2635" b="-27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4172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:a16="http://schemas.microsoft.com/office/drawing/2014/main" id="{E1ADB28A-8F60-4253-B308-6E2CF88D6361}"/>
              </a:ext>
            </a:extLst>
          </p:cNvPr>
          <p:cNvSpPr/>
          <p:nvPr/>
        </p:nvSpPr>
        <p:spPr>
          <a:xfrm>
            <a:off x="539059" y="1139317"/>
            <a:ext cx="2686279" cy="4531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5D9CE8-07E3-4629-8864-D2AE3ED348BE}"/>
              </a:ext>
            </a:extLst>
          </p:cNvPr>
          <p:cNvSpPr txBox="1"/>
          <p:nvPr/>
        </p:nvSpPr>
        <p:spPr>
          <a:xfrm>
            <a:off x="539059" y="1139317"/>
            <a:ext cx="3234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最小样本量的确定</a:t>
            </a:r>
          </a:p>
        </p:txBody>
      </p:sp>
      <p:pic>
        <p:nvPicPr>
          <p:cNvPr id="10" name="图片 1" descr="b3119313b07eca8032bb094b9a2397dda04483db">
            <a:extLst>
              <a:ext uri="{FF2B5EF4-FFF2-40B4-BE49-F238E27FC236}">
                <a16:creationId xmlns:a16="http://schemas.microsoft.com/office/drawing/2014/main" id="{82F38368-5DF2-48B5-A9E7-B16584FD1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A9D0678-13F4-4189-A44A-84DF2409BB6A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F50D452-FF98-4FFE-9276-72BD7278E170}"/>
              </a:ext>
            </a:extLst>
          </p:cNvPr>
          <p:cNvSpPr/>
          <p:nvPr/>
        </p:nvSpPr>
        <p:spPr>
          <a:xfrm>
            <a:off x="957492" y="1720734"/>
            <a:ext cx="50236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北进口道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直行总共调查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178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辆车，停车数为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96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辆，停车率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0.54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右转总共调查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辆车，停车数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38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辆，停车率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0.38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西进口道（有</a:t>
            </a:r>
            <a:r>
              <a:rPr lang="en-US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BRT</a:t>
            </a:r>
            <a:r>
              <a:rPr lang="zh-CN" altLang="en-US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车道</a:t>
            </a: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）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直行总共调查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171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辆车，停车数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99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辆，停车率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0.58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掉头总共调查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辆车，停车数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48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辆，停车率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0.48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BRT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总共调查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50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辆车，停车数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30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辆，停车率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0.60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右转总共调查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辆车，停车数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25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辆，停车率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0.25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DCC470C-597C-4431-9DA5-05CF1CF1C45B}"/>
              </a:ext>
            </a:extLst>
          </p:cNvPr>
          <p:cNvSpPr txBox="1"/>
          <p:nvPr/>
        </p:nvSpPr>
        <p:spPr>
          <a:xfrm>
            <a:off x="6210849" y="1724747"/>
            <a:ext cx="561940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东进口道（有</a:t>
            </a:r>
            <a:r>
              <a:rPr lang="en-US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BRT</a:t>
            </a:r>
            <a:r>
              <a:rPr lang="zh-CN" altLang="en-US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车道</a:t>
            </a: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）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直行总共调查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129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辆，停车数为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89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，停车率为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0.69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掉头总共调查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辆，停车数为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53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辆，停车率为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0.53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BRT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总共调查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50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辆，停车数为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34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辆，停车率为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0.68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右转总共调查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辆，停车数为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53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辆，停车率为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0.53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南进口道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直行共调查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102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辆车，停车数为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47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辆，停车率为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0.46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右转总调查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辆，停车数为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34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辆，停车率为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0.34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E25CBE9-A876-4E05-8F81-C63381ADBAE5}"/>
              </a:ext>
            </a:extLst>
          </p:cNvPr>
          <p:cNvSpPr txBox="1"/>
          <p:nvPr/>
        </p:nvSpPr>
        <p:spPr>
          <a:xfrm>
            <a:off x="1053000" y="4971927"/>
            <a:ext cx="9529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备注：由于南北掉头车辆少，总共调查</a:t>
            </a:r>
            <a:r>
              <a:rPr lang="en-US" altLang="zh-CN" dirty="0"/>
              <a:t>8</a:t>
            </a:r>
            <a:r>
              <a:rPr lang="zh-CN" altLang="zh-CN" dirty="0"/>
              <a:t>辆（半小时），停车数为</a:t>
            </a:r>
            <a:r>
              <a:rPr lang="en-US" altLang="zh-CN" dirty="0"/>
              <a:t>7</a:t>
            </a:r>
            <a:r>
              <a:rPr lang="zh-CN" altLang="zh-CN" dirty="0"/>
              <a:t>辆</a:t>
            </a:r>
            <a:r>
              <a:rPr lang="zh-CN" altLang="en-US" dirty="0"/>
              <a:t>，</a:t>
            </a:r>
            <a:r>
              <a:rPr lang="zh-CN" altLang="zh-CN" dirty="0"/>
              <a:t>由于影响较小，故不打算展开调查</a:t>
            </a:r>
            <a:r>
              <a:rPr lang="zh-CN" altLang="en-US" dirty="0"/>
              <a:t>。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1204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56931817-7E1C-4610-B3FB-0A5424426250}"/>
              </a:ext>
            </a:extLst>
          </p:cNvPr>
          <p:cNvSpPr/>
          <p:nvPr/>
        </p:nvSpPr>
        <p:spPr>
          <a:xfrm>
            <a:off x="539059" y="1139317"/>
            <a:ext cx="2686279" cy="4531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E838F43-2E68-4944-9EB7-E691F1E6AA27}"/>
              </a:ext>
            </a:extLst>
          </p:cNvPr>
          <p:cNvSpPr txBox="1"/>
          <p:nvPr/>
        </p:nvSpPr>
        <p:spPr>
          <a:xfrm>
            <a:off x="539059" y="1139317"/>
            <a:ext cx="3234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最小样本量的确定</a:t>
            </a:r>
          </a:p>
        </p:txBody>
      </p:sp>
      <p:pic>
        <p:nvPicPr>
          <p:cNvPr id="11" name="图片 1" descr="b3119313b07eca8032bb094b9a2397dda04483db">
            <a:extLst>
              <a:ext uri="{FF2B5EF4-FFF2-40B4-BE49-F238E27FC236}">
                <a16:creationId xmlns:a16="http://schemas.microsoft.com/office/drawing/2014/main" id="{CF1FAEEB-FD21-4F99-82A4-5484CC831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83D5B387-AF64-4422-A8B5-C5F99E35490D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9B18D060-E2F5-4188-A8A7-4F2B130B0731}"/>
                  </a:ext>
                </a:extLst>
              </p:cNvPr>
              <p:cNvSpPr/>
              <p:nvPr/>
            </p:nvSpPr>
            <p:spPr>
              <a:xfrm>
                <a:off x="539059" y="1844458"/>
                <a:ext cx="9844261" cy="31652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根据最小样本量</a:t>
                </a:r>
                <a:r>
                  <a:rPr lang="zh-CN" altLang="en-US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公式：</a:t>
                </a:r>
                <a:r>
                  <a:rPr lang="en-US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N=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zh-CN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（</m:t>
                        </m:r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zh-CN" altLang="en-US" i="1" kern="100"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𝑝</m:t>
                        </m:r>
                        <m:r>
                          <a:rPr lang="zh-CN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）</m:t>
                        </m:r>
                        <m:sSup>
                          <m:sSupPr>
                            <m:ctrlPr>
                              <a:rPr lang="zh-CN" altLang="zh-CN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 kern="100"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Calibri" panose="020F0502020204030204" pitchFamily="34" charset="0"/>
                              </a:rPr>
                              <m:t>ᵪ</m:t>
                            </m:r>
                          </m:e>
                          <m:sup>
                            <m:r>
                              <a:rPr lang="en-US" altLang="zh-CN" i="1" kern="100"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𝑝</m:t>
                        </m:r>
                        <m:sSup>
                          <m:sSupPr>
                            <m:ctrlPr>
                              <a:rPr lang="zh-CN" altLang="zh-CN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 kern="100"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CN" i="1" kern="100"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zh-CN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得到</a:t>
                </a: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kern="1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zh-CN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北直行</m:t>
                        </m:r>
                      </m:sub>
                    </m:sSub>
                  </m:oMath>
                </a14:m>
                <a:r>
                  <a:rPr lang="en-US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=328</a:t>
                </a:r>
                <a:r>
                  <a:rPr lang="zh-CN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辆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zh-CN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北右</m:t>
                        </m:r>
                      </m:sub>
                    </m:sSub>
                  </m:oMath>
                </a14:m>
                <a:r>
                  <a:rPr lang="en-US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=627</a:t>
                </a:r>
                <a:r>
                  <a:rPr lang="zh-CN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辆</a:t>
                </a: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kern="1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zh-CN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西直行</m:t>
                        </m:r>
                      </m:sub>
                    </m:sSub>
                  </m:oMath>
                </a14:m>
                <a:r>
                  <a:rPr lang="en-US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=279</a:t>
                </a:r>
                <a:r>
                  <a:rPr lang="zh-CN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辆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zh-CN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西掉头</m:t>
                        </m:r>
                      </m:sub>
                    </m:sSub>
                    <m:r>
                      <a:rPr lang="en-US" altLang="zh-CN" i="1" kern="100"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=416</m:t>
                    </m:r>
                  </m:oMath>
                </a14:m>
                <a:r>
                  <a:rPr lang="zh-CN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辆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zh-CN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西</m:t>
                        </m:r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𝐵𝑅𝑇</m:t>
                        </m:r>
                      </m:sub>
                    </m:sSub>
                    <m:r>
                      <a:rPr lang="en-US" altLang="zh-CN" i="1" kern="100"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=256</m:t>
                    </m:r>
                  </m:oMath>
                </a14:m>
                <a:r>
                  <a:rPr lang="zh-CN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辆</a:t>
                </a:r>
                <a14:m>
                  <m:oMath xmlns:m="http://schemas.openxmlformats.org/officeDocument/2006/math">
                    <m:r>
                      <a:rPr lang="en-US" altLang="zh-CN" i="1" kern="100"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  </m:t>
                    </m:r>
                    <m:sSub>
                      <m:sSubPr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zh-CN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西右</m:t>
                        </m:r>
                      </m:sub>
                    </m:sSub>
                  </m:oMath>
                </a14:m>
                <a:r>
                  <a:rPr lang="en-US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=1152</a:t>
                </a:r>
                <a:r>
                  <a:rPr lang="zh-CN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辆</a:t>
                </a: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kern="1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zh-CN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东直行</m:t>
                        </m:r>
                      </m:sub>
                    </m:sSub>
                  </m:oMath>
                </a14:m>
                <a:r>
                  <a:rPr lang="en-US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=172</a:t>
                </a:r>
                <a:r>
                  <a:rPr lang="zh-CN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辆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zh-CN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东掉头</m:t>
                        </m:r>
                      </m:sub>
                    </m:sSub>
                  </m:oMath>
                </a14:m>
                <a:r>
                  <a:rPr lang="en-US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=341</a:t>
                </a:r>
                <a:r>
                  <a:rPr lang="zh-CN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辆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zh-CN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东</m:t>
                        </m:r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𝐵𝑅𝑇</m:t>
                        </m:r>
                      </m:sub>
                    </m:sSub>
                  </m:oMath>
                </a14:m>
                <a:r>
                  <a:rPr lang="en-US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=181</a:t>
                </a:r>
                <a:r>
                  <a:rPr lang="zh-CN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辆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zh-CN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东右</m:t>
                        </m:r>
                      </m:sub>
                    </m:sSub>
                  </m:oMath>
                </a14:m>
                <a:r>
                  <a:rPr lang="en-US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=341</a:t>
                </a:r>
                <a:r>
                  <a:rPr lang="zh-CN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辆</a:t>
                </a: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kern="1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zh-CN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南直行</m:t>
                        </m:r>
                      </m:sub>
                    </m:sSub>
                  </m:oMath>
                </a14:m>
                <a:r>
                  <a:rPr lang="en-US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=451</a:t>
                </a:r>
                <a:r>
                  <a:rPr lang="zh-CN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辆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zh-CN" altLang="zh-CN" i="1" kern="100"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南右</m:t>
                        </m:r>
                      </m:sub>
                    </m:sSub>
                  </m:oMath>
                </a14:m>
                <a:r>
                  <a:rPr lang="en-US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=745</a:t>
                </a:r>
                <a:r>
                  <a:rPr lang="zh-CN" altLang="zh-CN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辆</a:t>
                </a:r>
              </a:p>
              <a:p>
                <a:pPr algn="just">
                  <a:spcAft>
                    <a:spcPts val="0"/>
                  </a:spcAft>
                </a:pPr>
                <a:r>
                  <a:rPr lang="en-US" altLang="zh-CN" sz="1600" kern="100" dirty="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 </a:t>
                </a:r>
                <a:endParaRPr lang="zh-CN" altLang="zh-CN" sz="1600" kern="100" dirty="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9B18D060-E2F5-4188-A8A7-4F2B130B0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59" y="1844458"/>
                <a:ext cx="9844261" cy="3165225"/>
              </a:xfrm>
              <a:prstGeom prst="rect">
                <a:avLst/>
              </a:prstGeom>
              <a:blipFill>
                <a:blip r:embed="rId3"/>
                <a:stretch>
                  <a:fillRect l="-4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52">
            <a:extLst>
              <a:ext uri="{FF2B5EF4-FFF2-40B4-BE49-F238E27FC236}">
                <a16:creationId xmlns:a16="http://schemas.microsoft.com/office/drawing/2014/main" id="{742E7AF7-E19D-4522-9D34-16C03B849AA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645802" y="4706094"/>
            <a:ext cx="737518" cy="1252206"/>
            <a:chOff x="2934" y="598"/>
            <a:chExt cx="1827" cy="3102"/>
          </a:xfrm>
          <a:solidFill>
            <a:srgbClr val="4A67AA"/>
          </a:solidFill>
        </p:grpSpPr>
        <p:sp>
          <p:nvSpPr>
            <p:cNvPr id="8" name="Freeform 53">
              <a:extLst>
                <a:ext uri="{FF2B5EF4-FFF2-40B4-BE49-F238E27FC236}">
                  <a16:creationId xmlns:a16="http://schemas.microsoft.com/office/drawing/2014/main" id="{579169AF-8674-48B2-808B-D662266C48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98" y="598"/>
              <a:ext cx="1763" cy="1824"/>
            </a:xfrm>
            <a:custGeom>
              <a:avLst/>
              <a:gdLst>
                <a:gd name="T0" fmla="*/ 721 w 743"/>
                <a:gd name="T1" fmla="*/ 319 h 770"/>
                <a:gd name="T2" fmla="*/ 675 w 743"/>
                <a:gd name="T3" fmla="*/ 201 h 770"/>
                <a:gd name="T4" fmla="*/ 422 w 743"/>
                <a:gd name="T5" fmla="*/ 20 h 770"/>
                <a:gd name="T6" fmla="*/ 147 w 743"/>
                <a:gd name="T7" fmla="*/ 110 h 770"/>
                <a:gd name="T8" fmla="*/ 115 w 743"/>
                <a:gd name="T9" fmla="*/ 154 h 770"/>
                <a:gd name="T10" fmla="*/ 47 w 743"/>
                <a:gd name="T11" fmla="*/ 253 h 770"/>
                <a:gd name="T12" fmla="*/ 58 w 743"/>
                <a:gd name="T13" fmla="*/ 566 h 770"/>
                <a:gd name="T14" fmla="*/ 158 w 743"/>
                <a:gd name="T15" fmla="*/ 685 h 770"/>
                <a:gd name="T16" fmla="*/ 312 w 743"/>
                <a:gd name="T17" fmla="*/ 738 h 770"/>
                <a:gd name="T18" fmla="*/ 316 w 743"/>
                <a:gd name="T19" fmla="*/ 738 h 770"/>
                <a:gd name="T20" fmla="*/ 709 w 743"/>
                <a:gd name="T21" fmla="*/ 550 h 770"/>
                <a:gd name="T22" fmla="*/ 728 w 743"/>
                <a:gd name="T23" fmla="*/ 483 h 770"/>
                <a:gd name="T24" fmla="*/ 721 w 743"/>
                <a:gd name="T25" fmla="*/ 319 h 770"/>
                <a:gd name="T26" fmla="*/ 464 w 743"/>
                <a:gd name="T27" fmla="*/ 704 h 770"/>
                <a:gd name="T28" fmla="*/ 132 w 743"/>
                <a:gd name="T29" fmla="*/ 602 h 770"/>
                <a:gd name="T30" fmla="*/ 78 w 743"/>
                <a:gd name="T31" fmla="*/ 279 h 770"/>
                <a:gd name="T32" fmla="*/ 91 w 743"/>
                <a:gd name="T33" fmla="*/ 241 h 770"/>
                <a:gd name="T34" fmla="*/ 222 w 743"/>
                <a:gd name="T35" fmla="*/ 93 h 770"/>
                <a:gd name="T36" fmla="*/ 365 w 743"/>
                <a:gd name="T37" fmla="*/ 51 h 770"/>
                <a:gd name="T38" fmla="*/ 548 w 743"/>
                <a:gd name="T39" fmla="*/ 116 h 770"/>
                <a:gd name="T40" fmla="*/ 712 w 743"/>
                <a:gd name="T41" fmla="*/ 354 h 770"/>
                <a:gd name="T42" fmla="*/ 713 w 743"/>
                <a:gd name="T43" fmla="*/ 466 h 770"/>
                <a:gd name="T44" fmla="*/ 464 w 743"/>
                <a:gd name="T45" fmla="*/ 704 h 770"/>
                <a:gd name="T46" fmla="*/ 612 w 743"/>
                <a:gd name="T47" fmla="*/ 145 h 770"/>
                <a:gd name="T48" fmla="*/ 622 w 743"/>
                <a:gd name="T49" fmla="*/ 156 h 770"/>
                <a:gd name="T50" fmla="*/ 313 w 743"/>
                <a:gd name="T51" fmla="*/ 39 h 770"/>
                <a:gd name="T52" fmla="*/ 195 w 743"/>
                <a:gd name="T53" fmla="*/ 88 h 770"/>
                <a:gd name="T54" fmla="*/ 290 w 743"/>
                <a:gd name="T55" fmla="*/ 39 h 770"/>
                <a:gd name="T56" fmla="*/ 612 w 743"/>
                <a:gd name="T57" fmla="*/ 145 h 770"/>
                <a:gd name="T58" fmla="*/ 38 w 743"/>
                <a:gd name="T59" fmla="*/ 443 h 770"/>
                <a:gd name="T60" fmla="*/ 58 w 743"/>
                <a:gd name="T61" fmla="*/ 270 h 770"/>
                <a:gd name="T62" fmla="*/ 71 w 743"/>
                <a:gd name="T63" fmla="*/ 244 h 770"/>
                <a:gd name="T64" fmla="*/ 41 w 743"/>
                <a:gd name="T65" fmla="*/ 402 h 770"/>
                <a:gd name="T66" fmla="*/ 97 w 743"/>
                <a:gd name="T67" fmla="*/ 583 h 770"/>
                <a:gd name="T68" fmla="*/ 146 w 743"/>
                <a:gd name="T69" fmla="*/ 647 h 770"/>
                <a:gd name="T70" fmla="*/ 179 w 743"/>
                <a:gd name="T71" fmla="*/ 676 h 770"/>
                <a:gd name="T72" fmla="*/ 38 w 743"/>
                <a:gd name="T73" fmla="*/ 443 h 770"/>
                <a:gd name="T74" fmla="*/ 627 w 743"/>
                <a:gd name="T75" fmla="*/ 645 h 770"/>
                <a:gd name="T76" fmla="*/ 623 w 743"/>
                <a:gd name="T77" fmla="*/ 641 h 770"/>
                <a:gd name="T78" fmla="*/ 671 w 743"/>
                <a:gd name="T79" fmla="*/ 592 h 770"/>
                <a:gd name="T80" fmla="*/ 627 w 743"/>
                <a:gd name="T81" fmla="*/ 645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3" h="770">
                  <a:moveTo>
                    <a:pt x="721" y="319"/>
                  </a:moveTo>
                  <a:cubicBezTo>
                    <a:pt x="712" y="277"/>
                    <a:pt x="696" y="236"/>
                    <a:pt x="675" y="201"/>
                  </a:cubicBezTo>
                  <a:cubicBezTo>
                    <a:pt x="621" y="110"/>
                    <a:pt x="526" y="40"/>
                    <a:pt x="422" y="20"/>
                  </a:cubicBezTo>
                  <a:cubicBezTo>
                    <a:pt x="319" y="0"/>
                    <a:pt x="217" y="30"/>
                    <a:pt x="147" y="110"/>
                  </a:cubicBezTo>
                  <a:cubicBezTo>
                    <a:pt x="136" y="124"/>
                    <a:pt x="125" y="139"/>
                    <a:pt x="115" y="154"/>
                  </a:cubicBezTo>
                  <a:cubicBezTo>
                    <a:pt x="87" y="184"/>
                    <a:pt x="63" y="218"/>
                    <a:pt x="47" y="253"/>
                  </a:cubicBezTo>
                  <a:cubicBezTo>
                    <a:pt x="0" y="351"/>
                    <a:pt x="11" y="469"/>
                    <a:pt x="58" y="566"/>
                  </a:cubicBezTo>
                  <a:cubicBezTo>
                    <a:pt x="81" y="613"/>
                    <a:pt x="115" y="655"/>
                    <a:pt x="158" y="685"/>
                  </a:cubicBezTo>
                  <a:cubicBezTo>
                    <a:pt x="202" y="717"/>
                    <a:pt x="258" y="731"/>
                    <a:pt x="312" y="738"/>
                  </a:cubicBezTo>
                  <a:cubicBezTo>
                    <a:pt x="313" y="738"/>
                    <a:pt x="315" y="738"/>
                    <a:pt x="316" y="738"/>
                  </a:cubicBezTo>
                  <a:cubicBezTo>
                    <a:pt x="471" y="770"/>
                    <a:pt x="647" y="704"/>
                    <a:pt x="709" y="550"/>
                  </a:cubicBezTo>
                  <a:cubicBezTo>
                    <a:pt x="718" y="528"/>
                    <a:pt x="724" y="506"/>
                    <a:pt x="728" y="483"/>
                  </a:cubicBezTo>
                  <a:cubicBezTo>
                    <a:pt x="743" y="428"/>
                    <a:pt x="738" y="372"/>
                    <a:pt x="721" y="319"/>
                  </a:cubicBezTo>
                  <a:close/>
                  <a:moveTo>
                    <a:pt x="464" y="704"/>
                  </a:moveTo>
                  <a:cubicBezTo>
                    <a:pt x="342" y="739"/>
                    <a:pt x="216" y="697"/>
                    <a:pt x="132" y="602"/>
                  </a:cubicBezTo>
                  <a:cubicBezTo>
                    <a:pt x="51" y="511"/>
                    <a:pt x="45" y="392"/>
                    <a:pt x="78" y="279"/>
                  </a:cubicBezTo>
                  <a:cubicBezTo>
                    <a:pt x="82" y="266"/>
                    <a:pt x="86" y="254"/>
                    <a:pt x="91" y="241"/>
                  </a:cubicBezTo>
                  <a:cubicBezTo>
                    <a:pt x="121" y="182"/>
                    <a:pt x="170" y="134"/>
                    <a:pt x="222" y="93"/>
                  </a:cubicBezTo>
                  <a:cubicBezTo>
                    <a:pt x="266" y="68"/>
                    <a:pt x="314" y="53"/>
                    <a:pt x="365" y="51"/>
                  </a:cubicBezTo>
                  <a:cubicBezTo>
                    <a:pt x="432" y="49"/>
                    <a:pt x="494" y="78"/>
                    <a:pt x="548" y="116"/>
                  </a:cubicBezTo>
                  <a:cubicBezTo>
                    <a:pt x="627" y="172"/>
                    <a:pt x="692" y="258"/>
                    <a:pt x="712" y="354"/>
                  </a:cubicBezTo>
                  <a:cubicBezTo>
                    <a:pt x="717" y="391"/>
                    <a:pt x="718" y="429"/>
                    <a:pt x="713" y="466"/>
                  </a:cubicBezTo>
                  <a:cubicBezTo>
                    <a:pt x="691" y="587"/>
                    <a:pt x="575" y="671"/>
                    <a:pt x="464" y="704"/>
                  </a:cubicBezTo>
                  <a:close/>
                  <a:moveTo>
                    <a:pt x="612" y="145"/>
                  </a:moveTo>
                  <a:cubicBezTo>
                    <a:pt x="615" y="149"/>
                    <a:pt x="619" y="152"/>
                    <a:pt x="622" y="156"/>
                  </a:cubicBezTo>
                  <a:cubicBezTo>
                    <a:pt x="542" y="72"/>
                    <a:pt x="430" y="17"/>
                    <a:pt x="313" y="39"/>
                  </a:cubicBezTo>
                  <a:cubicBezTo>
                    <a:pt x="272" y="47"/>
                    <a:pt x="232" y="64"/>
                    <a:pt x="195" y="88"/>
                  </a:cubicBezTo>
                  <a:cubicBezTo>
                    <a:pt x="222" y="65"/>
                    <a:pt x="254" y="48"/>
                    <a:pt x="290" y="39"/>
                  </a:cubicBezTo>
                  <a:cubicBezTo>
                    <a:pt x="407" y="8"/>
                    <a:pt x="530" y="61"/>
                    <a:pt x="612" y="145"/>
                  </a:cubicBezTo>
                  <a:close/>
                  <a:moveTo>
                    <a:pt x="38" y="443"/>
                  </a:moveTo>
                  <a:cubicBezTo>
                    <a:pt x="29" y="385"/>
                    <a:pt x="36" y="325"/>
                    <a:pt x="58" y="270"/>
                  </a:cubicBezTo>
                  <a:cubicBezTo>
                    <a:pt x="62" y="261"/>
                    <a:pt x="66" y="253"/>
                    <a:pt x="71" y="244"/>
                  </a:cubicBezTo>
                  <a:cubicBezTo>
                    <a:pt x="52" y="295"/>
                    <a:pt x="42" y="350"/>
                    <a:pt x="41" y="402"/>
                  </a:cubicBezTo>
                  <a:cubicBezTo>
                    <a:pt x="40" y="468"/>
                    <a:pt x="61" y="531"/>
                    <a:pt x="97" y="583"/>
                  </a:cubicBezTo>
                  <a:cubicBezTo>
                    <a:pt x="111" y="606"/>
                    <a:pt x="127" y="628"/>
                    <a:pt x="146" y="647"/>
                  </a:cubicBezTo>
                  <a:cubicBezTo>
                    <a:pt x="156" y="658"/>
                    <a:pt x="167" y="667"/>
                    <a:pt x="179" y="676"/>
                  </a:cubicBezTo>
                  <a:cubicBezTo>
                    <a:pt x="100" y="627"/>
                    <a:pt x="52" y="538"/>
                    <a:pt x="38" y="443"/>
                  </a:cubicBezTo>
                  <a:close/>
                  <a:moveTo>
                    <a:pt x="627" y="645"/>
                  </a:moveTo>
                  <a:cubicBezTo>
                    <a:pt x="626" y="643"/>
                    <a:pt x="625" y="641"/>
                    <a:pt x="623" y="641"/>
                  </a:cubicBezTo>
                  <a:cubicBezTo>
                    <a:pt x="641" y="626"/>
                    <a:pt x="657" y="610"/>
                    <a:pt x="671" y="592"/>
                  </a:cubicBezTo>
                  <a:cubicBezTo>
                    <a:pt x="659" y="612"/>
                    <a:pt x="644" y="629"/>
                    <a:pt x="627" y="6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54">
              <a:extLst>
                <a:ext uri="{FF2B5EF4-FFF2-40B4-BE49-F238E27FC236}">
                  <a16:creationId xmlns:a16="http://schemas.microsoft.com/office/drawing/2014/main" id="{91261E56-3B71-4669-BB78-94124B6CF6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34" y="660"/>
              <a:ext cx="524" cy="312"/>
            </a:xfrm>
            <a:custGeom>
              <a:avLst/>
              <a:gdLst>
                <a:gd name="T0" fmla="*/ 208 w 221"/>
                <a:gd name="T1" fmla="*/ 28 h 132"/>
                <a:gd name="T2" fmla="*/ 215 w 221"/>
                <a:gd name="T3" fmla="*/ 18 h 132"/>
                <a:gd name="T4" fmla="*/ 202 w 221"/>
                <a:gd name="T5" fmla="*/ 9 h 132"/>
                <a:gd name="T6" fmla="*/ 167 w 221"/>
                <a:gd name="T7" fmla="*/ 64 h 132"/>
                <a:gd name="T8" fmla="*/ 161 w 221"/>
                <a:gd name="T9" fmla="*/ 76 h 132"/>
                <a:gd name="T10" fmla="*/ 160 w 221"/>
                <a:gd name="T11" fmla="*/ 30 h 132"/>
                <a:gd name="T12" fmla="*/ 145 w 221"/>
                <a:gd name="T13" fmla="*/ 29 h 132"/>
                <a:gd name="T14" fmla="*/ 143 w 221"/>
                <a:gd name="T15" fmla="*/ 54 h 132"/>
                <a:gd name="T16" fmla="*/ 138 w 221"/>
                <a:gd name="T17" fmla="*/ 30 h 132"/>
                <a:gd name="T18" fmla="*/ 138 w 221"/>
                <a:gd name="T19" fmla="*/ 10 h 132"/>
                <a:gd name="T20" fmla="*/ 122 w 221"/>
                <a:gd name="T21" fmla="*/ 11 h 132"/>
                <a:gd name="T22" fmla="*/ 122 w 221"/>
                <a:gd name="T23" fmla="*/ 33 h 132"/>
                <a:gd name="T24" fmla="*/ 128 w 221"/>
                <a:gd name="T25" fmla="*/ 82 h 132"/>
                <a:gd name="T26" fmla="*/ 90 w 221"/>
                <a:gd name="T27" fmla="*/ 75 h 132"/>
                <a:gd name="T28" fmla="*/ 81 w 221"/>
                <a:gd name="T29" fmla="*/ 88 h 132"/>
                <a:gd name="T30" fmla="*/ 9 w 221"/>
                <a:gd name="T31" fmla="*/ 101 h 132"/>
                <a:gd name="T32" fmla="*/ 10 w 221"/>
                <a:gd name="T33" fmla="*/ 117 h 132"/>
                <a:gd name="T34" fmla="*/ 151 w 221"/>
                <a:gd name="T35" fmla="*/ 130 h 132"/>
                <a:gd name="T36" fmla="*/ 156 w 221"/>
                <a:gd name="T37" fmla="*/ 117 h 132"/>
                <a:gd name="T38" fmla="*/ 163 w 221"/>
                <a:gd name="T39" fmla="*/ 112 h 132"/>
                <a:gd name="T40" fmla="*/ 168 w 221"/>
                <a:gd name="T41" fmla="*/ 113 h 132"/>
                <a:gd name="T42" fmla="*/ 175 w 221"/>
                <a:gd name="T43" fmla="*/ 98 h 132"/>
                <a:gd name="T44" fmla="*/ 174 w 221"/>
                <a:gd name="T45" fmla="*/ 98 h 132"/>
                <a:gd name="T46" fmla="*/ 213 w 221"/>
                <a:gd name="T47" fmla="*/ 40 h 132"/>
                <a:gd name="T48" fmla="*/ 208 w 221"/>
                <a:gd name="T49" fmla="*/ 28 h 132"/>
                <a:gd name="T50" fmla="*/ 56 w 221"/>
                <a:gd name="T51" fmla="*/ 107 h 132"/>
                <a:gd name="T52" fmla="*/ 146 w 221"/>
                <a:gd name="T53" fmla="*/ 107 h 132"/>
                <a:gd name="T54" fmla="*/ 148 w 221"/>
                <a:gd name="T55" fmla="*/ 113 h 132"/>
                <a:gd name="T56" fmla="*/ 150 w 221"/>
                <a:gd name="T57" fmla="*/ 115 h 132"/>
                <a:gd name="T58" fmla="*/ 56 w 221"/>
                <a:gd name="T59" fmla="*/ 10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1" h="132">
                  <a:moveTo>
                    <a:pt x="208" y="28"/>
                  </a:moveTo>
                  <a:cubicBezTo>
                    <a:pt x="210" y="25"/>
                    <a:pt x="213" y="21"/>
                    <a:pt x="215" y="18"/>
                  </a:cubicBezTo>
                  <a:cubicBezTo>
                    <a:pt x="221" y="10"/>
                    <a:pt x="209" y="2"/>
                    <a:pt x="202" y="9"/>
                  </a:cubicBezTo>
                  <a:cubicBezTo>
                    <a:pt x="188" y="26"/>
                    <a:pt x="177" y="44"/>
                    <a:pt x="167" y="64"/>
                  </a:cubicBezTo>
                  <a:cubicBezTo>
                    <a:pt x="165" y="68"/>
                    <a:pt x="163" y="72"/>
                    <a:pt x="161" y="76"/>
                  </a:cubicBezTo>
                  <a:cubicBezTo>
                    <a:pt x="160" y="61"/>
                    <a:pt x="159" y="45"/>
                    <a:pt x="160" y="30"/>
                  </a:cubicBezTo>
                  <a:cubicBezTo>
                    <a:pt x="160" y="20"/>
                    <a:pt x="145" y="19"/>
                    <a:pt x="145" y="29"/>
                  </a:cubicBezTo>
                  <a:cubicBezTo>
                    <a:pt x="144" y="37"/>
                    <a:pt x="143" y="46"/>
                    <a:pt x="143" y="54"/>
                  </a:cubicBezTo>
                  <a:cubicBezTo>
                    <a:pt x="141" y="46"/>
                    <a:pt x="139" y="38"/>
                    <a:pt x="138" y="30"/>
                  </a:cubicBezTo>
                  <a:cubicBezTo>
                    <a:pt x="138" y="21"/>
                    <a:pt x="138" y="14"/>
                    <a:pt x="138" y="10"/>
                  </a:cubicBezTo>
                  <a:cubicBezTo>
                    <a:pt x="137" y="0"/>
                    <a:pt x="122" y="2"/>
                    <a:pt x="122" y="11"/>
                  </a:cubicBezTo>
                  <a:cubicBezTo>
                    <a:pt x="121" y="18"/>
                    <a:pt x="122" y="26"/>
                    <a:pt x="122" y="33"/>
                  </a:cubicBezTo>
                  <a:cubicBezTo>
                    <a:pt x="123" y="48"/>
                    <a:pt x="123" y="67"/>
                    <a:pt x="128" y="82"/>
                  </a:cubicBezTo>
                  <a:cubicBezTo>
                    <a:pt x="115" y="80"/>
                    <a:pt x="102" y="78"/>
                    <a:pt x="90" y="75"/>
                  </a:cubicBezTo>
                  <a:cubicBezTo>
                    <a:pt x="81" y="72"/>
                    <a:pt x="77" y="82"/>
                    <a:pt x="81" y="88"/>
                  </a:cubicBezTo>
                  <a:cubicBezTo>
                    <a:pt x="57" y="89"/>
                    <a:pt x="32" y="94"/>
                    <a:pt x="9" y="101"/>
                  </a:cubicBezTo>
                  <a:cubicBezTo>
                    <a:pt x="0" y="104"/>
                    <a:pt x="0" y="116"/>
                    <a:pt x="10" y="117"/>
                  </a:cubicBezTo>
                  <a:cubicBezTo>
                    <a:pt x="56" y="125"/>
                    <a:pt x="104" y="132"/>
                    <a:pt x="151" y="130"/>
                  </a:cubicBezTo>
                  <a:cubicBezTo>
                    <a:pt x="158" y="130"/>
                    <a:pt x="160" y="121"/>
                    <a:pt x="156" y="117"/>
                  </a:cubicBezTo>
                  <a:cubicBezTo>
                    <a:pt x="159" y="117"/>
                    <a:pt x="162" y="115"/>
                    <a:pt x="163" y="112"/>
                  </a:cubicBezTo>
                  <a:cubicBezTo>
                    <a:pt x="165" y="112"/>
                    <a:pt x="166" y="113"/>
                    <a:pt x="168" y="113"/>
                  </a:cubicBezTo>
                  <a:cubicBezTo>
                    <a:pt x="177" y="116"/>
                    <a:pt x="183" y="103"/>
                    <a:pt x="175" y="98"/>
                  </a:cubicBezTo>
                  <a:cubicBezTo>
                    <a:pt x="175" y="98"/>
                    <a:pt x="174" y="98"/>
                    <a:pt x="174" y="98"/>
                  </a:cubicBezTo>
                  <a:cubicBezTo>
                    <a:pt x="185" y="77"/>
                    <a:pt x="198" y="59"/>
                    <a:pt x="213" y="40"/>
                  </a:cubicBezTo>
                  <a:cubicBezTo>
                    <a:pt x="217" y="35"/>
                    <a:pt x="213" y="29"/>
                    <a:pt x="208" y="28"/>
                  </a:cubicBezTo>
                  <a:close/>
                  <a:moveTo>
                    <a:pt x="56" y="107"/>
                  </a:moveTo>
                  <a:cubicBezTo>
                    <a:pt x="86" y="102"/>
                    <a:pt x="116" y="102"/>
                    <a:pt x="146" y="107"/>
                  </a:cubicBezTo>
                  <a:cubicBezTo>
                    <a:pt x="146" y="109"/>
                    <a:pt x="147" y="111"/>
                    <a:pt x="148" y="113"/>
                  </a:cubicBezTo>
                  <a:cubicBezTo>
                    <a:pt x="148" y="114"/>
                    <a:pt x="149" y="115"/>
                    <a:pt x="150" y="115"/>
                  </a:cubicBezTo>
                  <a:cubicBezTo>
                    <a:pt x="118" y="113"/>
                    <a:pt x="87" y="111"/>
                    <a:pt x="56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55">
              <a:extLst>
                <a:ext uri="{FF2B5EF4-FFF2-40B4-BE49-F238E27FC236}">
                  <a16:creationId xmlns:a16="http://schemas.microsoft.com/office/drawing/2014/main" id="{8B466813-778D-4EEA-A966-57B64D428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0" y="1171"/>
              <a:ext cx="76" cy="308"/>
            </a:xfrm>
            <a:custGeom>
              <a:avLst/>
              <a:gdLst>
                <a:gd name="T0" fmla="*/ 28 w 32"/>
                <a:gd name="T1" fmla="*/ 81 h 130"/>
                <a:gd name="T2" fmla="*/ 25 w 32"/>
                <a:gd name="T3" fmla="*/ 10 h 130"/>
                <a:gd name="T4" fmla="*/ 12 w 32"/>
                <a:gd name="T5" fmla="*/ 9 h 130"/>
                <a:gd name="T6" fmla="*/ 9 w 32"/>
                <a:gd name="T7" fmla="*/ 25 h 130"/>
                <a:gd name="T8" fmla="*/ 2 w 32"/>
                <a:gd name="T9" fmla="*/ 49 h 130"/>
                <a:gd name="T10" fmla="*/ 5 w 32"/>
                <a:gd name="T11" fmla="*/ 117 h 130"/>
                <a:gd name="T12" fmla="*/ 16 w 32"/>
                <a:gd name="T13" fmla="*/ 123 h 130"/>
                <a:gd name="T14" fmla="*/ 17 w 32"/>
                <a:gd name="T15" fmla="*/ 125 h 130"/>
                <a:gd name="T16" fmla="*/ 17 w 32"/>
                <a:gd name="T17" fmla="*/ 125 h 130"/>
                <a:gd name="T18" fmla="*/ 27 w 32"/>
                <a:gd name="T19" fmla="*/ 125 h 130"/>
                <a:gd name="T20" fmla="*/ 28 w 32"/>
                <a:gd name="T21" fmla="*/ 8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130">
                  <a:moveTo>
                    <a:pt x="28" y="81"/>
                  </a:moveTo>
                  <a:cubicBezTo>
                    <a:pt x="27" y="57"/>
                    <a:pt x="26" y="33"/>
                    <a:pt x="25" y="10"/>
                  </a:cubicBezTo>
                  <a:cubicBezTo>
                    <a:pt x="25" y="1"/>
                    <a:pt x="13" y="0"/>
                    <a:pt x="12" y="9"/>
                  </a:cubicBezTo>
                  <a:cubicBezTo>
                    <a:pt x="11" y="14"/>
                    <a:pt x="10" y="20"/>
                    <a:pt x="9" y="25"/>
                  </a:cubicBezTo>
                  <a:cubicBezTo>
                    <a:pt x="5" y="31"/>
                    <a:pt x="3" y="45"/>
                    <a:pt x="2" y="49"/>
                  </a:cubicBezTo>
                  <a:cubicBezTo>
                    <a:pt x="0" y="71"/>
                    <a:pt x="1" y="96"/>
                    <a:pt x="5" y="117"/>
                  </a:cubicBezTo>
                  <a:cubicBezTo>
                    <a:pt x="7" y="123"/>
                    <a:pt x="11" y="124"/>
                    <a:pt x="16" y="123"/>
                  </a:cubicBezTo>
                  <a:cubicBezTo>
                    <a:pt x="16" y="124"/>
                    <a:pt x="16" y="125"/>
                    <a:pt x="17" y="125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9" y="128"/>
                    <a:pt x="24" y="130"/>
                    <a:pt x="27" y="125"/>
                  </a:cubicBezTo>
                  <a:cubicBezTo>
                    <a:pt x="32" y="115"/>
                    <a:pt x="29" y="95"/>
                    <a:pt x="28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56">
              <a:extLst>
                <a:ext uri="{FF2B5EF4-FFF2-40B4-BE49-F238E27FC236}">
                  <a16:creationId xmlns:a16="http://schemas.microsoft.com/office/drawing/2014/main" id="{3D314EA2-4DC9-4044-9134-7F36E13CB3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56" y="1157"/>
              <a:ext cx="105" cy="306"/>
            </a:xfrm>
            <a:custGeom>
              <a:avLst/>
              <a:gdLst>
                <a:gd name="T0" fmla="*/ 30 w 44"/>
                <a:gd name="T1" fmla="*/ 7 h 129"/>
                <a:gd name="T2" fmla="*/ 17 w 44"/>
                <a:gd name="T3" fmla="*/ 9 h 129"/>
                <a:gd name="T4" fmla="*/ 16 w 44"/>
                <a:gd name="T5" fmla="*/ 20 h 129"/>
                <a:gd name="T6" fmla="*/ 15 w 44"/>
                <a:gd name="T7" fmla="*/ 12 h 129"/>
                <a:gd name="T8" fmla="*/ 9 w 44"/>
                <a:gd name="T9" fmla="*/ 12 h 129"/>
                <a:gd name="T10" fmla="*/ 11 w 44"/>
                <a:gd name="T11" fmla="*/ 114 h 129"/>
                <a:gd name="T12" fmla="*/ 11 w 44"/>
                <a:gd name="T13" fmla="*/ 115 h 129"/>
                <a:gd name="T14" fmla="*/ 11 w 44"/>
                <a:gd name="T15" fmla="*/ 115 h 129"/>
                <a:gd name="T16" fmla="*/ 11 w 44"/>
                <a:gd name="T17" fmla="*/ 117 h 129"/>
                <a:gd name="T18" fmla="*/ 24 w 44"/>
                <a:gd name="T19" fmla="*/ 119 h 129"/>
                <a:gd name="T20" fmla="*/ 39 w 44"/>
                <a:gd name="T21" fmla="*/ 119 h 129"/>
                <a:gd name="T22" fmla="*/ 30 w 44"/>
                <a:gd name="T23" fmla="*/ 7 h 129"/>
                <a:gd name="T24" fmla="*/ 23 w 44"/>
                <a:gd name="T25" fmla="*/ 42 h 129"/>
                <a:gd name="T26" fmla="*/ 24 w 44"/>
                <a:gd name="T27" fmla="*/ 103 h 129"/>
                <a:gd name="T28" fmla="*/ 23 w 44"/>
                <a:gd name="T29" fmla="*/ 4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29">
                  <a:moveTo>
                    <a:pt x="30" y="7"/>
                  </a:moveTo>
                  <a:cubicBezTo>
                    <a:pt x="27" y="0"/>
                    <a:pt x="17" y="3"/>
                    <a:pt x="17" y="9"/>
                  </a:cubicBezTo>
                  <a:cubicBezTo>
                    <a:pt x="17" y="13"/>
                    <a:pt x="16" y="16"/>
                    <a:pt x="16" y="20"/>
                  </a:cubicBezTo>
                  <a:cubicBezTo>
                    <a:pt x="15" y="17"/>
                    <a:pt x="15" y="15"/>
                    <a:pt x="15" y="12"/>
                  </a:cubicBezTo>
                  <a:cubicBezTo>
                    <a:pt x="14" y="9"/>
                    <a:pt x="10" y="9"/>
                    <a:pt x="9" y="12"/>
                  </a:cubicBezTo>
                  <a:cubicBezTo>
                    <a:pt x="0" y="43"/>
                    <a:pt x="0" y="82"/>
                    <a:pt x="11" y="114"/>
                  </a:cubicBezTo>
                  <a:cubicBezTo>
                    <a:pt x="11" y="114"/>
                    <a:pt x="11" y="114"/>
                    <a:pt x="11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1" y="115"/>
                    <a:pt x="11" y="116"/>
                    <a:pt x="11" y="117"/>
                  </a:cubicBezTo>
                  <a:cubicBezTo>
                    <a:pt x="13" y="122"/>
                    <a:pt x="20" y="122"/>
                    <a:pt x="24" y="119"/>
                  </a:cubicBezTo>
                  <a:cubicBezTo>
                    <a:pt x="24" y="128"/>
                    <a:pt x="39" y="129"/>
                    <a:pt x="39" y="119"/>
                  </a:cubicBezTo>
                  <a:cubicBezTo>
                    <a:pt x="42" y="83"/>
                    <a:pt x="44" y="42"/>
                    <a:pt x="30" y="7"/>
                  </a:cubicBezTo>
                  <a:close/>
                  <a:moveTo>
                    <a:pt x="23" y="42"/>
                  </a:moveTo>
                  <a:cubicBezTo>
                    <a:pt x="25" y="62"/>
                    <a:pt x="25" y="83"/>
                    <a:pt x="24" y="103"/>
                  </a:cubicBezTo>
                  <a:cubicBezTo>
                    <a:pt x="20" y="84"/>
                    <a:pt x="20" y="63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57">
              <a:extLst>
                <a:ext uri="{FF2B5EF4-FFF2-40B4-BE49-F238E27FC236}">
                  <a16:creationId xmlns:a16="http://schemas.microsoft.com/office/drawing/2014/main" id="{E4B23012-F3A3-4628-8D3C-584050421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" y="2306"/>
              <a:ext cx="370" cy="1264"/>
            </a:xfrm>
            <a:custGeom>
              <a:avLst/>
              <a:gdLst>
                <a:gd name="T0" fmla="*/ 141 w 156"/>
                <a:gd name="T1" fmla="*/ 7 h 534"/>
                <a:gd name="T2" fmla="*/ 77 w 156"/>
                <a:gd name="T3" fmla="*/ 160 h 534"/>
                <a:gd name="T4" fmla="*/ 46 w 156"/>
                <a:gd name="T5" fmla="*/ 263 h 534"/>
                <a:gd name="T6" fmla="*/ 47 w 156"/>
                <a:gd name="T7" fmla="*/ 254 h 534"/>
                <a:gd name="T8" fmla="*/ 130 w 156"/>
                <a:gd name="T9" fmla="*/ 9 h 534"/>
                <a:gd name="T10" fmla="*/ 126 w 156"/>
                <a:gd name="T11" fmla="*/ 5 h 534"/>
                <a:gd name="T12" fmla="*/ 36 w 156"/>
                <a:gd name="T13" fmla="*/ 243 h 534"/>
                <a:gd name="T14" fmla="*/ 16 w 156"/>
                <a:gd name="T15" fmla="*/ 372 h 534"/>
                <a:gd name="T16" fmla="*/ 1 w 156"/>
                <a:gd name="T17" fmla="*/ 505 h 534"/>
                <a:gd name="T18" fmla="*/ 16 w 156"/>
                <a:gd name="T19" fmla="*/ 507 h 534"/>
                <a:gd name="T20" fmla="*/ 38 w 156"/>
                <a:gd name="T21" fmla="*/ 366 h 534"/>
                <a:gd name="T22" fmla="*/ 37 w 156"/>
                <a:gd name="T23" fmla="*/ 371 h 534"/>
                <a:gd name="T24" fmla="*/ 16 w 156"/>
                <a:gd name="T25" fmla="*/ 520 h 534"/>
                <a:gd name="T26" fmla="*/ 32 w 156"/>
                <a:gd name="T27" fmla="*/ 524 h 534"/>
                <a:gd name="T28" fmla="*/ 51 w 156"/>
                <a:gd name="T29" fmla="*/ 385 h 534"/>
                <a:gd name="T30" fmla="*/ 77 w 156"/>
                <a:gd name="T31" fmla="*/ 241 h 534"/>
                <a:gd name="T32" fmla="*/ 92 w 156"/>
                <a:gd name="T33" fmla="*/ 161 h 534"/>
                <a:gd name="T34" fmla="*/ 153 w 156"/>
                <a:gd name="T35" fmla="*/ 16 h 534"/>
                <a:gd name="T36" fmla="*/ 141 w 156"/>
                <a:gd name="T37" fmla="*/ 7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6" h="534">
                  <a:moveTo>
                    <a:pt x="141" y="7"/>
                  </a:moveTo>
                  <a:cubicBezTo>
                    <a:pt x="104" y="49"/>
                    <a:pt x="88" y="105"/>
                    <a:pt x="77" y="160"/>
                  </a:cubicBezTo>
                  <a:cubicBezTo>
                    <a:pt x="65" y="194"/>
                    <a:pt x="55" y="228"/>
                    <a:pt x="46" y="263"/>
                  </a:cubicBezTo>
                  <a:cubicBezTo>
                    <a:pt x="46" y="260"/>
                    <a:pt x="47" y="257"/>
                    <a:pt x="47" y="254"/>
                  </a:cubicBezTo>
                  <a:cubicBezTo>
                    <a:pt x="63" y="168"/>
                    <a:pt x="88" y="86"/>
                    <a:pt x="130" y="9"/>
                  </a:cubicBezTo>
                  <a:cubicBezTo>
                    <a:pt x="131" y="6"/>
                    <a:pt x="128" y="3"/>
                    <a:pt x="126" y="5"/>
                  </a:cubicBezTo>
                  <a:cubicBezTo>
                    <a:pt x="73" y="72"/>
                    <a:pt x="52" y="161"/>
                    <a:pt x="36" y="243"/>
                  </a:cubicBezTo>
                  <a:cubicBezTo>
                    <a:pt x="28" y="286"/>
                    <a:pt x="22" y="329"/>
                    <a:pt x="16" y="372"/>
                  </a:cubicBezTo>
                  <a:cubicBezTo>
                    <a:pt x="10" y="415"/>
                    <a:pt x="0" y="462"/>
                    <a:pt x="1" y="505"/>
                  </a:cubicBezTo>
                  <a:cubicBezTo>
                    <a:pt x="1" y="514"/>
                    <a:pt x="15" y="516"/>
                    <a:pt x="16" y="507"/>
                  </a:cubicBezTo>
                  <a:cubicBezTo>
                    <a:pt x="22" y="460"/>
                    <a:pt x="29" y="413"/>
                    <a:pt x="38" y="366"/>
                  </a:cubicBezTo>
                  <a:cubicBezTo>
                    <a:pt x="38" y="368"/>
                    <a:pt x="38" y="370"/>
                    <a:pt x="37" y="371"/>
                  </a:cubicBezTo>
                  <a:cubicBezTo>
                    <a:pt x="30" y="421"/>
                    <a:pt x="28" y="471"/>
                    <a:pt x="16" y="520"/>
                  </a:cubicBezTo>
                  <a:cubicBezTo>
                    <a:pt x="14" y="530"/>
                    <a:pt x="29" y="534"/>
                    <a:pt x="32" y="524"/>
                  </a:cubicBezTo>
                  <a:cubicBezTo>
                    <a:pt x="42" y="478"/>
                    <a:pt x="44" y="431"/>
                    <a:pt x="51" y="385"/>
                  </a:cubicBezTo>
                  <a:cubicBezTo>
                    <a:pt x="58" y="337"/>
                    <a:pt x="67" y="289"/>
                    <a:pt x="77" y="241"/>
                  </a:cubicBezTo>
                  <a:cubicBezTo>
                    <a:pt x="82" y="215"/>
                    <a:pt x="87" y="188"/>
                    <a:pt x="92" y="161"/>
                  </a:cubicBezTo>
                  <a:cubicBezTo>
                    <a:pt x="109" y="111"/>
                    <a:pt x="129" y="63"/>
                    <a:pt x="153" y="16"/>
                  </a:cubicBezTo>
                  <a:cubicBezTo>
                    <a:pt x="156" y="8"/>
                    <a:pt x="147" y="0"/>
                    <a:pt x="14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58">
              <a:extLst>
                <a:ext uri="{FF2B5EF4-FFF2-40B4-BE49-F238E27FC236}">
                  <a16:creationId xmlns:a16="http://schemas.microsoft.com/office/drawing/2014/main" id="{93F4F23F-C683-4FF0-AA03-FF1B56100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0" y="2301"/>
              <a:ext cx="361" cy="1269"/>
            </a:xfrm>
            <a:custGeom>
              <a:avLst/>
              <a:gdLst>
                <a:gd name="T0" fmla="*/ 145 w 152"/>
                <a:gd name="T1" fmla="*/ 396 h 536"/>
                <a:gd name="T2" fmla="*/ 134 w 152"/>
                <a:gd name="T3" fmla="*/ 250 h 536"/>
                <a:gd name="T4" fmla="*/ 38 w 152"/>
                <a:gd name="T5" fmla="*/ 5 h 536"/>
                <a:gd name="T6" fmla="*/ 24 w 152"/>
                <a:gd name="T7" fmla="*/ 11 h 536"/>
                <a:gd name="T8" fmla="*/ 6 w 152"/>
                <a:gd name="T9" fmla="*/ 10 h 536"/>
                <a:gd name="T10" fmla="*/ 8 w 152"/>
                <a:gd name="T11" fmla="*/ 20 h 536"/>
                <a:gd name="T12" fmla="*/ 59 w 152"/>
                <a:gd name="T13" fmla="*/ 82 h 536"/>
                <a:gd name="T14" fmla="*/ 85 w 152"/>
                <a:gd name="T15" fmla="*/ 155 h 536"/>
                <a:gd name="T16" fmla="*/ 101 w 152"/>
                <a:gd name="T17" fmla="*/ 241 h 536"/>
                <a:gd name="T18" fmla="*/ 124 w 152"/>
                <a:gd name="T19" fmla="*/ 509 h 536"/>
                <a:gd name="T20" fmla="*/ 130 w 152"/>
                <a:gd name="T21" fmla="*/ 517 h 536"/>
                <a:gd name="T22" fmla="*/ 129 w 152"/>
                <a:gd name="T23" fmla="*/ 521 h 536"/>
                <a:gd name="T24" fmla="*/ 146 w 152"/>
                <a:gd name="T25" fmla="*/ 525 h 536"/>
                <a:gd name="T26" fmla="*/ 145 w 152"/>
                <a:gd name="T27" fmla="*/ 39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2" h="536">
                  <a:moveTo>
                    <a:pt x="145" y="396"/>
                  </a:moveTo>
                  <a:cubicBezTo>
                    <a:pt x="143" y="347"/>
                    <a:pt x="140" y="298"/>
                    <a:pt x="134" y="250"/>
                  </a:cubicBezTo>
                  <a:cubicBezTo>
                    <a:pt x="122" y="162"/>
                    <a:pt x="97" y="73"/>
                    <a:pt x="38" y="5"/>
                  </a:cubicBezTo>
                  <a:cubicBezTo>
                    <a:pt x="33" y="0"/>
                    <a:pt x="24" y="5"/>
                    <a:pt x="24" y="11"/>
                  </a:cubicBezTo>
                  <a:cubicBezTo>
                    <a:pt x="19" y="9"/>
                    <a:pt x="13" y="8"/>
                    <a:pt x="6" y="10"/>
                  </a:cubicBezTo>
                  <a:cubicBezTo>
                    <a:pt x="0" y="11"/>
                    <a:pt x="1" y="21"/>
                    <a:pt x="8" y="20"/>
                  </a:cubicBezTo>
                  <a:cubicBezTo>
                    <a:pt x="34" y="19"/>
                    <a:pt x="50" y="62"/>
                    <a:pt x="59" y="82"/>
                  </a:cubicBezTo>
                  <a:cubicBezTo>
                    <a:pt x="69" y="106"/>
                    <a:pt x="77" y="130"/>
                    <a:pt x="85" y="155"/>
                  </a:cubicBezTo>
                  <a:cubicBezTo>
                    <a:pt x="91" y="184"/>
                    <a:pt x="97" y="213"/>
                    <a:pt x="101" y="241"/>
                  </a:cubicBezTo>
                  <a:cubicBezTo>
                    <a:pt x="117" y="330"/>
                    <a:pt x="121" y="420"/>
                    <a:pt x="124" y="509"/>
                  </a:cubicBezTo>
                  <a:cubicBezTo>
                    <a:pt x="124" y="514"/>
                    <a:pt x="127" y="516"/>
                    <a:pt x="130" y="517"/>
                  </a:cubicBezTo>
                  <a:cubicBezTo>
                    <a:pt x="130" y="518"/>
                    <a:pt x="129" y="519"/>
                    <a:pt x="129" y="521"/>
                  </a:cubicBezTo>
                  <a:cubicBezTo>
                    <a:pt x="127" y="532"/>
                    <a:pt x="144" y="536"/>
                    <a:pt x="146" y="525"/>
                  </a:cubicBezTo>
                  <a:cubicBezTo>
                    <a:pt x="152" y="483"/>
                    <a:pt x="146" y="438"/>
                    <a:pt x="145" y="3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59">
              <a:extLst>
                <a:ext uri="{FF2B5EF4-FFF2-40B4-BE49-F238E27FC236}">
                  <a16:creationId xmlns:a16="http://schemas.microsoft.com/office/drawing/2014/main" id="{7BE345D7-A6D4-44D4-BF7A-DB0E2348E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" y="3502"/>
              <a:ext cx="328" cy="94"/>
            </a:xfrm>
            <a:custGeom>
              <a:avLst/>
              <a:gdLst>
                <a:gd name="T0" fmla="*/ 130 w 138"/>
                <a:gd name="T1" fmla="*/ 22 h 40"/>
                <a:gd name="T2" fmla="*/ 120 w 138"/>
                <a:gd name="T3" fmla="*/ 18 h 40"/>
                <a:gd name="T4" fmla="*/ 111 w 138"/>
                <a:gd name="T5" fmla="*/ 10 h 40"/>
                <a:gd name="T6" fmla="*/ 77 w 138"/>
                <a:gd name="T7" fmla="*/ 10 h 40"/>
                <a:gd name="T8" fmla="*/ 55 w 138"/>
                <a:gd name="T9" fmla="*/ 11 h 40"/>
                <a:gd name="T10" fmla="*/ 34 w 138"/>
                <a:gd name="T11" fmla="*/ 11 h 40"/>
                <a:gd name="T12" fmla="*/ 14 w 138"/>
                <a:gd name="T13" fmla="*/ 4 h 40"/>
                <a:gd name="T14" fmla="*/ 4 w 138"/>
                <a:gd name="T15" fmla="*/ 14 h 40"/>
                <a:gd name="T16" fmla="*/ 11 w 138"/>
                <a:gd name="T17" fmla="*/ 29 h 40"/>
                <a:gd name="T18" fmla="*/ 125 w 138"/>
                <a:gd name="T19" fmla="*/ 39 h 40"/>
                <a:gd name="T20" fmla="*/ 130 w 138"/>
                <a:gd name="T2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8" h="40">
                  <a:moveTo>
                    <a:pt x="130" y="22"/>
                  </a:moveTo>
                  <a:cubicBezTo>
                    <a:pt x="126" y="21"/>
                    <a:pt x="123" y="19"/>
                    <a:pt x="120" y="18"/>
                  </a:cubicBezTo>
                  <a:cubicBezTo>
                    <a:pt x="120" y="14"/>
                    <a:pt x="117" y="10"/>
                    <a:pt x="111" y="10"/>
                  </a:cubicBezTo>
                  <a:cubicBezTo>
                    <a:pt x="100" y="10"/>
                    <a:pt x="88" y="10"/>
                    <a:pt x="77" y="10"/>
                  </a:cubicBezTo>
                  <a:cubicBezTo>
                    <a:pt x="70" y="10"/>
                    <a:pt x="62" y="10"/>
                    <a:pt x="55" y="11"/>
                  </a:cubicBezTo>
                  <a:cubicBezTo>
                    <a:pt x="48" y="11"/>
                    <a:pt x="41" y="11"/>
                    <a:pt x="34" y="11"/>
                  </a:cubicBezTo>
                  <a:cubicBezTo>
                    <a:pt x="27" y="10"/>
                    <a:pt x="20" y="8"/>
                    <a:pt x="14" y="4"/>
                  </a:cubicBezTo>
                  <a:cubicBezTo>
                    <a:pt x="7" y="0"/>
                    <a:pt x="0" y="9"/>
                    <a:pt x="4" y="14"/>
                  </a:cubicBezTo>
                  <a:cubicBezTo>
                    <a:pt x="0" y="19"/>
                    <a:pt x="2" y="29"/>
                    <a:pt x="11" y="29"/>
                  </a:cubicBezTo>
                  <a:cubicBezTo>
                    <a:pt x="49" y="29"/>
                    <a:pt x="87" y="34"/>
                    <a:pt x="125" y="39"/>
                  </a:cubicBezTo>
                  <a:cubicBezTo>
                    <a:pt x="134" y="40"/>
                    <a:pt x="138" y="26"/>
                    <a:pt x="13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0">
              <a:extLst>
                <a:ext uri="{FF2B5EF4-FFF2-40B4-BE49-F238E27FC236}">
                  <a16:creationId xmlns:a16="http://schemas.microsoft.com/office/drawing/2014/main" id="{EC2AB5F2-BAC4-4C4B-94A5-5170ADEEF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3" y="3499"/>
              <a:ext cx="351" cy="102"/>
            </a:xfrm>
            <a:custGeom>
              <a:avLst/>
              <a:gdLst>
                <a:gd name="T0" fmla="*/ 139 w 148"/>
                <a:gd name="T1" fmla="*/ 10 h 43"/>
                <a:gd name="T2" fmla="*/ 132 w 148"/>
                <a:gd name="T3" fmla="*/ 8 h 43"/>
                <a:gd name="T4" fmla="*/ 122 w 148"/>
                <a:gd name="T5" fmla="*/ 1 h 43"/>
                <a:gd name="T6" fmla="*/ 48 w 148"/>
                <a:gd name="T7" fmla="*/ 11 h 43"/>
                <a:gd name="T8" fmla="*/ 1 w 148"/>
                <a:gd name="T9" fmla="*/ 8 h 43"/>
                <a:gd name="T10" fmla="*/ 3 w 148"/>
                <a:gd name="T11" fmla="*/ 16 h 43"/>
                <a:gd name="T12" fmla="*/ 5 w 148"/>
                <a:gd name="T13" fmla="*/ 23 h 43"/>
                <a:gd name="T14" fmla="*/ 6 w 148"/>
                <a:gd name="T15" fmla="*/ 35 h 43"/>
                <a:gd name="T16" fmla="*/ 54 w 148"/>
                <a:gd name="T17" fmla="*/ 38 h 43"/>
                <a:gd name="T18" fmla="*/ 57 w 148"/>
                <a:gd name="T19" fmla="*/ 38 h 43"/>
                <a:gd name="T20" fmla="*/ 143 w 148"/>
                <a:gd name="T21" fmla="*/ 25 h 43"/>
                <a:gd name="T22" fmla="*/ 139 w 148"/>
                <a:gd name="T2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8" h="43">
                  <a:moveTo>
                    <a:pt x="139" y="10"/>
                  </a:moveTo>
                  <a:cubicBezTo>
                    <a:pt x="136" y="9"/>
                    <a:pt x="134" y="8"/>
                    <a:pt x="132" y="8"/>
                  </a:cubicBezTo>
                  <a:cubicBezTo>
                    <a:pt x="131" y="4"/>
                    <a:pt x="127" y="0"/>
                    <a:pt x="122" y="1"/>
                  </a:cubicBezTo>
                  <a:cubicBezTo>
                    <a:pt x="97" y="6"/>
                    <a:pt x="73" y="9"/>
                    <a:pt x="48" y="11"/>
                  </a:cubicBezTo>
                  <a:cubicBezTo>
                    <a:pt x="32" y="10"/>
                    <a:pt x="17" y="8"/>
                    <a:pt x="1" y="8"/>
                  </a:cubicBezTo>
                  <a:cubicBezTo>
                    <a:pt x="2" y="11"/>
                    <a:pt x="3" y="13"/>
                    <a:pt x="3" y="16"/>
                  </a:cubicBezTo>
                  <a:cubicBezTo>
                    <a:pt x="4" y="19"/>
                    <a:pt x="4" y="21"/>
                    <a:pt x="5" y="23"/>
                  </a:cubicBezTo>
                  <a:cubicBezTo>
                    <a:pt x="0" y="26"/>
                    <a:pt x="0" y="34"/>
                    <a:pt x="6" y="35"/>
                  </a:cubicBezTo>
                  <a:cubicBezTo>
                    <a:pt x="22" y="38"/>
                    <a:pt x="39" y="38"/>
                    <a:pt x="54" y="38"/>
                  </a:cubicBezTo>
                  <a:cubicBezTo>
                    <a:pt x="55" y="38"/>
                    <a:pt x="56" y="38"/>
                    <a:pt x="57" y="38"/>
                  </a:cubicBezTo>
                  <a:cubicBezTo>
                    <a:pt x="88" y="42"/>
                    <a:pt x="120" y="43"/>
                    <a:pt x="143" y="25"/>
                  </a:cubicBezTo>
                  <a:cubicBezTo>
                    <a:pt x="148" y="21"/>
                    <a:pt x="146" y="11"/>
                    <a:pt x="13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1">
              <a:extLst>
                <a:ext uri="{FF2B5EF4-FFF2-40B4-BE49-F238E27FC236}">
                  <a16:creationId xmlns:a16="http://schemas.microsoft.com/office/drawing/2014/main" id="{6EFF02C2-A395-472D-855B-FB6CB23F32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4" y="2310"/>
              <a:ext cx="625" cy="661"/>
            </a:xfrm>
            <a:custGeom>
              <a:avLst/>
              <a:gdLst>
                <a:gd name="T0" fmla="*/ 250 w 263"/>
                <a:gd name="T1" fmla="*/ 3 h 279"/>
                <a:gd name="T2" fmla="*/ 106 w 263"/>
                <a:gd name="T3" fmla="*/ 107 h 279"/>
                <a:gd name="T4" fmla="*/ 3 w 263"/>
                <a:gd name="T5" fmla="*/ 261 h 279"/>
                <a:gd name="T6" fmla="*/ 16 w 263"/>
                <a:gd name="T7" fmla="*/ 271 h 279"/>
                <a:gd name="T8" fmla="*/ 139 w 263"/>
                <a:gd name="T9" fmla="*/ 138 h 279"/>
                <a:gd name="T10" fmla="*/ 254 w 263"/>
                <a:gd name="T11" fmla="*/ 25 h 279"/>
                <a:gd name="T12" fmla="*/ 255 w 263"/>
                <a:gd name="T13" fmla="*/ 18 h 279"/>
                <a:gd name="T14" fmla="*/ 250 w 263"/>
                <a:gd name="T15" fmla="*/ 3 h 279"/>
                <a:gd name="T16" fmla="*/ 60 w 263"/>
                <a:gd name="T17" fmla="*/ 195 h 279"/>
                <a:gd name="T18" fmla="*/ 49 w 263"/>
                <a:gd name="T19" fmla="*/ 207 h 279"/>
                <a:gd name="T20" fmla="*/ 58 w 263"/>
                <a:gd name="T21" fmla="*/ 195 h 279"/>
                <a:gd name="T22" fmla="*/ 60 w 263"/>
                <a:gd name="T23" fmla="*/ 195 h 279"/>
                <a:gd name="T24" fmla="*/ 128 w 263"/>
                <a:gd name="T25" fmla="*/ 126 h 279"/>
                <a:gd name="T26" fmla="*/ 92 w 263"/>
                <a:gd name="T27" fmla="*/ 162 h 279"/>
                <a:gd name="T28" fmla="*/ 206 w 263"/>
                <a:gd name="T29" fmla="*/ 55 h 279"/>
                <a:gd name="T30" fmla="*/ 128 w 263"/>
                <a:gd name="T31" fmla="*/ 126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3" h="279">
                  <a:moveTo>
                    <a:pt x="250" y="3"/>
                  </a:moveTo>
                  <a:cubicBezTo>
                    <a:pt x="193" y="21"/>
                    <a:pt x="146" y="65"/>
                    <a:pt x="106" y="107"/>
                  </a:cubicBezTo>
                  <a:cubicBezTo>
                    <a:pt x="65" y="152"/>
                    <a:pt x="26" y="204"/>
                    <a:pt x="3" y="261"/>
                  </a:cubicBezTo>
                  <a:cubicBezTo>
                    <a:pt x="0" y="269"/>
                    <a:pt x="9" y="279"/>
                    <a:pt x="16" y="271"/>
                  </a:cubicBezTo>
                  <a:cubicBezTo>
                    <a:pt x="55" y="225"/>
                    <a:pt x="96" y="180"/>
                    <a:pt x="139" y="138"/>
                  </a:cubicBezTo>
                  <a:cubicBezTo>
                    <a:pt x="178" y="100"/>
                    <a:pt x="222" y="69"/>
                    <a:pt x="254" y="25"/>
                  </a:cubicBezTo>
                  <a:cubicBezTo>
                    <a:pt x="256" y="22"/>
                    <a:pt x="256" y="20"/>
                    <a:pt x="255" y="18"/>
                  </a:cubicBezTo>
                  <a:cubicBezTo>
                    <a:pt x="263" y="14"/>
                    <a:pt x="259" y="0"/>
                    <a:pt x="250" y="3"/>
                  </a:cubicBezTo>
                  <a:close/>
                  <a:moveTo>
                    <a:pt x="60" y="195"/>
                  </a:moveTo>
                  <a:cubicBezTo>
                    <a:pt x="57" y="199"/>
                    <a:pt x="53" y="203"/>
                    <a:pt x="49" y="207"/>
                  </a:cubicBezTo>
                  <a:cubicBezTo>
                    <a:pt x="52" y="203"/>
                    <a:pt x="55" y="199"/>
                    <a:pt x="58" y="195"/>
                  </a:cubicBezTo>
                  <a:cubicBezTo>
                    <a:pt x="58" y="195"/>
                    <a:pt x="59" y="195"/>
                    <a:pt x="60" y="195"/>
                  </a:cubicBezTo>
                  <a:close/>
                  <a:moveTo>
                    <a:pt x="128" y="126"/>
                  </a:moveTo>
                  <a:cubicBezTo>
                    <a:pt x="115" y="138"/>
                    <a:pt x="103" y="149"/>
                    <a:pt x="92" y="162"/>
                  </a:cubicBezTo>
                  <a:cubicBezTo>
                    <a:pt x="125" y="122"/>
                    <a:pt x="164" y="85"/>
                    <a:pt x="206" y="55"/>
                  </a:cubicBezTo>
                  <a:cubicBezTo>
                    <a:pt x="181" y="80"/>
                    <a:pt x="153" y="102"/>
                    <a:pt x="128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2">
              <a:extLst>
                <a:ext uri="{FF2B5EF4-FFF2-40B4-BE49-F238E27FC236}">
                  <a16:creationId xmlns:a16="http://schemas.microsoft.com/office/drawing/2014/main" id="{7437E61B-3FE1-463F-838C-9E23F26E8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" y="2306"/>
              <a:ext cx="646" cy="658"/>
            </a:xfrm>
            <a:custGeom>
              <a:avLst/>
              <a:gdLst>
                <a:gd name="T0" fmla="*/ 266 w 272"/>
                <a:gd name="T1" fmla="*/ 261 h 278"/>
                <a:gd name="T2" fmla="*/ 128 w 272"/>
                <a:gd name="T3" fmla="*/ 70 h 278"/>
                <a:gd name="T4" fmla="*/ 7 w 272"/>
                <a:gd name="T5" fmla="*/ 3 h 278"/>
                <a:gd name="T6" fmla="*/ 6 w 272"/>
                <a:gd name="T7" fmla="*/ 12 h 278"/>
                <a:gd name="T8" fmla="*/ 35 w 272"/>
                <a:gd name="T9" fmla="*/ 21 h 278"/>
                <a:gd name="T10" fmla="*/ 31 w 272"/>
                <a:gd name="T11" fmla="*/ 20 h 278"/>
                <a:gd name="T12" fmla="*/ 27 w 272"/>
                <a:gd name="T13" fmla="*/ 34 h 278"/>
                <a:gd name="T14" fmla="*/ 211 w 272"/>
                <a:gd name="T15" fmla="*/ 211 h 278"/>
                <a:gd name="T16" fmla="*/ 220 w 272"/>
                <a:gd name="T17" fmla="*/ 225 h 278"/>
                <a:gd name="T18" fmla="*/ 246 w 272"/>
                <a:gd name="T19" fmla="*/ 264 h 278"/>
                <a:gd name="T20" fmla="*/ 252 w 272"/>
                <a:gd name="T21" fmla="*/ 268 h 278"/>
                <a:gd name="T22" fmla="*/ 254 w 272"/>
                <a:gd name="T23" fmla="*/ 271 h 278"/>
                <a:gd name="T24" fmla="*/ 266 w 272"/>
                <a:gd name="T25" fmla="*/ 26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2" h="278">
                  <a:moveTo>
                    <a:pt x="266" y="261"/>
                  </a:moveTo>
                  <a:cubicBezTo>
                    <a:pt x="225" y="204"/>
                    <a:pt x="185" y="122"/>
                    <a:pt x="128" y="70"/>
                  </a:cubicBezTo>
                  <a:cubicBezTo>
                    <a:pt x="96" y="34"/>
                    <a:pt x="54" y="0"/>
                    <a:pt x="7" y="3"/>
                  </a:cubicBezTo>
                  <a:cubicBezTo>
                    <a:pt x="1" y="3"/>
                    <a:pt x="0" y="11"/>
                    <a:pt x="6" y="12"/>
                  </a:cubicBezTo>
                  <a:cubicBezTo>
                    <a:pt x="16" y="14"/>
                    <a:pt x="26" y="17"/>
                    <a:pt x="35" y="21"/>
                  </a:cubicBezTo>
                  <a:cubicBezTo>
                    <a:pt x="34" y="21"/>
                    <a:pt x="32" y="20"/>
                    <a:pt x="31" y="20"/>
                  </a:cubicBezTo>
                  <a:cubicBezTo>
                    <a:pt x="21" y="19"/>
                    <a:pt x="19" y="31"/>
                    <a:pt x="27" y="34"/>
                  </a:cubicBezTo>
                  <a:cubicBezTo>
                    <a:pt x="107" y="66"/>
                    <a:pt x="163" y="140"/>
                    <a:pt x="211" y="211"/>
                  </a:cubicBezTo>
                  <a:cubicBezTo>
                    <a:pt x="214" y="216"/>
                    <a:pt x="217" y="221"/>
                    <a:pt x="220" y="225"/>
                  </a:cubicBezTo>
                  <a:cubicBezTo>
                    <a:pt x="229" y="239"/>
                    <a:pt x="237" y="252"/>
                    <a:pt x="246" y="264"/>
                  </a:cubicBezTo>
                  <a:cubicBezTo>
                    <a:pt x="247" y="266"/>
                    <a:pt x="249" y="268"/>
                    <a:pt x="252" y="268"/>
                  </a:cubicBezTo>
                  <a:cubicBezTo>
                    <a:pt x="252" y="269"/>
                    <a:pt x="253" y="270"/>
                    <a:pt x="254" y="271"/>
                  </a:cubicBezTo>
                  <a:cubicBezTo>
                    <a:pt x="260" y="278"/>
                    <a:pt x="272" y="268"/>
                    <a:pt x="266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3">
              <a:extLst>
                <a:ext uri="{FF2B5EF4-FFF2-40B4-BE49-F238E27FC236}">
                  <a16:creationId xmlns:a16="http://schemas.microsoft.com/office/drawing/2014/main" id="{4D24A69C-4E5D-467F-A38F-C034B411A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5" y="3542"/>
              <a:ext cx="188" cy="158"/>
            </a:xfrm>
            <a:custGeom>
              <a:avLst/>
              <a:gdLst>
                <a:gd name="T0" fmla="*/ 78 w 79"/>
                <a:gd name="T1" fmla="*/ 45 h 67"/>
                <a:gd name="T2" fmla="*/ 63 w 79"/>
                <a:gd name="T3" fmla="*/ 26 h 67"/>
                <a:gd name="T4" fmla="*/ 34 w 79"/>
                <a:gd name="T5" fmla="*/ 5 h 67"/>
                <a:gd name="T6" fmla="*/ 26 w 79"/>
                <a:gd name="T7" fmla="*/ 15 h 67"/>
                <a:gd name="T8" fmla="*/ 32 w 79"/>
                <a:gd name="T9" fmla="*/ 23 h 67"/>
                <a:gd name="T10" fmla="*/ 12 w 79"/>
                <a:gd name="T11" fmla="*/ 9 h 67"/>
                <a:gd name="T12" fmla="*/ 4 w 79"/>
                <a:gd name="T13" fmla="*/ 19 h 67"/>
                <a:gd name="T14" fmla="*/ 58 w 79"/>
                <a:gd name="T15" fmla="*/ 62 h 67"/>
                <a:gd name="T16" fmla="*/ 69 w 79"/>
                <a:gd name="T17" fmla="*/ 54 h 67"/>
                <a:gd name="T18" fmla="*/ 78 w 79"/>
                <a:gd name="T19" fmla="*/ 4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67">
                  <a:moveTo>
                    <a:pt x="78" y="45"/>
                  </a:moveTo>
                  <a:cubicBezTo>
                    <a:pt x="77" y="37"/>
                    <a:pt x="69" y="31"/>
                    <a:pt x="63" y="26"/>
                  </a:cubicBezTo>
                  <a:cubicBezTo>
                    <a:pt x="54" y="18"/>
                    <a:pt x="44" y="11"/>
                    <a:pt x="34" y="5"/>
                  </a:cubicBezTo>
                  <a:cubicBezTo>
                    <a:pt x="27" y="0"/>
                    <a:pt x="21" y="10"/>
                    <a:pt x="26" y="15"/>
                  </a:cubicBezTo>
                  <a:cubicBezTo>
                    <a:pt x="28" y="18"/>
                    <a:pt x="30" y="21"/>
                    <a:pt x="32" y="23"/>
                  </a:cubicBezTo>
                  <a:cubicBezTo>
                    <a:pt x="25" y="18"/>
                    <a:pt x="19" y="13"/>
                    <a:pt x="12" y="9"/>
                  </a:cubicBezTo>
                  <a:cubicBezTo>
                    <a:pt x="5" y="4"/>
                    <a:pt x="0" y="14"/>
                    <a:pt x="4" y="19"/>
                  </a:cubicBezTo>
                  <a:cubicBezTo>
                    <a:pt x="18" y="37"/>
                    <a:pt x="40" y="49"/>
                    <a:pt x="58" y="62"/>
                  </a:cubicBezTo>
                  <a:cubicBezTo>
                    <a:pt x="64" y="67"/>
                    <a:pt x="71" y="60"/>
                    <a:pt x="69" y="54"/>
                  </a:cubicBezTo>
                  <a:cubicBezTo>
                    <a:pt x="74" y="56"/>
                    <a:pt x="79" y="50"/>
                    <a:pt x="78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4">
              <a:extLst>
                <a:ext uri="{FF2B5EF4-FFF2-40B4-BE49-F238E27FC236}">
                  <a16:creationId xmlns:a16="http://schemas.microsoft.com/office/drawing/2014/main" id="{E002E11E-B467-46A9-87E2-CE59CBC80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" y="3542"/>
              <a:ext cx="159" cy="154"/>
            </a:xfrm>
            <a:custGeom>
              <a:avLst/>
              <a:gdLst>
                <a:gd name="T0" fmla="*/ 60 w 67"/>
                <a:gd name="T1" fmla="*/ 6 h 65"/>
                <a:gd name="T2" fmla="*/ 51 w 67"/>
                <a:gd name="T3" fmla="*/ 8 h 65"/>
                <a:gd name="T4" fmla="*/ 46 w 67"/>
                <a:gd name="T5" fmla="*/ 0 h 65"/>
                <a:gd name="T6" fmla="*/ 4 w 67"/>
                <a:gd name="T7" fmla="*/ 38 h 65"/>
                <a:gd name="T8" fmla="*/ 14 w 67"/>
                <a:gd name="T9" fmla="*/ 50 h 65"/>
                <a:gd name="T10" fmla="*/ 14 w 67"/>
                <a:gd name="T11" fmla="*/ 50 h 65"/>
                <a:gd name="T12" fmla="*/ 28 w 67"/>
                <a:gd name="T13" fmla="*/ 58 h 65"/>
                <a:gd name="T14" fmla="*/ 45 w 67"/>
                <a:gd name="T15" fmla="*/ 36 h 65"/>
                <a:gd name="T16" fmla="*/ 65 w 67"/>
                <a:gd name="T17" fmla="*/ 16 h 65"/>
                <a:gd name="T18" fmla="*/ 65 w 67"/>
                <a:gd name="T19" fmla="*/ 16 h 65"/>
                <a:gd name="T20" fmla="*/ 60 w 67"/>
                <a:gd name="T21" fmla="*/ 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65">
                  <a:moveTo>
                    <a:pt x="60" y="6"/>
                  </a:moveTo>
                  <a:cubicBezTo>
                    <a:pt x="57" y="6"/>
                    <a:pt x="54" y="7"/>
                    <a:pt x="51" y="8"/>
                  </a:cubicBezTo>
                  <a:cubicBezTo>
                    <a:pt x="53" y="5"/>
                    <a:pt x="50" y="0"/>
                    <a:pt x="46" y="0"/>
                  </a:cubicBezTo>
                  <a:cubicBezTo>
                    <a:pt x="27" y="3"/>
                    <a:pt x="15" y="24"/>
                    <a:pt x="4" y="38"/>
                  </a:cubicBezTo>
                  <a:cubicBezTo>
                    <a:pt x="0" y="44"/>
                    <a:pt x="7" y="52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2" y="58"/>
                    <a:pt x="22" y="65"/>
                    <a:pt x="28" y="58"/>
                  </a:cubicBezTo>
                  <a:cubicBezTo>
                    <a:pt x="34" y="52"/>
                    <a:pt x="39" y="43"/>
                    <a:pt x="45" y="36"/>
                  </a:cubicBezTo>
                  <a:cubicBezTo>
                    <a:pt x="51" y="29"/>
                    <a:pt x="61" y="24"/>
                    <a:pt x="65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7" y="12"/>
                    <a:pt x="65" y="6"/>
                    <a:pt x="6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65">
              <a:extLst>
                <a:ext uri="{FF2B5EF4-FFF2-40B4-BE49-F238E27FC236}">
                  <a16:creationId xmlns:a16="http://schemas.microsoft.com/office/drawing/2014/main" id="{08BF674D-BC4E-4960-AAF1-E4460D23F0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6" y="3272"/>
              <a:ext cx="399" cy="322"/>
            </a:xfrm>
            <a:custGeom>
              <a:avLst/>
              <a:gdLst>
                <a:gd name="T0" fmla="*/ 110 w 168"/>
                <a:gd name="T1" fmla="*/ 9 h 136"/>
                <a:gd name="T2" fmla="*/ 46 w 168"/>
                <a:gd name="T3" fmla="*/ 15 h 136"/>
                <a:gd name="T4" fmla="*/ 8 w 168"/>
                <a:gd name="T5" fmla="*/ 127 h 136"/>
                <a:gd name="T6" fmla="*/ 24 w 168"/>
                <a:gd name="T7" fmla="*/ 127 h 136"/>
                <a:gd name="T8" fmla="*/ 38 w 168"/>
                <a:gd name="T9" fmla="*/ 74 h 136"/>
                <a:gd name="T10" fmla="*/ 74 w 168"/>
                <a:gd name="T11" fmla="*/ 49 h 136"/>
                <a:gd name="T12" fmla="*/ 117 w 168"/>
                <a:gd name="T13" fmla="*/ 52 h 136"/>
                <a:gd name="T14" fmla="*/ 143 w 168"/>
                <a:gd name="T15" fmla="*/ 124 h 136"/>
                <a:gd name="T16" fmla="*/ 160 w 168"/>
                <a:gd name="T17" fmla="*/ 124 h 136"/>
                <a:gd name="T18" fmla="*/ 110 w 168"/>
                <a:gd name="T19" fmla="*/ 9 h 136"/>
                <a:gd name="T20" fmla="*/ 75 w 168"/>
                <a:gd name="T21" fmla="*/ 32 h 136"/>
                <a:gd name="T22" fmla="*/ 77 w 168"/>
                <a:gd name="T23" fmla="*/ 30 h 136"/>
                <a:gd name="T24" fmla="*/ 100 w 168"/>
                <a:gd name="T25" fmla="*/ 25 h 136"/>
                <a:gd name="T26" fmla="*/ 111 w 168"/>
                <a:gd name="T27" fmla="*/ 31 h 136"/>
                <a:gd name="T28" fmla="*/ 75 w 168"/>
                <a:gd name="T29" fmla="*/ 3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8" h="136">
                  <a:moveTo>
                    <a:pt x="110" y="9"/>
                  </a:moveTo>
                  <a:cubicBezTo>
                    <a:pt x="91" y="0"/>
                    <a:pt x="66" y="3"/>
                    <a:pt x="46" y="15"/>
                  </a:cubicBezTo>
                  <a:cubicBezTo>
                    <a:pt x="7" y="38"/>
                    <a:pt x="0" y="87"/>
                    <a:pt x="8" y="127"/>
                  </a:cubicBezTo>
                  <a:cubicBezTo>
                    <a:pt x="9" y="136"/>
                    <a:pt x="23" y="136"/>
                    <a:pt x="24" y="127"/>
                  </a:cubicBezTo>
                  <a:cubicBezTo>
                    <a:pt x="27" y="109"/>
                    <a:pt x="31" y="91"/>
                    <a:pt x="38" y="74"/>
                  </a:cubicBezTo>
                  <a:cubicBezTo>
                    <a:pt x="47" y="63"/>
                    <a:pt x="60" y="54"/>
                    <a:pt x="74" y="49"/>
                  </a:cubicBezTo>
                  <a:cubicBezTo>
                    <a:pt x="88" y="44"/>
                    <a:pt x="104" y="45"/>
                    <a:pt x="117" y="52"/>
                  </a:cubicBezTo>
                  <a:cubicBezTo>
                    <a:pt x="140" y="65"/>
                    <a:pt x="138" y="101"/>
                    <a:pt x="143" y="124"/>
                  </a:cubicBezTo>
                  <a:cubicBezTo>
                    <a:pt x="145" y="132"/>
                    <a:pt x="158" y="132"/>
                    <a:pt x="160" y="124"/>
                  </a:cubicBezTo>
                  <a:cubicBezTo>
                    <a:pt x="168" y="82"/>
                    <a:pt x="162" y="18"/>
                    <a:pt x="110" y="9"/>
                  </a:cubicBezTo>
                  <a:close/>
                  <a:moveTo>
                    <a:pt x="75" y="32"/>
                  </a:moveTo>
                  <a:cubicBezTo>
                    <a:pt x="76" y="31"/>
                    <a:pt x="76" y="31"/>
                    <a:pt x="77" y="30"/>
                  </a:cubicBezTo>
                  <a:cubicBezTo>
                    <a:pt x="85" y="26"/>
                    <a:pt x="93" y="24"/>
                    <a:pt x="100" y="25"/>
                  </a:cubicBezTo>
                  <a:cubicBezTo>
                    <a:pt x="104" y="27"/>
                    <a:pt x="107" y="29"/>
                    <a:pt x="111" y="31"/>
                  </a:cubicBezTo>
                  <a:cubicBezTo>
                    <a:pt x="99" y="28"/>
                    <a:pt x="87" y="29"/>
                    <a:pt x="7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66">
              <a:extLst>
                <a:ext uri="{FF2B5EF4-FFF2-40B4-BE49-F238E27FC236}">
                  <a16:creationId xmlns:a16="http://schemas.microsoft.com/office/drawing/2014/main" id="{FF70FEB0-511B-4B07-9258-74F758D66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1" y="1607"/>
              <a:ext cx="163" cy="145"/>
            </a:xfrm>
            <a:custGeom>
              <a:avLst/>
              <a:gdLst>
                <a:gd name="T0" fmla="*/ 59 w 69"/>
                <a:gd name="T1" fmla="*/ 1 h 61"/>
                <a:gd name="T2" fmla="*/ 52 w 69"/>
                <a:gd name="T3" fmla="*/ 1 h 61"/>
                <a:gd name="T4" fmla="*/ 20 w 69"/>
                <a:gd name="T5" fmla="*/ 25 h 61"/>
                <a:gd name="T6" fmla="*/ 5 w 69"/>
                <a:gd name="T7" fmla="*/ 44 h 61"/>
                <a:gd name="T8" fmla="*/ 17 w 69"/>
                <a:gd name="T9" fmla="*/ 54 h 61"/>
                <a:gd name="T10" fmla="*/ 22 w 69"/>
                <a:gd name="T11" fmla="*/ 49 h 61"/>
                <a:gd name="T12" fmla="*/ 24 w 69"/>
                <a:gd name="T13" fmla="*/ 48 h 61"/>
                <a:gd name="T14" fmla="*/ 40 w 69"/>
                <a:gd name="T15" fmla="*/ 33 h 61"/>
                <a:gd name="T16" fmla="*/ 63 w 69"/>
                <a:gd name="T17" fmla="*/ 16 h 61"/>
                <a:gd name="T18" fmla="*/ 59 w 69"/>
                <a:gd name="T19" fmla="*/ 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61">
                  <a:moveTo>
                    <a:pt x="59" y="1"/>
                  </a:moveTo>
                  <a:cubicBezTo>
                    <a:pt x="57" y="0"/>
                    <a:pt x="55" y="0"/>
                    <a:pt x="52" y="1"/>
                  </a:cubicBezTo>
                  <a:cubicBezTo>
                    <a:pt x="41" y="6"/>
                    <a:pt x="27" y="13"/>
                    <a:pt x="20" y="25"/>
                  </a:cubicBezTo>
                  <a:cubicBezTo>
                    <a:pt x="15" y="30"/>
                    <a:pt x="9" y="37"/>
                    <a:pt x="5" y="44"/>
                  </a:cubicBezTo>
                  <a:cubicBezTo>
                    <a:pt x="0" y="51"/>
                    <a:pt x="10" y="61"/>
                    <a:pt x="17" y="54"/>
                  </a:cubicBezTo>
                  <a:cubicBezTo>
                    <a:pt x="18" y="52"/>
                    <a:pt x="20" y="51"/>
                    <a:pt x="22" y="49"/>
                  </a:cubicBezTo>
                  <a:cubicBezTo>
                    <a:pt x="23" y="49"/>
                    <a:pt x="23" y="49"/>
                    <a:pt x="24" y="48"/>
                  </a:cubicBezTo>
                  <a:cubicBezTo>
                    <a:pt x="30" y="44"/>
                    <a:pt x="35" y="39"/>
                    <a:pt x="40" y="33"/>
                  </a:cubicBezTo>
                  <a:cubicBezTo>
                    <a:pt x="47" y="27"/>
                    <a:pt x="55" y="22"/>
                    <a:pt x="63" y="16"/>
                  </a:cubicBezTo>
                  <a:cubicBezTo>
                    <a:pt x="69" y="12"/>
                    <a:pt x="65" y="3"/>
                    <a:pt x="5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67">
              <a:extLst>
                <a:ext uri="{FF2B5EF4-FFF2-40B4-BE49-F238E27FC236}">
                  <a16:creationId xmlns:a16="http://schemas.microsoft.com/office/drawing/2014/main" id="{2F90B558-52DE-48AE-9152-DE476BE14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" y="1515"/>
              <a:ext cx="176" cy="139"/>
            </a:xfrm>
            <a:custGeom>
              <a:avLst/>
              <a:gdLst>
                <a:gd name="T0" fmla="*/ 65 w 74"/>
                <a:gd name="T1" fmla="*/ 38 h 59"/>
                <a:gd name="T2" fmla="*/ 21 w 74"/>
                <a:gd name="T3" fmla="*/ 4 h 59"/>
                <a:gd name="T4" fmla="*/ 9 w 74"/>
                <a:gd name="T5" fmla="*/ 14 h 59"/>
                <a:gd name="T6" fmla="*/ 4 w 74"/>
                <a:gd name="T7" fmla="*/ 14 h 59"/>
                <a:gd name="T8" fmla="*/ 1 w 74"/>
                <a:gd name="T9" fmla="*/ 18 h 59"/>
                <a:gd name="T10" fmla="*/ 18 w 74"/>
                <a:gd name="T11" fmla="*/ 34 h 59"/>
                <a:gd name="T12" fmla="*/ 45 w 74"/>
                <a:gd name="T13" fmla="*/ 52 h 59"/>
                <a:gd name="T14" fmla="*/ 54 w 74"/>
                <a:gd name="T15" fmla="*/ 52 h 59"/>
                <a:gd name="T16" fmla="*/ 55 w 74"/>
                <a:gd name="T17" fmla="*/ 53 h 59"/>
                <a:gd name="T18" fmla="*/ 65 w 74"/>
                <a:gd name="T19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59">
                  <a:moveTo>
                    <a:pt x="65" y="38"/>
                  </a:moveTo>
                  <a:cubicBezTo>
                    <a:pt x="49" y="28"/>
                    <a:pt x="36" y="14"/>
                    <a:pt x="21" y="4"/>
                  </a:cubicBezTo>
                  <a:cubicBezTo>
                    <a:pt x="14" y="0"/>
                    <a:pt x="5" y="8"/>
                    <a:pt x="9" y="14"/>
                  </a:cubicBezTo>
                  <a:cubicBezTo>
                    <a:pt x="8" y="14"/>
                    <a:pt x="6" y="14"/>
                    <a:pt x="4" y="14"/>
                  </a:cubicBezTo>
                  <a:cubicBezTo>
                    <a:pt x="2" y="14"/>
                    <a:pt x="0" y="16"/>
                    <a:pt x="1" y="18"/>
                  </a:cubicBezTo>
                  <a:cubicBezTo>
                    <a:pt x="5" y="26"/>
                    <a:pt x="11" y="29"/>
                    <a:pt x="18" y="34"/>
                  </a:cubicBezTo>
                  <a:cubicBezTo>
                    <a:pt x="27" y="40"/>
                    <a:pt x="36" y="46"/>
                    <a:pt x="45" y="52"/>
                  </a:cubicBezTo>
                  <a:cubicBezTo>
                    <a:pt x="48" y="54"/>
                    <a:pt x="52" y="53"/>
                    <a:pt x="54" y="52"/>
                  </a:cubicBezTo>
                  <a:cubicBezTo>
                    <a:pt x="54" y="52"/>
                    <a:pt x="55" y="52"/>
                    <a:pt x="55" y="53"/>
                  </a:cubicBezTo>
                  <a:cubicBezTo>
                    <a:pt x="65" y="59"/>
                    <a:pt x="74" y="44"/>
                    <a:pt x="6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68">
              <a:extLst>
                <a:ext uri="{FF2B5EF4-FFF2-40B4-BE49-F238E27FC236}">
                  <a16:creationId xmlns:a16="http://schemas.microsoft.com/office/drawing/2014/main" id="{19AF9DDA-D8A4-457E-A2F6-8C3333C85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9" y="1553"/>
              <a:ext cx="1163" cy="450"/>
            </a:xfrm>
            <a:custGeom>
              <a:avLst/>
              <a:gdLst>
                <a:gd name="T0" fmla="*/ 470 w 490"/>
                <a:gd name="T1" fmla="*/ 9 h 190"/>
                <a:gd name="T2" fmla="*/ 423 w 490"/>
                <a:gd name="T3" fmla="*/ 77 h 190"/>
                <a:gd name="T4" fmla="*/ 366 w 490"/>
                <a:gd name="T5" fmla="*/ 117 h 190"/>
                <a:gd name="T6" fmla="*/ 213 w 490"/>
                <a:gd name="T7" fmla="*/ 148 h 190"/>
                <a:gd name="T8" fmla="*/ 64 w 490"/>
                <a:gd name="T9" fmla="*/ 116 h 190"/>
                <a:gd name="T10" fmla="*/ 21 w 490"/>
                <a:gd name="T11" fmla="*/ 57 h 190"/>
                <a:gd name="T12" fmla="*/ 17 w 490"/>
                <a:gd name="T13" fmla="*/ 53 h 190"/>
                <a:gd name="T14" fmla="*/ 17 w 490"/>
                <a:gd name="T15" fmla="*/ 52 h 190"/>
                <a:gd name="T16" fmla="*/ 2 w 490"/>
                <a:gd name="T17" fmla="*/ 56 h 190"/>
                <a:gd name="T18" fmla="*/ 50 w 490"/>
                <a:gd name="T19" fmla="*/ 129 h 190"/>
                <a:gd name="T20" fmla="*/ 117 w 490"/>
                <a:gd name="T21" fmla="*/ 170 h 190"/>
                <a:gd name="T22" fmla="*/ 284 w 490"/>
                <a:gd name="T23" fmla="*/ 176 h 190"/>
                <a:gd name="T24" fmla="*/ 433 w 490"/>
                <a:gd name="T25" fmla="*/ 93 h 190"/>
                <a:gd name="T26" fmla="*/ 487 w 490"/>
                <a:gd name="T27" fmla="*/ 15 h 190"/>
                <a:gd name="T28" fmla="*/ 470 w 490"/>
                <a:gd name="T29" fmla="*/ 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0" h="190">
                  <a:moveTo>
                    <a:pt x="470" y="9"/>
                  </a:moveTo>
                  <a:cubicBezTo>
                    <a:pt x="456" y="33"/>
                    <a:pt x="440" y="57"/>
                    <a:pt x="423" y="77"/>
                  </a:cubicBezTo>
                  <a:cubicBezTo>
                    <a:pt x="405" y="93"/>
                    <a:pt x="385" y="106"/>
                    <a:pt x="366" y="117"/>
                  </a:cubicBezTo>
                  <a:cubicBezTo>
                    <a:pt x="320" y="143"/>
                    <a:pt x="265" y="149"/>
                    <a:pt x="213" y="148"/>
                  </a:cubicBezTo>
                  <a:cubicBezTo>
                    <a:pt x="168" y="147"/>
                    <a:pt x="106" y="142"/>
                    <a:pt x="64" y="116"/>
                  </a:cubicBezTo>
                  <a:cubicBezTo>
                    <a:pt x="45" y="100"/>
                    <a:pt x="31" y="79"/>
                    <a:pt x="21" y="57"/>
                  </a:cubicBezTo>
                  <a:cubicBezTo>
                    <a:pt x="20" y="55"/>
                    <a:pt x="19" y="54"/>
                    <a:pt x="17" y="53"/>
                  </a:cubicBezTo>
                  <a:cubicBezTo>
                    <a:pt x="17" y="53"/>
                    <a:pt x="17" y="52"/>
                    <a:pt x="17" y="52"/>
                  </a:cubicBezTo>
                  <a:cubicBezTo>
                    <a:pt x="15" y="42"/>
                    <a:pt x="0" y="46"/>
                    <a:pt x="2" y="56"/>
                  </a:cubicBezTo>
                  <a:cubicBezTo>
                    <a:pt x="7" y="89"/>
                    <a:pt x="25" y="112"/>
                    <a:pt x="50" y="129"/>
                  </a:cubicBezTo>
                  <a:cubicBezTo>
                    <a:pt x="70" y="147"/>
                    <a:pt x="93" y="161"/>
                    <a:pt x="117" y="170"/>
                  </a:cubicBezTo>
                  <a:cubicBezTo>
                    <a:pt x="169" y="190"/>
                    <a:pt x="230" y="182"/>
                    <a:pt x="284" y="176"/>
                  </a:cubicBezTo>
                  <a:cubicBezTo>
                    <a:pt x="347" y="169"/>
                    <a:pt x="395" y="137"/>
                    <a:pt x="433" y="93"/>
                  </a:cubicBezTo>
                  <a:cubicBezTo>
                    <a:pt x="457" y="72"/>
                    <a:pt x="478" y="45"/>
                    <a:pt x="487" y="15"/>
                  </a:cubicBezTo>
                  <a:cubicBezTo>
                    <a:pt x="490" y="5"/>
                    <a:pt x="475" y="0"/>
                    <a:pt x="47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9">
              <a:extLst>
                <a:ext uri="{FF2B5EF4-FFF2-40B4-BE49-F238E27FC236}">
                  <a16:creationId xmlns:a16="http://schemas.microsoft.com/office/drawing/2014/main" id="{DAF75AD3-B5ED-4244-884E-068E9A7CD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" y="2320"/>
              <a:ext cx="484" cy="1134"/>
            </a:xfrm>
            <a:custGeom>
              <a:avLst/>
              <a:gdLst>
                <a:gd name="T0" fmla="*/ 188 w 204"/>
                <a:gd name="T1" fmla="*/ 111 h 479"/>
                <a:gd name="T2" fmla="*/ 99 w 204"/>
                <a:gd name="T3" fmla="*/ 165 h 479"/>
                <a:gd name="T4" fmla="*/ 195 w 204"/>
                <a:gd name="T5" fmla="*/ 90 h 479"/>
                <a:gd name="T6" fmla="*/ 189 w 204"/>
                <a:gd name="T7" fmla="*/ 77 h 479"/>
                <a:gd name="T8" fmla="*/ 102 w 204"/>
                <a:gd name="T9" fmla="*/ 122 h 479"/>
                <a:gd name="T10" fmla="*/ 189 w 204"/>
                <a:gd name="T11" fmla="*/ 57 h 479"/>
                <a:gd name="T12" fmla="*/ 184 w 204"/>
                <a:gd name="T13" fmla="*/ 45 h 479"/>
                <a:gd name="T14" fmla="*/ 88 w 204"/>
                <a:gd name="T15" fmla="*/ 90 h 479"/>
                <a:gd name="T16" fmla="*/ 176 w 204"/>
                <a:gd name="T17" fmla="*/ 18 h 479"/>
                <a:gd name="T18" fmla="*/ 173 w 204"/>
                <a:gd name="T19" fmla="*/ 4 h 479"/>
                <a:gd name="T20" fmla="*/ 61 w 204"/>
                <a:gd name="T21" fmla="*/ 103 h 479"/>
                <a:gd name="T22" fmla="*/ 70 w 204"/>
                <a:gd name="T23" fmla="*/ 115 h 479"/>
                <a:gd name="T24" fmla="*/ 107 w 204"/>
                <a:gd name="T25" fmla="*/ 98 h 479"/>
                <a:gd name="T26" fmla="*/ 57 w 204"/>
                <a:gd name="T27" fmla="*/ 149 h 479"/>
                <a:gd name="T28" fmla="*/ 68 w 204"/>
                <a:gd name="T29" fmla="*/ 160 h 479"/>
                <a:gd name="T30" fmla="*/ 105 w 204"/>
                <a:gd name="T31" fmla="*/ 137 h 479"/>
                <a:gd name="T32" fmla="*/ 65 w 204"/>
                <a:gd name="T33" fmla="*/ 182 h 479"/>
                <a:gd name="T34" fmla="*/ 74 w 204"/>
                <a:gd name="T35" fmla="*/ 194 h 479"/>
                <a:gd name="T36" fmla="*/ 88 w 204"/>
                <a:gd name="T37" fmla="*/ 188 h 479"/>
                <a:gd name="T38" fmla="*/ 46 w 204"/>
                <a:gd name="T39" fmla="*/ 241 h 479"/>
                <a:gd name="T40" fmla="*/ 55 w 204"/>
                <a:gd name="T41" fmla="*/ 252 h 479"/>
                <a:gd name="T42" fmla="*/ 93 w 204"/>
                <a:gd name="T43" fmla="*/ 234 h 479"/>
                <a:gd name="T44" fmla="*/ 39 w 204"/>
                <a:gd name="T45" fmla="*/ 293 h 479"/>
                <a:gd name="T46" fmla="*/ 48 w 204"/>
                <a:gd name="T47" fmla="*/ 305 h 479"/>
                <a:gd name="T48" fmla="*/ 88 w 204"/>
                <a:gd name="T49" fmla="*/ 280 h 479"/>
                <a:gd name="T50" fmla="*/ 38 w 204"/>
                <a:gd name="T51" fmla="*/ 338 h 479"/>
                <a:gd name="T52" fmla="*/ 49 w 204"/>
                <a:gd name="T53" fmla="*/ 349 h 479"/>
                <a:gd name="T54" fmla="*/ 62 w 204"/>
                <a:gd name="T55" fmla="*/ 342 h 479"/>
                <a:gd name="T56" fmla="*/ 26 w 204"/>
                <a:gd name="T57" fmla="*/ 384 h 479"/>
                <a:gd name="T58" fmla="*/ 36 w 204"/>
                <a:gd name="T59" fmla="*/ 396 h 479"/>
                <a:gd name="T60" fmla="*/ 41 w 204"/>
                <a:gd name="T61" fmla="*/ 394 h 479"/>
                <a:gd name="T62" fmla="*/ 5 w 204"/>
                <a:gd name="T63" fmla="*/ 432 h 479"/>
                <a:gd name="T64" fmla="*/ 14 w 204"/>
                <a:gd name="T65" fmla="*/ 444 h 479"/>
                <a:gd name="T66" fmla="*/ 38 w 204"/>
                <a:gd name="T67" fmla="*/ 434 h 479"/>
                <a:gd name="T68" fmla="*/ 21 w 204"/>
                <a:gd name="T69" fmla="*/ 463 h 479"/>
                <a:gd name="T70" fmla="*/ 34 w 204"/>
                <a:gd name="T71" fmla="*/ 470 h 479"/>
                <a:gd name="T72" fmla="*/ 93 w 204"/>
                <a:gd name="T73" fmla="*/ 406 h 479"/>
                <a:gd name="T74" fmla="*/ 85 w 204"/>
                <a:gd name="T75" fmla="*/ 392 h 479"/>
                <a:gd name="T76" fmla="*/ 43 w 204"/>
                <a:gd name="T77" fmla="*/ 413 h 479"/>
                <a:gd name="T78" fmla="*/ 142 w 204"/>
                <a:gd name="T79" fmla="*/ 342 h 479"/>
                <a:gd name="T80" fmla="*/ 134 w 204"/>
                <a:gd name="T81" fmla="*/ 327 h 479"/>
                <a:gd name="T82" fmla="*/ 56 w 204"/>
                <a:gd name="T83" fmla="*/ 371 h 479"/>
                <a:gd name="T84" fmla="*/ 174 w 204"/>
                <a:gd name="T85" fmla="*/ 277 h 479"/>
                <a:gd name="T86" fmla="*/ 166 w 204"/>
                <a:gd name="T87" fmla="*/ 264 h 479"/>
                <a:gd name="T88" fmla="*/ 73 w 204"/>
                <a:gd name="T89" fmla="*/ 317 h 479"/>
                <a:gd name="T90" fmla="*/ 184 w 204"/>
                <a:gd name="T91" fmla="*/ 222 h 479"/>
                <a:gd name="T92" fmla="*/ 175 w 204"/>
                <a:gd name="T93" fmla="*/ 210 h 479"/>
                <a:gd name="T94" fmla="*/ 85 w 204"/>
                <a:gd name="T95" fmla="*/ 264 h 479"/>
                <a:gd name="T96" fmla="*/ 183 w 204"/>
                <a:gd name="T97" fmla="*/ 176 h 479"/>
                <a:gd name="T98" fmla="*/ 174 w 204"/>
                <a:gd name="T99" fmla="*/ 165 h 479"/>
                <a:gd name="T100" fmla="*/ 77 w 204"/>
                <a:gd name="T101" fmla="*/ 225 h 479"/>
                <a:gd name="T102" fmla="*/ 195 w 204"/>
                <a:gd name="T103" fmla="*/ 124 h 479"/>
                <a:gd name="T104" fmla="*/ 188 w 204"/>
                <a:gd name="T105" fmla="*/ 111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4" h="479">
                  <a:moveTo>
                    <a:pt x="188" y="111"/>
                  </a:moveTo>
                  <a:cubicBezTo>
                    <a:pt x="158" y="127"/>
                    <a:pt x="130" y="149"/>
                    <a:pt x="99" y="165"/>
                  </a:cubicBezTo>
                  <a:cubicBezTo>
                    <a:pt x="127" y="135"/>
                    <a:pt x="160" y="110"/>
                    <a:pt x="195" y="90"/>
                  </a:cubicBezTo>
                  <a:cubicBezTo>
                    <a:pt x="201" y="86"/>
                    <a:pt x="197" y="74"/>
                    <a:pt x="189" y="77"/>
                  </a:cubicBezTo>
                  <a:cubicBezTo>
                    <a:pt x="159" y="89"/>
                    <a:pt x="130" y="105"/>
                    <a:pt x="102" y="122"/>
                  </a:cubicBezTo>
                  <a:cubicBezTo>
                    <a:pt x="129" y="97"/>
                    <a:pt x="159" y="77"/>
                    <a:pt x="189" y="57"/>
                  </a:cubicBezTo>
                  <a:cubicBezTo>
                    <a:pt x="195" y="53"/>
                    <a:pt x="191" y="42"/>
                    <a:pt x="184" y="45"/>
                  </a:cubicBezTo>
                  <a:cubicBezTo>
                    <a:pt x="150" y="56"/>
                    <a:pt x="120" y="75"/>
                    <a:pt x="88" y="90"/>
                  </a:cubicBezTo>
                  <a:cubicBezTo>
                    <a:pt x="110" y="58"/>
                    <a:pt x="141" y="31"/>
                    <a:pt x="176" y="18"/>
                  </a:cubicBezTo>
                  <a:cubicBezTo>
                    <a:pt x="185" y="14"/>
                    <a:pt x="182" y="0"/>
                    <a:pt x="173" y="4"/>
                  </a:cubicBezTo>
                  <a:cubicBezTo>
                    <a:pt x="125" y="20"/>
                    <a:pt x="84" y="59"/>
                    <a:pt x="61" y="103"/>
                  </a:cubicBezTo>
                  <a:cubicBezTo>
                    <a:pt x="58" y="109"/>
                    <a:pt x="63" y="117"/>
                    <a:pt x="70" y="115"/>
                  </a:cubicBezTo>
                  <a:cubicBezTo>
                    <a:pt x="83" y="110"/>
                    <a:pt x="95" y="104"/>
                    <a:pt x="107" y="98"/>
                  </a:cubicBezTo>
                  <a:cubicBezTo>
                    <a:pt x="88" y="113"/>
                    <a:pt x="71" y="130"/>
                    <a:pt x="57" y="149"/>
                  </a:cubicBezTo>
                  <a:cubicBezTo>
                    <a:pt x="53" y="156"/>
                    <a:pt x="62" y="163"/>
                    <a:pt x="68" y="160"/>
                  </a:cubicBezTo>
                  <a:cubicBezTo>
                    <a:pt x="80" y="152"/>
                    <a:pt x="93" y="145"/>
                    <a:pt x="105" y="137"/>
                  </a:cubicBezTo>
                  <a:cubicBezTo>
                    <a:pt x="91" y="151"/>
                    <a:pt x="77" y="166"/>
                    <a:pt x="65" y="182"/>
                  </a:cubicBezTo>
                  <a:cubicBezTo>
                    <a:pt x="61" y="187"/>
                    <a:pt x="68" y="196"/>
                    <a:pt x="74" y="194"/>
                  </a:cubicBezTo>
                  <a:cubicBezTo>
                    <a:pt x="79" y="192"/>
                    <a:pt x="84" y="190"/>
                    <a:pt x="88" y="188"/>
                  </a:cubicBezTo>
                  <a:cubicBezTo>
                    <a:pt x="72" y="204"/>
                    <a:pt x="58" y="222"/>
                    <a:pt x="46" y="241"/>
                  </a:cubicBezTo>
                  <a:cubicBezTo>
                    <a:pt x="43" y="246"/>
                    <a:pt x="49" y="255"/>
                    <a:pt x="55" y="252"/>
                  </a:cubicBezTo>
                  <a:cubicBezTo>
                    <a:pt x="68" y="247"/>
                    <a:pt x="81" y="241"/>
                    <a:pt x="93" y="234"/>
                  </a:cubicBezTo>
                  <a:cubicBezTo>
                    <a:pt x="74" y="252"/>
                    <a:pt x="55" y="272"/>
                    <a:pt x="39" y="293"/>
                  </a:cubicBezTo>
                  <a:cubicBezTo>
                    <a:pt x="33" y="299"/>
                    <a:pt x="40" y="310"/>
                    <a:pt x="48" y="305"/>
                  </a:cubicBezTo>
                  <a:cubicBezTo>
                    <a:pt x="61" y="297"/>
                    <a:pt x="75" y="288"/>
                    <a:pt x="88" y="280"/>
                  </a:cubicBezTo>
                  <a:cubicBezTo>
                    <a:pt x="69" y="297"/>
                    <a:pt x="52" y="316"/>
                    <a:pt x="38" y="338"/>
                  </a:cubicBezTo>
                  <a:cubicBezTo>
                    <a:pt x="34" y="345"/>
                    <a:pt x="42" y="352"/>
                    <a:pt x="49" y="349"/>
                  </a:cubicBezTo>
                  <a:cubicBezTo>
                    <a:pt x="53" y="346"/>
                    <a:pt x="58" y="344"/>
                    <a:pt x="62" y="342"/>
                  </a:cubicBezTo>
                  <a:cubicBezTo>
                    <a:pt x="49" y="355"/>
                    <a:pt x="37" y="368"/>
                    <a:pt x="26" y="384"/>
                  </a:cubicBezTo>
                  <a:cubicBezTo>
                    <a:pt x="22" y="390"/>
                    <a:pt x="29" y="397"/>
                    <a:pt x="36" y="396"/>
                  </a:cubicBezTo>
                  <a:cubicBezTo>
                    <a:pt x="37" y="395"/>
                    <a:pt x="39" y="395"/>
                    <a:pt x="41" y="394"/>
                  </a:cubicBezTo>
                  <a:cubicBezTo>
                    <a:pt x="28" y="406"/>
                    <a:pt x="15" y="418"/>
                    <a:pt x="5" y="432"/>
                  </a:cubicBezTo>
                  <a:cubicBezTo>
                    <a:pt x="0" y="438"/>
                    <a:pt x="8" y="447"/>
                    <a:pt x="14" y="444"/>
                  </a:cubicBezTo>
                  <a:cubicBezTo>
                    <a:pt x="22" y="442"/>
                    <a:pt x="30" y="438"/>
                    <a:pt x="38" y="434"/>
                  </a:cubicBezTo>
                  <a:cubicBezTo>
                    <a:pt x="32" y="443"/>
                    <a:pt x="26" y="453"/>
                    <a:pt x="21" y="463"/>
                  </a:cubicBezTo>
                  <a:cubicBezTo>
                    <a:pt x="17" y="472"/>
                    <a:pt x="29" y="479"/>
                    <a:pt x="34" y="470"/>
                  </a:cubicBezTo>
                  <a:cubicBezTo>
                    <a:pt x="49" y="444"/>
                    <a:pt x="65" y="420"/>
                    <a:pt x="93" y="406"/>
                  </a:cubicBezTo>
                  <a:cubicBezTo>
                    <a:pt x="103" y="402"/>
                    <a:pt x="95" y="388"/>
                    <a:pt x="85" y="392"/>
                  </a:cubicBezTo>
                  <a:cubicBezTo>
                    <a:pt x="71" y="398"/>
                    <a:pt x="57" y="406"/>
                    <a:pt x="43" y="413"/>
                  </a:cubicBezTo>
                  <a:cubicBezTo>
                    <a:pt x="73" y="385"/>
                    <a:pt x="109" y="364"/>
                    <a:pt x="142" y="342"/>
                  </a:cubicBezTo>
                  <a:cubicBezTo>
                    <a:pt x="151" y="336"/>
                    <a:pt x="144" y="323"/>
                    <a:pt x="134" y="327"/>
                  </a:cubicBezTo>
                  <a:cubicBezTo>
                    <a:pt x="108" y="341"/>
                    <a:pt x="83" y="359"/>
                    <a:pt x="56" y="371"/>
                  </a:cubicBezTo>
                  <a:cubicBezTo>
                    <a:pt x="89" y="333"/>
                    <a:pt x="133" y="305"/>
                    <a:pt x="174" y="277"/>
                  </a:cubicBezTo>
                  <a:cubicBezTo>
                    <a:pt x="182" y="271"/>
                    <a:pt x="175" y="259"/>
                    <a:pt x="166" y="264"/>
                  </a:cubicBezTo>
                  <a:cubicBezTo>
                    <a:pt x="135" y="281"/>
                    <a:pt x="104" y="300"/>
                    <a:pt x="73" y="317"/>
                  </a:cubicBezTo>
                  <a:cubicBezTo>
                    <a:pt x="105" y="281"/>
                    <a:pt x="147" y="253"/>
                    <a:pt x="184" y="222"/>
                  </a:cubicBezTo>
                  <a:cubicBezTo>
                    <a:pt x="190" y="216"/>
                    <a:pt x="182" y="206"/>
                    <a:pt x="175" y="210"/>
                  </a:cubicBezTo>
                  <a:cubicBezTo>
                    <a:pt x="145" y="228"/>
                    <a:pt x="115" y="246"/>
                    <a:pt x="85" y="264"/>
                  </a:cubicBezTo>
                  <a:cubicBezTo>
                    <a:pt x="115" y="232"/>
                    <a:pt x="148" y="203"/>
                    <a:pt x="183" y="176"/>
                  </a:cubicBezTo>
                  <a:cubicBezTo>
                    <a:pt x="189" y="171"/>
                    <a:pt x="181" y="161"/>
                    <a:pt x="174" y="165"/>
                  </a:cubicBezTo>
                  <a:cubicBezTo>
                    <a:pt x="141" y="184"/>
                    <a:pt x="110" y="207"/>
                    <a:pt x="77" y="225"/>
                  </a:cubicBezTo>
                  <a:cubicBezTo>
                    <a:pt x="108" y="184"/>
                    <a:pt x="151" y="150"/>
                    <a:pt x="195" y="124"/>
                  </a:cubicBezTo>
                  <a:cubicBezTo>
                    <a:pt x="204" y="119"/>
                    <a:pt x="196" y="106"/>
                    <a:pt x="188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Group 72">
            <a:extLst>
              <a:ext uri="{FF2B5EF4-FFF2-40B4-BE49-F238E27FC236}">
                <a16:creationId xmlns:a16="http://schemas.microsoft.com/office/drawing/2014/main" id="{3DA43032-6FCA-4B41-8126-F354DBB5ECE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447101" y="4680924"/>
            <a:ext cx="787876" cy="1302546"/>
            <a:chOff x="941" y="622"/>
            <a:chExt cx="1961" cy="3242"/>
          </a:xfrm>
          <a:solidFill>
            <a:srgbClr val="4A67AA"/>
          </a:solidFill>
        </p:grpSpPr>
        <p:sp>
          <p:nvSpPr>
            <p:cNvPr id="30" name="Freeform 73">
              <a:extLst>
                <a:ext uri="{FF2B5EF4-FFF2-40B4-BE49-F238E27FC236}">
                  <a16:creationId xmlns:a16="http://schemas.microsoft.com/office/drawing/2014/main" id="{76C731BF-4BCE-4227-BE50-200A682861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2" y="866"/>
              <a:ext cx="1698" cy="1764"/>
            </a:xfrm>
            <a:custGeom>
              <a:avLst/>
              <a:gdLst>
                <a:gd name="T0" fmla="*/ 699 w 716"/>
                <a:gd name="T1" fmla="*/ 320 h 745"/>
                <a:gd name="T2" fmla="*/ 657 w 716"/>
                <a:gd name="T3" fmla="*/ 204 h 745"/>
                <a:gd name="T4" fmla="*/ 419 w 716"/>
                <a:gd name="T5" fmla="*/ 22 h 745"/>
                <a:gd name="T6" fmla="*/ 150 w 716"/>
                <a:gd name="T7" fmla="*/ 100 h 745"/>
                <a:gd name="T8" fmla="*/ 117 w 716"/>
                <a:gd name="T9" fmla="*/ 141 h 745"/>
                <a:gd name="T10" fmla="*/ 48 w 716"/>
                <a:gd name="T11" fmla="*/ 233 h 745"/>
                <a:gd name="T12" fmla="*/ 48 w 716"/>
                <a:gd name="T13" fmla="*/ 534 h 745"/>
                <a:gd name="T14" fmla="*/ 141 w 716"/>
                <a:gd name="T15" fmla="*/ 652 h 745"/>
                <a:gd name="T16" fmla="*/ 289 w 716"/>
                <a:gd name="T17" fmla="*/ 708 h 745"/>
                <a:gd name="T18" fmla="*/ 293 w 716"/>
                <a:gd name="T19" fmla="*/ 709 h 745"/>
                <a:gd name="T20" fmla="*/ 679 w 716"/>
                <a:gd name="T21" fmla="*/ 541 h 745"/>
                <a:gd name="T22" fmla="*/ 699 w 716"/>
                <a:gd name="T23" fmla="*/ 477 h 745"/>
                <a:gd name="T24" fmla="*/ 699 w 716"/>
                <a:gd name="T25" fmla="*/ 320 h 745"/>
                <a:gd name="T26" fmla="*/ 437 w 716"/>
                <a:gd name="T27" fmla="*/ 680 h 745"/>
                <a:gd name="T28" fmla="*/ 119 w 716"/>
                <a:gd name="T29" fmla="*/ 572 h 745"/>
                <a:gd name="T30" fmla="*/ 77 w 716"/>
                <a:gd name="T31" fmla="*/ 260 h 745"/>
                <a:gd name="T32" fmla="*/ 91 w 716"/>
                <a:gd name="T33" fmla="*/ 224 h 745"/>
                <a:gd name="T34" fmla="*/ 223 w 716"/>
                <a:gd name="T35" fmla="*/ 86 h 745"/>
                <a:gd name="T36" fmla="*/ 363 w 716"/>
                <a:gd name="T37" fmla="*/ 51 h 745"/>
                <a:gd name="T38" fmla="*/ 538 w 716"/>
                <a:gd name="T39" fmla="*/ 119 h 745"/>
                <a:gd name="T40" fmla="*/ 688 w 716"/>
                <a:gd name="T41" fmla="*/ 353 h 745"/>
                <a:gd name="T42" fmla="*/ 686 w 716"/>
                <a:gd name="T43" fmla="*/ 460 h 745"/>
                <a:gd name="T44" fmla="*/ 437 w 716"/>
                <a:gd name="T45" fmla="*/ 680 h 745"/>
                <a:gd name="T46" fmla="*/ 599 w 716"/>
                <a:gd name="T47" fmla="*/ 149 h 745"/>
                <a:gd name="T48" fmla="*/ 608 w 716"/>
                <a:gd name="T49" fmla="*/ 160 h 745"/>
                <a:gd name="T50" fmla="*/ 313 w 716"/>
                <a:gd name="T51" fmla="*/ 37 h 745"/>
                <a:gd name="T52" fmla="*/ 197 w 716"/>
                <a:gd name="T53" fmla="*/ 80 h 745"/>
                <a:gd name="T54" fmla="*/ 291 w 716"/>
                <a:gd name="T55" fmla="*/ 36 h 745"/>
                <a:gd name="T56" fmla="*/ 599 w 716"/>
                <a:gd name="T57" fmla="*/ 149 h 745"/>
                <a:gd name="T58" fmla="*/ 33 w 716"/>
                <a:gd name="T59" fmla="*/ 416 h 745"/>
                <a:gd name="T60" fmla="*/ 59 w 716"/>
                <a:gd name="T61" fmla="*/ 251 h 745"/>
                <a:gd name="T62" fmla="*/ 72 w 716"/>
                <a:gd name="T63" fmla="*/ 226 h 745"/>
                <a:gd name="T64" fmla="*/ 38 w 716"/>
                <a:gd name="T65" fmla="*/ 376 h 745"/>
                <a:gd name="T66" fmla="*/ 86 w 716"/>
                <a:gd name="T67" fmla="*/ 552 h 745"/>
                <a:gd name="T68" fmla="*/ 131 w 716"/>
                <a:gd name="T69" fmla="*/ 616 h 745"/>
                <a:gd name="T70" fmla="*/ 162 w 716"/>
                <a:gd name="T71" fmla="*/ 644 h 745"/>
                <a:gd name="T72" fmla="*/ 33 w 716"/>
                <a:gd name="T73" fmla="*/ 416 h 745"/>
                <a:gd name="T74" fmla="*/ 597 w 716"/>
                <a:gd name="T75" fmla="*/ 629 h 745"/>
                <a:gd name="T76" fmla="*/ 593 w 716"/>
                <a:gd name="T77" fmla="*/ 625 h 745"/>
                <a:gd name="T78" fmla="*/ 641 w 716"/>
                <a:gd name="T79" fmla="*/ 580 h 745"/>
                <a:gd name="T80" fmla="*/ 597 w 716"/>
                <a:gd name="T81" fmla="*/ 629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16" h="745">
                  <a:moveTo>
                    <a:pt x="699" y="320"/>
                  </a:moveTo>
                  <a:cubicBezTo>
                    <a:pt x="691" y="279"/>
                    <a:pt x="677" y="239"/>
                    <a:pt x="657" y="204"/>
                  </a:cubicBezTo>
                  <a:cubicBezTo>
                    <a:pt x="608" y="116"/>
                    <a:pt x="519" y="45"/>
                    <a:pt x="419" y="22"/>
                  </a:cubicBezTo>
                  <a:cubicBezTo>
                    <a:pt x="320" y="0"/>
                    <a:pt x="220" y="25"/>
                    <a:pt x="150" y="100"/>
                  </a:cubicBezTo>
                  <a:cubicBezTo>
                    <a:pt x="138" y="113"/>
                    <a:pt x="127" y="126"/>
                    <a:pt x="117" y="141"/>
                  </a:cubicBezTo>
                  <a:cubicBezTo>
                    <a:pt x="89" y="169"/>
                    <a:pt x="65" y="200"/>
                    <a:pt x="48" y="233"/>
                  </a:cubicBezTo>
                  <a:cubicBezTo>
                    <a:pt x="0" y="327"/>
                    <a:pt x="6" y="440"/>
                    <a:pt x="48" y="534"/>
                  </a:cubicBezTo>
                  <a:cubicBezTo>
                    <a:pt x="69" y="580"/>
                    <a:pt x="101" y="622"/>
                    <a:pt x="141" y="652"/>
                  </a:cubicBezTo>
                  <a:cubicBezTo>
                    <a:pt x="183" y="684"/>
                    <a:pt x="237" y="700"/>
                    <a:pt x="289" y="708"/>
                  </a:cubicBezTo>
                  <a:cubicBezTo>
                    <a:pt x="290" y="708"/>
                    <a:pt x="292" y="708"/>
                    <a:pt x="293" y="709"/>
                  </a:cubicBezTo>
                  <a:cubicBezTo>
                    <a:pt x="441" y="745"/>
                    <a:pt x="615" y="687"/>
                    <a:pt x="679" y="541"/>
                  </a:cubicBezTo>
                  <a:cubicBezTo>
                    <a:pt x="688" y="521"/>
                    <a:pt x="695" y="499"/>
                    <a:pt x="699" y="477"/>
                  </a:cubicBezTo>
                  <a:cubicBezTo>
                    <a:pt x="716" y="425"/>
                    <a:pt x="714" y="371"/>
                    <a:pt x="699" y="320"/>
                  </a:cubicBezTo>
                  <a:close/>
                  <a:moveTo>
                    <a:pt x="437" y="680"/>
                  </a:moveTo>
                  <a:cubicBezTo>
                    <a:pt x="317" y="710"/>
                    <a:pt x="197" y="666"/>
                    <a:pt x="119" y="572"/>
                  </a:cubicBezTo>
                  <a:cubicBezTo>
                    <a:pt x="44" y="481"/>
                    <a:pt x="41" y="367"/>
                    <a:pt x="77" y="260"/>
                  </a:cubicBezTo>
                  <a:cubicBezTo>
                    <a:pt x="81" y="248"/>
                    <a:pt x="86" y="236"/>
                    <a:pt x="91" y="224"/>
                  </a:cubicBezTo>
                  <a:cubicBezTo>
                    <a:pt x="122" y="168"/>
                    <a:pt x="171" y="124"/>
                    <a:pt x="223" y="86"/>
                  </a:cubicBezTo>
                  <a:cubicBezTo>
                    <a:pt x="266" y="64"/>
                    <a:pt x="314" y="51"/>
                    <a:pt x="363" y="51"/>
                  </a:cubicBezTo>
                  <a:cubicBezTo>
                    <a:pt x="428" y="51"/>
                    <a:pt x="487" y="80"/>
                    <a:pt x="538" y="119"/>
                  </a:cubicBezTo>
                  <a:cubicBezTo>
                    <a:pt x="613" y="175"/>
                    <a:pt x="672" y="260"/>
                    <a:pt x="688" y="353"/>
                  </a:cubicBezTo>
                  <a:cubicBezTo>
                    <a:pt x="693" y="389"/>
                    <a:pt x="692" y="425"/>
                    <a:pt x="686" y="460"/>
                  </a:cubicBezTo>
                  <a:cubicBezTo>
                    <a:pt x="660" y="576"/>
                    <a:pt x="546" y="653"/>
                    <a:pt x="437" y="680"/>
                  </a:cubicBezTo>
                  <a:close/>
                  <a:moveTo>
                    <a:pt x="599" y="149"/>
                  </a:moveTo>
                  <a:cubicBezTo>
                    <a:pt x="602" y="152"/>
                    <a:pt x="605" y="156"/>
                    <a:pt x="608" y="160"/>
                  </a:cubicBezTo>
                  <a:cubicBezTo>
                    <a:pt x="533" y="76"/>
                    <a:pt x="427" y="19"/>
                    <a:pt x="313" y="37"/>
                  </a:cubicBezTo>
                  <a:cubicBezTo>
                    <a:pt x="273" y="43"/>
                    <a:pt x="234" y="59"/>
                    <a:pt x="197" y="80"/>
                  </a:cubicBezTo>
                  <a:cubicBezTo>
                    <a:pt x="224" y="59"/>
                    <a:pt x="255" y="44"/>
                    <a:pt x="291" y="36"/>
                  </a:cubicBezTo>
                  <a:cubicBezTo>
                    <a:pt x="405" y="11"/>
                    <a:pt x="523" y="65"/>
                    <a:pt x="599" y="149"/>
                  </a:cubicBezTo>
                  <a:close/>
                  <a:moveTo>
                    <a:pt x="33" y="416"/>
                  </a:moveTo>
                  <a:cubicBezTo>
                    <a:pt x="27" y="360"/>
                    <a:pt x="35" y="302"/>
                    <a:pt x="59" y="251"/>
                  </a:cubicBezTo>
                  <a:cubicBezTo>
                    <a:pt x="62" y="242"/>
                    <a:pt x="67" y="234"/>
                    <a:pt x="72" y="226"/>
                  </a:cubicBezTo>
                  <a:cubicBezTo>
                    <a:pt x="52" y="274"/>
                    <a:pt x="41" y="326"/>
                    <a:pt x="38" y="376"/>
                  </a:cubicBezTo>
                  <a:cubicBezTo>
                    <a:pt x="34" y="440"/>
                    <a:pt x="52" y="501"/>
                    <a:pt x="86" y="552"/>
                  </a:cubicBezTo>
                  <a:cubicBezTo>
                    <a:pt x="98" y="575"/>
                    <a:pt x="114" y="596"/>
                    <a:pt x="131" y="616"/>
                  </a:cubicBezTo>
                  <a:cubicBezTo>
                    <a:pt x="141" y="626"/>
                    <a:pt x="151" y="636"/>
                    <a:pt x="162" y="644"/>
                  </a:cubicBezTo>
                  <a:cubicBezTo>
                    <a:pt x="87" y="594"/>
                    <a:pt x="44" y="507"/>
                    <a:pt x="33" y="416"/>
                  </a:cubicBezTo>
                  <a:close/>
                  <a:moveTo>
                    <a:pt x="597" y="629"/>
                  </a:moveTo>
                  <a:cubicBezTo>
                    <a:pt x="596" y="627"/>
                    <a:pt x="595" y="626"/>
                    <a:pt x="593" y="625"/>
                  </a:cubicBezTo>
                  <a:cubicBezTo>
                    <a:pt x="611" y="612"/>
                    <a:pt x="627" y="597"/>
                    <a:pt x="641" y="580"/>
                  </a:cubicBezTo>
                  <a:cubicBezTo>
                    <a:pt x="628" y="598"/>
                    <a:pt x="614" y="615"/>
                    <a:pt x="597" y="6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74">
              <a:extLst>
                <a:ext uri="{FF2B5EF4-FFF2-40B4-BE49-F238E27FC236}">
                  <a16:creationId xmlns:a16="http://schemas.microsoft.com/office/drawing/2014/main" id="{808AD5E7-BB56-43D7-830E-62B9C7543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3" y="1385"/>
              <a:ext cx="102" cy="272"/>
            </a:xfrm>
            <a:custGeom>
              <a:avLst/>
              <a:gdLst>
                <a:gd name="T0" fmla="*/ 34 w 43"/>
                <a:gd name="T1" fmla="*/ 10 h 115"/>
                <a:gd name="T2" fmla="*/ 24 w 43"/>
                <a:gd name="T3" fmla="*/ 5 h 115"/>
                <a:gd name="T4" fmla="*/ 2 w 43"/>
                <a:gd name="T5" fmla="*/ 94 h 115"/>
                <a:gd name="T6" fmla="*/ 16 w 43"/>
                <a:gd name="T7" fmla="*/ 94 h 115"/>
                <a:gd name="T8" fmla="*/ 17 w 43"/>
                <a:gd name="T9" fmla="*/ 76 h 115"/>
                <a:gd name="T10" fmla="*/ 25 w 43"/>
                <a:gd name="T11" fmla="*/ 36 h 115"/>
                <a:gd name="T12" fmla="*/ 17 w 43"/>
                <a:gd name="T13" fmla="*/ 105 h 115"/>
                <a:gd name="T14" fmla="*/ 30 w 43"/>
                <a:gd name="T15" fmla="*/ 108 h 115"/>
                <a:gd name="T16" fmla="*/ 42 w 43"/>
                <a:gd name="T17" fmla="*/ 14 h 115"/>
                <a:gd name="T18" fmla="*/ 34 w 43"/>
                <a:gd name="T19" fmla="*/ 1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15">
                  <a:moveTo>
                    <a:pt x="34" y="10"/>
                  </a:moveTo>
                  <a:cubicBezTo>
                    <a:pt x="34" y="5"/>
                    <a:pt x="28" y="0"/>
                    <a:pt x="24" y="5"/>
                  </a:cubicBezTo>
                  <a:cubicBezTo>
                    <a:pt x="4" y="29"/>
                    <a:pt x="0" y="64"/>
                    <a:pt x="2" y="94"/>
                  </a:cubicBezTo>
                  <a:cubicBezTo>
                    <a:pt x="2" y="103"/>
                    <a:pt x="17" y="104"/>
                    <a:pt x="16" y="94"/>
                  </a:cubicBezTo>
                  <a:cubicBezTo>
                    <a:pt x="16" y="88"/>
                    <a:pt x="16" y="82"/>
                    <a:pt x="17" y="76"/>
                  </a:cubicBezTo>
                  <a:cubicBezTo>
                    <a:pt x="17" y="63"/>
                    <a:pt x="20" y="48"/>
                    <a:pt x="25" y="36"/>
                  </a:cubicBezTo>
                  <a:cubicBezTo>
                    <a:pt x="20" y="59"/>
                    <a:pt x="20" y="83"/>
                    <a:pt x="17" y="105"/>
                  </a:cubicBezTo>
                  <a:cubicBezTo>
                    <a:pt x="16" y="113"/>
                    <a:pt x="29" y="115"/>
                    <a:pt x="30" y="108"/>
                  </a:cubicBezTo>
                  <a:cubicBezTo>
                    <a:pt x="35" y="77"/>
                    <a:pt x="37" y="45"/>
                    <a:pt x="42" y="14"/>
                  </a:cubicBezTo>
                  <a:cubicBezTo>
                    <a:pt x="43" y="9"/>
                    <a:pt x="38" y="6"/>
                    <a:pt x="3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75">
              <a:extLst>
                <a:ext uri="{FF2B5EF4-FFF2-40B4-BE49-F238E27FC236}">
                  <a16:creationId xmlns:a16="http://schemas.microsoft.com/office/drawing/2014/main" id="{C406E9A9-0D65-477C-B5B2-185C91D47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6" y="1375"/>
              <a:ext cx="111" cy="275"/>
            </a:xfrm>
            <a:custGeom>
              <a:avLst/>
              <a:gdLst>
                <a:gd name="T0" fmla="*/ 13 w 47"/>
                <a:gd name="T1" fmla="*/ 5 h 116"/>
                <a:gd name="T2" fmla="*/ 5 w 47"/>
                <a:gd name="T3" fmla="*/ 15 h 116"/>
                <a:gd name="T4" fmla="*/ 17 w 47"/>
                <a:gd name="T5" fmla="*/ 53 h 116"/>
                <a:gd name="T6" fmla="*/ 8 w 47"/>
                <a:gd name="T7" fmla="*/ 30 h 116"/>
                <a:gd name="T8" fmla="*/ 1 w 47"/>
                <a:gd name="T9" fmla="*/ 32 h 116"/>
                <a:gd name="T10" fmla="*/ 15 w 47"/>
                <a:gd name="T11" fmla="*/ 105 h 116"/>
                <a:gd name="T12" fmla="*/ 28 w 47"/>
                <a:gd name="T13" fmla="*/ 105 h 116"/>
                <a:gd name="T14" fmla="*/ 30 w 47"/>
                <a:gd name="T15" fmla="*/ 67 h 116"/>
                <a:gd name="T16" fmla="*/ 32 w 47"/>
                <a:gd name="T17" fmla="*/ 105 h 116"/>
                <a:gd name="T18" fmla="*/ 47 w 47"/>
                <a:gd name="T19" fmla="*/ 106 h 116"/>
                <a:gd name="T20" fmla="*/ 13 w 47"/>
                <a:gd name="T21" fmla="*/ 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116">
                  <a:moveTo>
                    <a:pt x="13" y="5"/>
                  </a:moveTo>
                  <a:cubicBezTo>
                    <a:pt x="7" y="0"/>
                    <a:pt x="0" y="10"/>
                    <a:pt x="5" y="15"/>
                  </a:cubicBezTo>
                  <a:cubicBezTo>
                    <a:pt x="13" y="25"/>
                    <a:pt x="16" y="39"/>
                    <a:pt x="17" y="53"/>
                  </a:cubicBezTo>
                  <a:cubicBezTo>
                    <a:pt x="14" y="45"/>
                    <a:pt x="11" y="38"/>
                    <a:pt x="8" y="30"/>
                  </a:cubicBezTo>
                  <a:cubicBezTo>
                    <a:pt x="6" y="26"/>
                    <a:pt x="0" y="29"/>
                    <a:pt x="1" y="32"/>
                  </a:cubicBezTo>
                  <a:cubicBezTo>
                    <a:pt x="9" y="55"/>
                    <a:pt x="16" y="80"/>
                    <a:pt x="15" y="105"/>
                  </a:cubicBezTo>
                  <a:cubicBezTo>
                    <a:pt x="14" y="114"/>
                    <a:pt x="28" y="114"/>
                    <a:pt x="28" y="105"/>
                  </a:cubicBezTo>
                  <a:cubicBezTo>
                    <a:pt x="29" y="93"/>
                    <a:pt x="30" y="80"/>
                    <a:pt x="30" y="67"/>
                  </a:cubicBezTo>
                  <a:cubicBezTo>
                    <a:pt x="32" y="79"/>
                    <a:pt x="32" y="93"/>
                    <a:pt x="32" y="105"/>
                  </a:cubicBezTo>
                  <a:cubicBezTo>
                    <a:pt x="31" y="115"/>
                    <a:pt x="47" y="116"/>
                    <a:pt x="47" y="106"/>
                  </a:cubicBezTo>
                  <a:cubicBezTo>
                    <a:pt x="47" y="69"/>
                    <a:pt x="43" y="30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76">
              <a:extLst>
                <a:ext uri="{FF2B5EF4-FFF2-40B4-BE49-F238E27FC236}">
                  <a16:creationId xmlns:a16="http://schemas.microsoft.com/office/drawing/2014/main" id="{FC4BD598-6433-417C-88CB-A8C6B2FFF6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3" y="1716"/>
              <a:ext cx="1126" cy="550"/>
            </a:xfrm>
            <a:custGeom>
              <a:avLst/>
              <a:gdLst>
                <a:gd name="T0" fmla="*/ 458 w 475"/>
                <a:gd name="T1" fmla="*/ 11 h 232"/>
                <a:gd name="T2" fmla="*/ 429 w 475"/>
                <a:gd name="T3" fmla="*/ 102 h 232"/>
                <a:gd name="T4" fmla="*/ 397 w 475"/>
                <a:gd name="T5" fmla="*/ 149 h 232"/>
                <a:gd name="T6" fmla="*/ 243 w 475"/>
                <a:gd name="T7" fmla="*/ 197 h 232"/>
                <a:gd name="T8" fmla="*/ 99 w 475"/>
                <a:gd name="T9" fmla="*/ 166 h 232"/>
                <a:gd name="T10" fmla="*/ 71 w 475"/>
                <a:gd name="T11" fmla="*/ 148 h 232"/>
                <a:gd name="T12" fmla="*/ 20 w 475"/>
                <a:gd name="T13" fmla="*/ 40 h 232"/>
                <a:gd name="T14" fmla="*/ 5 w 475"/>
                <a:gd name="T15" fmla="*/ 48 h 232"/>
                <a:gd name="T16" fmla="*/ 8 w 475"/>
                <a:gd name="T17" fmla="*/ 55 h 232"/>
                <a:gd name="T18" fmla="*/ 5 w 475"/>
                <a:gd name="T19" fmla="*/ 57 h 232"/>
                <a:gd name="T20" fmla="*/ 48 w 475"/>
                <a:gd name="T21" fmla="*/ 147 h 232"/>
                <a:gd name="T22" fmla="*/ 105 w 475"/>
                <a:gd name="T23" fmla="*/ 199 h 232"/>
                <a:gd name="T24" fmla="*/ 276 w 475"/>
                <a:gd name="T25" fmla="*/ 228 h 232"/>
                <a:gd name="T26" fmla="*/ 410 w 475"/>
                <a:gd name="T27" fmla="*/ 167 h 232"/>
                <a:gd name="T28" fmla="*/ 442 w 475"/>
                <a:gd name="T29" fmla="*/ 114 h 232"/>
                <a:gd name="T30" fmla="*/ 473 w 475"/>
                <a:gd name="T31" fmla="*/ 15 h 232"/>
                <a:gd name="T32" fmla="*/ 458 w 475"/>
                <a:gd name="T33" fmla="*/ 11 h 232"/>
                <a:gd name="T34" fmla="*/ 226 w 475"/>
                <a:gd name="T35" fmla="*/ 212 h 232"/>
                <a:gd name="T36" fmla="*/ 187 w 475"/>
                <a:gd name="T37" fmla="*/ 208 h 232"/>
                <a:gd name="T38" fmla="*/ 226 w 475"/>
                <a:gd name="T39" fmla="*/ 21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5" h="232">
                  <a:moveTo>
                    <a:pt x="458" y="11"/>
                  </a:moveTo>
                  <a:cubicBezTo>
                    <a:pt x="450" y="42"/>
                    <a:pt x="442" y="73"/>
                    <a:pt x="429" y="102"/>
                  </a:cubicBezTo>
                  <a:cubicBezTo>
                    <a:pt x="420" y="119"/>
                    <a:pt x="410" y="135"/>
                    <a:pt x="397" y="149"/>
                  </a:cubicBezTo>
                  <a:cubicBezTo>
                    <a:pt x="357" y="192"/>
                    <a:pt x="299" y="200"/>
                    <a:pt x="243" y="197"/>
                  </a:cubicBezTo>
                  <a:cubicBezTo>
                    <a:pt x="195" y="194"/>
                    <a:pt x="142" y="189"/>
                    <a:pt x="99" y="166"/>
                  </a:cubicBezTo>
                  <a:cubicBezTo>
                    <a:pt x="88" y="161"/>
                    <a:pt x="79" y="154"/>
                    <a:pt x="71" y="148"/>
                  </a:cubicBezTo>
                  <a:cubicBezTo>
                    <a:pt x="48" y="117"/>
                    <a:pt x="37" y="77"/>
                    <a:pt x="20" y="40"/>
                  </a:cubicBezTo>
                  <a:cubicBezTo>
                    <a:pt x="15" y="30"/>
                    <a:pt x="0" y="38"/>
                    <a:pt x="5" y="48"/>
                  </a:cubicBezTo>
                  <a:cubicBezTo>
                    <a:pt x="6" y="51"/>
                    <a:pt x="7" y="53"/>
                    <a:pt x="8" y="55"/>
                  </a:cubicBezTo>
                  <a:cubicBezTo>
                    <a:pt x="6" y="55"/>
                    <a:pt x="5" y="56"/>
                    <a:pt x="5" y="57"/>
                  </a:cubicBezTo>
                  <a:cubicBezTo>
                    <a:pt x="3" y="91"/>
                    <a:pt x="23" y="123"/>
                    <a:pt x="48" y="147"/>
                  </a:cubicBezTo>
                  <a:cubicBezTo>
                    <a:pt x="62" y="169"/>
                    <a:pt x="82" y="186"/>
                    <a:pt x="105" y="199"/>
                  </a:cubicBezTo>
                  <a:cubicBezTo>
                    <a:pt x="156" y="227"/>
                    <a:pt x="219" y="232"/>
                    <a:pt x="276" y="228"/>
                  </a:cubicBezTo>
                  <a:cubicBezTo>
                    <a:pt x="328" y="224"/>
                    <a:pt x="376" y="209"/>
                    <a:pt x="410" y="167"/>
                  </a:cubicBezTo>
                  <a:cubicBezTo>
                    <a:pt x="423" y="151"/>
                    <a:pt x="433" y="133"/>
                    <a:pt x="442" y="114"/>
                  </a:cubicBezTo>
                  <a:cubicBezTo>
                    <a:pt x="457" y="83"/>
                    <a:pt x="467" y="48"/>
                    <a:pt x="473" y="15"/>
                  </a:cubicBezTo>
                  <a:cubicBezTo>
                    <a:pt x="475" y="5"/>
                    <a:pt x="460" y="0"/>
                    <a:pt x="458" y="11"/>
                  </a:cubicBezTo>
                  <a:close/>
                  <a:moveTo>
                    <a:pt x="226" y="212"/>
                  </a:moveTo>
                  <a:cubicBezTo>
                    <a:pt x="213" y="211"/>
                    <a:pt x="200" y="210"/>
                    <a:pt x="187" y="208"/>
                  </a:cubicBezTo>
                  <a:cubicBezTo>
                    <a:pt x="200" y="210"/>
                    <a:pt x="213" y="211"/>
                    <a:pt x="226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77">
              <a:extLst>
                <a:ext uri="{FF2B5EF4-FFF2-40B4-BE49-F238E27FC236}">
                  <a16:creationId xmlns:a16="http://schemas.microsoft.com/office/drawing/2014/main" id="{0F0DA12C-E14D-4936-8B31-6ED5E304B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" y="1773"/>
              <a:ext cx="185" cy="133"/>
            </a:xfrm>
            <a:custGeom>
              <a:avLst/>
              <a:gdLst>
                <a:gd name="T0" fmla="*/ 61 w 78"/>
                <a:gd name="T1" fmla="*/ 5 h 56"/>
                <a:gd name="T2" fmla="*/ 58 w 78"/>
                <a:gd name="T3" fmla="*/ 7 h 56"/>
                <a:gd name="T4" fmla="*/ 48 w 78"/>
                <a:gd name="T5" fmla="*/ 5 h 56"/>
                <a:gd name="T6" fmla="*/ 16 w 78"/>
                <a:gd name="T7" fmla="*/ 29 h 56"/>
                <a:gd name="T8" fmla="*/ 7 w 78"/>
                <a:gd name="T9" fmla="*/ 38 h 56"/>
                <a:gd name="T10" fmla="*/ 16 w 78"/>
                <a:gd name="T11" fmla="*/ 52 h 56"/>
                <a:gd name="T12" fmla="*/ 69 w 78"/>
                <a:gd name="T13" fmla="*/ 20 h 56"/>
                <a:gd name="T14" fmla="*/ 61 w 78"/>
                <a:gd name="T15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56">
                  <a:moveTo>
                    <a:pt x="61" y="5"/>
                  </a:moveTo>
                  <a:cubicBezTo>
                    <a:pt x="60" y="6"/>
                    <a:pt x="59" y="6"/>
                    <a:pt x="58" y="7"/>
                  </a:cubicBezTo>
                  <a:cubicBezTo>
                    <a:pt x="56" y="4"/>
                    <a:pt x="52" y="2"/>
                    <a:pt x="48" y="5"/>
                  </a:cubicBezTo>
                  <a:cubicBezTo>
                    <a:pt x="38" y="12"/>
                    <a:pt x="23" y="18"/>
                    <a:pt x="16" y="29"/>
                  </a:cubicBezTo>
                  <a:cubicBezTo>
                    <a:pt x="13" y="32"/>
                    <a:pt x="10" y="35"/>
                    <a:pt x="7" y="38"/>
                  </a:cubicBezTo>
                  <a:cubicBezTo>
                    <a:pt x="0" y="45"/>
                    <a:pt x="8" y="56"/>
                    <a:pt x="16" y="52"/>
                  </a:cubicBezTo>
                  <a:cubicBezTo>
                    <a:pt x="35" y="43"/>
                    <a:pt x="51" y="30"/>
                    <a:pt x="69" y="20"/>
                  </a:cubicBezTo>
                  <a:cubicBezTo>
                    <a:pt x="78" y="14"/>
                    <a:pt x="71" y="0"/>
                    <a:pt x="6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78">
              <a:extLst>
                <a:ext uri="{FF2B5EF4-FFF2-40B4-BE49-F238E27FC236}">
                  <a16:creationId xmlns:a16="http://schemas.microsoft.com/office/drawing/2014/main" id="{99D260B6-3640-4575-B02D-A9FC9A708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9" y="1690"/>
              <a:ext cx="131" cy="114"/>
            </a:xfrm>
            <a:custGeom>
              <a:avLst/>
              <a:gdLst>
                <a:gd name="T0" fmla="*/ 51 w 55"/>
                <a:gd name="T1" fmla="*/ 24 h 48"/>
                <a:gd name="T2" fmla="*/ 27 w 55"/>
                <a:gd name="T3" fmla="*/ 11 h 48"/>
                <a:gd name="T4" fmla="*/ 19 w 55"/>
                <a:gd name="T5" fmla="*/ 5 h 48"/>
                <a:gd name="T6" fmla="*/ 8 w 55"/>
                <a:gd name="T7" fmla="*/ 18 h 48"/>
                <a:gd name="T8" fmla="*/ 9 w 55"/>
                <a:gd name="T9" fmla="*/ 20 h 48"/>
                <a:gd name="T10" fmla="*/ 9 w 55"/>
                <a:gd name="T11" fmla="*/ 20 h 48"/>
                <a:gd name="T12" fmla="*/ 10 w 55"/>
                <a:gd name="T13" fmla="*/ 20 h 48"/>
                <a:gd name="T14" fmla="*/ 40 w 55"/>
                <a:gd name="T15" fmla="*/ 43 h 48"/>
                <a:gd name="T16" fmla="*/ 53 w 55"/>
                <a:gd name="T17" fmla="*/ 35 h 48"/>
                <a:gd name="T18" fmla="*/ 51 w 55"/>
                <a:gd name="T19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48">
                  <a:moveTo>
                    <a:pt x="51" y="24"/>
                  </a:moveTo>
                  <a:cubicBezTo>
                    <a:pt x="44" y="19"/>
                    <a:pt x="36" y="14"/>
                    <a:pt x="27" y="11"/>
                  </a:cubicBezTo>
                  <a:cubicBezTo>
                    <a:pt x="24" y="9"/>
                    <a:pt x="21" y="7"/>
                    <a:pt x="19" y="5"/>
                  </a:cubicBezTo>
                  <a:cubicBezTo>
                    <a:pt x="11" y="0"/>
                    <a:pt x="0" y="12"/>
                    <a:pt x="8" y="18"/>
                  </a:cubicBezTo>
                  <a:cubicBezTo>
                    <a:pt x="8" y="19"/>
                    <a:pt x="9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9" y="28"/>
                    <a:pt x="30" y="36"/>
                    <a:pt x="40" y="43"/>
                  </a:cubicBezTo>
                  <a:cubicBezTo>
                    <a:pt x="47" y="48"/>
                    <a:pt x="53" y="42"/>
                    <a:pt x="53" y="35"/>
                  </a:cubicBezTo>
                  <a:cubicBezTo>
                    <a:pt x="55" y="32"/>
                    <a:pt x="55" y="26"/>
                    <a:pt x="51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79">
              <a:extLst>
                <a:ext uri="{FF2B5EF4-FFF2-40B4-BE49-F238E27FC236}">
                  <a16:creationId xmlns:a16="http://schemas.microsoft.com/office/drawing/2014/main" id="{A2BA9C8C-CBFF-4811-9961-3A235DDF0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8" y="961"/>
              <a:ext cx="102" cy="279"/>
            </a:xfrm>
            <a:custGeom>
              <a:avLst/>
              <a:gdLst>
                <a:gd name="T0" fmla="*/ 43 w 43"/>
                <a:gd name="T1" fmla="*/ 14 h 118"/>
                <a:gd name="T2" fmla="*/ 39 w 43"/>
                <a:gd name="T3" fmla="*/ 7 h 118"/>
                <a:gd name="T4" fmla="*/ 39 w 43"/>
                <a:gd name="T5" fmla="*/ 5 h 118"/>
                <a:gd name="T6" fmla="*/ 29 w 43"/>
                <a:gd name="T7" fmla="*/ 5 h 118"/>
                <a:gd name="T8" fmla="*/ 28 w 43"/>
                <a:gd name="T9" fmla="*/ 8 h 118"/>
                <a:gd name="T10" fmla="*/ 16 w 43"/>
                <a:gd name="T11" fmla="*/ 7 h 118"/>
                <a:gd name="T12" fmla="*/ 8 w 43"/>
                <a:gd name="T13" fmla="*/ 45 h 118"/>
                <a:gd name="T14" fmla="*/ 6 w 43"/>
                <a:gd name="T15" fmla="*/ 63 h 118"/>
                <a:gd name="T16" fmla="*/ 3 w 43"/>
                <a:gd name="T17" fmla="*/ 108 h 118"/>
                <a:gd name="T18" fmla="*/ 19 w 43"/>
                <a:gd name="T19" fmla="*/ 106 h 118"/>
                <a:gd name="T20" fmla="*/ 19 w 43"/>
                <a:gd name="T21" fmla="*/ 101 h 118"/>
                <a:gd name="T22" fmla="*/ 25 w 43"/>
                <a:gd name="T23" fmla="*/ 101 h 118"/>
                <a:gd name="T24" fmla="*/ 40 w 43"/>
                <a:gd name="T25" fmla="*/ 99 h 118"/>
                <a:gd name="T26" fmla="*/ 42 w 43"/>
                <a:gd name="T27" fmla="*/ 31 h 118"/>
                <a:gd name="T28" fmla="*/ 43 w 43"/>
                <a:gd name="T29" fmla="*/ 1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118">
                  <a:moveTo>
                    <a:pt x="43" y="14"/>
                  </a:moveTo>
                  <a:cubicBezTo>
                    <a:pt x="43" y="10"/>
                    <a:pt x="41" y="8"/>
                    <a:pt x="39" y="7"/>
                  </a:cubicBezTo>
                  <a:cubicBezTo>
                    <a:pt x="39" y="7"/>
                    <a:pt x="39" y="6"/>
                    <a:pt x="39" y="5"/>
                  </a:cubicBezTo>
                  <a:cubicBezTo>
                    <a:pt x="38" y="0"/>
                    <a:pt x="31" y="0"/>
                    <a:pt x="29" y="5"/>
                  </a:cubicBezTo>
                  <a:cubicBezTo>
                    <a:pt x="29" y="6"/>
                    <a:pt x="28" y="7"/>
                    <a:pt x="28" y="8"/>
                  </a:cubicBezTo>
                  <a:cubicBezTo>
                    <a:pt x="26" y="4"/>
                    <a:pt x="19" y="2"/>
                    <a:pt x="16" y="7"/>
                  </a:cubicBezTo>
                  <a:cubicBezTo>
                    <a:pt x="10" y="19"/>
                    <a:pt x="9" y="33"/>
                    <a:pt x="8" y="45"/>
                  </a:cubicBezTo>
                  <a:cubicBezTo>
                    <a:pt x="7" y="51"/>
                    <a:pt x="7" y="57"/>
                    <a:pt x="6" y="63"/>
                  </a:cubicBezTo>
                  <a:cubicBezTo>
                    <a:pt x="2" y="77"/>
                    <a:pt x="0" y="92"/>
                    <a:pt x="3" y="108"/>
                  </a:cubicBezTo>
                  <a:cubicBezTo>
                    <a:pt x="4" y="118"/>
                    <a:pt x="18" y="115"/>
                    <a:pt x="19" y="106"/>
                  </a:cubicBezTo>
                  <a:cubicBezTo>
                    <a:pt x="19" y="104"/>
                    <a:pt x="19" y="103"/>
                    <a:pt x="19" y="101"/>
                  </a:cubicBezTo>
                  <a:cubicBezTo>
                    <a:pt x="21" y="102"/>
                    <a:pt x="23" y="102"/>
                    <a:pt x="25" y="101"/>
                  </a:cubicBezTo>
                  <a:cubicBezTo>
                    <a:pt x="27" y="110"/>
                    <a:pt x="40" y="108"/>
                    <a:pt x="40" y="99"/>
                  </a:cubicBezTo>
                  <a:cubicBezTo>
                    <a:pt x="41" y="77"/>
                    <a:pt x="43" y="54"/>
                    <a:pt x="42" y="31"/>
                  </a:cubicBezTo>
                  <a:cubicBezTo>
                    <a:pt x="42" y="25"/>
                    <a:pt x="43" y="20"/>
                    <a:pt x="4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80">
              <a:extLst>
                <a:ext uri="{FF2B5EF4-FFF2-40B4-BE49-F238E27FC236}">
                  <a16:creationId xmlns:a16="http://schemas.microsoft.com/office/drawing/2014/main" id="{CA4115C9-291A-4F8D-ADEB-E16CC4E75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2" y="940"/>
              <a:ext cx="69" cy="279"/>
            </a:xfrm>
            <a:custGeom>
              <a:avLst/>
              <a:gdLst>
                <a:gd name="T0" fmla="*/ 29 w 29"/>
                <a:gd name="T1" fmla="*/ 11 h 118"/>
                <a:gd name="T2" fmla="*/ 21 w 29"/>
                <a:gd name="T3" fmla="*/ 4 h 118"/>
                <a:gd name="T4" fmla="*/ 11 w 29"/>
                <a:gd name="T5" fmla="*/ 4 h 118"/>
                <a:gd name="T6" fmla="*/ 3 w 29"/>
                <a:gd name="T7" fmla="*/ 49 h 118"/>
                <a:gd name="T8" fmla="*/ 0 w 29"/>
                <a:gd name="T9" fmla="*/ 101 h 118"/>
                <a:gd name="T10" fmla="*/ 0 w 29"/>
                <a:gd name="T11" fmla="*/ 109 h 118"/>
                <a:gd name="T12" fmla="*/ 11 w 29"/>
                <a:gd name="T13" fmla="*/ 116 h 118"/>
                <a:gd name="T14" fmla="*/ 20 w 29"/>
                <a:gd name="T15" fmla="*/ 114 h 118"/>
                <a:gd name="T16" fmla="*/ 28 w 29"/>
                <a:gd name="T17" fmla="*/ 71 h 118"/>
                <a:gd name="T18" fmla="*/ 29 w 29"/>
                <a:gd name="T19" fmla="*/ 1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18">
                  <a:moveTo>
                    <a:pt x="29" y="11"/>
                  </a:moveTo>
                  <a:cubicBezTo>
                    <a:pt x="29" y="6"/>
                    <a:pt x="25" y="4"/>
                    <a:pt x="21" y="4"/>
                  </a:cubicBezTo>
                  <a:cubicBezTo>
                    <a:pt x="19" y="0"/>
                    <a:pt x="14" y="1"/>
                    <a:pt x="11" y="4"/>
                  </a:cubicBezTo>
                  <a:cubicBezTo>
                    <a:pt x="3" y="14"/>
                    <a:pt x="4" y="36"/>
                    <a:pt x="3" y="49"/>
                  </a:cubicBezTo>
                  <a:cubicBezTo>
                    <a:pt x="2" y="66"/>
                    <a:pt x="1" y="83"/>
                    <a:pt x="0" y="101"/>
                  </a:cubicBezTo>
                  <a:cubicBezTo>
                    <a:pt x="0" y="103"/>
                    <a:pt x="0" y="106"/>
                    <a:pt x="0" y="109"/>
                  </a:cubicBezTo>
                  <a:cubicBezTo>
                    <a:pt x="0" y="115"/>
                    <a:pt x="6" y="117"/>
                    <a:pt x="11" y="116"/>
                  </a:cubicBezTo>
                  <a:cubicBezTo>
                    <a:pt x="14" y="118"/>
                    <a:pt x="18" y="117"/>
                    <a:pt x="20" y="114"/>
                  </a:cubicBezTo>
                  <a:cubicBezTo>
                    <a:pt x="28" y="104"/>
                    <a:pt x="27" y="83"/>
                    <a:pt x="28" y="71"/>
                  </a:cubicBezTo>
                  <a:cubicBezTo>
                    <a:pt x="29" y="51"/>
                    <a:pt x="29" y="31"/>
                    <a:pt x="2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0A2E141C-4CA7-4BEA-A378-EB9FB7305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5" y="942"/>
              <a:ext cx="73" cy="289"/>
            </a:xfrm>
            <a:custGeom>
              <a:avLst/>
              <a:gdLst>
                <a:gd name="T0" fmla="*/ 30 w 31"/>
                <a:gd name="T1" fmla="*/ 10 h 122"/>
                <a:gd name="T2" fmla="*/ 15 w 31"/>
                <a:gd name="T3" fmla="*/ 10 h 122"/>
                <a:gd name="T4" fmla="*/ 15 w 31"/>
                <a:gd name="T5" fmla="*/ 11 h 122"/>
                <a:gd name="T6" fmla="*/ 10 w 31"/>
                <a:gd name="T7" fmla="*/ 14 h 122"/>
                <a:gd name="T8" fmla="*/ 3 w 31"/>
                <a:gd name="T9" fmla="*/ 74 h 122"/>
                <a:gd name="T10" fmla="*/ 0 w 31"/>
                <a:gd name="T11" fmla="*/ 112 h 122"/>
                <a:gd name="T12" fmla="*/ 14 w 31"/>
                <a:gd name="T13" fmla="*/ 117 h 122"/>
                <a:gd name="T14" fmla="*/ 22 w 31"/>
                <a:gd name="T15" fmla="*/ 111 h 122"/>
                <a:gd name="T16" fmla="*/ 30 w 31"/>
                <a:gd name="T17" fmla="*/ 1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22">
                  <a:moveTo>
                    <a:pt x="30" y="10"/>
                  </a:moveTo>
                  <a:cubicBezTo>
                    <a:pt x="30" y="0"/>
                    <a:pt x="15" y="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3" y="11"/>
                    <a:pt x="10" y="12"/>
                    <a:pt x="10" y="14"/>
                  </a:cubicBezTo>
                  <a:cubicBezTo>
                    <a:pt x="6" y="34"/>
                    <a:pt x="4" y="54"/>
                    <a:pt x="3" y="74"/>
                  </a:cubicBezTo>
                  <a:cubicBezTo>
                    <a:pt x="1" y="86"/>
                    <a:pt x="0" y="99"/>
                    <a:pt x="0" y="112"/>
                  </a:cubicBezTo>
                  <a:cubicBezTo>
                    <a:pt x="0" y="120"/>
                    <a:pt x="10" y="122"/>
                    <a:pt x="14" y="117"/>
                  </a:cubicBezTo>
                  <a:cubicBezTo>
                    <a:pt x="18" y="117"/>
                    <a:pt x="21" y="115"/>
                    <a:pt x="22" y="111"/>
                  </a:cubicBezTo>
                  <a:cubicBezTo>
                    <a:pt x="31" y="78"/>
                    <a:pt x="31" y="44"/>
                    <a:pt x="3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82">
              <a:extLst>
                <a:ext uri="{FF2B5EF4-FFF2-40B4-BE49-F238E27FC236}">
                  <a16:creationId xmlns:a16="http://schemas.microsoft.com/office/drawing/2014/main" id="{491FE2F9-150C-4B4D-BBEF-E9950ED3DE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02" y="1065"/>
              <a:ext cx="192" cy="156"/>
            </a:xfrm>
            <a:custGeom>
              <a:avLst/>
              <a:gdLst>
                <a:gd name="T0" fmla="*/ 57 w 81"/>
                <a:gd name="T1" fmla="*/ 4 h 66"/>
                <a:gd name="T2" fmla="*/ 21 w 81"/>
                <a:gd name="T3" fmla="*/ 15 h 66"/>
                <a:gd name="T4" fmla="*/ 16 w 81"/>
                <a:gd name="T5" fmla="*/ 57 h 66"/>
                <a:gd name="T6" fmla="*/ 34 w 81"/>
                <a:gd name="T7" fmla="*/ 63 h 66"/>
                <a:gd name="T8" fmla="*/ 79 w 81"/>
                <a:gd name="T9" fmla="*/ 34 h 66"/>
                <a:gd name="T10" fmla="*/ 57 w 81"/>
                <a:gd name="T11" fmla="*/ 4 h 66"/>
                <a:gd name="T12" fmla="*/ 37 w 81"/>
                <a:gd name="T13" fmla="*/ 27 h 66"/>
                <a:gd name="T14" fmla="*/ 38 w 81"/>
                <a:gd name="T15" fmla="*/ 26 h 66"/>
                <a:gd name="T16" fmla="*/ 38 w 81"/>
                <a:gd name="T17" fmla="*/ 26 h 66"/>
                <a:gd name="T18" fmla="*/ 40 w 81"/>
                <a:gd name="T19" fmla="*/ 31 h 66"/>
                <a:gd name="T20" fmla="*/ 42 w 81"/>
                <a:gd name="T21" fmla="*/ 34 h 66"/>
                <a:gd name="T22" fmla="*/ 40 w 81"/>
                <a:gd name="T23" fmla="*/ 34 h 66"/>
                <a:gd name="T24" fmla="*/ 39 w 81"/>
                <a:gd name="T25" fmla="*/ 33 h 66"/>
                <a:gd name="T26" fmla="*/ 39 w 81"/>
                <a:gd name="T27" fmla="*/ 32 h 66"/>
                <a:gd name="T28" fmla="*/ 37 w 81"/>
                <a:gd name="T29" fmla="*/ 27 h 66"/>
                <a:gd name="T30" fmla="*/ 37 w 81"/>
                <a:gd name="T31" fmla="*/ 27 h 66"/>
                <a:gd name="T32" fmla="*/ 26 w 81"/>
                <a:gd name="T33" fmla="*/ 44 h 66"/>
                <a:gd name="T34" fmla="*/ 27 w 81"/>
                <a:gd name="T35" fmla="*/ 43 h 66"/>
                <a:gd name="T36" fmla="*/ 29 w 81"/>
                <a:gd name="T37" fmla="*/ 45 h 66"/>
                <a:gd name="T38" fmla="*/ 37 w 81"/>
                <a:gd name="T39" fmla="*/ 48 h 66"/>
                <a:gd name="T40" fmla="*/ 30 w 81"/>
                <a:gd name="T41" fmla="*/ 47 h 66"/>
                <a:gd name="T42" fmla="*/ 26 w 81"/>
                <a:gd name="T43" fmla="*/ 44 h 66"/>
                <a:gd name="T44" fmla="*/ 62 w 81"/>
                <a:gd name="T45" fmla="*/ 37 h 66"/>
                <a:gd name="T46" fmla="*/ 53 w 81"/>
                <a:gd name="T47" fmla="*/ 18 h 66"/>
                <a:gd name="T48" fmla="*/ 65 w 81"/>
                <a:gd name="T49" fmla="*/ 30 h 66"/>
                <a:gd name="T50" fmla="*/ 62 w 81"/>
                <a:gd name="T51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" h="66">
                  <a:moveTo>
                    <a:pt x="57" y="4"/>
                  </a:moveTo>
                  <a:cubicBezTo>
                    <a:pt x="44" y="0"/>
                    <a:pt x="30" y="7"/>
                    <a:pt x="21" y="15"/>
                  </a:cubicBezTo>
                  <a:cubicBezTo>
                    <a:pt x="8" y="26"/>
                    <a:pt x="0" y="46"/>
                    <a:pt x="16" y="57"/>
                  </a:cubicBezTo>
                  <a:cubicBezTo>
                    <a:pt x="21" y="61"/>
                    <a:pt x="28" y="63"/>
                    <a:pt x="34" y="63"/>
                  </a:cubicBezTo>
                  <a:cubicBezTo>
                    <a:pt x="53" y="66"/>
                    <a:pt x="75" y="54"/>
                    <a:pt x="79" y="34"/>
                  </a:cubicBezTo>
                  <a:cubicBezTo>
                    <a:pt x="81" y="20"/>
                    <a:pt x="70" y="7"/>
                    <a:pt x="57" y="4"/>
                  </a:cubicBezTo>
                  <a:close/>
                  <a:moveTo>
                    <a:pt x="37" y="27"/>
                  </a:moveTo>
                  <a:cubicBezTo>
                    <a:pt x="37" y="27"/>
                    <a:pt x="38" y="27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9" y="28"/>
                    <a:pt x="40" y="29"/>
                    <a:pt x="40" y="31"/>
                  </a:cubicBezTo>
                  <a:cubicBezTo>
                    <a:pt x="41" y="32"/>
                    <a:pt x="41" y="33"/>
                    <a:pt x="42" y="34"/>
                  </a:cubicBezTo>
                  <a:cubicBezTo>
                    <a:pt x="41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2"/>
                  </a:cubicBezTo>
                  <a:cubicBezTo>
                    <a:pt x="39" y="30"/>
                    <a:pt x="39" y="28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  <a:moveTo>
                    <a:pt x="26" y="44"/>
                  </a:moveTo>
                  <a:cubicBezTo>
                    <a:pt x="26" y="43"/>
                    <a:pt x="27" y="43"/>
                    <a:pt x="27" y="43"/>
                  </a:cubicBezTo>
                  <a:cubicBezTo>
                    <a:pt x="28" y="44"/>
                    <a:pt x="28" y="44"/>
                    <a:pt x="29" y="45"/>
                  </a:cubicBezTo>
                  <a:cubicBezTo>
                    <a:pt x="31" y="46"/>
                    <a:pt x="34" y="47"/>
                    <a:pt x="37" y="48"/>
                  </a:cubicBezTo>
                  <a:cubicBezTo>
                    <a:pt x="35" y="48"/>
                    <a:pt x="32" y="47"/>
                    <a:pt x="30" y="47"/>
                  </a:cubicBezTo>
                  <a:cubicBezTo>
                    <a:pt x="29" y="46"/>
                    <a:pt x="27" y="45"/>
                    <a:pt x="26" y="44"/>
                  </a:cubicBezTo>
                  <a:close/>
                  <a:moveTo>
                    <a:pt x="62" y="37"/>
                  </a:moveTo>
                  <a:cubicBezTo>
                    <a:pt x="62" y="30"/>
                    <a:pt x="58" y="23"/>
                    <a:pt x="53" y="18"/>
                  </a:cubicBezTo>
                  <a:cubicBezTo>
                    <a:pt x="60" y="19"/>
                    <a:pt x="65" y="23"/>
                    <a:pt x="65" y="30"/>
                  </a:cubicBezTo>
                  <a:cubicBezTo>
                    <a:pt x="65" y="33"/>
                    <a:pt x="64" y="35"/>
                    <a:pt x="6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83">
              <a:extLst>
                <a:ext uri="{FF2B5EF4-FFF2-40B4-BE49-F238E27FC236}">
                  <a16:creationId xmlns:a16="http://schemas.microsoft.com/office/drawing/2014/main" id="{6D975B63-9053-49AC-932E-5EB94A127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8" y="769"/>
              <a:ext cx="344" cy="348"/>
            </a:xfrm>
            <a:custGeom>
              <a:avLst/>
              <a:gdLst>
                <a:gd name="T0" fmla="*/ 122 w 145"/>
                <a:gd name="T1" fmla="*/ 51 h 147"/>
                <a:gd name="T2" fmla="*/ 96 w 145"/>
                <a:gd name="T3" fmla="*/ 3 h 147"/>
                <a:gd name="T4" fmla="*/ 87 w 145"/>
                <a:gd name="T5" fmla="*/ 1 h 147"/>
                <a:gd name="T6" fmla="*/ 5 w 145"/>
                <a:gd name="T7" fmla="*/ 88 h 147"/>
                <a:gd name="T8" fmla="*/ 15 w 145"/>
                <a:gd name="T9" fmla="*/ 98 h 147"/>
                <a:gd name="T10" fmla="*/ 31 w 145"/>
                <a:gd name="T11" fmla="*/ 99 h 147"/>
                <a:gd name="T12" fmla="*/ 88 w 145"/>
                <a:gd name="T13" fmla="*/ 30 h 147"/>
                <a:gd name="T14" fmla="*/ 126 w 145"/>
                <a:gd name="T15" fmla="*/ 135 h 147"/>
                <a:gd name="T16" fmla="*/ 130 w 145"/>
                <a:gd name="T17" fmla="*/ 140 h 147"/>
                <a:gd name="T18" fmla="*/ 130 w 145"/>
                <a:gd name="T19" fmla="*/ 140 h 147"/>
                <a:gd name="T20" fmla="*/ 140 w 145"/>
                <a:gd name="T21" fmla="*/ 140 h 147"/>
                <a:gd name="T22" fmla="*/ 122 w 145"/>
                <a:gd name="T23" fmla="*/ 5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5" h="147">
                  <a:moveTo>
                    <a:pt x="122" y="51"/>
                  </a:moveTo>
                  <a:cubicBezTo>
                    <a:pt x="115" y="34"/>
                    <a:pt x="107" y="18"/>
                    <a:pt x="96" y="3"/>
                  </a:cubicBezTo>
                  <a:cubicBezTo>
                    <a:pt x="94" y="0"/>
                    <a:pt x="90" y="0"/>
                    <a:pt x="87" y="1"/>
                  </a:cubicBezTo>
                  <a:cubicBezTo>
                    <a:pt x="48" y="17"/>
                    <a:pt x="24" y="52"/>
                    <a:pt x="5" y="88"/>
                  </a:cubicBezTo>
                  <a:cubicBezTo>
                    <a:pt x="0" y="96"/>
                    <a:pt x="9" y="102"/>
                    <a:pt x="15" y="98"/>
                  </a:cubicBezTo>
                  <a:cubicBezTo>
                    <a:pt x="16" y="105"/>
                    <a:pt x="28" y="107"/>
                    <a:pt x="31" y="99"/>
                  </a:cubicBezTo>
                  <a:cubicBezTo>
                    <a:pt x="42" y="70"/>
                    <a:pt x="63" y="48"/>
                    <a:pt x="88" y="30"/>
                  </a:cubicBezTo>
                  <a:cubicBezTo>
                    <a:pt x="105" y="64"/>
                    <a:pt x="119" y="97"/>
                    <a:pt x="126" y="135"/>
                  </a:cubicBezTo>
                  <a:cubicBezTo>
                    <a:pt x="126" y="138"/>
                    <a:pt x="128" y="139"/>
                    <a:pt x="130" y="140"/>
                  </a:cubicBezTo>
                  <a:cubicBezTo>
                    <a:pt x="130" y="140"/>
                    <a:pt x="130" y="140"/>
                    <a:pt x="130" y="140"/>
                  </a:cubicBezTo>
                  <a:cubicBezTo>
                    <a:pt x="130" y="147"/>
                    <a:pt x="139" y="147"/>
                    <a:pt x="140" y="140"/>
                  </a:cubicBezTo>
                  <a:cubicBezTo>
                    <a:pt x="145" y="109"/>
                    <a:pt x="137" y="78"/>
                    <a:pt x="12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84">
              <a:extLst>
                <a:ext uri="{FF2B5EF4-FFF2-40B4-BE49-F238E27FC236}">
                  <a16:creationId xmlns:a16="http://schemas.microsoft.com/office/drawing/2014/main" id="{F8621D91-A7C2-4A82-9BB4-AA823BD3F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3" y="1098"/>
              <a:ext cx="389" cy="183"/>
            </a:xfrm>
            <a:custGeom>
              <a:avLst/>
              <a:gdLst>
                <a:gd name="T0" fmla="*/ 159 w 164"/>
                <a:gd name="T1" fmla="*/ 61 h 77"/>
                <a:gd name="T2" fmla="*/ 154 w 164"/>
                <a:gd name="T3" fmla="*/ 54 h 77"/>
                <a:gd name="T4" fmla="*/ 152 w 164"/>
                <a:gd name="T5" fmla="*/ 47 h 77"/>
                <a:gd name="T6" fmla="*/ 81 w 164"/>
                <a:gd name="T7" fmla="*/ 14 h 77"/>
                <a:gd name="T8" fmla="*/ 8 w 164"/>
                <a:gd name="T9" fmla="*/ 6 h 77"/>
                <a:gd name="T10" fmla="*/ 8 w 164"/>
                <a:gd name="T11" fmla="*/ 21 h 77"/>
                <a:gd name="T12" fmla="*/ 8 w 164"/>
                <a:gd name="T13" fmla="*/ 21 h 77"/>
                <a:gd name="T14" fmla="*/ 12 w 164"/>
                <a:gd name="T15" fmla="*/ 24 h 77"/>
                <a:gd name="T16" fmla="*/ 17 w 164"/>
                <a:gd name="T17" fmla="*/ 24 h 77"/>
                <a:gd name="T18" fmla="*/ 89 w 164"/>
                <a:gd name="T19" fmla="*/ 34 h 77"/>
                <a:gd name="T20" fmla="*/ 133 w 164"/>
                <a:gd name="T21" fmla="*/ 55 h 77"/>
                <a:gd name="T22" fmla="*/ 144 w 164"/>
                <a:gd name="T23" fmla="*/ 68 h 77"/>
                <a:gd name="T24" fmla="*/ 159 w 164"/>
                <a:gd name="T25" fmla="*/ 6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77">
                  <a:moveTo>
                    <a:pt x="159" y="61"/>
                  </a:moveTo>
                  <a:cubicBezTo>
                    <a:pt x="157" y="58"/>
                    <a:pt x="156" y="56"/>
                    <a:pt x="154" y="54"/>
                  </a:cubicBezTo>
                  <a:cubicBezTo>
                    <a:pt x="155" y="52"/>
                    <a:pt x="155" y="49"/>
                    <a:pt x="152" y="47"/>
                  </a:cubicBezTo>
                  <a:cubicBezTo>
                    <a:pt x="134" y="30"/>
                    <a:pt x="108" y="19"/>
                    <a:pt x="81" y="14"/>
                  </a:cubicBezTo>
                  <a:cubicBezTo>
                    <a:pt x="57" y="5"/>
                    <a:pt x="33" y="0"/>
                    <a:pt x="8" y="6"/>
                  </a:cubicBezTo>
                  <a:cubicBezTo>
                    <a:pt x="0" y="8"/>
                    <a:pt x="0" y="19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3"/>
                    <a:pt x="10" y="24"/>
                    <a:pt x="12" y="24"/>
                  </a:cubicBezTo>
                  <a:cubicBezTo>
                    <a:pt x="14" y="24"/>
                    <a:pt x="16" y="24"/>
                    <a:pt x="17" y="24"/>
                  </a:cubicBezTo>
                  <a:cubicBezTo>
                    <a:pt x="40" y="29"/>
                    <a:pt x="66" y="29"/>
                    <a:pt x="89" y="34"/>
                  </a:cubicBezTo>
                  <a:cubicBezTo>
                    <a:pt x="104" y="41"/>
                    <a:pt x="119" y="48"/>
                    <a:pt x="133" y="55"/>
                  </a:cubicBezTo>
                  <a:cubicBezTo>
                    <a:pt x="137" y="59"/>
                    <a:pt x="141" y="63"/>
                    <a:pt x="144" y="68"/>
                  </a:cubicBezTo>
                  <a:cubicBezTo>
                    <a:pt x="150" y="77"/>
                    <a:pt x="164" y="69"/>
                    <a:pt x="159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85">
              <a:extLst>
                <a:ext uri="{FF2B5EF4-FFF2-40B4-BE49-F238E27FC236}">
                  <a16:creationId xmlns:a16="http://schemas.microsoft.com/office/drawing/2014/main" id="{A891E870-95DF-4871-AFA5-8722C8119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9" y="1243"/>
              <a:ext cx="268" cy="213"/>
            </a:xfrm>
            <a:custGeom>
              <a:avLst/>
              <a:gdLst>
                <a:gd name="T0" fmla="*/ 111 w 113"/>
                <a:gd name="T1" fmla="*/ 7 h 90"/>
                <a:gd name="T2" fmla="*/ 95 w 113"/>
                <a:gd name="T3" fmla="*/ 6 h 90"/>
                <a:gd name="T4" fmla="*/ 93 w 113"/>
                <a:gd name="T5" fmla="*/ 7 h 90"/>
                <a:gd name="T6" fmla="*/ 8 w 113"/>
                <a:gd name="T7" fmla="*/ 66 h 90"/>
                <a:gd name="T8" fmla="*/ 5 w 113"/>
                <a:gd name="T9" fmla="*/ 74 h 90"/>
                <a:gd name="T10" fmla="*/ 15 w 113"/>
                <a:gd name="T11" fmla="*/ 86 h 90"/>
                <a:gd name="T12" fmla="*/ 66 w 113"/>
                <a:gd name="T13" fmla="*/ 56 h 90"/>
                <a:gd name="T14" fmla="*/ 69 w 113"/>
                <a:gd name="T15" fmla="*/ 55 h 90"/>
                <a:gd name="T16" fmla="*/ 111 w 113"/>
                <a:gd name="T17" fmla="*/ 15 h 90"/>
                <a:gd name="T18" fmla="*/ 111 w 113"/>
                <a:gd name="T19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90">
                  <a:moveTo>
                    <a:pt x="111" y="7"/>
                  </a:moveTo>
                  <a:cubicBezTo>
                    <a:pt x="105" y="0"/>
                    <a:pt x="99" y="2"/>
                    <a:pt x="95" y="6"/>
                  </a:cubicBezTo>
                  <a:cubicBezTo>
                    <a:pt x="94" y="6"/>
                    <a:pt x="93" y="7"/>
                    <a:pt x="93" y="7"/>
                  </a:cubicBezTo>
                  <a:cubicBezTo>
                    <a:pt x="66" y="29"/>
                    <a:pt x="41" y="52"/>
                    <a:pt x="8" y="66"/>
                  </a:cubicBezTo>
                  <a:cubicBezTo>
                    <a:pt x="5" y="68"/>
                    <a:pt x="4" y="71"/>
                    <a:pt x="5" y="74"/>
                  </a:cubicBezTo>
                  <a:cubicBezTo>
                    <a:pt x="0" y="80"/>
                    <a:pt x="7" y="90"/>
                    <a:pt x="15" y="86"/>
                  </a:cubicBezTo>
                  <a:cubicBezTo>
                    <a:pt x="33" y="77"/>
                    <a:pt x="51" y="68"/>
                    <a:pt x="66" y="56"/>
                  </a:cubicBezTo>
                  <a:cubicBezTo>
                    <a:pt x="67" y="56"/>
                    <a:pt x="68" y="55"/>
                    <a:pt x="69" y="55"/>
                  </a:cubicBezTo>
                  <a:cubicBezTo>
                    <a:pt x="87" y="45"/>
                    <a:pt x="104" y="33"/>
                    <a:pt x="111" y="15"/>
                  </a:cubicBezTo>
                  <a:cubicBezTo>
                    <a:pt x="113" y="12"/>
                    <a:pt x="113" y="9"/>
                    <a:pt x="11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86">
              <a:extLst>
                <a:ext uri="{FF2B5EF4-FFF2-40B4-BE49-F238E27FC236}">
                  <a16:creationId xmlns:a16="http://schemas.microsoft.com/office/drawing/2014/main" id="{795455E9-F687-4A40-9D24-92AEB0523D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4" y="1051"/>
              <a:ext cx="190" cy="154"/>
            </a:xfrm>
            <a:custGeom>
              <a:avLst/>
              <a:gdLst>
                <a:gd name="T0" fmla="*/ 2 w 80"/>
                <a:gd name="T1" fmla="*/ 32 h 65"/>
                <a:gd name="T2" fmla="*/ 45 w 80"/>
                <a:gd name="T3" fmla="*/ 63 h 65"/>
                <a:gd name="T4" fmla="*/ 63 w 80"/>
                <a:gd name="T5" fmla="*/ 57 h 65"/>
                <a:gd name="T6" fmla="*/ 60 w 80"/>
                <a:gd name="T7" fmla="*/ 15 h 65"/>
                <a:gd name="T8" fmla="*/ 24 w 80"/>
                <a:gd name="T9" fmla="*/ 3 h 65"/>
                <a:gd name="T10" fmla="*/ 2 w 80"/>
                <a:gd name="T11" fmla="*/ 32 h 65"/>
                <a:gd name="T12" fmla="*/ 44 w 80"/>
                <a:gd name="T13" fmla="*/ 27 h 65"/>
                <a:gd name="T14" fmla="*/ 41 w 80"/>
                <a:gd name="T15" fmla="*/ 32 h 65"/>
                <a:gd name="T16" fmla="*/ 41 w 80"/>
                <a:gd name="T17" fmla="*/ 33 h 65"/>
                <a:gd name="T18" fmla="*/ 41 w 80"/>
                <a:gd name="T19" fmla="*/ 33 h 65"/>
                <a:gd name="T20" fmla="*/ 39 w 80"/>
                <a:gd name="T21" fmla="*/ 33 h 65"/>
                <a:gd name="T22" fmla="*/ 40 w 80"/>
                <a:gd name="T23" fmla="*/ 30 h 65"/>
                <a:gd name="T24" fmla="*/ 42 w 80"/>
                <a:gd name="T25" fmla="*/ 26 h 65"/>
                <a:gd name="T26" fmla="*/ 43 w 80"/>
                <a:gd name="T27" fmla="*/ 26 h 65"/>
                <a:gd name="T28" fmla="*/ 43 w 80"/>
                <a:gd name="T29" fmla="*/ 26 h 65"/>
                <a:gd name="T30" fmla="*/ 44 w 80"/>
                <a:gd name="T31" fmla="*/ 27 h 65"/>
                <a:gd name="T32" fmla="*/ 50 w 80"/>
                <a:gd name="T33" fmla="*/ 46 h 65"/>
                <a:gd name="T34" fmla="*/ 43 w 80"/>
                <a:gd name="T35" fmla="*/ 47 h 65"/>
                <a:gd name="T36" fmla="*/ 51 w 80"/>
                <a:gd name="T37" fmla="*/ 45 h 65"/>
                <a:gd name="T38" fmla="*/ 53 w 80"/>
                <a:gd name="T39" fmla="*/ 43 h 65"/>
                <a:gd name="T40" fmla="*/ 54 w 80"/>
                <a:gd name="T41" fmla="*/ 43 h 65"/>
                <a:gd name="T42" fmla="*/ 50 w 80"/>
                <a:gd name="T43" fmla="*/ 46 h 65"/>
                <a:gd name="T44" fmla="*/ 16 w 80"/>
                <a:gd name="T45" fmla="*/ 29 h 65"/>
                <a:gd name="T46" fmla="*/ 27 w 80"/>
                <a:gd name="T47" fmla="*/ 17 h 65"/>
                <a:gd name="T48" fmla="*/ 18 w 80"/>
                <a:gd name="T49" fmla="*/ 36 h 65"/>
                <a:gd name="T50" fmla="*/ 16 w 80"/>
                <a:gd name="T51" fmla="*/ 2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65">
                  <a:moveTo>
                    <a:pt x="2" y="32"/>
                  </a:moveTo>
                  <a:cubicBezTo>
                    <a:pt x="5" y="52"/>
                    <a:pt x="26" y="65"/>
                    <a:pt x="45" y="63"/>
                  </a:cubicBezTo>
                  <a:cubicBezTo>
                    <a:pt x="52" y="63"/>
                    <a:pt x="59" y="61"/>
                    <a:pt x="63" y="57"/>
                  </a:cubicBezTo>
                  <a:cubicBezTo>
                    <a:pt x="80" y="46"/>
                    <a:pt x="73" y="27"/>
                    <a:pt x="60" y="15"/>
                  </a:cubicBezTo>
                  <a:cubicBezTo>
                    <a:pt x="51" y="7"/>
                    <a:pt x="37" y="0"/>
                    <a:pt x="24" y="3"/>
                  </a:cubicBezTo>
                  <a:cubicBezTo>
                    <a:pt x="11" y="6"/>
                    <a:pt x="0" y="18"/>
                    <a:pt x="2" y="32"/>
                  </a:cubicBezTo>
                  <a:close/>
                  <a:moveTo>
                    <a:pt x="44" y="27"/>
                  </a:moveTo>
                  <a:cubicBezTo>
                    <a:pt x="42" y="28"/>
                    <a:pt x="41" y="29"/>
                    <a:pt x="41" y="32"/>
                  </a:cubicBezTo>
                  <a:cubicBezTo>
                    <a:pt x="41" y="32"/>
                    <a:pt x="41" y="32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0" y="33"/>
                    <a:pt x="39" y="33"/>
                    <a:pt x="39" y="33"/>
                  </a:cubicBezTo>
                  <a:cubicBezTo>
                    <a:pt x="39" y="32"/>
                    <a:pt x="40" y="31"/>
                    <a:pt x="40" y="30"/>
                  </a:cubicBezTo>
                  <a:cubicBezTo>
                    <a:pt x="41" y="29"/>
                    <a:pt x="41" y="27"/>
                    <a:pt x="42" y="26"/>
                  </a:cubicBezTo>
                  <a:cubicBezTo>
                    <a:pt x="42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7"/>
                    <a:pt x="44" y="27"/>
                  </a:cubicBezTo>
                  <a:close/>
                  <a:moveTo>
                    <a:pt x="50" y="46"/>
                  </a:moveTo>
                  <a:cubicBezTo>
                    <a:pt x="48" y="47"/>
                    <a:pt x="45" y="47"/>
                    <a:pt x="43" y="47"/>
                  </a:cubicBezTo>
                  <a:cubicBezTo>
                    <a:pt x="46" y="47"/>
                    <a:pt x="49" y="46"/>
                    <a:pt x="51" y="45"/>
                  </a:cubicBezTo>
                  <a:cubicBezTo>
                    <a:pt x="52" y="44"/>
                    <a:pt x="52" y="43"/>
                    <a:pt x="53" y="43"/>
                  </a:cubicBezTo>
                  <a:cubicBezTo>
                    <a:pt x="53" y="43"/>
                    <a:pt x="54" y="43"/>
                    <a:pt x="54" y="43"/>
                  </a:cubicBezTo>
                  <a:cubicBezTo>
                    <a:pt x="53" y="45"/>
                    <a:pt x="51" y="46"/>
                    <a:pt x="50" y="46"/>
                  </a:cubicBezTo>
                  <a:close/>
                  <a:moveTo>
                    <a:pt x="16" y="29"/>
                  </a:moveTo>
                  <a:cubicBezTo>
                    <a:pt x="16" y="21"/>
                    <a:pt x="21" y="18"/>
                    <a:pt x="27" y="17"/>
                  </a:cubicBezTo>
                  <a:cubicBezTo>
                    <a:pt x="22" y="22"/>
                    <a:pt x="19" y="29"/>
                    <a:pt x="18" y="36"/>
                  </a:cubicBezTo>
                  <a:cubicBezTo>
                    <a:pt x="17" y="34"/>
                    <a:pt x="16" y="31"/>
                    <a:pt x="1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87">
              <a:extLst>
                <a:ext uri="{FF2B5EF4-FFF2-40B4-BE49-F238E27FC236}">
                  <a16:creationId xmlns:a16="http://schemas.microsoft.com/office/drawing/2014/main" id="{BE182D42-6311-43A8-8927-01C4F8A7B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8" y="755"/>
              <a:ext cx="344" cy="348"/>
            </a:xfrm>
            <a:custGeom>
              <a:avLst/>
              <a:gdLst>
                <a:gd name="T0" fmla="*/ 25 w 145"/>
                <a:gd name="T1" fmla="*/ 50 h 147"/>
                <a:gd name="T2" fmla="*/ 52 w 145"/>
                <a:gd name="T3" fmla="*/ 3 h 147"/>
                <a:gd name="T4" fmla="*/ 61 w 145"/>
                <a:gd name="T5" fmla="*/ 2 h 147"/>
                <a:gd name="T6" fmla="*/ 141 w 145"/>
                <a:gd name="T7" fmla="*/ 91 h 147"/>
                <a:gd name="T8" fmla="*/ 130 w 145"/>
                <a:gd name="T9" fmla="*/ 101 h 147"/>
                <a:gd name="T10" fmla="*/ 114 w 145"/>
                <a:gd name="T11" fmla="*/ 101 h 147"/>
                <a:gd name="T12" fmla="*/ 59 w 145"/>
                <a:gd name="T13" fmla="*/ 31 h 147"/>
                <a:gd name="T14" fmla="*/ 18 w 145"/>
                <a:gd name="T15" fmla="*/ 134 h 147"/>
                <a:gd name="T16" fmla="*/ 14 w 145"/>
                <a:gd name="T17" fmla="*/ 139 h 147"/>
                <a:gd name="T18" fmla="*/ 14 w 145"/>
                <a:gd name="T19" fmla="*/ 140 h 147"/>
                <a:gd name="T20" fmla="*/ 3 w 145"/>
                <a:gd name="T21" fmla="*/ 140 h 147"/>
                <a:gd name="T22" fmla="*/ 25 w 145"/>
                <a:gd name="T23" fmla="*/ 5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5" h="147">
                  <a:moveTo>
                    <a:pt x="25" y="50"/>
                  </a:moveTo>
                  <a:cubicBezTo>
                    <a:pt x="32" y="34"/>
                    <a:pt x="40" y="18"/>
                    <a:pt x="52" y="3"/>
                  </a:cubicBezTo>
                  <a:cubicBezTo>
                    <a:pt x="54" y="0"/>
                    <a:pt x="58" y="0"/>
                    <a:pt x="61" y="2"/>
                  </a:cubicBezTo>
                  <a:cubicBezTo>
                    <a:pt x="99" y="19"/>
                    <a:pt x="123" y="54"/>
                    <a:pt x="141" y="91"/>
                  </a:cubicBezTo>
                  <a:cubicBezTo>
                    <a:pt x="145" y="99"/>
                    <a:pt x="136" y="105"/>
                    <a:pt x="130" y="101"/>
                  </a:cubicBezTo>
                  <a:cubicBezTo>
                    <a:pt x="129" y="108"/>
                    <a:pt x="117" y="110"/>
                    <a:pt x="114" y="101"/>
                  </a:cubicBezTo>
                  <a:cubicBezTo>
                    <a:pt x="104" y="72"/>
                    <a:pt x="83" y="49"/>
                    <a:pt x="59" y="31"/>
                  </a:cubicBezTo>
                  <a:cubicBezTo>
                    <a:pt x="41" y="64"/>
                    <a:pt x="26" y="97"/>
                    <a:pt x="18" y="134"/>
                  </a:cubicBezTo>
                  <a:cubicBezTo>
                    <a:pt x="18" y="137"/>
                    <a:pt x="16" y="139"/>
                    <a:pt x="14" y="139"/>
                  </a:cubicBezTo>
                  <a:cubicBezTo>
                    <a:pt x="14" y="139"/>
                    <a:pt x="14" y="139"/>
                    <a:pt x="14" y="140"/>
                  </a:cubicBezTo>
                  <a:cubicBezTo>
                    <a:pt x="14" y="147"/>
                    <a:pt x="4" y="146"/>
                    <a:pt x="3" y="140"/>
                  </a:cubicBezTo>
                  <a:cubicBezTo>
                    <a:pt x="0" y="108"/>
                    <a:pt x="9" y="77"/>
                    <a:pt x="2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88">
              <a:extLst>
                <a:ext uri="{FF2B5EF4-FFF2-40B4-BE49-F238E27FC236}">
                  <a16:creationId xmlns:a16="http://schemas.microsoft.com/office/drawing/2014/main" id="{D36BA38A-2ED4-46B6-9936-65D4606C3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" y="1082"/>
              <a:ext cx="391" cy="173"/>
            </a:xfrm>
            <a:custGeom>
              <a:avLst/>
              <a:gdLst>
                <a:gd name="T0" fmla="*/ 6 w 165"/>
                <a:gd name="T1" fmla="*/ 57 h 73"/>
                <a:gd name="T2" fmla="*/ 10 w 165"/>
                <a:gd name="T3" fmla="*/ 50 h 73"/>
                <a:gd name="T4" fmla="*/ 12 w 165"/>
                <a:gd name="T5" fmla="*/ 43 h 73"/>
                <a:gd name="T6" fmla="*/ 85 w 165"/>
                <a:gd name="T7" fmla="*/ 12 h 73"/>
                <a:gd name="T8" fmla="*/ 157 w 165"/>
                <a:gd name="T9" fmla="*/ 6 h 73"/>
                <a:gd name="T10" fmla="*/ 157 w 165"/>
                <a:gd name="T11" fmla="*/ 21 h 73"/>
                <a:gd name="T12" fmla="*/ 157 w 165"/>
                <a:gd name="T13" fmla="*/ 21 h 73"/>
                <a:gd name="T14" fmla="*/ 153 w 165"/>
                <a:gd name="T15" fmla="*/ 24 h 73"/>
                <a:gd name="T16" fmla="*/ 148 w 165"/>
                <a:gd name="T17" fmla="*/ 24 h 73"/>
                <a:gd name="T18" fmla="*/ 76 w 165"/>
                <a:gd name="T19" fmla="*/ 32 h 73"/>
                <a:gd name="T20" fmla="*/ 32 w 165"/>
                <a:gd name="T21" fmla="*/ 51 h 73"/>
                <a:gd name="T22" fmla="*/ 20 w 165"/>
                <a:gd name="T23" fmla="*/ 65 h 73"/>
                <a:gd name="T24" fmla="*/ 6 w 165"/>
                <a:gd name="T25" fmla="*/ 5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73">
                  <a:moveTo>
                    <a:pt x="6" y="57"/>
                  </a:moveTo>
                  <a:cubicBezTo>
                    <a:pt x="7" y="54"/>
                    <a:pt x="9" y="52"/>
                    <a:pt x="10" y="50"/>
                  </a:cubicBezTo>
                  <a:cubicBezTo>
                    <a:pt x="10" y="48"/>
                    <a:pt x="10" y="45"/>
                    <a:pt x="12" y="43"/>
                  </a:cubicBezTo>
                  <a:cubicBezTo>
                    <a:pt x="31" y="26"/>
                    <a:pt x="58" y="16"/>
                    <a:pt x="85" y="12"/>
                  </a:cubicBezTo>
                  <a:cubicBezTo>
                    <a:pt x="109" y="4"/>
                    <a:pt x="133" y="0"/>
                    <a:pt x="157" y="6"/>
                  </a:cubicBezTo>
                  <a:cubicBezTo>
                    <a:pt x="165" y="8"/>
                    <a:pt x="165" y="19"/>
                    <a:pt x="157" y="21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7" y="23"/>
                    <a:pt x="155" y="24"/>
                    <a:pt x="153" y="24"/>
                  </a:cubicBezTo>
                  <a:cubicBezTo>
                    <a:pt x="151" y="24"/>
                    <a:pt x="150" y="24"/>
                    <a:pt x="148" y="24"/>
                  </a:cubicBezTo>
                  <a:cubicBezTo>
                    <a:pt x="125" y="28"/>
                    <a:pt x="100" y="28"/>
                    <a:pt x="76" y="32"/>
                  </a:cubicBezTo>
                  <a:cubicBezTo>
                    <a:pt x="61" y="38"/>
                    <a:pt x="46" y="45"/>
                    <a:pt x="32" y="51"/>
                  </a:cubicBezTo>
                  <a:cubicBezTo>
                    <a:pt x="27" y="55"/>
                    <a:pt x="24" y="59"/>
                    <a:pt x="20" y="65"/>
                  </a:cubicBezTo>
                  <a:cubicBezTo>
                    <a:pt x="14" y="73"/>
                    <a:pt x="0" y="65"/>
                    <a:pt x="6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89">
              <a:extLst>
                <a:ext uri="{FF2B5EF4-FFF2-40B4-BE49-F238E27FC236}">
                  <a16:creationId xmlns:a16="http://schemas.microsoft.com/office/drawing/2014/main" id="{C1FD80D8-F829-4AA6-877F-A9CB01E66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" y="1217"/>
              <a:ext cx="263" cy="220"/>
            </a:xfrm>
            <a:custGeom>
              <a:avLst/>
              <a:gdLst>
                <a:gd name="T0" fmla="*/ 2 w 111"/>
                <a:gd name="T1" fmla="*/ 7 h 93"/>
                <a:gd name="T2" fmla="*/ 19 w 111"/>
                <a:gd name="T3" fmla="*/ 6 h 93"/>
                <a:gd name="T4" fmla="*/ 20 w 111"/>
                <a:gd name="T5" fmla="*/ 7 h 93"/>
                <a:gd name="T6" fmla="*/ 103 w 111"/>
                <a:gd name="T7" fmla="*/ 69 h 93"/>
                <a:gd name="T8" fmla="*/ 106 w 111"/>
                <a:gd name="T9" fmla="*/ 76 h 93"/>
                <a:gd name="T10" fmla="*/ 95 w 111"/>
                <a:gd name="T11" fmla="*/ 88 h 93"/>
                <a:gd name="T12" fmla="*/ 45 w 111"/>
                <a:gd name="T13" fmla="*/ 57 h 93"/>
                <a:gd name="T14" fmla="*/ 43 w 111"/>
                <a:gd name="T15" fmla="*/ 56 h 93"/>
                <a:gd name="T16" fmla="*/ 1 w 111"/>
                <a:gd name="T17" fmla="*/ 15 h 93"/>
                <a:gd name="T18" fmla="*/ 2 w 111"/>
                <a:gd name="T19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93">
                  <a:moveTo>
                    <a:pt x="2" y="7"/>
                  </a:moveTo>
                  <a:cubicBezTo>
                    <a:pt x="9" y="0"/>
                    <a:pt x="14" y="2"/>
                    <a:pt x="19" y="6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47" y="30"/>
                    <a:pt x="71" y="54"/>
                    <a:pt x="103" y="69"/>
                  </a:cubicBezTo>
                  <a:cubicBezTo>
                    <a:pt x="106" y="71"/>
                    <a:pt x="107" y="74"/>
                    <a:pt x="106" y="76"/>
                  </a:cubicBezTo>
                  <a:cubicBezTo>
                    <a:pt x="111" y="82"/>
                    <a:pt x="104" y="93"/>
                    <a:pt x="95" y="88"/>
                  </a:cubicBezTo>
                  <a:cubicBezTo>
                    <a:pt x="78" y="79"/>
                    <a:pt x="61" y="70"/>
                    <a:pt x="45" y="57"/>
                  </a:cubicBezTo>
                  <a:cubicBezTo>
                    <a:pt x="45" y="57"/>
                    <a:pt x="44" y="56"/>
                    <a:pt x="43" y="56"/>
                  </a:cubicBezTo>
                  <a:cubicBezTo>
                    <a:pt x="25" y="46"/>
                    <a:pt x="9" y="33"/>
                    <a:pt x="1" y="15"/>
                  </a:cubicBezTo>
                  <a:cubicBezTo>
                    <a:pt x="0" y="12"/>
                    <a:pt x="0" y="9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90">
              <a:extLst>
                <a:ext uri="{FF2B5EF4-FFF2-40B4-BE49-F238E27FC236}">
                  <a16:creationId xmlns:a16="http://schemas.microsoft.com/office/drawing/2014/main" id="{E1184FFB-7DBF-4CA9-A4EB-7DEEC26D44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3" y="684"/>
              <a:ext cx="341" cy="438"/>
            </a:xfrm>
            <a:custGeom>
              <a:avLst/>
              <a:gdLst>
                <a:gd name="T0" fmla="*/ 130 w 144"/>
                <a:gd name="T1" fmla="*/ 151 h 185"/>
                <a:gd name="T2" fmla="*/ 43 w 144"/>
                <a:gd name="T3" fmla="*/ 164 h 185"/>
                <a:gd name="T4" fmla="*/ 82 w 144"/>
                <a:gd name="T5" fmla="*/ 118 h 185"/>
                <a:gd name="T6" fmla="*/ 73 w 144"/>
                <a:gd name="T7" fmla="*/ 107 h 185"/>
                <a:gd name="T8" fmla="*/ 51 w 144"/>
                <a:gd name="T9" fmla="*/ 124 h 185"/>
                <a:gd name="T10" fmla="*/ 85 w 144"/>
                <a:gd name="T11" fmla="*/ 64 h 185"/>
                <a:gd name="T12" fmla="*/ 75 w 144"/>
                <a:gd name="T13" fmla="*/ 58 h 185"/>
                <a:gd name="T14" fmla="*/ 51 w 144"/>
                <a:gd name="T15" fmla="*/ 77 h 185"/>
                <a:gd name="T16" fmla="*/ 78 w 144"/>
                <a:gd name="T17" fmla="*/ 12 h 185"/>
                <a:gd name="T18" fmla="*/ 65 w 144"/>
                <a:gd name="T19" fmla="*/ 6 h 185"/>
                <a:gd name="T20" fmla="*/ 1 w 144"/>
                <a:gd name="T21" fmla="*/ 145 h 185"/>
                <a:gd name="T22" fmla="*/ 4 w 144"/>
                <a:gd name="T23" fmla="*/ 152 h 185"/>
                <a:gd name="T24" fmla="*/ 2 w 144"/>
                <a:gd name="T25" fmla="*/ 164 h 185"/>
                <a:gd name="T26" fmla="*/ 14 w 144"/>
                <a:gd name="T27" fmla="*/ 170 h 185"/>
                <a:gd name="T28" fmla="*/ 15 w 144"/>
                <a:gd name="T29" fmla="*/ 171 h 185"/>
                <a:gd name="T30" fmla="*/ 15 w 144"/>
                <a:gd name="T31" fmla="*/ 171 h 185"/>
                <a:gd name="T32" fmla="*/ 22 w 144"/>
                <a:gd name="T33" fmla="*/ 184 h 185"/>
                <a:gd name="T34" fmla="*/ 133 w 144"/>
                <a:gd name="T35" fmla="*/ 166 h 185"/>
                <a:gd name="T36" fmla="*/ 130 w 144"/>
                <a:gd name="T37" fmla="*/ 151 h 185"/>
                <a:gd name="T38" fmla="*/ 56 w 144"/>
                <a:gd name="T39" fmla="*/ 92 h 185"/>
                <a:gd name="T40" fmla="*/ 20 w 144"/>
                <a:gd name="T41" fmla="*/ 148 h 185"/>
                <a:gd name="T42" fmla="*/ 25 w 144"/>
                <a:gd name="T43" fmla="*/ 132 h 185"/>
                <a:gd name="T44" fmla="*/ 56 w 144"/>
                <a:gd name="T45" fmla="*/ 9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4" h="185">
                  <a:moveTo>
                    <a:pt x="130" y="151"/>
                  </a:moveTo>
                  <a:cubicBezTo>
                    <a:pt x="101" y="155"/>
                    <a:pt x="72" y="159"/>
                    <a:pt x="43" y="164"/>
                  </a:cubicBezTo>
                  <a:cubicBezTo>
                    <a:pt x="58" y="151"/>
                    <a:pt x="73" y="137"/>
                    <a:pt x="82" y="118"/>
                  </a:cubicBezTo>
                  <a:cubicBezTo>
                    <a:pt x="85" y="112"/>
                    <a:pt x="79" y="103"/>
                    <a:pt x="73" y="107"/>
                  </a:cubicBezTo>
                  <a:cubicBezTo>
                    <a:pt x="65" y="112"/>
                    <a:pt x="57" y="118"/>
                    <a:pt x="51" y="124"/>
                  </a:cubicBezTo>
                  <a:cubicBezTo>
                    <a:pt x="63" y="105"/>
                    <a:pt x="76" y="86"/>
                    <a:pt x="85" y="64"/>
                  </a:cubicBezTo>
                  <a:cubicBezTo>
                    <a:pt x="88" y="58"/>
                    <a:pt x="79" y="54"/>
                    <a:pt x="75" y="58"/>
                  </a:cubicBezTo>
                  <a:cubicBezTo>
                    <a:pt x="67" y="64"/>
                    <a:pt x="59" y="70"/>
                    <a:pt x="51" y="77"/>
                  </a:cubicBezTo>
                  <a:cubicBezTo>
                    <a:pt x="62" y="56"/>
                    <a:pt x="73" y="35"/>
                    <a:pt x="78" y="12"/>
                  </a:cubicBezTo>
                  <a:cubicBezTo>
                    <a:pt x="79" y="4"/>
                    <a:pt x="70" y="0"/>
                    <a:pt x="65" y="6"/>
                  </a:cubicBezTo>
                  <a:cubicBezTo>
                    <a:pt x="33" y="46"/>
                    <a:pt x="15" y="96"/>
                    <a:pt x="1" y="145"/>
                  </a:cubicBezTo>
                  <a:cubicBezTo>
                    <a:pt x="0" y="148"/>
                    <a:pt x="1" y="151"/>
                    <a:pt x="4" y="152"/>
                  </a:cubicBezTo>
                  <a:cubicBezTo>
                    <a:pt x="3" y="156"/>
                    <a:pt x="2" y="160"/>
                    <a:pt x="2" y="164"/>
                  </a:cubicBezTo>
                  <a:cubicBezTo>
                    <a:pt x="1" y="171"/>
                    <a:pt x="9" y="173"/>
                    <a:pt x="14" y="170"/>
                  </a:cubicBezTo>
                  <a:cubicBezTo>
                    <a:pt x="14" y="170"/>
                    <a:pt x="15" y="171"/>
                    <a:pt x="15" y="171"/>
                  </a:cubicBezTo>
                  <a:cubicBezTo>
                    <a:pt x="15" y="171"/>
                    <a:pt x="15" y="171"/>
                    <a:pt x="15" y="171"/>
                  </a:cubicBezTo>
                  <a:cubicBezTo>
                    <a:pt x="10" y="176"/>
                    <a:pt x="14" y="185"/>
                    <a:pt x="22" y="184"/>
                  </a:cubicBezTo>
                  <a:cubicBezTo>
                    <a:pt x="59" y="176"/>
                    <a:pt x="96" y="172"/>
                    <a:pt x="133" y="166"/>
                  </a:cubicBezTo>
                  <a:cubicBezTo>
                    <a:pt x="144" y="165"/>
                    <a:pt x="140" y="149"/>
                    <a:pt x="130" y="151"/>
                  </a:cubicBezTo>
                  <a:close/>
                  <a:moveTo>
                    <a:pt x="56" y="92"/>
                  </a:moveTo>
                  <a:cubicBezTo>
                    <a:pt x="44" y="111"/>
                    <a:pt x="30" y="129"/>
                    <a:pt x="20" y="148"/>
                  </a:cubicBezTo>
                  <a:cubicBezTo>
                    <a:pt x="21" y="143"/>
                    <a:pt x="23" y="137"/>
                    <a:pt x="25" y="132"/>
                  </a:cubicBezTo>
                  <a:cubicBezTo>
                    <a:pt x="34" y="117"/>
                    <a:pt x="44" y="104"/>
                    <a:pt x="56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91">
              <a:extLst>
                <a:ext uri="{FF2B5EF4-FFF2-40B4-BE49-F238E27FC236}">
                  <a16:creationId xmlns:a16="http://schemas.microsoft.com/office/drawing/2014/main" id="{4424A840-CB82-41DF-ADE3-675629CB3A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" y="622"/>
              <a:ext cx="389" cy="493"/>
            </a:xfrm>
            <a:custGeom>
              <a:avLst/>
              <a:gdLst>
                <a:gd name="T0" fmla="*/ 146 w 164"/>
                <a:gd name="T1" fmla="*/ 117 h 208"/>
                <a:gd name="T2" fmla="*/ 144 w 164"/>
                <a:gd name="T3" fmla="*/ 93 h 208"/>
                <a:gd name="T4" fmla="*/ 128 w 164"/>
                <a:gd name="T5" fmla="*/ 92 h 208"/>
                <a:gd name="T6" fmla="*/ 128 w 164"/>
                <a:gd name="T7" fmla="*/ 98 h 208"/>
                <a:gd name="T8" fmla="*/ 104 w 164"/>
                <a:gd name="T9" fmla="*/ 7 h 208"/>
                <a:gd name="T10" fmla="*/ 89 w 164"/>
                <a:gd name="T11" fmla="*/ 9 h 208"/>
                <a:gd name="T12" fmla="*/ 121 w 164"/>
                <a:gd name="T13" fmla="*/ 146 h 208"/>
                <a:gd name="T14" fmla="*/ 59 w 164"/>
                <a:gd name="T15" fmla="*/ 90 h 208"/>
                <a:gd name="T16" fmla="*/ 52 w 164"/>
                <a:gd name="T17" fmla="*/ 96 h 208"/>
                <a:gd name="T18" fmla="*/ 81 w 164"/>
                <a:gd name="T19" fmla="*/ 133 h 208"/>
                <a:gd name="T20" fmla="*/ 122 w 164"/>
                <a:gd name="T21" fmla="*/ 182 h 208"/>
                <a:gd name="T22" fmla="*/ 74 w 164"/>
                <a:gd name="T23" fmla="*/ 165 h 208"/>
                <a:gd name="T24" fmla="*/ 11 w 164"/>
                <a:gd name="T25" fmla="*/ 162 h 208"/>
                <a:gd name="T26" fmla="*/ 8 w 164"/>
                <a:gd name="T27" fmla="*/ 178 h 208"/>
                <a:gd name="T28" fmla="*/ 126 w 164"/>
                <a:gd name="T29" fmla="*/ 202 h 208"/>
                <a:gd name="T30" fmla="*/ 134 w 164"/>
                <a:gd name="T31" fmla="*/ 199 h 208"/>
                <a:gd name="T32" fmla="*/ 136 w 164"/>
                <a:gd name="T33" fmla="*/ 199 h 208"/>
                <a:gd name="T34" fmla="*/ 142 w 164"/>
                <a:gd name="T35" fmla="*/ 197 h 208"/>
                <a:gd name="T36" fmla="*/ 151 w 164"/>
                <a:gd name="T37" fmla="*/ 205 h 208"/>
                <a:gd name="T38" fmla="*/ 163 w 164"/>
                <a:gd name="T39" fmla="*/ 198 h 208"/>
                <a:gd name="T40" fmla="*/ 146 w 164"/>
                <a:gd name="T41" fmla="*/ 117 h 208"/>
                <a:gd name="T42" fmla="*/ 72 w 164"/>
                <a:gd name="T43" fmla="*/ 108 h 208"/>
                <a:gd name="T44" fmla="*/ 91 w 164"/>
                <a:gd name="T45" fmla="*/ 126 h 208"/>
                <a:gd name="T46" fmla="*/ 72 w 164"/>
                <a:gd name="T47" fmla="*/ 1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4" h="208">
                  <a:moveTo>
                    <a:pt x="146" y="117"/>
                  </a:moveTo>
                  <a:cubicBezTo>
                    <a:pt x="145" y="109"/>
                    <a:pt x="144" y="101"/>
                    <a:pt x="144" y="93"/>
                  </a:cubicBezTo>
                  <a:cubicBezTo>
                    <a:pt x="144" y="83"/>
                    <a:pt x="129" y="82"/>
                    <a:pt x="128" y="92"/>
                  </a:cubicBezTo>
                  <a:cubicBezTo>
                    <a:pt x="128" y="94"/>
                    <a:pt x="128" y="96"/>
                    <a:pt x="128" y="98"/>
                  </a:cubicBezTo>
                  <a:cubicBezTo>
                    <a:pt x="121" y="68"/>
                    <a:pt x="114" y="37"/>
                    <a:pt x="104" y="7"/>
                  </a:cubicBezTo>
                  <a:cubicBezTo>
                    <a:pt x="102" y="0"/>
                    <a:pt x="89" y="0"/>
                    <a:pt x="89" y="9"/>
                  </a:cubicBezTo>
                  <a:cubicBezTo>
                    <a:pt x="90" y="56"/>
                    <a:pt x="103" y="102"/>
                    <a:pt x="121" y="146"/>
                  </a:cubicBezTo>
                  <a:cubicBezTo>
                    <a:pt x="105" y="123"/>
                    <a:pt x="89" y="100"/>
                    <a:pt x="59" y="90"/>
                  </a:cubicBezTo>
                  <a:cubicBezTo>
                    <a:pt x="55" y="88"/>
                    <a:pt x="51" y="92"/>
                    <a:pt x="52" y="96"/>
                  </a:cubicBezTo>
                  <a:cubicBezTo>
                    <a:pt x="57" y="112"/>
                    <a:pt x="69" y="122"/>
                    <a:pt x="81" y="133"/>
                  </a:cubicBezTo>
                  <a:cubicBezTo>
                    <a:pt x="97" y="147"/>
                    <a:pt x="112" y="163"/>
                    <a:pt x="122" y="182"/>
                  </a:cubicBezTo>
                  <a:cubicBezTo>
                    <a:pt x="106" y="178"/>
                    <a:pt x="90" y="169"/>
                    <a:pt x="74" y="165"/>
                  </a:cubicBezTo>
                  <a:cubicBezTo>
                    <a:pt x="53" y="160"/>
                    <a:pt x="31" y="162"/>
                    <a:pt x="11" y="162"/>
                  </a:cubicBezTo>
                  <a:cubicBezTo>
                    <a:pt x="2" y="162"/>
                    <a:pt x="0" y="175"/>
                    <a:pt x="8" y="178"/>
                  </a:cubicBezTo>
                  <a:cubicBezTo>
                    <a:pt x="46" y="191"/>
                    <a:pt x="87" y="193"/>
                    <a:pt x="126" y="202"/>
                  </a:cubicBezTo>
                  <a:cubicBezTo>
                    <a:pt x="130" y="203"/>
                    <a:pt x="133" y="202"/>
                    <a:pt x="134" y="199"/>
                  </a:cubicBezTo>
                  <a:cubicBezTo>
                    <a:pt x="135" y="199"/>
                    <a:pt x="135" y="199"/>
                    <a:pt x="136" y="199"/>
                  </a:cubicBezTo>
                  <a:cubicBezTo>
                    <a:pt x="138" y="199"/>
                    <a:pt x="141" y="198"/>
                    <a:pt x="142" y="197"/>
                  </a:cubicBezTo>
                  <a:cubicBezTo>
                    <a:pt x="145" y="199"/>
                    <a:pt x="148" y="202"/>
                    <a:pt x="151" y="205"/>
                  </a:cubicBezTo>
                  <a:cubicBezTo>
                    <a:pt x="156" y="208"/>
                    <a:pt x="164" y="204"/>
                    <a:pt x="163" y="198"/>
                  </a:cubicBezTo>
                  <a:cubicBezTo>
                    <a:pt x="162" y="170"/>
                    <a:pt x="150" y="144"/>
                    <a:pt x="146" y="117"/>
                  </a:cubicBezTo>
                  <a:close/>
                  <a:moveTo>
                    <a:pt x="72" y="108"/>
                  </a:moveTo>
                  <a:cubicBezTo>
                    <a:pt x="79" y="113"/>
                    <a:pt x="86" y="119"/>
                    <a:pt x="91" y="126"/>
                  </a:cubicBezTo>
                  <a:cubicBezTo>
                    <a:pt x="84" y="121"/>
                    <a:pt x="77" y="115"/>
                    <a:pt x="72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92">
              <a:extLst>
                <a:ext uri="{FF2B5EF4-FFF2-40B4-BE49-F238E27FC236}">
                  <a16:creationId xmlns:a16="http://schemas.microsoft.com/office/drawing/2014/main" id="{8CBD16AD-28D5-4987-9CFD-D609FC32D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9" y="2514"/>
              <a:ext cx="278" cy="1040"/>
            </a:xfrm>
            <a:custGeom>
              <a:avLst/>
              <a:gdLst>
                <a:gd name="T0" fmla="*/ 106 w 117"/>
                <a:gd name="T1" fmla="*/ 4 h 439"/>
                <a:gd name="T2" fmla="*/ 104 w 117"/>
                <a:gd name="T3" fmla="*/ 6 h 439"/>
                <a:gd name="T4" fmla="*/ 100 w 117"/>
                <a:gd name="T5" fmla="*/ 8 h 439"/>
                <a:gd name="T6" fmla="*/ 47 w 117"/>
                <a:gd name="T7" fmla="*/ 105 h 439"/>
                <a:gd name="T8" fmla="*/ 23 w 117"/>
                <a:gd name="T9" fmla="*/ 195 h 439"/>
                <a:gd name="T10" fmla="*/ 6 w 117"/>
                <a:gd name="T11" fmla="*/ 318 h 439"/>
                <a:gd name="T12" fmla="*/ 0 w 117"/>
                <a:gd name="T13" fmla="*/ 428 h 439"/>
                <a:gd name="T14" fmla="*/ 16 w 117"/>
                <a:gd name="T15" fmla="*/ 429 h 439"/>
                <a:gd name="T16" fmla="*/ 16 w 117"/>
                <a:gd name="T17" fmla="*/ 420 h 439"/>
                <a:gd name="T18" fmla="*/ 17 w 117"/>
                <a:gd name="T19" fmla="*/ 416 h 439"/>
                <a:gd name="T20" fmla="*/ 19 w 117"/>
                <a:gd name="T21" fmla="*/ 374 h 439"/>
                <a:gd name="T22" fmla="*/ 28 w 117"/>
                <a:gd name="T23" fmla="*/ 304 h 439"/>
                <a:gd name="T24" fmla="*/ 44 w 117"/>
                <a:gd name="T25" fmla="*/ 199 h 439"/>
                <a:gd name="T26" fmla="*/ 107 w 117"/>
                <a:gd name="T27" fmla="*/ 19 h 439"/>
                <a:gd name="T28" fmla="*/ 109 w 117"/>
                <a:gd name="T29" fmla="*/ 18 h 439"/>
                <a:gd name="T30" fmla="*/ 112 w 117"/>
                <a:gd name="T31" fmla="*/ 12 h 439"/>
                <a:gd name="T32" fmla="*/ 114 w 117"/>
                <a:gd name="T33" fmla="*/ 9 h 439"/>
                <a:gd name="T34" fmla="*/ 106 w 117"/>
                <a:gd name="T35" fmla="*/ 4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439">
                  <a:moveTo>
                    <a:pt x="106" y="4"/>
                  </a:moveTo>
                  <a:cubicBezTo>
                    <a:pt x="105" y="5"/>
                    <a:pt x="105" y="6"/>
                    <a:pt x="104" y="6"/>
                  </a:cubicBezTo>
                  <a:cubicBezTo>
                    <a:pt x="103" y="6"/>
                    <a:pt x="102" y="7"/>
                    <a:pt x="100" y="8"/>
                  </a:cubicBezTo>
                  <a:cubicBezTo>
                    <a:pt x="69" y="30"/>
                    <a:pt x="56" y="67"/>
                    <a:pt x="47" y="105"/>
                  </a:cubicBezTo>
                  <a:cubicBezTo>
                    <a:pt x="37" y="134"/>
                    <a:pt x="30" y="164"/>
                    <a:pt x="23" y="195"/>
                  </a:cubicBezTo>
                  <a:cubicBezTo>
                    <a:pt x="15" y="235"/>
                    <a:pt x="9" y="277"/>
                    <a:pt x="6" y="318"/>
                  </a:cubicBezTo>
                  <a:cubicBezTo>
                    <a:pt x="2" y="355"/>
                    <a:pt x="1" y="391"/>
                    <a:pt x="0" y="428"/>
                  </a:cubicBezTo>
                  <a:cubicBezTo>
                    <a:pt x="0" y="438"/>
                    <a:pt x="16" y="439"/>
                    <a:pt x="16" y="429"/>
                  </a:cubicBezTo>
                  <a:cubicBezTo>
                    <a:pt x="16" y="426"/>
                    <a:pt x="16" y="423"/>
                    <a:pt x="16" y="420"/>
                  </a:cubicBezTo>
                  <a:cubicBezTo>
                    <a:pt x="17" y="419"/>
                    <a:pt x="17" y="418"/>
                    <a:pt x="17" y="416"/>
                  </a:cubicBezTo>
                  <a:cubicBezTo>
                    <a:pt x="18" y="402"/>
                    <a:pt x="18" y="388"/>
                    <a:pt x="19" y="374"/>
                  </a:cubicBezTo>
                  <a:cubicBezTo>
                    <a:pt x="21" y="351"/>
                    <a:pt x="25" y="327"/>
                    <a:pt x="28" y="304"/>
                  </a:cubicBezTo>
                  <a:cubicBezTo>
                    <a:pt x="33" y="269"/>
                    <a:pt x="37" y="234"/>
                    <a:pt x="44" y="199"/>
                  </a:cubicBezTo>
                  <a:cubicBezTo>
                    <a:pt x="56" y="135"/>
                    <a:pt x="76" y="76"/>
                    <a:pt x="107" y="19"/>
                  </a:cubicBezTo>
                  <a:cubicBezTo>
                    <a:pt x="108" y="19"/>
                    <a:pt x="109" y="18"/>
                    <a:pt x="109" y="18"/>
                  </a:cubicBezTo>
                  <a:cubicBezTo>
                    <a:pt x="111" y="16"/>
                    <a:pt x="112" y="14"/>
                    <a:pt x="112" y="12"/>
                  </a:cubicBezTo>
                  <a:cubicBezTo>
                    <a:pt x="112" y="11"/>
                    <a:pt x="113" y="10"/>
                    <a:pt x="114" y="9"/>
                  </a:cubicBezTo>
                  <a:cubicBezTo>
                    <a:pt x="117" y="3"/>
                    <a:pt x="110" y="0"/>
                    <a:pt x="10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93">
              <a:extLst>
                <a:ext uri="{FF2B5EF4-FFF2-40B4-BE49-F238E27FC236}">
                  <a16:creationId xmlns:a16="http://schemas.microsoft.com/office/drawing/2014/main" id="{BA1DD4E7-1964-47A9-818E-75D4EBB45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2521"/>
              <a:ext cx="318" cy="1030"/>
            </a:xfrm>
            <a:custGeom>
              <a:avLst/>
              <a:gdLst>
                <a:gd name="T0" fmla="*/ 131 w 134"/>
                <a:gd name="T1" fmla="*/ 419 h 435"/>
                <a:gd name="T2" fmla="*/ 134 w 134"/>
                <a:gd name="T3" fmla="*/ 412 h 435"/>
                <a:gd name="T4" fmla="*/ 126 w 134"/>
                <a:gd name="T5" fmla="*/ 333 h 435"/>
                <a:gd name="T6" fmla="*/ 121 w 134"/>
                <a:gd name="T7" fmla="*/ 306 h 435"/>
                <a:gd name="T8" fmla="*/ 119 w 134"/>
                <a:gd name="T9" fmla="*/ 291 h 435"/>
                <a:gd name="T10" fmla="*/ 118 w 134"/>
                <a:gd name="T11" fmla="*/ 286 h 435"/>
                <a:gd name="T12" fmla="*/ 104 w 134"/>
                <a:gd name="T13" fmla="*/ 177 h 435"/>
                <a:gd name="T14" fmla="*/ 35 w 134"/>
                <a:gd name="T15" fmla="*/ 18 h 435"/>
                <a:gd name="T16" fmla="*/ 29 w 134"/>
                <a:gd name="T17" fmla="*/ 12 h 435"/>
                <a:gd name="T18" fmla="*/ 24 w 134"/>
                <a:gd name="T19" fmla="*/ 10 h 435"/>
                <a:gd name="T20" fmla="*/ 10 w 134"/>
                <a:gd name="T21" fmla="*/ 2 h 435"/>
                <a:gd name="T22" fmla="*/ 5 w 134"/>
                <a:gd name="T23" fmla="*/ 10 h 435"/>
                <a:gd name="T24" fmla="*/ 20 w 134"/>
                <a:gd name="T25" fmla="*/ 23 h 435"/>
                <a:gd name="T26" fmla="*/ 93 w 134"/>
                <a:gd name="T27" fmla="*/ 231 h 435"/>
                <a:gd name="T28" fmla="*/ 113 w 134"/>
                <a:gd name="T29" fmla="*/ 353 h 435"/>
                <a:gd name="T30" fmla="*/ 116 w 134"/>
                <a:gd name="T31" fmla="*/ 426 h 435"/>
                <a:gd name="T32" fmla="*/ 124 w 134"/>
                <a:gd name="T33" fmla="*/ 435 h 435"/>
                <a:gd name="T34" fmla="*/ 124 w 134"/>
                <a:gd name="T35" fmla="*/ 435 h 435"/>
                <a:gd name="T36" fmla="*/ 132 w 134"/>
                <a:gd name="T37" fmla="*/ 423 h 435"/>
                <a:gd name="T38" fmla="*/ 131 w 134"/>
                <a:gd name="T39" fmla="*/ 41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4" h="435">
                  <a:moveTo>
                    <a:pt x="131" y="419"/>
                  </a:moveTo>
                  <a:cubicBezTo>
                    <a:pt x="133" y="417"/>
                    <a:pt x="134" y="415"/>
                    <a:pt x="134" y="412"/>
                  </a:cubicBezTo>
                  <a:cubicBezTo>
                    <a:pt x="134" y="385"/>
                    <a:pt x="130" y="359"/>
                    <a:pt x="126" y="333"/>
                  </a:cubicBezTo>
                  <a:cubicBezTo>
                    <a:pt x="124" y="324"/>
                    <a:pt x="123" y="315"/>
                    <a:pt x="121" y="306"/>
                  </a:cubicBezTo>
                  <a:cubicBezTo>
                    <a:pt x="120" y="301"/>
                    <a:pt x="120" y="296"/>
                    <a:pt x="119" y="291"/>
                  </a:cubicBezTo>
                  <a:cubicBezTo>
                    <a:pt x="119" y="289"/>
                    <a:pt x="118" y="288"/>
                    <a:pt x="118" y="286"/>
                  </a:cubicBezTo>
                  <a:cubicBezTo>
                    <a:pt x="113" y="250"/>
                    <a:pt x="110" y="213"/>
                    <a:pt x="104" y="177"/>
                  </a:cubicBezTo>
                  <a:cubicBezTo>
                    <a:pt x="95" y="124"/>
                    <a:pt x="79" y="55"/>
                    <a:pt x="35" y="18"/>
                  </a:cubicBezTo>
                  <a:cubicBezTo>
                    <a:pt x="33" y="16"/>
                    <a:pt x="31" y="14"/>
                    <a:pt x="29" y="12"/>
                  </a:cubicBezTo>
                  <a:cubicBezTo>
                    <a:pt x="27" y="10"/>
                    <a:pt x="25" y="9"/>
                    <a:pt x="24" y="10"/>
                  </a:cubicBezTo>
                  <a:cubicBezTo>
                    <a:pt x="19" y="7"/>
                    <a:pt x="15" y="4"/>
                    <a:pt x="10" y="2"/>
                  </a:cubicBezTo>
                  <a:cubicBezTo>
                    <a:pt x="5" y="0"/>
                    <a:pt x="0" y="6"/>
                    <a:pt x="5" y="10"/>
                  </a:cubicBezTo>
                  <a:cubicBezTo>
                    <a:pt x="10" y="14"/>
                    <a:pt x="15" y="19"/>
                    <a:pt x="20" y="23"/>
                  </a:cubicBezTo>
                  <a:cubicBezTo>
                    <a:pt x="53" y="89"/>
                    <a:pt x="77" y="159"/>
                    <a:pt x="93" y="231"/>
                  </a:cubicBezTo>
                  <a:cubicBezTo>
                    <a:pt x="100" y="272"/>
                    <a:pt x="108" y="312"/>
                    <a:pt x="113" y="353"/>
                  </a:cubicBezTo>
                  <a:cubicBezTo>
                    <a:pt x="115" y="378"/>
                    <a:pt x="114" y="402"/>
                    <a:pt x="116" y="426"/>
                  </a:cubicBezTo>
                  <a:cubicBezTo>
                    <a:pt x="116" y="431"/>
                    <a:pt x="119" y="435"/>
                    <a:pt x="124" y="435"/>
                  </a:cubicBezTo>
                  <a:cubicBezTo>
                    <a:pt x="124" y="435"/>
                    <a:pt x="124" y="435"/>
                    <a:pt x="124" y="435"/>
                  </a:cubicBezTo>
                  <a:cubicBezTo>
                    <a:pt x="131" y="435"/>
                    <a:pt x="133" y="428"/>
                    <a:pt x="132" y="423"/>
                  </a:cubicBezTo>
                  <a:cubicBezTo>
                    <a:pt x="131" y="422"/>
                    <a:pt x="131" y="420"/>
                    <a:pt x="131" y="4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94">
              <a:extLst>
                <a:ext uri="{FF2B5EF4-FFF2-40B4-BE49-F238E27FC236}">
                  <a16:creationId xmlns:a16="http://schemas.microsoft.com/office/drawing/2014/main" id="{CF70809B-7726-4457-80B2-1877D9E71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7" y="3483"/>
              <a:ext cx="792" cy="97"/>
            </a:xfrm>
            <a:custGeom>
              <a:avLst/>
              <a:gdLst>
                <a:gd name="T0" fmla="*/ 319 w 334"/>
                <a:gd name="T1" fmla="*/ 2 h 41"/>
                <a:gd name="T2" fmla="*/ 212 w 334"/>
                <a:gd name="T3" fmla="*/ 18 h 41"/>
                <a:gd name="T4" fmla="*/ 144 w 334"/>
                <a:gd name="T5" fmla="*/ 16 h 41"/>
                <a:gd name="T6" fmla="*/ 65 w 334"/>
                <a:gd name="T7" fmla="*/ 6 h 41"/>
                <a:gd name="T8" fmla="*/ 8 w 334"/>
                <a:gd name="T9" fmla="*/ 5 h 41"/>
                <a:gd name="T10" fmla="*/ 4 w 334"/>
                <a:gd name="T11" fmla="*/ 16 h 41"/>
                <a:gd name="T12" fmla="*/ 10 w 334"/>
                <a:gd name="T13" fmla="*/ 32 h 41"/>
                <a:gd name="T14" fmla="*/ 219 w 334"/>
                <a:gd name="T15" fmla="*/ 35 h 41"/>
                <a:gd name="T16" fmla="*/ 322 w 334"/>
                <a:gd name="T17" fmla="*/ 18 h 41"/>
                <a:gd name="T18" fmla="*/ 323 w 334"/>
                <a:gd name="T19" fmla="*/ 18 h 41"/>
                <a:gd name="T20" fmla="*/ 323 w 334"/>
                <a:gd name="T21" fmla="*/ 18 h 41"/>
                <a:gd name="T22" fmla="*/ 325 w 334"/>
                <a:gd name="T23" fmla="*/ 18 h 41"/>
                <a:gd name="T24" fmla="*/ 319 w 334"/>
                <a:gd name="T25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4" h="41">
                  <a:moveTo>
                    <a:pt x="319" y="2"/>
                  </a:moveTo>
                  <a:cubicBezTo>
                    <a:pt x="284" y="10"/>
                    <a:pt x="248" y="15"/>
                    <a:pt x="212" y="18"/>
                  </a:cubicBezTo>
                  <a:cubicBezTo>
                    <a:pt x="189" y="19"/>
                    <a:pt x="166" y="17"/>
                    <a:pt x="144" y="16"/>
                  </a:cubicBezTo>
                  <a:cubicBezTo>
                    <a:pt x="117" y="15"/>
                    <a:pt x="91" y="11"/>
                    <a:pt x="65" y="6"/>
                  </a:cubicBezTo>
                  <a:cubicBezTo>
                    <a:pt x="46" y="3"/>
                    <a:pt x="26" y="0"/>
                    <a:pt x="8" y="5"/>
                  </a:cubicBezTo>
                  <a:cubicBezTo>
                    <a:pt x="3" y="7"/>
                    <a:pt x="1" y="13"/>
                    <a:pt x="4" y="16"/>
                  </a:cubicBezTo>
                  <a:cubicBezTo>
                    <a:pt x="0" y="21"/>
                    <a:pt x="2" y="31"/>
                    <a:pt x="10" y="32"/>
                  </a:cubicBezTo>
                  <a:cubicBezTo>
                    <a:pt x="78" y="40"/>
                    <a:pt x="149" y="41"/>
                    <a:pt x="219" y="35"/>
                  </a:cubicBezTo>
                  <a:cubicBezTo>
                    <a:pt x="254" y="34"/>
                    <a:pt x="290" y="30"/>
                    <a:pt x="322" y="18"/>
                  </a:cubicBezTo>
                  <a:cubicBezTo>
                    <a:pt x="323" y="18"/>
                    <a:pt x="323" y="18"/>
                    <a:pt x="323" y="18"/>
                  </a:cubicBezTo>
                  <a:cubicBezTo>
                    <a:pt x="323" y="18"/>
                    <a:pt x="323" y="18"/>
                    <a:pt x="323" y="18"/>
                  </a:cubicBezTo>
                  <a:cubicBezTo>
                    <a:pt x="323" y="18"/>
                    <a:pt x="324" y="18"/>
                    <a:pt x="325" y="18"/>
                  </a:cubicBezTo>
                  <a:cubicBezTo>
                    <a:pt x="334" y="14"/>
                    <a:pt x="328" y="0"/>
                    <a:pt x="3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95">
              <a:extLst>
                <a:ext uri="{FF2B5EF4-FFF2-40B4-BE49-F238E27FC236}">
                  <a16:creationId xmlns:a16="http://schemas.microsoft.com/office/drawing/2014/main" id="{2AC3EDEA-C7A9-452A-9A93-D616BC1A4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1" y="3513"/>
              <a:ext cx="505" cy="71"/>
            </a:xfrm>
            <a:custGeom>
              <a:avLst/>
              <a:gdLst>
                <a:gd name="T0" fmla="*/ 204 w 213"/>
                <a:gd name="T1" fmla="*/ 1 h 30"/>
                <a:gd name="T2" fmla="*/ 101 w 213"/>
                <a:gd name="T3" fmla="*/ 14 h 30"/>
                <a:gd name="T4" fmla="*/ 49 w 213"/>
                <a:gd name="T5" fmla="*/ 12 h 30"/>
                <a:gd name="T6" fmla="*/ 6 w 213"/>
                <a:gd name="T7" fmla="*/ 13 h 30"/>
                <a:gd name="T8" fmla="*/ 6 w 213"/>
                <a:gd name="T9" fmla="*/ 23 h 30"/>
                <a:gd name="T10" fmla="*/ 48 w 213"/>
                <a:gd name="T11" fmla="*/ 27 h 30"/>
                <a:gd name="T12" fmla="*/ 108 w 213"/>
                <a:gd name="T13" fmla="*/ 30 h 30"/>
                <a:gd name="T14" fmla="*/ 208 w 213"/>
                <a:gd name="T15" fmla="*/ 12 h 30"/>
                <a:gd name="T16" fmla="*/ 204 w 213"/>
                <a:gd name="T17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30">
                  <a:moveTo>
                    <a:pt x="204" y="1"/>
                  </a:moveTo>
                  <a:cubicBezTo>
                    <a:pt x="169" y="9"/>
                    <a:pt x="137" y="15"/>
                    <a:pt x="101" y="14"/>
                  </a:cubicBezTo>
                  <a:cubicBezTo>
                    <a:pt x="83" y="14"/>
                    <a:pt x="66" y="13"/>
                    <a:pt x="49" y="12"/>
                  </a:cubicBezTo>
                  <a:cubicBezTo>
                    <a:pt x="35" y="11"/>
                    <a:pt x="19" y="8"/>
                    <a:pt x="6" y="13"/>
                  </a:cubicBezTo>
                  <a:cubicBezTo>
                    <a:pt x="1" y="14"/>
                    <a:pt x="0" y="21"/>
                    <a:pt x="6" y="23"/>
                  </a:cubicBezTo>
                  <a:cubicBezTo>
                    <a:pt x="19" y="28"/>
                    <a:pt x="34" y="26"/>
                    <a:pt x="48" y="27"/>
                  </a:cubicBezTo>
                  <a:cubicBezTo>
                    <a:pt x="68" y="28"/>
                    <a:pt x="88" y="29"/>
                    <a:pt x="108" y="30"/>
                  </a:cubicBezTo>
                  <a:cubicBezTo>
                    <a:pt x="139" y="30"/>
                    <a:pt x="181" y="30"/>
                    <a:pt x="208" y="12"/>
                  </a:cubicBezTo>
                  <a:cubicBezTo>
                    <a:pt x="213" y="8"/>
                    <a:pt x="211" y="0"/>
                    <a:pt x="20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96">
              <a:extLst>
                <a:ext uri="{FF2B5EF4-FFF2-40B4-BE49-F238E27FC236}">
                  <a16:creationId xmlns:a16="http://schemas.microsoft.com/office/drawing/2014/main" id="{FD7503C2-B699-47E2-9B78-0B08F2DAF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" y="3542"/>
              <a:ext cx="67" cy="322"/>
            </a:xfrm>
            <a:custGeom>
              <a:avLst/>
              <a:gdLst>
                <a:gd name="T0" fmla="*/ 24 w 28"/>
                <a:gd name="T1" fmla="*/ 122 h 136"/>
                <a:gd name="T2" fmla="*/ 24 w 28"/>
                <a:gd name="T3" fmla="*/ 122 h 136"/>
                <a:gd name="T4" fmla="*/ 25 w 28"/>
                <a:gd name="T5" fmla="*/ 119 h 136"/>
                <a:gd name="T6" fmla="*/ 21 w 28"/>
                <a:gd name="T7" fmla="*/ 41 h 136"/>
                <a:gd name="T8" fmla="*/ 26 w 28"/>
                <a:gd name="T9" fmla="*/ 12 h 136"/>
                <a:gd name="T10" fmla="*/ 10 w 28"/>
                <a:gd name="T11" fmla="*/ 9 h 136"/>
                <a:gd name="T12" fmla="*/ 6 w 28"/>
                <a:gd name="T13" fmla="*/ 26 h 136"/>
                <a:gd name="T14" fmla="*/ 3 w 28"/>
                <a:gd name="T15" fmla="*/ 57 h 136"/>
                <a:gd name="T16" fmla="*/ 8 w 28"/>
                <a:gd name="T17" fmla="*/ 126 h 136"/>
                <a:gd name="T18" fmla="*/ 24 w 28"/>
                <a:gd name="T19" fmla="*/ 12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136">
                  <a:moveTo>
                    <a:pt x="24" y="122"/>
                  </a:moveTo>
                  <a:cubicBezTo>
                    <a:pt x="24" y="122"/>
                    <a:pt x="24" y="122"/>
                    <a:pt x="24" y="122"/>
                  </a:cubicBezTo>
                  <a:cubicBezTo>
                    <a:pt x="24" y="121"/>
                    <a:pt x="25" y="120"/>
                    <a:pt x="25" y="119"/>
                  </a:cubicBezTo>
                  <a:cubicBezTo>
                    <a:pt x="24" y="93"/>
                    <a:pt x="20" y="67"/>
                    <a:pt x="21" y="41"/>
                  </a:cubicBezTo>
                  <a:cubicBezTo>
                    <a:pt x="23" y="31"/>
                    <a:pt x="24" y="22"/>
                    <a:pt x="26" y="12"/>
                  </a:cubicBezTo>
                  <a:cubicBezTo>
                    <a:pt x="27" y="2"/>
                    <a:pt x="12" y="0"/>
                    <a:pt x="10" y="9"/>
                  </a:cubicBezTo>
                  <a:cubicBezTo>
                    <a:pt x="8" y="15"/>
                    <a:pt x="7" y="20"/>
                    <a:pt x="6" y="26"/>
                  </a:cubicBezTo>
                  <a:cubicBezTo>
                    <a:pt x="4" y="36"/>
                    <a:pt x="3" y="46"/>
                    <a:pt x="3" y="57"/>
                  </a:cubicBezTo>
                  <a:cubicBezTo>
                    <a:pt x="0" y="80"/>
                    <a:pt x="0" y="103"/>
                    <a:pt x="8" y="126"/>
                  </a:cubicBezTo>
                  <a:cubicBezTo>
                    <a:pt x="11" y="136"/>
                    <a:pt x="28" y="133"/>
                    <a:pt x="24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97">
              <a:extLst>
                <a:ext uri="{FF2B5EF4-FFF2-40B4-BE49-F238E27FC236}">
                  <a16:creationId xmlns:a16="http://schemas.microsoft.com/office/drawing/2014/main" id="{913D38E0-B059-4FA3-BC52-481909415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3" y="3546"/>
              <a:ext cx="68" cy="318"/>
            </a:xfrm>
            <a:custGeom>
              <a:avLst/>
              <a:gdLst>
                <a:gd name="T0" fmla="*/ 26 w 29"/>
                <a:gd name="T1" fmla="*/ 70 h 134"/>
                <a:gd name="T2" fmla="*/ 19 w 29"/>
                <a:gd name="T3" fmla="*/ 16 h 134"/>
                <a:gd name="T4" fmla="*/ 19 w 29"/>
                <a:gd name="T5" fmla="*/ 9 h 134"/>
                <a:gd name="T6" fmla="*/ 7 w 29"/>
                <a:gd name="T7" fmla="*/ 7 h 134"/>
                <a:gd name="T8" fmla="*/ 6 w 29"/>
                <a:gd name="T9" fmla="*/ 10 h 134"/>
                <a:gd name="T10" fmla="*/ 2 w 29"/>
                <a:gd name="T11" fmla="*/ 17 h 134"/>
                <a:gd name="T12" fmla="*/ 8 w 29"/>
                <a:gd name="T13" fmla="*/ 58 h 134"/>
                <a:gd name="T14" fmla="*/ 0 w 29"/>
                <a:gd name="T15" fmla="*/ 123 h 134"/>
                <a:gd name="T16" fmla="*/ 17 w 29"/>
                <a:gd name="T17" fmla="*/ 124 h 134"/>
                <a:gd name="T18" fmla="*/ 17 w 29"/>
                <a:gd name="T19" fmla="*/ 124 h 134"/>
                <a:gd name="T20" fmla="*/ 26 w 29"/>
                <a:gd name="T21" fmla="*/ 7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134">
                  <a:moveTo>
                    <a:pt x="26" y="70"/>
                  </a:moveTo>
                  <a:cubicBezTo>
                    <a:pt x="29" y="50"/>
                    <a:pt x="28" y="31"/>
                    <a:pt x="19" y="16"/>
                  </a:cubicBezTo>
                  <a:cubicBezTo>
                    <a:pt x="19" y="13"/>
                    <a:pt x="19" y="11"/>
                    <a:pt x="19" y="9"/>
                  </a:cubicBezTo>
                  <a:cubicBezTo>
                    <a:pt x="20" y="1"/>
                    <a:pt x="9" y="0"/>
                    <a:pt x="7" y="7"/>
                  </a:cubicBezTo>
                  <a:cubicBezTo>
                    <a:pt x="6" y="8"/>
                    <a:pt x="6" y="9"/>
                    <a:pt x="6" y="10"/>
                  </a:cubicBezTo>
                  <a:cubicBezTo>
                    <a:pt x="3" y="11"/>
                    <a:pt x="2" y="13"/>
                    <a:pt x="2" y="17"/>
                  </a:cubicBezTo>
                  <a:cubicBezTo>
                    <a:pt x="3" y="29"/>
                    <a:pt x="6" y="43"/>
                    <a:pt x="8" y="58"/>
                  </a:cubicBezTo>
                  <a:cubicBezTo>
                    <a:pt x="8" y="79"/>
                    <a:pt x="1" y="102"/>
                    <a:pt x="0" y="123"/>
                  </a:cubicBezTo>
                  <a:cubicBezTo>
                    <a:pt x="0" y="134"/>
                    <a:pt x="15" y="134"/>
                    <a:pt x="17" y="124"/>
                  </a:cubicBezTo>
                  <a:cubicBezTo>
                    <a:pt x="17" y="124"/>
                    <a:pt x="17" y="124"/>
                    <a:pt x="17" y="124"/>
                  </a:cubicBezTo>
                  <a:cubicBezTo>
                    <a:pt x="28" y="108"/>
                    <a:pt x="29" y="89"/>
                    <a:pt x="26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98">
              <a:extLst>
                <a:ext uri="{FF2B5EF4-FFF2-40B4-BE49-F238E27FC236}">
                  <a16:creationId xmlns:a16="http://schemas.microsoft.com/office/drawing/2014/main" id="{5E296C5F-8CE0-46D1-A536-D6F756125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" y="2500"/>
              <a:ext cx="567" cy="611"/>
            </a:xfrm>
            <a:custGeom>
              <a:avLst/>
              <a:gdLst>
                <a:gd name="T0" fmla="*/ 233 w 239"/>
                <a:gd name="T1" fmla="*/ 8 h 258"/>
                <a:gd name="T2" fmla="*/ 116 w 239"/>
                <a:gd name="T3" fmla="*/ 81 h 258"/>
                <a:gd name="T4" fmla="*/ 4 w 239"/>
                <a:gd name="T5" fmla="*/ 243 h 258"/>
                <a:gd name="T6" fmla="*/ 19 w 239"/>
                <a:gd name="T7" fmla="*/ 250 h 258"/>
                <a:gd name="T8" fmla="*/ 120 w 239"/>
                <a:gd name="T9" fmla="*/ 109 h 258"/>
                <a:gd name="T10" fmla="*/ 187 w 239"/>
                <a:gd name="T11" fmla="*/ 53 h 258"/>
                <a:gd name="T12" fmla="*/ 206 w 239"/>
                <a:gd name="T13" fmla="*/ 41 h 258"/>
                <a:gd name="T14" fmla="*/ 218 w 239"/>
                <a:gd name="T15" fmla="*/ 35 h 258"/>
                <a:gd name="T16" fmla="*/ 225 w 239"/>
                <a:gd name="T17" fmla="*/ 30 h 258"/>
                <a:gd name="T18" fmla="*/ 226 w 239"/>
                <a:gd name="T19" fmla="*/ 29 h 258"/>
                <a:gd name="T20" fmla="*/ 223 w 239"/>
                <a:gd name="T21" fmla="*/ 21 h 258"/>
                <a:gd name="T22" fmla="*/ 233 w 239"/>
                <a:gd name="T23" fmla="*/ 19 h 258"/>
                <a:gd name="T24" fmla="*/ 233 w 239"/>
                <a:gd name="T25" fmla="*/ 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9" h="258">
                  <a:moveTo>
                    <a:pt x="233" y="8"/>
                  </a:moveTo>
                  <a:cubicBezTo>
                    <a:pt x="189" y="0"/>
                    <a:pt x="143" y="52"/>
                    <a:pt x="116" y="81"/>
                  </a:cubicBezTo>
                  <a:cubicBezTo>
                    <a:pt x="71" y="129"/>
                    <a:pt x="28" y="181"/>
                    <a:pt x="4" y="243"/>
                  </a:cubicBezTo>
                  <a:cubicBezTo>
                    <a:pt x="0" y="252"/>
                    <a:pt x="14" y="258"/>
                    <a:pt x="19" y="250"/>
                  </a:cubicBezTo>
                  <a:cubicBezTo>
                    <a:pt x="47" y="199"/>
                    <a:pt x="79" y="151"/>
                    <a:pt x="120" y="109"/>
                  </a:cubicBezTo>
                  <a:cubicBezTo>
                    <a:pt x="140" y="88"/>
                    <a:pt x="162" y="68"/>
                    <a:pt x="187" y="53"/>
                  </a:cubicBezTo>
                  <a:cubicBezTo>
                    <a:pt x="193" y="49"/>
                    <a:pt x="199" y="45"/>
                    <a:pt x="206" y="41"/>
                  </a:cubicBezTo>
                  <a:cubicBezTo>
                    <a:pt x="209" y="40"/>
                    <a:pt x="217" y="37"/>
                    <a:pt x="218" y="35"/>
                  </a:cubicBezTo>
                  <a:cubicBezTo>
                    <a:pt x="221" y="36"/>
                    <a:pt x="224" y="34"/>
                    <a:pt x="225" y="30"/>
                  </a:cubicBezTo>
                  <a:cubicBezTo>
                    <a:pt x="225" y="30"/>
                    <a:pt x="225" y="29"/>
                    <a:pt x="226" y="29"/>
                  </a:cubicBezTo>
                  <a:cubicBezTo>
                    <a:pt x="226" y="26"/>
                    <a:pt x="225" y="23"/>
                    <a:pt x="223" y="21"/>
                  </a:cubicBezTo>
                  <a:cubicBezTo>
                    <a:pt x="226" y="21"/>
                    <a:pt x="230" y="20"/>
                    <a:pt x="233" y="19"/>
                  </a:cubicBezTo>
                  <a:cubicBezTo>
                    <a:pt x="238" y="18"/>
                    <a:pt x="239" y="9"/>
                    <a:pt x="23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99">
              <a:extLst>
                <a:ext uri="{FF2B5EF4-FFF2-40B4-BE49-F238E27FC236}">
                  <a16:creationId xmlns:a16="http://schemas.microsoft.com/office/drawing/2014/main" id="{AF4DBB7D-CE5E-470B-8B78-E747826BEC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58" y="2521"/>
              <a:ext cx="585" cy="609"/>
            </a:xfrm>
            <a:custGeom>
              <a:avLst/>
              <a:gdLst>
                <a:gd name="T0" fmla="*/ 242 w 247"/>
                <a:gd name="T1" fmla="*/ 240 h 257"/>
                <a:gd name="T2" fmla="*/ 21 w 247"/>
                <a:gd name="T3" fmla="*/ 5 h 257"/>
                <a:gd name="T4" fmla="*/ 17 w 247"/>
                <a:gd name="T5" fmla="*/ 3 h 257"/>
                <a:gd name="T6" fmla="*/ 8 w 247"/>
                <a:gd name="T7" fmla="*/ 3 h 257"/>
                <a:gd name="T8" fmla="*/ 8 w 247"/>
                <a:gd name="T9" fmla="*/ 3 h 257"/>
                <a:gd name="T10" fmla="*/ 7 w 247"/>
                <a:gd name="T11" fmla="*/ 15 h 257"/>
                <a:gd name="T12" fmla="*/ 9 w 247"/>
                <a:gd name="T13" fmla="*/ 15 h 257"/>
                <a:gd name="T14" fmla="*/ 128 w 247"/>
                <a:gd name="T15" fmla="*/ 118 h 257"/>
                <a:gd name="T16" fmla="*/ 229 w 247"/>
                <a:gd name="T17" fmla="*/ 249 h 257"/>
                <a:gd name="T18" fmla="*/ 242 w 247"/>
                <a:gd name="T19" fmla="*/ 240 h 257"/>
                <a:gd name="T20" fmla="*/ 71 w 247"/>
                <a:gd name="T21" fmla="*/ 45 h 257"/>
                <a:gd name="T22" fmla="*/ 171 w 247"/>
                <a:gd name="T23" fmla="*/ 145 h 257"/>
                <a:gd name="T24" fmla="*/ 140 w 247"/>
                <a:gd name="T25" fmla="*/ 107 h 257"/>
                <a:gd name="T26" fmla="*/ 71 w 247"/>
                <a:gd name="T27" fmla="*/ 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7" h="257">
                  <a:moveTo>
                    <a:pt x="242" y="240"/>
                  </a:moveTo>
                  <a:cubicBezTo>
                    <a:pt x="189" y="152"/>
                    <a:pt x="133" y="28"/>
                    <a:pt x="21" y="5"/>
                  </a:cubicBezTo>
                  <a:cubicBezTo>
                    <a:pt x="19" y="4"/>
                    <a:pt x="18" y="3"/>
                    <a:pt x="17" y="3"/>
                  </a:cubicBezTo>
                  <a:cubicBezTo>
                    <a:pt x="14" y="0"/>
                    <a:pt x="11" y="1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2" y="2"/>
                    <a:pt x="0" y="13"/>
                    <a:pt x="7" y="15"/>
                  </a:cubicBezTo>
                  <a:cubicBezTo>
                    <a:pt x="7" y="15"/>
                    <a:pt x="8" y="15"/>
                    <a:pt x="9" y="15"/>
                  </a:cubicBezTo>
                  <a:cubicBezTo>
                    <a:pt x="48" y="50"/>
                    <a:pt x="92" y="78"/>
                    <a:pt x="128" y="118"/>
                  </a:cubicBezTo>
                  <a:cubicBezTo>
                    <a:pt x="164" y="160"/>
                    <a:pt x="194" y="207"/>
                    <a:pt x="229" y="249"/>
                  </a:cubicBezTo>
                  <a:cubicBezTo>
                    <a:pt x="235" y="257"/>
                    <a:pt x="247" y="248"/>
                    <a:pt x="242" y="240"/>
                  </a:cubicBezTo>
                  <a:close/>
                  <a:moveTo>
                    <a:pt x="71" y="45"/>
                  </a:moveTo>
                  <a:cubicBezTo>
                    <a:pt x="111" y="70"/>
                    <a:pt x="143" y="106"/>
                    <a:pt x="171" y="145"/>
                  </a:cubicBezTo>
                  <a:cubicBezTo>
                    <a:pt x="161" y="132"/>
                    <a:pt x="150" y="120"/>
                    <a:pt x="140" y="107"/>
                  </a:cubicBezTo>
                  <a:cubicBezTo>
                    <a:pt x="119" y="83"/>
                    <a:pt x="96" y="64"/>
                    <a:pt x="7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00">
              <a:extLst>
                <a:ext uri="{FF2B5EF4-FFF2-40B4-BE49-F238E27FC236}">
                  <a16:creationId xmlns:a16="http://schemas.microsoft.com/office/drawing/2014/main" id="{33CAAF20-FECF-4759-9663-21AC3E0BA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6" y="2538"/>
              <a:ext cx="328" cy="1023"/>
            </a:xfrm>
            <a:custGeom>
              <a:avLst/>
              <a:gdLst>
                <a:gd name="T0" fmla="*/ 127 w 138"/>
                <a:gd name="T1" fmla="*/ 357 h 432"/>
                <a:gd name="T2" fmla="*/ 50 w 138"/>
                <a:gd name="T3" fmla="*/ 378 h 432"/>
                <a:gd name="T4" fmla="*/ 110 w 138"/>
                <a:gd name="T5" fmla="*/ 327 h 432"/>
                <a:gd name="T6" fmla="*/ 102 w 138"/>
                <a:gd name="T7" fmla="*/ 313 h 432"/>
                <a:gd name="T8" fmla="*/ 27 w 138"/>
                <a:gd name="T9" fmla="*/ 344 h 432"/>
                <a:gd name="T10" fmla="*/ 128 w 138"/>
                <a:gd name="T11" fmla="*/ 263 h 432"/>
                <a:gd name="T12" fmla="*/ 123 w 138"/>
                <a:gd name="T13" fmla="*/ 250 h 432"/>
                <a:gd name="T14" fmla="*/ 29 w 138"/>
                <a:gd name="T15" fmla="*/ 287 h 432"/>
                <a:gd name="T16" fmla="*/ 129 w 138"/>
                <a:gd name="T17" fmla="*/ 225 h 432"/>
                <a:gd name="T18" fmla="*/ 123 w 138"/>
                <a:gd name="T19" fmla="*/ 211 h 432"/>
                <a:gd name="T20" fmla="*/ 38 w 138"/>
                <a:gd name="T21" fmla="*/ 242 h 432"/>
                <a:gd name="T22" fmla="*/ 124 w 138"/>
                <a:gd name="T23" fmla="*/ 186 h 432"/>
                <a:gd name="T24" fmla="*/ 117 w 138"/>
                <a:gd name="T25" fmla="*/ 173 h 432"/>
                <a:gd name="T26" fmla="*/ 61 w 138"/>
                <a:gd name="T27" fmla="*/ 193 h 432"/>
                <a:gd name="T28" fmla="*/ 131 w 138"/>
                <a:gd name="T29" fmla="*/ 142 h 432"/>
                <a:gd name="T30" fmla="*/ 125 w 138"/>
                <a:gd name="T31" fmla="*/ 130 h 432"/>
                <a:gd name="T32" fmla="*/ 53 w 138"/>
                <a:gd name="T33" fmla="*/ 163 h 432"/>
                <a:gd name="T34" fmla="*/ 130 w 138"/>
                <a:gd name="T35" fmla="*/ 105 h 432"/>
                <a:gd name="T36" fmla="*/ 123 w 138"/>
                <a:gd name="T37" fmla="*/ 92 h 432"/>
                <a:gd name="T38" fmla="*/ 49 w 138"/>
                <a:gd name="T39" fmla="*/ 130 h 432"/>
                <a:gd name="T40" fmla="*/ 131 w 138"/>
                <a:gd name="T41" fmla="*/ 70 h 432"/>
                <a:gd name="T42" fmla="*/ 126 w 138"/>
                <a:gd name="T43" fmla="*/ 57 h 432"/>
                <a:gd name="T44" fmla="*/ 69 w 138"/>
                <a:gd name="T45" fmla="*/ 86 h 432"/>
                <a:gd name="T46" fmla="*/ 124 w 138"/>
                <a:gd name="T47" fmla="*/ 36 h 432"/>
                <a:gd name="T48" fmla="*/ 116 w 138"/>
                <a:gd name="T49" fmla="*/ 25 h 432"/>
                <a:gd name="T50" fmla="*/ 60 w 138"/>
                <a:gd name="T51" fmla="*/ 62 h 432"/>
                <a:gd name="T52" fmla="*/ 81 w 138"/>
                <a:gd name="T53" fmla="*/ 39 h 432"/>
                <a:gd name="T54" fmla="*/ 107 w 138"/>
                <a:gd name="T55" fmla="*/ 20 h 432"/>
                <a:gd name="T56" fmla="*/ 113 w 138"/>
                <a:gd name="T57" fmla="*/ 16 h 432"/>
                <a:gd name="T58" fmla="*/ 115 w 138"/>
                <a:gd name="T59" fmla="*/ 11 h 432"/>
                <a:gd name="T60" fmla="*/ 104 w 138"/>
                <a:gd name="T61" fmla="*/ 4 h 432"/>
                <a:gd name="T62" fmla="*/ 64 w 138"/>
                <a:gd name="T63" fmla="*/ 34 h 432"/>
                <a:gd name="T64" fmla="*/ 34 w 138"/>
                <a:gd name="T65" fmla="*/ 75 h 432"/>
                <a:gd name="T66" fmla="*/ 42 w 138"/>
                <a:gd name="T67" fmla="*/ 86 h 432"/>
                <a:gd name="T68" fmla="*/ 51 w 138"/>
                <a:gd name="T69" fmla="*/ 83 h 432"/>
                <a:gd name="T70" fmla="*/ 34 w 138"/>
                <a:gd name="T71" fmla="*/ 104 h 432"/>
                <a:gd name="T72" fmla="*/ 42 w 138"/>
                <a:gd name="T73" fmla="*/ 115 h 432"/>
                <a:gd name="T74" fmla="*/ 42 w 138"/>
                <a:gd name="T75" fmla="*/ 115 h 432"/>
                <a:gd name="T76" fmla="*/ 20 w 138"/>
                <a:gd name="T77" fmla="*/ 145 h 432"/>
                <a:gd name="T78" fmla="*/ 30 w 138"/>
                <a:gd name="T79" fmla="*/ 155 h 432"/>
                <a:gd name="T80" fmla="*/ 48 w 138"/>
                <a:gd name="T81" fmla="*/ 147 h 432"/>
                <a:gd name="T82" fmla="*/ 21 w 138"/>
                <a:gd name="T83" fmla="*/ 172 h 432"/>
                <a:gd name="T84" fmla="*/ 28 w 138"/>
                <a:gd name="T85" fmla="*/ 185 h 432"/>
                <a:gd name="T86" fmla="*/ 58 w 138"/>
                <a:gd name="T87" fmla="*/ 177 h 432"/>
                <a:gd name="T88" fmla="*/ 18 w 138"/>
                <a:gd name="T89" fmla="*/ 215 h 432"/>
                <a:gd name="T90" fmla="*/ 28 w 138"/>
                <a:gd name="T91" fmla="*/ 225 h 432"/>
                <a:gd name="T92" fmla="*/ 46 w 138"/>
                <a:gd name="T93" fmla="*/ 217 h 432"/>
                <a:gd name="T94" fmla="*/ 9 w 138"/>
                <a:gd name="T95" fmla="*/ 249 h 432"/>
                <a:gd name="T96" fmla="*/ 14 w 138"/>
                <a:gd name="T97" fmla="*/ 262 h 432"/>
                <a:gd name="T98" fmla="*/ 39 w 138"/>
                <a:gd name="T99" fmla="*/ 258 h 432"/>
                <a:gd name="T100" fmla="*/ 3 w 138"/>
                <a:gd name="T101" fmla="*/ 296 h 432"/>
                <a:gd name="T102" fmla="*/ 12 w 138"/>
                <a:gd name="T103" fmla="*/ 308 h 432"/>
                <a:gd name="T104" fmla="*/ 83 w 138"/>
                <a:gd name="T105" fmla="*/ 277 h 432"/>
                <a:gd name="T106" fmla="*/ 6 w 138"/>
                <a:gd name="T107" fmla="*/ 350 h 432"/>
                <a:gd name="T108" fmla="*/ 12 w 138"/>
                <a:gd name="T109" fmla="*/ 362 h 432"/>
                <a:gd name="T110" fmla="*/ 64 w 138"/>
                <a:gd name="T111" fmla="*/ 347 h 432"/>
                <a:gd name="T112" fmla="*/ 18 w 138"/>
                <a:gd name="T113" fmla="*/ 389 h 432"/>
                <a:gd name="T114" fmla="*/ 27 w 138"/>
                <a:gd name="T115" fmla="*/ 401 h 432"/>
                <a:gd name="T116" fmla="*/ 97 w 138"/>
                <a:gd name="T117" fmla="*/ 375 h 432"/>
                <a:gd name="T118" fmla="*/ 57 w 138"/>
                <a:gd name="T119" fmla="*/ 415 h 432"/>
                <a:gd name="T120" fmla="*/ 71 w 138"/>
                <a:gd name="T121" fmla="*/ 424 h 432"/>
                <a:gd name="T122" fmla="*/ 130 w 138"/>
                <a:gd name="T123" fmla="*/ 372 h 432"/>
                <a:gd name="T124" fmla="*/ 127 w 138"/>
                <a:gd name="T125" fmla="*/ 35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8" h="432">
                  <a:moveTo>
                    <a:pt x="127" y="357"/>
                  </a:moveTo>
                  <a:cubicBezTo>
                    <a:pt x="98" y="354"/>
                    <a:pt x="75" y="368"/>
                    <a:pt x="50" y="378"/>
                  </a:cubicBezTo>
                  <a:cubicBezTo>
                    <a:pt x="69" y="360"/>
                    <a:pt x="92" y="347"/>
                    <a:pt x="110" y="327"/>
                  </a:cubicBezTo>
                  <a:cubicBezTo>
                    <a:pt x="114" y="321"/>
                    <a:pt x="111" y="311"/>
                    <a:pt x="102" y="313"/>
                  </a:cubicBezTo>
                  <a:cubicBezTo>
                    <a:pt x="77" y="321"/>
                    <a:pt x="53" y="339"/>
                    <a:pt x="27" y="344"/>
                  </a:cubicBezTo>
                  <a:cubicBezTo>
                    <a:pt x="52" y="309"/>
                    <a:pt x="95" y="290"/>
                    <a:pt x="128" y="263"/>
                  </a:cubicBezTo>
                  <a:cubicBezTo>
                    <a:pt x="133" y="259"/>
                    <a:pt x="130" y="250"/>
                    <a:pt x="123" y="250"/>
                  </a:cubicBezTo>
                  <a:cubicBezTo>
                    <a:pt x="87" y="251"/>
                    <a:pt x="61" y="276"/>
                    <a:pt x="29" y="287"/>
                  </a:cubicBezTo>
                  <a:cubicBezTo>
                    <a:pt x="54" y="259"/>
                    <a:pt x="97" y="244"/>
                    <a:pt x="129" y="225"/>
                  </a:cubicBezTo>
                  <a:cubicBezTo>
                    <a:pt x="137" y="221"/>
                    <a:pt x="132" y="210"/>
                    <a:pt x="123" y="211"/>
                  </a:cubicBezTo>
                  <a:cubicBezTo>
                    <a:pt x="93" y="215"/>
                    <a:pt x="67" y="234"/>
                    <a:pt x="38" y="242"/>
                  </a:cubicBezTo>
                  <a:cubicBezTo>
                    <a:pt x="64" y="221"/>
                    <a:pt x="97" y="207"/>
                    <a:pt x="124" y="186"/>
                  </a:cubicBezTo>
                  <a:cubicBezTo>
                    <a:pt x="131" y="181"/>
                    <a:pt x="124" y="173"/>
                    <a:pt x="117" y="173"/>
                  </a:cubicBezTo>
                  <a:cubicBezTo>
                    <a:pt x="97" y="176"/>
                    <a:pt x="79" y="184"/>
                    <a:pt x="61" y="193"/>
                  </a:cubicBezTo>
                  <a:cubicBezTo>
                    <a:pt x="84" y="175"/>
                    <a:pt x="109" y="160"/>
                    <a:pt x="131" y="142"/>
                  </a:cubicBezTo>
                  <a:cubicBezTo>
                    <a:pt x="137" y="138"/>
                    <a:pt x="132" y="127"/>
                    <a:pt x="125" y="130"/>
                  </a:cubicBezTo>
                  <a:cubicBezTo>
                    <a:pt x="99" y="137"/>
                    <a:pt x="77" y="153"/>
                    <a:pt x="53" y="163"/>
                  </a:cubicBezTo>
                  <a:cubicBezTo>
                    <a:pt x="77" y="141"/>
                    <a:pt x="105" y="124"/>
                    <a:pt x="130" y="105"/>
                  </a:cubicBezTo>
                  <a:cubicBezTo>
                    <a:pt x="136" y="100"/>
                    <a:pt x="130" y="90"/>
                    <a:pt x="123" y="92"/>
                  </a:cubicBezTo>
                  <a:cubicBezTo>
                    <a:pt x="96" y="100"/>
                    <a:pt x="73" y="116"/>
                    <a:pt x="49" y="130"/>
                  </a:cubicBezTo>
                  <a:cubicBezTo>
                    <a:pt x="71" y="104"/>
                    <a:pt x="103" y="84"/>
                    <a:pt x="131" y="70"/>
                  </a:cubicBezTo>
                  <a:cubicBezTo>
                    <a:pt x="138" y="66"/>
                    <a:pt x="133" y="55"/>
                    <a:pt x="126" y="57"/>
                  </a:cubicBezTo>
                  <a:cubicBezTo>
                    <a:pt x="105" y="63"/>
                    <a:pt x="87" y="75"/>
                    <a:pt x="69" y="86"/>
                  </a:cubicBezTo>
                  <a:cubicBezTo>
                    <a:pt x="87" y="69"/>
                    <a:pt x="106" y="53"/>
                    <a:pt x="124" y="36"/>
                  </a:cubicBezTo>
                  <a:cubicBezTo>
                    <a:pt x="129" y="31"/>
                    <a:pt x="123" y="21"/>
                    <a:pt x="116" y="25"/>
                  </a:cubicBezTo>
                  <a:cubicBezTo>
                    <a:pt x="97" y="36"/>
                    <a:pt x="80" y="52"/>
                    <a:pt x="60" y="62"/>
                  </a:cubicBezTo>
                  <a:cubicBezTo>
                    <a:pt x="66" y="54"/>
                    <a:pt x="73" y="47"/>
                    <a:pt x="81" y="39"/>
                  </a:cubicBezTo>
                  <a:cubicBezTo>
                    <a:pt x="89" y="32"/>
                    <a:pt x="98" y="26"/>
                    <a:pt x="107" y="20"/>
                  </a:cubicBezTo>
                  <a:cubicBezTo>
                    <a:pt x="109" y="20"/>
                    <a:pt x="111" y="19"/>
                    <a:pt x="113" y="16"/>
                  </a:cubicBezTo>
                  <a:cubicBezTo>
                    <a:pt x="114" y="15"/>
                    <a:pt x="115" y="13"/>
                    <a:pt x="115" y="11"/>
                  </a:cubicBezTo>
                  <a:cubicBezTo>
                    <a:pt x="118" y="4"/>
                    <a:pt x="109" y="0"/>
                    <a:pt x="104" y="4"/>
                  </a:cubicBezTo>
                  <a:cubicBezTo>
                    <a:pt x="91" y="15"/>
                    <a:pt x="77" y="23"/>
                    <a:pt x="64" y="34"/>
                  </a:cubicBezTo>
                  <a:cubicBezTo>
                    <a:pt x="52" y="46"/>
                    <a:pt x="42" y="60"/>
                    <a:pt x="34" y="75"/>
                  </a:cubicBezTo>
                  <a:cubicBezTo>
                    <a:pt x="31" y="80"/>
                    <a:pt x="36" y="88"/>
                    <a:pt x="42" y="86"/>
                  </a:cubicBezTo>
                  <a:cubicBezTo>
                    <a:pt x="45" y="86"/>
                    <a:pt x="48" y="85"/>
                    <a:pt x="51" y="83"/>
                  </a:cubicBezTo>
                  <a:cubicBezTo>
                    <a:pt x="45" y="90"/>
                    <a:pt x="39" y="97"/>
                    <a:pt x="34" y="104"/>
                  </a:cubicBezTo>
                  <a:cubicBezTo>
                    <a:pt x="30" y="109"/>
                    <a:pt x="36" y="117"/>
                    <a:pt x="42" y="115"/>
                  </a:cubicBezTo>
                  <a:cubicBezTo>
                    <a:pt x="42" y="115"/>
                    <a:pt x="42" y="115"/>
                    <a:pt x="42" y="115"/>
                  </a:cubicBezTo>
                  <a:cubicBezTo>
                    <a:pt x="34" y="124"/>
                    <a:pt x="26" y="134"/>
                    <a:pt x="20" y="145"/>
                  </a:cubicBezTo>
                  <a:cubicBezTo>
                    <a:pt x="17" y="151"/>
                    <a:pt x="23" y="158"/>
                    <a:pt x="30" y="155"/>
                  </a:cubicBezTo>
                  <a:cubicBezTo>
                    <a:pt x="36" y="153"/>
                    <a:pt x="42" y="150"/>
                    <a:pt x="48" y="147"/>
                  </a:cubicBezTo>
                  <a:cubicBezTo>
                    <a:pt x="39" y="155"/>
                    <a:pt x="30" y="163"/>
                    <a:pt x="21" y="172"/>
                  </a:cubicBezTo>
                  <a:cubicBezTo>
                    <a:pt x="16" y="178"/>
                    <a:pt x="20" y="186"/>
                    <a:pt x="28" y="185"/>
                  </a:cubicBezTo>
                  <a:cubicBezTo>
                    <a:pt x="39" y="184"/>
                    <a:pt x="49" y="181"/>
                    <a:pt x="58" y="177"/>
                  </a:cubicBezTo>
                  <a:cubicBezTo>
                    <a:pt x="43" y="188"/>
                    <a:pt x="29" y="200"/>
                    <a:pt x="18" y="215"/>
                  </a:cubicBezTo>
                  <a:cubicBezTo>
                    <a:pt x="12" y="221"/>
                    <a:pt x="22" y="228"/>
                    <a:pt x="28" y="225"/>
                  </a:cubicBezTo>
                  <a:cubicBezTo>
                    <a:pt x="34" y="223"/>
                    <a:pt x="40" y="220"/>
                    <a:pt x="46" y="217"/>
                  </a:cubicBezTo>
                  <a:cubicBezTo>
                    <a:pt x="33" y="226"/>
                    <a:pt x="20" y="236"/>
                    <a:pt x="9" y="249"/>
                  </a:cubicBezTo>
                  <a:cubicBezTo>
                    <a:pt x="5" y="253"/>
                    <a:pt x="6" y="262"/>
                    <a:pt x="14" y="262"/>
                  </a:cubicBezTo>
                  <a:cubicBezTo>
                    <a:pt x="23" y="262"/>
                    <a:pt x="31" y="260"/>
                    <a:pt x="39" y="258"/>
                  </a:cubicBezTo>
                  <a:cubicBezTo>
                    <a:pt x="25" y="268"/>
                    <a:pt x="12" y="280"/>
                    <a:pt x="3" y="296"/>
                  </a:cubicBezTo>
                  <a:cubicBezTo>
                    <a:pt x="0" y="302"/>
                    <a:pt x="5" y="308"/>
                    <a:pt x="12" y="308"/>
                  </a:cubicBezTo>
                  <a:cubicBezTo>
                    <a:pt x="38" y="304"/>
                    <a:pt x="60" y="288"/>
                    <a:pt x="83" y="277"/>
                  </a:cubicBezTo>
                  <a:cubicBezTo>
                    <a:pt x="53" y="297"/>
                    <a:pt x="22" y="317"/>
                    <a:pt x="6" y="350"/>
                  </a:cubicBezTo>
                  <a:cubicBezTo>
                    <a:pt x="3" y="355"/>
                    <a:pt x="6" y="362"/>
                    <a:pt x="12" y="362"/>
                  </a:cubicBezTo>
                  <a:cubicBezTo>
                    <a:pt x="31" y="362"/>
                    <a:pt x="48" y="355"/>
                    <a:pt x="64" y="347"/>
                  </a:cubicBezTo>
                  <a:cubicBezTo>
                    <a:pt x="48" y="360"/>
                    <a:pt x="31" y="372"/>
                    <a:pt x="18" y="389"/>
                  </a:cubicBezTo>
                  <a:cubicBezTo>
                    <a:pt x="14" y="395"/>
                    <a:pt x="21" y="402"/>
                    <a:pt x="27" y="401"/>
                  </a:cubicBezTo>
                  <a:cubicBezTo>
                    <a:pt x="52" y="396"/>
                    <a:pt x="74" y="381"/>
                    <a:pt x="97" y="375"/>
                  </a:cubicBezTo>
                  <a:cubicBezTo>
                    <a:pt x="82" y="387"/>
                    <a:pt x="69" y="400"/>
                    <a:pt x="57" y="415"/>
                  </a:cubicBezTo>
                  <a:cubicBezTo>
                    <a:pt x="50" y="424"/>
                    <a:pt x="64" y="432"/>
                    <a:pt x="71" y="424"/>
                  </a:cubicBezTo>
                  <a:cubicBezTo>
                    <a:pt x="87" y="403"/>
                    <a:pt x="107" y="386"/>
                    <a:pt x="130" y="372"/>
                  </a:cubicBezTo>
                  <a:cubicBezTo>
                    <a:pt x="137" y="368"/>
                    <a:pt x="134" y="358"/>
                    <a:pt x="127" y="3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513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56931817-7E1C-4610-B3FB-0A5424426250}"/>
              </a:ext>
            </a:extLst>
          </p:cNvPr>
          <p:cNvSpPr/>
          <p:nvPr/>
        </p:nvSpPr>
        <p:spPr>
          <a:xfrm>
            <a:off x="539060" y="1139317"/>
            <a:ext cx="2096076" cy="4531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E838F43-2E68-4944-9EB7-E691F1E6AA27}"/>
              </a:ext>
            </a:extLst>
          </p:cNvPr>
          <p:cNvSpPr txBox="1"/>
          <p:nvPr/>
        </p:nvSpPr>
        <p:spPr>
          <a:xfrm>
            <a:off x="539060" y="1139317"/>
            <a:ext cx="209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延误计算方法</a:t>
            </a:r>
          </a:p>
        </p:txBody>
      </p:sp>
      <p:pic>
        <p:nvPicPr>
          <p:cNvPr id="11" name="图片 1" descr="b3119313b07eca8032bb094b9a2397dda04483db">
            <a:extLst>
              <a:ext uri="{FF2B5EF4-FFF2-40B4-BE49-F238E27FC236}">
                <a16:creationId xmlns:a16="http://schemas.microsoft.com/office/drawing/2014/main" id="{CF1FAEEB-FD21-4F99-82A4-5484CC831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83D5B387-AF64-4422-A8B5-C5F99E35490D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9B18D060-E2F5-4188-A8A7-4F2B130B0731}"/>
                  </a:ext>
                </a:extLst>
              </p:cNvPr>
              <p:cNvSpPr/>
              <p:nvPr/>
            </p:nvSpPr>
            <p:spPr>
              <a:xfrm>
                <a:off x="539059" y="1844458"/>
                <a:ext cx="9844261" cy="48002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/>
                  <a:t>  </a:t>
                </a:r>
                <a:r>
                  <a:rPr lang="zh-CN" altLang="zh-CN" dirty="0"/>
                  <a:t>共计调查四个进口道的直行（包括左转），右转延误信息，东西进口道的掉头延误和</a:t>
                </a:r>
                <a:r>
                  <a:rPr lang="en-US" altLang="zh-CN" dirty="0"/>
                  <a:t>BRT</a:t>
                </a:r>
                <a:r>
                  <a:rPr lang="zh-CN" altLang="zh-CN" dirty="0"/>
                  <a:t>公共交通延误。然后通过公式：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zh-CN" altLang="zh-CN" dirty="0"/>
                  <a:t>总延误</a:t>
                </a:r>
                <a:r>
                  <a:rPr lang="en-US" altLang="zh-CN" dirty="0"/>
                  <a:t>=</a:t>
                </a:r>
                <a:r>
                  <a:rPr lang="zh-CN" altLang="zh-CN" dirty="0"/>
                  <a:t>总停车数</a:t>
                </a:r>
                <a:r>
                  <a:rPr lang="en-US" altLang="zh-CN" dirty="0"/>
                  <a:t>*</a:t>
                </a:r>
                <a:r>
                  <a:rPr lang="zh-CN" altLang="zh-CN" dirty="0"/>
                  <a:t>观测时间间隔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zh-CN" altLang="zh-CN" dirty="0"/>
                  <a:t>每一辆停驶车辆的平均延误</a:t>
                </a:r>
                <a:r>
                  <a:rPr lang="en-US" altLang="zh-CN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zh-CN" i="1">
                            <a:latin typeface="Cambria Math" panose="02040503050406030204" pitchFamily="18" charset="0"/>
                          </a:rPr>
                          <m:t>总延误</m:t>
                        </m:r>
                      </m:num>
                      <m:den>
                        <m:r>
                          <a:rPr lang="zh-CN" altLang="zh-CN" i="1">
                            <a:latin typeface="Cambria Math" panose="02040503050406030204" pitchFamily="18" charset="0"/>
                          </a:rPr>
                          <m:t>停驶车辆总数</m:t>
                        </m:r>
                      </m:den>
                    </m:f>
                  </m:oMath>
                </a14:m>
                <a:endParaRPr lang="zh-CN" altLang="zh-CN" dirty="0"/>
              </a:p>
              <a:p>
                <a:pPr algn="ctr">
                  <a:lnSpc>
                    <a:spcPct val="150000"/>
                  </a:lnSpc>
                </a:pPr>
                <a:r>
                  <a:rPr lang="zh-CN" altLang="zh-CN" dirty="0"/>
                  <a:t>交叉口入口引道上每辆车的平均延误</a:t>
                </a:r>
                <a:r>
                  <a:rPr lang="en-US" altLang="zh-CN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zh-CN" i="1">
                            <a:latin typeface="Cambria Math" panose="02040503050406030204" pitchFamily="18" charset="0"/>
                          </a:rPr>
                          <m:t>总延误</m:t>
                        </m:r>
                      </m:num>
                      <m:den>
                        <m:r>
                          <a:rPr lang="zh-CN" altLang="zh-CN" i="1">
                            <a:latin typeface="Cambria Math" panose="02040503050406030204" pitchFamily="18" charset="0"/>
                          </a:rPr>
                          <m:t>引道总交通量</m:t>
                        </m:r>
                      </m:den>
                    </m:f>
                  </m:oMath>
                </a14:m>
                <a:endParaRPr lang="zh-CN" altLang="zh-CN" dirty="0"/>
              </a:p>
              <a:p>
                <a:pPr algn="ctr">
                  <a:lnSpc>
                    <a:spcPct val="150000"/>
                  </a:lnSpc>
                </a:pPr>
                <a:r>
                  <a:rPr lang="zh-CN" altLang="zh-CN" dirty="0"/>
                  <a:t>停驶车辆百分率</a:t>
                </a:r>
                <a:r>
                  <a:rPr lang="en-US" altLang="zh-CN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zh-CN" i="1">
                            <a:latin typeface="Cambria Math" panose="02040503050406030204" pitchFamily="18" charset="0"/>
                          </a:rPr>
                          <m:t>停驶车辆数</m:t>
                        </m:r>
                      </m:num>
                      <m:den>
                        <m:r>
                          <a:rPr lang="zh-CN" altLang="zh-CN" i="1">
                            <a:latin typeface="Cambria Math" panose="02040503050406030204" pitchFamily="18" charset="0"/>
                          </a:rPr>
                          <m:t>引道总交通量</m:t>
                        </m:r>
                      </m:den>
                    </m:f>
                  </m:oMath>
                </a14:m>
                <a:r>
                  <a:rPr lang="en-US" altLang="zh-CN" dirty="0"/>
                  <a:t>*100%</a:t>
                </a:r>
                <a:endParaRPr lang="zh-CN" altLang="zh-CN" dirty="0"/>
              </a:p>
              <a:p>
                <a:pPr algn="ctr">
                  <a:lnSpc>
                    <a:spcPct val="150000"/>
                  </a:lnSpc>
                </a:pPr>
                <a:r>
                  <a:rPr lang="zh-CN" altLang="zh-CN" dirty="0"/>
                  <a:t>停驶车辆百分率的估计误差</a:t>
                </a:r>
                <a:r>
                  <a:rPr lang="en-US" altLang="zh-CN" dirty="0"/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zh-CN" i="1">
                                <a:latin typeface="Cambria Math" panose="02040503050406030204" pitchFamily="18" charset="0"/>
                              </a:rPr>
                              <m:t>（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zh-CN" altLang="zh-CN" i="1">
                                <a:latin typeface="Cambria Math" panose="02040503050406030204" pitchFamily="18" charset="0"/>
                              </a:rPr>
                              <m:t>）</m:t>
                            </m:r>
                            <m:sSup>
                              <m:sSupPr>
                                <m:ctrlPr>
                                  <a:rPr lang="zh-CN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ᵪ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𝑝𝑁</m:t>
                            </m:r>
                          </m:den>
                        </m:f>
                      </m:e>
                    </m:rad>
                  </m:oMath>
                </a14:m>
                <a:endParaRPr lang="zh-CN" altLang="zh-CN" dirty="0"/>
              </a:p>
              <a:p>
                <a:r>
                  <a:rPr lang="zh-CN" altLang="zh-CN" dirty="0"/>
                  <a:t>得到各个方向的延误信息</a:t>
                </a:r>
              </a:p>
              <a:p>
                <a:pPr algn="just">
                  <a:spcAft>
                    <a:spcPts val="0"/>
                  </a:spcAft>
                </a:pPr>
                <a:r>
                  <a:rPr lang="en-US" altLang="zh-CN" sz="1600" kern="100" dirty="0"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 </a:t>
                </a:r>
                <a:endParaRPr lang="zh-CN" altLang="zh-CN" sz="1600" kern="100" dirty="0"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9B18D060-E2F5-4188-A8A7-4F2B130B0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59" y="1844458"/>
                <a:ext cx="9844261" cy="4800288"/>
              </a:xfrm>
              <a:prstGeom prst="rect">
                <a:avLst/>
              </a:prstGeom>
              <a:blipFill>
                <a:blip r:embed="rId3"/>
                <a:stretch>
                  <a:fillRect l="-495" t="-1144" r="-1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3461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 descr="b3119313b07eca8032bb094b9a2397dda04483d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" descr="b3119313b07eca8032bb094b9a2397dda04483db">
            <a:extLst>
              <a:ext uri="{FF2B5EF4-FFF2-40B4-BE49-F238E27FC236}">
                <a16:creationId xmlns:a16="http://schemas.microsoft.com/office/drawing/2014/main" id="{157FDD21-5D9F-45FE-B34C-1A83D3E9E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FB334BF8-F285-430B-B197-5DC95849B183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7F00C92-F172-41D4-A4F5-FF906D6F4338}"/>
              </a:ext>
            </a:extLst>
          </p:cNvPr>
          <p:cNvSpPr txBox="1"/>
          <p:nvPr/>
        </p:nvSpPr>
        <p:spPr>
          <a:xfrm>
            <a:off x="2009402" y="3289888"/>
            <a:ext cx="80904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二：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用牌照法测量东西方向交叉口实际耗时</a:t>
            </a:r>
          </a:p>
          <a:p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C2148C19-0C18-40A7-9A38-0F55C6EE5F85}"/>
              </a:ext>
            </a:extLst>
          </p:cNvPr>
          <p:cNvSpPr/>
          <p:nvPr/>
        </p:nvSpPr>
        <p:spPr>
          <a:xfrm>
            <a:off x="1731328" y="2416294"/>
            <a:ext cx="8352046" cy="244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6AC608B6-AEF2-4FDE-A643-DF52F86F888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83236" y="4894566"/>
            <a:ext cx="1995322" cy="1528424"/>
            <a:chOff x="2934" y="1466"/>
            <a:chExt cx="1812" cy="1388"/>
          </a:xfrm>
          <a:solidFill>
            <a:srgbClr val="4A67AA"/>
          </a:solidFill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EA835D9D-AA31-4AA7-BB45-5D36A1386E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3" y="2083"/>
              <a:ext cx="278" cy="619"/>
            </a:xfrm>
            <a:custGeom>
              <a:avLst/>
              <a:gdLst>
                <a:gd name="T0" fmla="*/ 85 w 117"/>
                <a:gd name="T1" fmla="*/ 2 h 261"/>
                <a:gd name="T2" fmla="*/ 0 w 117"/>
                <a:gd name="T3" fmla="*/ 106 h 261"/>
                <a:gd name="T4" fmla="*/ 54 w 117"/>
                <a:gd name="T5" fmla="*/ 70 h 261"/>
                <a:gd name="T6" fmla="*/ 9 w 117"/>
                <a:gd name="T7" fmla="*/ 133 h 261"/>
                <a:gd name="T8" fmla="*/ 58 w 117"/>
                <a:gd name="T9" fmla="*/ 101 h 261"/>
                <a:gd name="T10" fmla="*/ 14 w 117"/>
                <a:gd name="T11" fmla="*/ 165 h 261"/>
                <a:gd name="T12" fmla="*/ 39 w 117"/>
                <a:gd name="T13" fmla="*/ 155 h 261"/>
                <a:gd name="T14" fmla="*/ 19 w 117"/>
                <a:gd name="T15" fmla="*/ 190 h 261"/>
                <a:gd name="T16" fmla="*/ 22 w 117"/>
                <a:gd name="T17" fmla="*/ 193 h 261"/>
                <a:gd name="T18" fmla="*/ 70 w 117"/>
                <a:gd name="T19" fmla="*/ 175 h 261"/>
                <a:gd name="T20" fmla="*/ 22 w 117"/>
                <a:gd name="T21" fmla="*/ 210 h 261"/>
                <a:gd name="T22" fmla="*/ 22 w 117"/>
                <a:gd name="T23" fmla="*/ 210 h 261"/>
                <a:gd name="T24" fmla="*/ 22 w 117"/>
                <a:gd name="T25" fmla="*/ 211 h 261"/>
                <a:gd name="T26" fmla="*/ 25 w 117"/>
                <a:gd name="T27" fmla="*/ 215 h 261"/>
                <a:gd name="T28" fmla="*/ 58 w 117"/>
                <a:gd name="T29" fmla="*/ 213 h 261"/>
                <a:gd name="T30" fmla="*/ 25 w 117"/>
                <a:gd name="T31" fmla="*/ 234 h 261"/>
                <a:gd name="T32" fmla="*/ 90 w 117"/>
                <a:gd name="T33" fmla="*/ 233 h 261"/>
                <a:gd name="T34" fmla="*/ 30 w 117"/>
                <a:gd name="T35" fmla="*/ 247 h 261"/>
                <a:gd name="T36" fmla="*/ 30 w 117"/>
                <a:gd name="T37" fmla="*/ 250 h 261"/>
                <a:gd name="T38" fmla="*/ 116 w 117"/>
                <a:gd name="T39" fmla="*/ 259 h 261"/>
                <a:gd name="T40" fmla="*/ 53 w 117"/>
                <a:gd name="T41" fmla="*/ 245 h 261"/>
                <a:gd name="T42" fmla="*/ 105 w 117"/>
                <a:gd name="T43" fmla="*/ 233 h 261"/>
                <a:gd name="T44" fmla="*/ 103 w 117"/>
                <a:gd name="T45" fmla="*/ 229 h 261"/>
                <a:gd name="T46" fmla="*/ 60 w 117"/>
                <a:gd name="T47" fmla="*/ 219 h 261"/>
                <a:gd name="T48" fmla="*/ 101 w 117"/>
                <a:gd name="T49" fmla="*/ 193 h 261"/>
                <a:gd name="T50" fmla="*/ 49 w 117"/>
                <a:gd name="T51" fmla="*/ 203 h 261"/>
                <a:gd name="T52" fmla="*/ 90 w 117"/>
                <a:gd name="T53" fmla="*/ 167 h 261"/>
                <a:gd name="T54" fmla="*/ 97 w 117"/>
                <a:gd name="T55" fmla="*/ 165 h 261"/>
                <a:gd name="T56" fmla="*/ 98 w 117"/>
                <a:gd name="T57" fmla="*/ 159 h 261"/>
                <a:gd name="T58" fmla="*/ 96 w 117"/>
                <a:gd name="T59" fmla="*/ 159 h 261"/>
                <a:gd name="T60" fmla="*/ 96 w 117"/>
                <a:gd name="T61" fmla="*/ 159 h 261"/>
                <a:gd name="T62" fmla="*/ 95 w 117"/>
                <a:gd name="T63" fmla="*/ 159 h 261"/>
                <a:gd name="T64" fmla="*/ 62 w 117"/>
                <a:gd name="T65" fmla="*/ 153 h 261"/>
                <a:gd name="T66" fmla="*/ 93 w 117"/>
                <a:gd name="T67" fmla="*/ 122 h 261"/>
                <a:gd name="T68" fmla="*/ 89 w 117"/>
                <a:gd name="T69" fmla="*/ 117 h 261"/>
                <a:gd name="T70" fmla="*/ 87 w 117"/>
                <a:gd name="T71" fmla="*/ 119 h 261"/>
                <a:gd name="T72" fmla="*/ 86 w 117"/>
                <a:gd name="T73" fmla="*/ 120 h 261"/>
                <a:gd name="T74" fmla="*/ 26 w 117"/>
                <a:gd name="T75" fmla="*/ 156 h 261"/>
                <a:gd name="T76" fmla="*/ 83 w 117"/>
                <a:gd name="T77" fmla="*/ 82 h 261"/>
                <a:gd name="T78" fmla="*/ 89 w 117"/>
                <a:gd name="T79" fmla="*/ 78 h 261"/>
                <a:gd name="T80" fmla="*/ 78 w 117"/>
                <a:gd name="T81" fmla="*/ 78 h 261"/>
                <a:gd name="T82" fmla="*/ 84 w 117"/>
                <a:gd name="T83" fmla="*/ 45 h 261"/>
                <a:gd name="T84" fmla="*/ 84 w 117"/>
                <a:gd name="T85" fmla="*/ 45 h 261"/>
                <a:gd name="T86" fmla="*/ 85 w 117"/>
                <a:gd name="T87" fmla="*/ 44 h 261"/>
                <a:gd name="T88" fmla="*/ 83 w 117"/>
                <a:gd name="T89" fmla="*/ 39 h 261"/>
                <a:gd name="T90" fmla="*/ 79 w 117"/>
                <a:gd name="T91" fmla="*/ 41 h 261"/>
                <a:gd name="T92" fmla="*/ 79 w 117"/>
                <a:gd name="T93" fmla="*/ 41 h 261"/>
                <a:gd name="T94" fmla="*/ 13 w 117"/>
                <a:gd name="T95" fmla="*/ 95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7" h="261">
                  <a:moveTo>
                    <a:pt x="91" y="6"/>
                  </a:moveTo>
                  <a:cubicBezTo>
                    <a:pt x="92" y="4"/>
                    <a:pt x="91" y="2"/>
                    <a:pt x="90" y="1"/>
                  </a:cubicBezTo>
                  <a:cubicBezTo>
                    <a:pt x="88" y="0"/>
                    <a:pt x="86" y="1"/>
                    <a:pt x="85" y="2"/>
                  </a:cubicBezTo>
                  <a:cubicBezTo>
                    <a:pt x="82" y="8"/>
                    <a:pt x="68" y="23"/>
                    <a:pt x="53" y="40"/>
                  </a:cubicBezTo>
                  <a:cubicBezTo>
                    <a:pt x="29" y="66"/>
                    <a:pt x="1" y="9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7"/>
                    <a:pt x="2" y="109"/>
                    <a:pt x="3" y="109"/>
                  </a:cubicBezTo>
                  <a:cubicBezTo>
                    <a:pt x="4" y="109"/>
                    <a:pt x="5" y="109"/>
                    <a:pt x="5" y="108"/>
                  </a:cubicBezTo>
                  <a:cubicBezTo>
                    <a:pt x="10" y="106"/>
                    <a:pt x="33" y="87"/>
                    <a:pt x="54" y="70"/>
                  </a:cubicBezTo>
                  <a:cubicBezTo>
                    <a:pt x="33" y="96"/>
                    <a:pt x="7" y="128"/>
                    <a:pt x="9" y="133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9" y="133"/>
                    <a:pt x="9" y="133"/>
                    <a:pt x="9" y="133"/>
                  </a:cubicBezTo>
                  <a:cubicBezTo>
                    <a:pt x="9" y="135"/>
                    <a:pt x="11" y="136"/>
                    <a:pt x="13" y="135"/>
                  </a:cubicBezTo>
                  <a:cubicBezTo>
                    <a:pt x="13" y="135"/>
                    <a:pt x="14" y="135"/>
                    <a:pt x="14" y="135"/>
                  </a:cubicBezTo>
                  <a:cubicBezTo>
                    <a:pt x="20" y="130"/>
                    <a:pt x="41" y="113"/>
                    <a:pt x="58" y="101"/>
                  </a:cubicBezTo>
                  <a:cubicBezTo>
                    <a:pt x="54" y="106"/>
                    <a:pt x="49" y="111"/>
                    <a:pt x="45" y="117"/>
                  </a:cubicBezTo>
                  <a:cubicBezTo>
                    <a:pt x="30" y="137"/>
                    <a:pt x="16" y="158"/>
                    <a:pt x="14" y="165"/>
                  </a:cubicBezTo>
                  <a:cubicBezTo>
                    <a:pt x="14" y="165"/>
                    <a:pt x="14" y="165"/>
                    <a:pt x="14" y="165"/>
                  </a:cubicBezTo>
                  <a:cubicBezTo>
                    <a:pt x="14" y="167"/>
                    <a:pt x="15" y="168"/>
                    <a:pt x="17" y="169"/>
                  </a:cubicBezTo>
                  <a:cubicBezTo>
                    <a:pt x="18" y="169"/>
                    <a:pt x="20" y="168"/>
                    <a:pt x="20" y="167"/>
                  </a:cubicBezTo>
                  <a:cubicBezTo>
                    <a:pt x="21" y="166"/>
                    <a:pt x="29" y="161"/>
                    <a:pt x="39" y="155"/>
                  </a:cubicBezTo>
                  <a:cubicBezTo>
                    <a:pt x="49" y="149"/>
                    <a:pt x="61" y="142"/>
                    <a:pt x="71" y="136"/>
                  </a:cubicBezTo>
                  <a:cubicBezTo>
                    <a:pt x="67" y="140"/>
                    <a:pt x="62" y="144"/>
                    <a:pt x="58" y="148"/>
                  </a:cubicBezTo>
                  <a:cubicBezTo>
                    <a:pt x="39" y="166"/>
                    <a:pt x="19" y="186"/>
                    <a:pt x="19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19" y="190"/>
                    <a:pt x="19" y="190"/>
                    <a:pt x="19" y="190"/>
                  </a:cubicBezTo>
                  <a:cubicBezTo>
                    <a:pt x="19" y="192"/>
                    <a:pt x="21" y="193"/>
                    <a:pt x="22" y="193"/>
                  </a:cubicBezTo>
                  <a:cubicBezTo>
                    <a:pt x="22" y="193"/>
                    <a:pt x="22" y="193"/>
                    <a:pt x="22" y="193"/>
                  </a:cubicBezTo>
                  <a:cubicBezTo>
                    <a:pt x="22" y="193"/>
                    <a:pt x="22" y="193"/>
                    <a:pt x="22" y="193"/>
                  </a:cubicBezTo>
                  <a:cubicBezTo>
                    <a:pt x="27" y="193"/>
                    <a:pt x="50" y="184"/>
                    <a:pt x="70" y="175"/>
                  </a:cubicBezTo>
                  <a:cubicBezTo>
                    <a:pt x="71" y="175"/>
                    <a:pt x="71" y="175"/>
                    <a:pt x="71" y="175"/>
                  </a:cubicBezTo>
                  <a:cubicBezTo>
                    <a:pt x="67" y="178"/>
                    <a:pt x="63" y="181"/>
                    <a:pt x="59" y="184"/>
                  </a:cubicBezTo>
                  <a:cubicBezTo>
                    <a:pt x="41" y="197"/>
                    <a:pt x="23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1" y="212"/>
                    <a:pt x="22" y="214"/>
                    <a:pt x="23" y="215"/>
                  </a:cubicBezTo>
                  <a:cubicBezTo>
                    <a:pt x="24" y="215"/>
                    <a:pt x="24" y="215"/>
                    <a:pt x="25" y="215"/>
                  </a:cubicBezTo>
                  <a:cubicBezTo>
                    <a:pt x="28" y="216"/>
                    <a:pt x="38" y="213"/>
                    <a:pt x="51" y="209"/>
                  </a:cubicBezTo>
                  <a:cubicBezTo>
                    <a:pt x="63" y="205"/>
                    <a:pt x="78" y="201"/>
                    <a:pt x="88" y="199"/>
                  </a:cubicBezTo>
                  <a:cubicBezTo>
                    <a:pt x="80" y="204"/>
                    <a:pt x="69" y="208"/>
                    <a:pt x="58" y="213"/>
                  </a:cubicBezTo>
                  <a:cubicBezTo>
                    <a:pt x="43" y="219"/>
                    <a:pt x="29" y="224"/>
                    <a:pt x="24" y="229"/>
                  </a:cubicBezTo>
                  <a:cubicBezTo>
                    <a:pt x="24" y="229"/>
                    <a:pt x="24" y="229"/>
                    <a:pt x="24" y="229"/>
                  </a:cubicBezTo>
                  <a:cubicBezTo>
                    <a:pt x="23" y="231"/>
                    <a:pt x="23" y="233"/>
                    <a:pt x="25" y="234"/>
                  </a:cubicBezTo>
                  <a:cubicBezTo>
                    <a:pt x="26" y="235"/>
                    <a:pt x="27" y="235"/>
                    <a:pt x="28" y="235"/>
                  </a:cubicBezTo>
                  <a:cubicBezTo>
                    <a:pt x="32" y="233"/>
                    <a:pt x="51" y="232"/>
                    <a:pt x="69" y="232"/>
                  </a:cubicBezTo>
                  <a:cubicBezTo>
                    <a:pt x="76" y="232"/>
                    <a:pt x="83" y="232"/>
                    <a:pt x="90" y="233"/>
                  </a:cubicBezTo>
                  <a:cubicBezTo>
                    <a:pt x="85" y="233"/>
                    <a:pt x="80" y="234"/>
                    <a:pt x="74" y="235"/>
                  </a:cubicBezTo>
                  <a:cubicBezTo>
                    <a:pt x="57" y="237"/>
                    <a:pt x="38" y="240"/>
                    <a:pt x="29" y="244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27" y="244"/>
                    <a:pt x="26" y="246"/>
                    <a:pt x="27" y="248"/>
                  </a:cubicBezTo>
                  <a:cubicBezTo>
                    <a:pt x="27" y="249"/>
                    <a:pt x="29" y="250"/>
                    <a:pt x="30" y="250"/>
                  </a:cubicBezTo>
                  <a:cubicBezTo>
                    <a:pt x="40" y="250"/>
                    <a:pt x="62" y="252"/>
                    <a:pt x="82" y="254"/>
                  </a:cubicBezTo>
                  <a:cubicBezTo>
                    <a:pt x="95" y="256"/>
                    <a:pt x="107" y="258"/>
                    <a:pt x="111" y="260"/>
                  </a:cubicBezTo>
                  <a:cubicBezTo>
                    <a:pt x="113" y="261"/>
                    <a:pt x="115" y="261"/>
                    <a:pt x="116" y="259"/>
                  </a:cubicBezTo>
                  <a:cubicBezTo>
                    <a:pt x="117" y="257"/>
                    <a:pt x="116" y="255"/>
                    <a:pt x="114" y="255"/>
                  </a:cubicBezTo>
                  <a:cubicBezTo>
                    <a:pt x="109" y="252"/>
                    <a:pt x="96" y="250"/>
                    <a:pt x="82" y="248"/>
                  </a:cubicBezTo>
                  <a:cubicBezTo>
                    <a:pt x="73" y="247"/>
                    <a:pt x="62" y="246"/>
                    <a:pt x="53" y="245"/>
                  </a:cubicBezTo>
                  <a:cubicBezTo>
                    <a:pt x="60" y="244"/>
                    <a:pt x="67" y="242"/>
                    <a:pt x="75" y="241"/>
                  </a:cubicBezTo>
                  <a:cubicBezTo>
                    <a:pt x="87" y="239"/>
                    <a:pt x="97" y="238"/>
                    <a:pt x="102" y="235"/>
                  </a:cubicBezTo>
                  <a:cubicBezTo>
                    <a:pt x="104" y="235"/>
                    <a:pt x="105" y="235"/>
                    <a:pt x="105" y="233"/>
                  </a:cubicBezTo>
                  <a:cubicBezTo>
                    <a:pt x="106" y="232"/>
                    <a:pt x="105" y="230"/>
                    <a:pt x="103" y="22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103" y="229"/>
                    <a:pt x="103" y="229"/>
                    <a:pt x="103" y="229"/>
                  </a:cubicBezTo>
                  <a:cubicBezTo>
                    <a:pt x="96" y="226"/>
                    <a:pt x="83" y="225"/>
                    <a:pt x="69" y="225"/>
                  </a:cubicBezTo>
                  <a:cubicBezTo>
                    <a:pt x="60" y="225"/>
                    <a:pt x="50" y="226"/>
                    <a:pt x="42" y="226"/>
                  </a:cubicBezTo>
                  <a:cubicBezTo>
                    <a:pt x="48" y="224"/>
                    <a:pt x="54" y="221"/>
                    <a:pt x="60" y="219"/>
                  </a:cubicBezTo>
                  <a:cubicBezTo>
                    <a:pt x="76" y="212"/>
                    <a:pt x="93" y="206"/>
                    <a:pt x="101" y="199"/>
                  </a:cubicBezTo>
                  <a:cubicBezTo>
                    <a:pt x="102" y="198"/>
                    <a:pt x="102" y="198"/>
                    <a:pt x="102" y="197"/>
                  </a:cubicBezTo>
                  <a:cubicBezTo>
                    <a:pt x="103" y="196"/>
                    <a:pt x="102" y="194"/>
                    <a:pt x="101" y="193"/>
                  </a:cubicBezTo>
                  <a:cubicBezTo>
                    <a:pt x="99" y="196"/>
                    <a:pt x="99" y="196"/>
                    <a:pt x="99" y="196"/>
                  </a:cubicBezTo>
                  <a:cubicBezTo>
                    <a:pt x="101" y="193"/>
                    <a:pt x="101" y="193"/>
                    <a:pt x="101" y="193"/>
                  </a:cubicBezTo>
                  <a:cubicBezTo>
                    <a:pt x="93" y="190"/>
                    <a:pt x="68" y="197"/>
                    <a:pt x="49" y="203"/>
                  </a:cubicBezTo>
                  <a:cubicBezTo>
                    <a:pt x="45" y="204"/>
                    <a:pt x="42" y="205"/>
                    <a:pt x="39" y="206"/>
                  </a:cubicBezTo>
                  <a:cubicBezTo>
                    <a:pt x="45" y="201"/>
                    <a:pt x="54" y="195"/>
                    <a:pt x="62" y="189"/>
                  </a:cubicBezTo>
                  <a:cubicBezTo>
                    <a:pt x="74" y="181"/>
                    <a:pt x="85" y="172"/>
                    <a:pt x="90" y="167"/>
                  </a:cubicBezTo>
                  <a:cubicBezTo>
                    <a:pt x="93" y="166"/>
                    <a:pt x="95" y="165"/>
                    <a:pt x="97" y="165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9" y="164"/>
                    <a:pt x="99" y="162"/>
                    <a:pt x="99" y="161"/>
                  </a:cubicBezTo>
                  <a:cubicBezTo>
                    <a:pt x="99" y="160"/>
                    <a:pt x="98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7" y="159"/>
                    <a:pt x="96" y="158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5" y="159"/>
                    <a:pt x="95" y="159"/>
                    <a:pt x="95" y="159"/>
                  </a:cubicBezTo>
                  <a:cubicBezTo>
                    <a:pt x="95" y="159"/>
                    <a:pt x="95" y="159"/>
                    <a:pt x="95" y="159"/>
                  </a:cubicBezTo>
                  <a:cubicBezTo>
                    <a:pt x="89" y="161"/>
                    <a:pt x="79" y="165"/>
                    <a:pt x="67" y="170"/>
                  </a:cubicBezTo>
                  <a:cubicBezTo>
                    <a:pt x="54" y="175"/>
                    <a:pt x="39" y="181"/>
                    <a:pt x="30" y="184"/>
                  </a:cubicBezTo>
                  <a:cubicBezTo>
                    <a:pt x="37" y="177"/>
                    <a:pt x="50" y="165"/>
                    <a:pt x="62" y="153"/>
                  </a:cubicBezTo>
                  <a:cubicBezTo>
                    <a:pt x="74" y="141"/>
                    <a:pt x="86" y="130"/>
                    <a:pt x="91" y="124"/>
                  </a:cubicBezTo>
                  <a:cubicBezTo>
                    <a:pt x="91" y="124"/>
                    <a:pt x="91" y="124"/>
                    <a:pt x="92" y="124"/>
                  </a:cubicBezTo>
                  <a:cubicBezTo>
                    <a:pt x="92" y="123"/>
                    <a:pt x="92" y="123"/>
                    <a:pt x="93" y="122"/>
                  </a:cubicBezTo>
                  <a:cubicBezTo>
                    <a:pt x="94" y="121"/>
                    <a:pt x="94" y="119"/>
                    <a:pt x="93" y="118"/>
                  </a:cubicBezTo>
                  <a:cubicBezTo>
                    <a:pt x="92" y="117"/>
                    <a:pt x="90" y="116"/>
                    <a:pt x="89" y="117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89" y="117"/>
                    <a:pt x="88" y="117"/>
                    <a:pt x="88" y="117"/>
                  </a:cubicBezTo>
                  <a:cubicBezTo>
                    <a:pt x="88" y="117"/>
                    <a:pt x="88" y="117"/>
                    <a:pt x="88" y="117"/>
                  </a:cubicBezTo>
                  <a:cubicBezTo>
                    <a:pt x="88" y="118"/>
                    <a:pt x="87" y="118"/>
                    <a:pt x="87" y="119"/>
                  </a:cubicBezTo>
                  <a:cubicBezTo>
                    <a:pt x="86" y="119"/>
                    <a:pt x="86" y="120"/>
                    <a:pt x="86" y="120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77" y="125"/>
                    <a:pt x="53" y="139"/>
                    <a:pt x="35" y="150"/>
                  </a:cubicBezTo>
                  <a:cubicBezTo>
                    <a:pt x="32" y="152"/>
                    <a:pt x="28" y="154"/>
                    <a:pt x="26" y="156"/>
                  </a:cubicBezTo>
                  <a:cubicBezTo>
                    <a:pt x="31" y="147"/>
                    <a:pt x="40" y="134"/>
                    <a:pt x="50" y="121"/>
                  </a:cubicBezTo>
                  <a:cubicBezTo>
                    <a:pt x="62" y="106"/>
                    <a:pt x="74" y="91"/>
                    <a:pt x="82" y="83"/>
                  </a:cubicBezTo>
                  <a:cubicBezTo>
                    <a:pt x="83" y="83"/>
                    <a:pt x="83" y="83"/>
                    <a:pt x="83" y="82"/>
                  </a:cubicBezTo>
                  <a:cubicBezTo>
                    <a:pt x="84" y="82"/>
                    <a:pt x="87" y="79"/>
                    <a:pt x="88" y="79"/>
                  </a:cubicBezTo>
                  <a:cubicBezTo>
                    <a:pt x="88" y="78"/>
                    <a:pt x="88" y="78"/>
                    <a:pt x="89" y="78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90" y="77"/>
                    <a:pt x="90" y="75"/>
                    <a:pt x="89" y="74"/>
                  </a:cubicBezTo>
                  <a:cubicBezTo>
                    <a:pt x="88" y="72"/>
                    <a:pt x="86" y="72"/>
                    <a:pt x="85" y="73"/>
                  </a:cubicBezTo>
                  <a:cubicBezTo>
                    <a:pt x="83" y="74"/>
                    <a:pt x="81" y="75"/>
                    <a:pt x="78" y="78"/>
                  </a:cubicBezTo>
                  <a:cubicBezTo>
                    <a:pt x="75" y="80"/>
                    <a:pt x="66" y="87"/>
                    <a:pt x="56" y="95"/>
                  </a:cubicBezTo>
                  <a:cubicBezTo>
                    <a:pt x="44" y="103"/>
                    <a:pt x="31" y="113"/>
                    <a:pt x="22" y="120"/>
                  </a:cubicBezTo>
                  <a:cubicBezTo>
                    <a:pt x="38" y="99"/>
                    <a:pt x="75" y="5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6" y="41"/>
                    <a:pt x="85" y="39"/>
                    <a:pt x="83" y="39"/>
                  </a:cubicBezTo>
                  <a:cubicBezTo>
                    <a:pt x="82" y="38"/>
                    <a:pt x="80" y="39"/>
                    <a:pt x="80" y="40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3" y="46"/>
                    <a:pt x="63" y="55"/>
                    <a:pt x="51" y="64"/>
                  </a:cubicBezTo>
                  <a:cubicBezTo>
                    <a:pt x="38" y="75"/>
                    <a:pt x="23" y="87"/>
                    <a:pt x="13" y="95"/>
                  </a:cubicBezTo>
                  <a:cubicBezTo>
                    <a:pt x="22" y="82"/>
                    <a:pt x="41" y="62"/>
                    <a:pt x="58" y="44"/>
                  </a:cubicBezTo>
                  <a:cubicBezTo>
                    <a:pt x="73" y="27"/>
                    <a:pt x="87" y="12"/>
                    <a:pt x="9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79025A82-D837-46D5-8243-58E3472B0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7" y="2145"/>
              <a:ext cx="261" cy="545"/>
            </a:xfrm>
            <a:custGeom>
              <a:avLst/>
              <a:gdLst>
                <a:gd name="T0" fmla="*/ 10 w 110"/>
                <a:gd name="T1" fmla="*/ 41 h 230"/>
                <a:gd name="T2" fmla="*/ 32 w 110"/>
                <a:gd name="T3" fmla="*/ 36 h 230"/>
                <a:gd name="T4" fmla="*/ 92 w 110"/>
                <a:gd name="T5" fmla="*/ 12 h 230"/>
                <a:gd name="T6" fmla="*/ 43 w 110"/>
                <a:gd name="T7" fmla="*/ 47 h 230"/>
                <a:gd name="T8" fmla="*/ 11 w 110"/>
                <a:gd name="T9" fmla="*/ 67 h 230"/>
                <a:gd name="T10" fmla="*/ 11 w 110"/>
                <a:gd name="T11" fmla="*/ 74 h 230"/>
                <a:gd name="T12" fmla="*/ 75 w 110"/>
                <a:gd name="T13" fmla="*/ 57 h 230"/>
                <a:gd name="T14" fmla="*/ 11 w 110"/>
                <a:gd name="T15" fmla="*/ 91 h 230"/>
                <a:gd name="T16" fmla="*/ 37 w 110"/>
                <a:gd name="T17" fmla="*/ 93 h 230"/>
                <a:gd name="T18" fmla="*/ 44 w 110"/>
                <a:gd name="T19" fmla="*/ 97 h 230"/>
                <a:gd name="T20" fmla="*/ 8 w 110"/>
                <a:gd name="T21" fmla="*/ 120 h 230"/>
                <a:gd name="T22" fmla="*/ 66 w 110"/>
                <a:gd name="T23" fmla="*/ 119 h 230"/>
                <a:gd name="T24" fmla="*/ 7 w 110"/>
                <a:gd name="T25" fmla="*/ 134 h 230"/>
                <a:gd name="T26" fmla="*/ 6 w 110"/>
                <a:gd name="T27" fmla="*/ 139 h 230"/>
                <a:gd name="T28" fmla="*/ 21 w 110"/>
                <a:gd name="T29" fmla="*/ 140 h 230"/>
                <a:gd name="T30" fmla="*/ 60 w 110"/>
                <a:gd name="T31" fmla="*/ 145 h 230"/>
                <a:gd name="T32" fmla="*/ 6 w 110"/>
                <a:gd name="T33" fmla="*/ 163 h 230"/>
                <a:gd name="T34" fmla="*/ 28 w 110"/>
                <a:gd name="T35" fmla="*/ 166 h 230"/>
                <a:gd name="T36" fmla="*/ 62 w 110"/>
                <a:gd name="T37" fmla="*/ 171 h 230"/>
                <a:gd name="T38" fmla="*/ 6 w 110"/>
                <a:gd name="T39" fmla="*/ 184 h 230"/>
                <a:gd name="T40" fmla="*/ 8 w 110"/>
                <a:gd name="T41" fmla="*/ 190 h 230"/>
                <a:gd name="T42" fmla="*/ 49 w 110"/>
                <a:gd name="T43" fmla="*/ 194 h 230"/>
                <a:gd name="T44" fmla="*/ 67 w 110"/>
                <a:gd name="T45" fmla="*/ 196 h 230"/>
                <a:gd name="T46" fmla="*/ 9 w 110"/>
                <a:gd name="T47" fmla="*/ 204 h 230"/>
                <a:gd name="T48" fmla="*/ 23 w 110"/>
                <a:gd name="T49" fmla="*/ 212 h 230"/>
                <a:gd name="T50" fmla="*/ 48 w 110"/>
                <a:gd name="T51" fmla="*/ 221 h 230"/>
                <a:gd name="T52" fmla="*/ 6 w 110"/>
                <a:gd name="T53" fmla="*/ 226 h 230"/>
                <a:gd name="T54" fmla="*/ 49 w 110"/>
                <a:gd name="T55" fmla="*/ 227 h 230"/>
                <a:gd name="T56" fmla="*/ 80 w 110"/>
                <a:gd name="T57" fmla="*/ 221 h 230"/>
                <a:gd name="T58" fmla="*/ 75 w 110"/>
                <a:gd name="T59" fmla="*/ 213 h 230"/>
                <a:gd name="T60" fmla="*/ 84 w 110"/>
                <a:gd name="T61" fmla="*/ 197 h 230"/>
                <a:gd name="T62" fmla="*/ 60 w 110"/>
                <a:gd name="T63" fmla="*/ 189 h 230"/>
                <a:gd name="T64" fmla="*/ 38 w 110"/>
                <a:gd name="T65" fmla="*/ 187 h 230"/>
                <a:gd name="T66" fmla="*/ 63 w 110"/>
                <a:gd name="T67" fmla="*/ 177 h 230"/>
                <a:gd name="T68" fmla="*/ 28 w 110"/>
                <a:gd name="T69" fmla="*/ 159 h 230"/>
                <a:gd name="T70" fmla="*/ 61 w 110"/>
                <a:gd name="T71" fmla="*/ 151 h 230"/>
                <a:gd name="T72" fmla="*/ 87 w 110"/>
                <a:gd name="T73" fmla="*/ 141 h 230"/>
                <a:gd name="T74" fmla="*/ 36 w 110"/>
                <a:gd name="T75" fmla="*/ 133 h 230"/>
                <a:gd name="T76" fmla="*/ 83 w 110"/>
                <a:gd name="T77" fmla="*/ 115 h 230"/>
                <a:gd name="T78" fmla="*/ 24 w 110"/>
                <a:gd name="T79" fmla="*/ 112 h 230"/>
                <a:gd name="T80" fmla="*/ 89 w 110"/>
                <a:gd name="T81" fmla="*/ 83 h 230"/>
                <a:gd name="T82" fmla="*/ 35 w 110"/>
                <a:gd name="T83" fmla="*/ 87 h 230"/>
                <a:gd name="T84" fmla="*/ 91 w 110"/>
                <a:gd name="T85" fmla="*/ 52 h 230"/>
                <a:gd name="T86" fmla="*/ 87 w 110"/>
                <a:gd name="T87" fmla="*/ 47 h 230"/>
                <a:gd name="T88" fmla="*/ 47 w 110"/>
                <a:gd name="T89" fmla="*/ 53 h 230"/>
                <a:gd name="T90" fmla="*/ 96 w 110"/>
                <a:gd name="T91" fmla="*/ 17 h 230"/>
                <a:gd name="T92" fmla="*/ 108 w 110"/>
                <a:gd name="T93" fmla="*/ 6 h 230"/>
                <a:gd name="T94" fmla="*/ 106 w 110"/>
                <a:gd name="T95" fmla="*/ 0 h 230"/>
                <a:gd name="T96" fmla="*/ 69 w 110"/>
                <a:gd name="T97" fmla="*/ 14 h 230"/>
                <a:gd name="T98" fmla="*/ 12 w 110"/>
                <a:gd name="T99" fmla="*/ 3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0" h="230">
                  <a:moveTo>
                    <a:pt x="12" y="36"/>
                  </a:moveTo>
                  <a:cubicBezTo>
                    <a:pt x="11" y="37"/>
                    <a:pt x="10" y="39"/>
                    <a:pt x="10" y="41"/>
                  </a:cubicBezTo>
                  <a:cubicBezTo>
                    <a:pt x="11" y="42"/>
                    <a:pt x="13" y="43"/>
                    <a:pt x="14" y="4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8" y="34"/>
                    <a:pt x="55" y="27"/>
                    <a:pt x="72" y="20"/>
                  </a:cubicBezTo>
                  <a:cubicBezTo>
                    <a:pt x="79" y="18"/>
                    <a:pt x="86" y="15"/>
                    <a:pt x="92" y="12"/>
                  </a:cubicBezTo>
                  <a:cubicBezTo>
                    <a:pt x="86" y="18"/>
                    <a:pt x="79" y="23"/>
                    <a:pt x="74" y="27"/>
                  </a:cubicBezTo>
                  <a:cubicBezTo>
                    <a:pt x="65" y="33"/>
                    <a:pt x="54" y="40"/>
                    <a:pt x="43" y="47"/>
                  </a:cubicBezTo>
                  <a:cubicBezTo>
                    <a:pt x="29" y="57"/>
                    <a:pt x="16" y="65"/>
                    <a:pt x="13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9" y="68"/>
                    <a:pt x="8" y="69"/>
                    <a:pt x="8" y="70"/>
                  </a:cubicBezTo>
                  <a:cubicBezTo>
                    <a:pt x="8" y="72"/>
                    <a:pt x="9" y="74"/>
                    <a:pt x="11" y="74"/>
                  </a:cubicBezTo>
                  <a:cubicBezTo>
                    <a:pt x="11" y="74"/>
                    <a:pt x="14" y="73"/>
                    <a:pt x="14" y="73"/>
                  </a:cubicBezTo>
                  <a:cubicBezTo>
                    <a:pt x="23" y="71"/>
                    <a:pt x="55" y="62"/>
                    <a:pt x="75" y="57"/>
                  </a:cubicBezTo>
                  <a:cubicBezTo>
                    <a:pt x="69" y="60"/>
                    <a:pt x="62" y="65"/>
                    <a:pt x="54" y="69"/>
                  </a:cubicBezTo>
                  <a:cubicBezTo>
                    <a:pt x="35" y="80"/>
                    <a:pt x="14" y="91"/>
                    <a:pt x="11" y="91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13" y="97"/>
                    <a:pt x="24" y="95"/>
                    <a:pt x="37" y="93"/>
                  </a:cubicBezTo>
                  <a:cubicBezTo>
                    <a:pt x="48" y="91"/>
                    <a:pt x="61" y="89"/>
                    <a:pt x="70" y="87"/>
                  </a:cubicBezTo>
                  <a:cubicBezTo>
                    <a:pt x="63" y="90"/>
                    <a:pt x="53" y="94"/>
                    <a:pt x="44" y="97"/>
                  </a:cubicBezTo>
                  <a:cubicBezTo>
                    <a:pt x="39" y="99"/>
                    <a:pt x="0" y="111"/>
                    <a:pt x="5" y="118"/>
                  </a:cubicBezTo>
                  <a:cubicBezTo>
                    <a:pt x="5" y="119"/>
                    <a:pt x="7" y="120"/>
                    <a:pt x="8" y="120"/>
                  </a:cubicBezTo>
                  <a:cubicBezTo>
                    <a:pt x="15" y="118"/>
                    <a:pt x="33" y="118"/>
                    <a:pt x="50" y="118"/>
                  </a:cubicBezTo>
                  <a:cubicBezTo>
                    <a:pt x="56" y="118"/>
                    <a:pt x="61" y="119"/>
                    <a:pt x="66" y="119"/>
                  </a:cubicBezTo>
                  <a:cubicBezTo>
                    <a:pt x="56" y="121"/>
                    <a:pt x="45" y="124"/>
                    <a:pt x="35" y="127"/>
                  </a:cubicBezTo>
                  <a:cubicBezTo>
                    <a:pt x="21" y="130"/>
                    <a:pt x="9" y="133"/>
                    <a:pt x="7" y="134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5"/>
                    <a:pt x="5" y="137"/>
                    <a:pt x="6" y="139"/>
                  </a:cubicBezTo>
                  <a:cubicBezTo>
                    <a:pt x="7" y="140"/>
                    <a:pt x="8" y="140"/>
                    <a:pt x="10" y="140"/>
                  </a:cubicBezTo>
                  <a:cubicBezTo>
                    <a:pt x="12" y="140"/>
                    <a:pt x="16" y="140"/>
                    <a:pt x="21" y="140"/>
                  </a:cubicBezTo>
                  <a:cubicBezTo>
                    <a:pt x="41" y="141"/>
                    <a:pt x="80" y="141"/>
                    <a:pt x="80" y="143"/>
                  </a:cubicBezTo>
                  <a:cubicBezTo>
                    <a:pt x="80" y="143"/>
                    <a:pt x="62" y="145"/>
                    <a:pt x="60" y="145"/>
                  </a:cubicBezTo>
                  <a:cubicBezTo>
                    <a:pt x="52" y="146"/>
                    <a:pt x="19" y="151"/>
                    <a:pt x="9" y="157"/>
                  </a:cubicBezTo>
                  <a:cubicBezTo>
                    <a:pt x="6" y="159"/>
                    <a:pt x="5" y="162"/>
                    <a:pt x="6" y="163"/>
                  </a:cubicBezTo>
                  <a:cubicBezTo>
                    <a:pt x="7" y="164"/>
                    <a:pt x="7" y="164"/>
                    <a:pt x="8" y="164"/>
                  </a:cubicBezTo>
                  <a:cubicBezTo>
                    <a:pt x="11" y="165"/>
                    <a:pt x="18" y="166"/>
                    <a:pt x="28" y="166"/>
                  </a:cubicBezTo>
                  <a:cubicBezTo>
                    <a:pt x="41" y="166"/>
                    <a:pt x="58" y="167"/>
                    <a:pt x="70" y="169"/>
                  </a:cubicBezTo>
                  <a:cubicBezTo>
                    <a:pt x="67" y="170"/>
                    <a:pt x="65" y="170"/>
                    <a:pt x="62" y="171"/>
                  </a:cubicBezTo>
                  <a:cubicBezTo>
                    <a:pt x="43" y="173"/>
                    <a:pt x="17" y="178"/>
                    <a:pt x="6" y="184"/>
                  </a:cubicBezTo>
                  <a:cubicBezTo>
                    <a:pt x="6" y="184"/>
                    <a:pt x="6" y="184"/>
                    <a:pt x="6" y="184"/>
                  </a:cubicBezTo>
                  <a:cubicBezTo>
                    <a:pt x="4" y="185"/>
                    <a:pt x="4" y="187"/>
                    <a:pt x="5" y="188"/>
                  </a:cubicBezTo>
                  <a:cubicBezTo>
                    <a:pt x="6" y="190"/>
                    <a:pt x="7" y="190"/>
                    <a:pt x="8" y="190"/>
                  </a:cubicBezTo>
                  <a:cubicBezTo>
                    <a:pt x="14" y="191"/>
                    <a:pt x="25" y="192"/>
                    <a:pt x="38" y="193"/>
                  </a:cubicBezTo>
                  <a:cubicBezTo>
                    <a:pt x="41" y="194"/>
                    <a:pt x="45" y="194"/>
                    <a:pt x="49" y="194"/>
                  </a:cubicBezTo>
                  <a:cubicBezTo>
                    <a:pt x="53" y="195"/>
                    <a:pt x="57" y="195"/>
                    <a:pt x="60" y="195"/>
                  </a:cubicBezTo>
                  <a:cubicBezTo>
                    <a:pt x="62" y="195"/>
                    <a:pt x="65" y="195"/>
                    <a:pt x="67" y="196"/>
                  </a:cubicBezTo>
                  <a:cubicBezTo>
                    <a:pt x="55" y="198"/>
                    <a:pt x="38" y="200"/>
                    <a:pt x="25" y="202"/>
                  </a:cubicBezTo>
                  <a:cubicBezTo>
                    <a:pt x="20" y="203"/>
                    <a:pt x="12" y="203"/>
                    <a:pt x="9" y="204"/>
                  </a:cubicBezTo>
                  <a:cubicBezTo>
                    <a:pt x="6" y="205"/>
                    <a:pt x="6" y="207"/>
                    <a:pt x="6" y="208"/>
                  </a:cubicBezTo>
                  <a:cubicBezTo>
                    <a:pt x="7" y="212"/>
                    <a:pt x="20" y="212"/>
                    <a:pt x="23" y="212"/>
                  </a:cubicBezTo>
                  <a:cubicBezTo>
                    <a:pt x="37" y="213"/>
                    <a:pt x="59" y="214"/>
                    <a:pt x="70" y="218"/>
                  </a:cubicBezTo>
                  <a:cubicBezTo>
                    <a:pt x="63" y="219"/>
                    <a:pt x="56" y="220"/>
                    <a:pt x="48" y="221"/>
                  </a:cubicBezTo>
                  <a:cubicBezTo>
                    <a:pt x="37" y="222"/>
                    <a:pt x="24" y="222"/>
                    <a:pt x="9" y="223"/>
                  </a:cubicBezTo>
                  <a:cubicBezTo>
                    <a:pt x="7" y="223"/>
                    <a:pt x="6" y="225"/>
                    <a:pt x="6" y="226"/>
                  </a:cubicBezTo>
                  <a:cubicBezTo>
                    <a:pt x="6" y="228"/>
                    <a:pt x="8" y="230"/>
                    <a:pt x="9" y="229"/>
                  </a:cubicBezTo>
                  <a:cubicBezTo>
                    <a:pt x="25" y="229"/>
                    <a:pt x="38" y="228"/>
                    <a:pt x="49" y="227"/>
                  </a:cubicBezTo>
                  <a:cubicBezTo>
                    <a:pt x="60" y="226"/>
                    <a:pt x="70" y="224"/>
                    <a:pt x="79" y="222"/>
                  </a:cubicBezTo>
                  <a:cubicBezTo>
                    <a:pt x="79" y="222"/>
                    <a:pt x="80" y="222"/>
                    <a:pt x="80" y="221"/>
                  </a:cubicBezTo>
                  <a:cubicBezTo>
                    <a:pt x="82" y="220"/>
                    <a:pt x="82" y="218"/>
                    <a:pt x="81" y="217"/>
                  </a:cubicBezTo>
                  <a:cubicBezTo>
                    <a:pt x="80" y="216"/>
                    <a:pt x="78" y="214"/>
                    <a:pt x="75" y="213"/>
                  </a:cubicBezTo>
                  <a:cubicBezTo>
                    <a:pt x="64" y="209"/>
                    <a:pt x="42" y="207"/>
                    <a:pt x="39" y="207"/>
                  </a:cubicBezTo>
                  <a:cubicBezTo>
                    <a:pt x="45" y="206"/>
                    <a:pt x="81" y="201"/>
                    <a:pt x="84" y="197"/>
                  </a:cubicBezTo>
                  <a:cubicBezTo>
                    <a:pt x="85" y="196"/>
                    <a:pt x="84" y="193"/>
                    <a:pt x="82" y="192"/>
                  </a:cubicBezTo>
                  <a:cubicBezTo>
                    <a:pt x="77" y="190"/>
                    <a:pt x="66" y="189"/>
                    <a:pt x="60" y="189"/>
                  </a:cubicBezTo>
                  <a:cubicBezTo>
                    <a:pt x="57" y="188"/>
                    <a:pt x="53" y="188"/>
                    <a:pt x="50" y="188"/>
                  </a:cubicBezTo>
                  <a:cubicBezTo>
                    <a:pt x="47" y="188"/>
                    <a:pt x="42" y="187"/>
                    <a:pt x="38" y="187"/>
                  </a:cubicBezTo>
                  <a:cubicBezTo>
                    <a:pt x="31" y="186"/>
                    <a:pt x="24" y="186"/>
                    <a:pt x="19" y="186"/>
                  </a:cubicBezTo>
                  <a:cubicBezTo>
                    <a:pt x="31" y="182"/>
                    <a:pt x="49" y="179"/>
                    <a:pt x="63" y="177"/>
                  </a:cubicBezTo>
                  <a:cubicBezTo>
                    <a:pt x="66" y="176"/>
                    <a:pt x="81" y="175"/>
                    <a:pt x="83" y="173"/>
                  </a:cubicBezTo>
                  <a:cubicBezTo>
                    <a:pt x="92" y="161"/>
                    <a:pt x="32" y="160"/>
                    <a:pt x="28" y="159"/>
                  </a:cubicBezTo>
                  <a:cubicBezTo>
                    <a:pt x="25" y="159"/>
                    <a:pt x="23" y="159"/>
                    <a:pt x="20" y="159"/>
                  </a:cubicBezTo>
                  <a:cubicBezTo>
                    <a:pt x="31" y="156"/>
                    <a:pt x="49" y="153"/>
                    <a:pt x="61" y="151"/>
                  </a:cubicBezTo>
                  <a:cubicBezTo>
                    <a:pt x="67" y="150"/>
                    <a:pt x="72" y="149"/>
                    <a:pt x="75" y="149"/>
                  </a:cubicBezTo>
                  <a:cubicBezTo>
                    <a:pt x="84" y="147"/>
                    <a:pt x="87" y="144"/>
                    <a:pt x="87" y="141"/>
                  </a:cubicBezTo>
                  <a:cubicBezTo>
                    <a:pt x="85" y="136"/>
                    <a:pt x="54" y="135"/>
                    <a:pt x="31" y="134"/>
                  </a:cubicBezTo>
                  <a:cubicBezTo>
                    <a:pt x="33" y="134"/>
                    <a:pt x="35" y="133"/>
                    <a:pt x="36" y="133"/>
                  </a:cubicBezTo>
                  <a:cubicBezTo>
                    <a:pt x="41" y="132"/>
                    <a:pt x="84" y="123"/>
                    <a:pt x="85" y="119"/>
                  </a:cubicBezTo>
                  <a:cubicBezTo>
                    <a:pt x="86" y="118"/>
                    <a:pt x="85" y="116"/>
                    <a:pt x="83" y="115"/>
                  </a:cubicBezTo>
                  <a:cubicBezTo>
                    <a:pt x="80" y="114"/>
                    <a:pt x="64" y="112"/>
                    <a:pt x="50" y="112"/>
                  </a:cubicBezTo>
                  <a:cubicBezTo>
                    <a:pt x="42" y="112"/>
                    <a:pt x="32" y="112"/>
                    <a:pt x="24" y="112"/>
                  </a:cubicBezTo>
                  <a:cubicBezTo>
                    <a:pt x="31" y="109"/>
                    <a:pt x="39" y="106"/>
                    <a:pt x="46" y="103"/>
                  </a:cubicBezTo>
                  <a:cubicBezTo>
                    <a:pt x="52" y="101"/>
                    <a:pt x="87" y="89"/>
                    <a:pt x="89" y="83"/>
                  </a:cubicBezTo>
                  <a:cubicBezTo>
                    <a:pt x="92" y="75"/>
                    <a:pt x="46" y="85"/>
                    <a:pt x="36" y="87"/>
                  </a:cubicBezTo>
                  <a:cubicBezTo>
                    <a:pt x="35" y="87"/>
                    <a:pt x="35" y="87"/>
                    <a:pt x="35" y="87"/>
                  </a:cubicBezTo>
                  <a:cubicBezTo>
                    <a:pt x="42" y="83"/>
                    <a:pt x="50" y="79"/>
                    <a:pt x="57" y="75"/>
                  </a:cubicBezTo>
                  <a:cubicBezTo>
                    <a:pt x="73" y="66"/>
                    <a:pt x="88" y="56"/>
                    <a:pt x="91" y="52"/>
                  </a:cubicBezTo>
                  <a:cubicBezTo>
                    <a:pt x="91" y="51"/>
                    <a:pt x="92" y="50"/>
                    <a:pt x="91" y="49"/>
                  </a:cubicBezTo>
                  <a:cubicBezTo>
                    <a:pt x="91" y="47"/>
                    <a:pt x="89" y="46"/>
                    <a:pt x="87" y="47"/>
                  </a:cubicBezTo>
                  <a:cubicBezTo>
                    <a:pt x="69" y="51"/>
                    <a:pt x="51" y="57"/>
                    <a:pt x="33" y="61"/>
                  </a:cubicBezTo>
                  <a:cubicBezTo>
                    <a:pt x="37" y="59"/>
                    <a:pt x="42" y="56"/>
                    <a:pt x="47" y="53"/>
                  </a:cubicBezTo>
                  <a:cubicBezTo>
                    <a:pt x="57" y="46"/>
                    <a:pt x="68" y="39"/>
                    <a:pt x="77" y="32"/>
                  </a:cubicBezTo>
                  <a:cubicBezTo>
                    <a:pt x="83" y="28"/>
                    <a:pt x="90" y="22"/>
                    <a:pt x="96" y="17"/>
                  </a:cubicBezTo>
                  <a:cubicBezTo>
                    <a:pt x="101" y="13"/>
                    <a:pt x="105" y="9"/>
                    <a:pt x="108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9" y="6"/>
                    <a:pt x="110" y="4"/>
                    <a:pt x="110" y="2"/>
                  </a:cubicBezTo>
                  <a:cubicBezTo>
                    <a:pt x="109" y="0"/>
                    <a:pt x="107" y="0"/>
                    <a:pt x="10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2" y="1"/>
                    <a:pt x="86" y="8"/>
                    <a:pt x="69" y="14"/>
                  </a:cubicBezTo>
                  <a:cubicBezTo>
                    <a:pt x="53" y="21"/>
                    <a:pt x="36" y="28"/>
                    <a:pt x="30" y="30"/>
                  </a:cubicBezTo>
                  <a:lnTo>
                    <a:pt x="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CDCE1B4D-335B-4288-BC6E-1CCBF5D98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5" y="2095"/>
              <a:ext cx="187" cy="57"/>
            </a:xfrm>
            <a:custGeom>
              <a:avLst/>
              <a:gdLst>
                <a:gd name="T0" fmla="*/ 3 w 79"/>
                <a:gd name="T1" fmla="*/ 0 h 24"/>
                <a:gd name="T2" fmla="*/ 0 w 79"/>
                <a:gd name="T3" fmla="*/ 4 h 24"/>
                <a:gd name="T4" fmla="*/ 3 w 79"/>
                <a:gd name="T5" fmla="*/ 7 h 24"/>
                <a:gd name="T6" fmla="*/ 54 w 79"/>
                <a:gd name="T7" fmla="*/ 16 h 24"/>
                <a:gd name="T8" fmla="*/ 73 w 79"/>
                <a:gd name="T9" fmla="*/ 22 h 24"/>
                <a:gd name="T10" fmla="*/ 78 w 79"/>
                <a:gd name="T11" fmla="*/ 23 h 24"/>
                <a:gd name="T12" fmla="*/ 78 w 79"/>
                <a:gd name="T13" fmla="*/ 19 h 24"/>
                <a:gd name="T14" fmla="*/ 55 w 79"/>
                <a:gd name="T15" fmla="*/ 10 h 24"/>
                <a:gd name="T16" fmla="*/ 3 w 79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24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8" y="7"/>
                    <a:pt x="32" y="11"/>
                    <a:pt x="54" y="16"/>
                  </a:cubicBezTo>
                  <a:cubicBezTo>
                    <a:pt x="73" y="21"/>
                    <a:pt x="72" y="21"/>
                    <a:pt x="73" y="22"/>
                  </a:cubicBezTo>
                  <a:cubicBezTo>
                    <a:pt x="74" y="24"/>
                    <a:pt x="76" y="24"/>
                    <a:pt x="78" y="23"/>
                  </a:cubicBezTo>
                  <a:cubicBezTo>
                    <a:pt x="79" y="22"/>
                    <a:pt x="79" y="20"/>
                    <a:pt x="78" y="19"/>
                  </a:cubicBezTo>
                  <a:cubicBezTo>
                    <a:pt x="76" y="16"/>
                    <a:pt x="76" y="15"/>
                    <a:pt x="55" y="10"/>
                  </a:cubicBezTo>
                  <a:cubicBezTo>
                    <a:pt x="33" y="5"/>
                    <a:pt x="9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770992C0-C2F7-4BD4-97B0-C70152B78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" y="1483"/>
              <a:ext cx="406" cy="133"/>
            </a:xfrm>
            <a:custGeom>
              <a:avLst/>
              <a:gdLst>
                <a:gd name="T0" fmla="*/ 3 w 171"/>
                <a:gd name="T1" fmla="*/ 0 h 56"/>
                <a:gd name="T2" fmla="*/ 0 w 171"/>
                <a:gd name="T3" fmla="*/ 3 h 56"/>
                <a:gd name="T4" fmla="*/ 3 w 171"/>
                <a:gd name="T5" fmla="*/ 6 h 56"/>
                <a:gd name="T6" fmla="*/ 79 w 171"/>
                <a:gd name="T7" fmla="*/ 28 h 56"/>
                <a:gd name="T8" fmla="*/ 132 w 171"/>
                <a:gd name="T9" fmla="*/ 44 h 56"/>
                <a:gd name="T10" fmla="*/ 137 w 171"/>
                <a:gd name="T11" fmla="*/ 46 h 56"/>
                <a:gd name="T12" fmla="*/ 143 w 171"/>
                <a:gd name="T13" fmla="*/ 47 h 56"/>
                <a:gd name="T14" fmla="*/ 165 w 171"/>
                <a:gd name="T15" fmla="*/ 55 h 56"/>
                <a:gd name="T16" fmla="*/ 170 w 171"/>
                <a:gd name="T17" fmla="*/ 55 h 56"/>
                <a:gd name="T18" fmla="*/ 170 w 171"/>
                <a:gd name="T19" fmla="*/ 51 h 56"/>
                <a:gd name="T20" fmla="*/ 145 w 171"/>
                <a:gd name="T21" fmla="*/ 41 h 56"/>
                <a:gd name="T22" fmla="*/ 140 w 171"/>
                <a:gd name="T23" fmla="*/ 40 h 56"/>
                <a:gd name="T24" fmla="*/ 134 w 171"/>
                <a:gd name="T25" fmla="*/ 38 h 56"/>
                <a:gd name="T26" fmla="*/ 81 w 171"/>
                <a:gd name="T27" fmla="*/ 21 h 56"/>
                <a:gd name="T28" fmla="*/ 3 w 171"/>
                <a:gd name="T2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1" h="5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4" y="6"/>
                    <a:pt x="50" y="19"/>
                    <a:pt x="79" y="28"/>
                  </a:cubicBezTo>
                  <a:cubicBezTo>
                    <a:pt x="104" y="35"/>
                    <a:pt x="127" y="42"/>
                    <a:pt x="132" y="44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8" y="46"/>
                    <a:pt x="140" y="47"/>
                    <a:pt x="143" y="47"/>
                  </a:cubicBezTo>
                  <a:cubicBezTo>
                    <a:pt x="151" y="50"/>
                    <a:pt x="165" y="54"/>
                    <a:pt x="165" y="55"/>
                  </a:cubicBezTo>
                  <a:cubicBezTo>
                    <a:pt x="167" y="56"/>
                    <a:pt x="169" y="56"/>
                    <a:pt x="170" y="55"/>
                  </a:cubicBezTo>
                  <a:cubicBezTo>
                    <a:pt x="171" y="54"/>
                    <a:pt x="171" y="52"/>
                    <a:pt x="170" y="51"/>
                  </a:cubicBezTo>
                  <a:cubicBezTo>
                    <a:pt x="169" y="49"/>
                    <a:pt x="153" y="44"/>
                    <a:pt x="145" y="41"/>
                  </a:cubicBezTo>
                  <a:cubicBezTo>
                    <a:pt x="142" y="40"/>
                    <a:pt x="140" y="40"/>
                    <a:pt x="140" y="40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29" y="36"/>
                    <a:pt x="106" y="29"/>
                    <a:pt x="81" y="21"/>
                  </a:cubicBezTo>
                  <a:cubicBezTo>
                    <a:pt x="51" y="12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D056BC2E-7B1D-47FA-A55F-CCA99F79F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" y="1561"/>
              <a:ext cx="38" cy="638"/>
            </a:xfrm>
            <a:custGeom>
              <a:avLst/>
              <a:gdLst>
                <a:gd name="T0" fmla="*/ 16 w 16"/>
                <a:gd name="T1" fmla="*/ 3 h 269"/>
                <a:gd name="T2" fmla="*/ 13 w 16"/>
                <a:gd name="T3" fmla="*/ 0 h 269"/>
                <a:gd name="T4" fmla="*/ 10 w 16"/>
                <a:gd name="T5" fmla="*/ 3 h 269"/>
                <a:gd name="T6" fmla="*/ 5 w 16"/>
                <a:gd name="T7" fmla="*/ 115 h 269"/>
                <a:gd name="T8" fmla="*/ 0 w 16"/>
                <a:gd name="T9" fmla="*/ 266 h 269"/>
                <a:gd name="T10" fmla="*/ 3 w 16"/>
                <a:gd name="T11" fmla="*/ 269 h 269"/>
                <a:gd name="T12" fmla="*/ 6 w 16"/>
                <a:gd name="T13" fmla="*/ 266 h 269"/>
                <a:gd name="T14" fmla="*/ 11 w 16"/>
                <a:gd name="T15" fmla="*/ 116 h 269"/>
                <a:gd name="T16" fmla="*/ 16 w 16"/>
                <a:gd name="T17" fmla="*/ 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69">
                  <a:moveTo>
                    <a:pt x="16" y="3"/>
                  </a:moveTo>
                  <a:cubicBezTo>
                    <a:pt x="16" y="1"/>
                    <a:pt x="15" y="0"/>
                    <a:pt x="13" y="0"/>
                  </a:cubicBezTo>
                  <a:cubicBezTo>
                    <a:pt x="11" y="0"/>
                    <a:pt x="10" y="1"/>
                    <a:pt x="10" y="3"/>
                  </a:cubicBezTo>
                  <a:cubicBezTo>
                    <a:pt x="8" y="46"/>
                    <a:pt x="7" y="82"/>
                    <a:pt x="5" y="115"/>
                  </a:cubicBezTo>
                  <a:cubicBezTo>
                    <a:pt x="3" y="164"/>
                    <a:pt x="0" y="209"/>
                    <a:pt x="0" y="266"/>
                  </a:cubicBezTo>
                  <a:cubicBezTo>
                    <a:pt x="0" y="267"/>
                    <a:pt x="1" y="269"/>
                    <a:pt x="3" y="269"/>
                  </a:cubicBezTo>
                  <a:cubicBezTo>
                    <a:pt x="5" y="269"/>
                    <a:pt x="6" y="267"/>
                    <a:pt x="6" y="266"/>
                  </a:cubicBezTo>
                  <a:cubicBezTo>
                    <a:pt x="7" y="209"/>
                    <a:pt x="9" y="164"/>
                    <a:pt x="11" y="116"/>
                  </a:cubicBezTo>
                  <a:cubicBezTo>
                    <a:pt x="13" y="82"/>
                    <a:pt x="15" y="4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D1E67D73-AD33-45FE-A117-3BC8213FC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" y="2152"/>
              <a:ext cx="379" cy="76"/>
            </a:xfrm>
            <a:custGeom>
              <a:avLst/>
              <a:gdLst>
                <a:gd name="T0" fmla="*/ 4 w 160"/>
                <a:gd name="T1" fmla="*/ 1 h 32"/>
                <a:gd name="T2" fmla="*/ 1 w 160"/>
                <a:gd name="T3" fmla="*/ 3 h 32"/>
                <a:gd name="T4" fmla="*/ 3 w 160"/>
                <a:gd name="T5" fmla="*/ 7 h 32"/>
                <a:gd name="T6" fmla="*/ 77 w 160"/>
                <a:gd name="T7" fmla="*/ 18 h 32"/>
                <a:gd name="T8" fmla="*/ 112 w 160"/>
                <a:gd name="T9" fmla="*/ 23 h 32"/>
                <a:gd name="T10" fmla="*/ 121 w 160"/>
                <a:gd name="T11" fmla="*/ 25 h 32"/>
                <a:gd name="T12" fmla="*/ 154 w 160"/>
                <a:gd name="T13" fmla="*/ 30 h 32"/>
                <a:gd name="T14" fmla="*/ 158 w 160"/>
                <a:gd name="T15" fmla="*/ 31 h 32"/>
                <a:gd name="T16" fmla="*/ 159 w 160"/>
                <a:gd name="T17" fmla="*/ 26 h 32"/>
                <a:gd name="T18" fmla="*/ 122 w 160"/>
                <a:gd name="T19" fmla="*/ 19 h 32"/>
                <a:gd name="T20" fmla="*/ 113 w 160"/>
                <a:gd name="T21" fmla="*/ 17 h 32"/>
                <a:gd name="T22" fmla="*/ 77 w 160"/>
                <a:gd name="T23" fmla="*/ 12 h 32"/>
                <a:gd name="T24" fmla="*/ 4 w 160"/>
                <a:gd name="T2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0" h="32">
                  <a:moveTo>
                    <a:pt x="4" y="1"/>
                  </a:moveTo>
                  <a:cubicBezTo>
                    <a:pt x="3" y="0"/>
                    <a:pt x="1" y="1"/>
                    <a:pt x="1" y="3"/>
                  </a:cubicBezTo>
                  <a:cubicBezTo>
                    <a:pt x="0" y="5"/>
                    <a:pt x="1" y="6"/>
                    <a:pt x="3" y="7"/>
                  </a:cubicBezTo>
                  <a:cubicBezTo>
                    <a:pt x="12" y="9"/>
                    <a:pt x="48" y="14"/>
                    <a:pt x="77" y="18"/>
                  </a:cubicBezTo>
                  <a:cubicBezTo>
                    <a:pt x="93" y="21"/>
                    <a:pt x="106" y="22"/>
                    <a:pt x="112" y="23"/>
                  </a:cubicBezTo>
                  <a:cubicBezTo>
                    <a:pt x="113" y="24"/>
                    <a:pt x="116" y="24"/>
                    <a:pt x="121" y="25"/>
                  </a:cubicBezTo>
                  <a:cubicBezTo>
                    <a:pt x="133" y="27"/>
                    <a:pt x="153" y="29"/>
                    <a:pt x="154" y="30"/>
                  </a:cubicBezTo>
                  <a:cubicBezTo>
                    <a:pt x="155" y="31"/>
                    <a:pt x="157" y="32"/>
                    <a:pt x="158" y="31"/>
                  </a:cubicBezTo>
                  <a:cubicBezTo>
                    <a:pt x="160" y="30"/>
                    <a:pt x="160" y="28"/>
                    <a:pt x="159" y="26"/>
                  </a:cubicBezTo>
                  <a:cubicBezTo>
                    <a:pt x="158" y="25"/>
                    <a:pt x="136" y="21"/>
                    <a:pt x="122" y="19"/>
                  </a:cubicBezTo>
                  <a:cubicBezTo>
                    <a:pt x="118" y="18"/>
                    <a:pt x="115" y="17"/>
                    <a:pt x="113" y="17"/>
                  </a:cubicBezTo>
                  <a:cubicBezTo>
                    <a:pt x="108" y="16"/>
                    <a:pt x="94" y="14"/>
                    <a:pt x="77" y="12"/>
                  </a:cubicBezTo>
                  <a:cubicBezTo>
                    <a:pt x="49" y="8"/>
                    <a:pt x="13" y="3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2B9216AD-A43D-4044-B531-562D242FB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" y="2166"/>
              <a:ext cx="88" cy="591"/>
            </a:xfrm>
            <a:custGeom>
              <a:avLst/>
              <a:gdLst>
                <a:gd name="T0" fmla="*/ 36 w 37"/>
                <a:gd name="T1" fmla="*/ 4 h 249"/>
                <a:gd name="T2" fmla="*/ 34 w 37"/>
                <a:gd name="T3" fmla="*/ 1 h 249"/>
                <a:gd name="T4" fmla="*/ 30 w 37"/>
                <a:gd name="T5" fmla="*/ 3 h 249"/>
                <a:gd name="T6" fmla="*/ 5 w 37"/>
                <a:gd name="T7" fmla="*/ 202 h 249"/>
                <a:gd name="T8" fmla="*/ 0 w 37"/>
                <a:gd name="T9" fmla="*/ 245 h 249"/>
                <a:gd name="T10" fmla="*/ 3 w 37"/>
                <a:gd name="T11" fmla="*/ 249 h 249"/>
                <a:gd name="T12" fmla="*/ 7 w 37"/>
                <a:gd name="T13" fmla="*/ 246 h 249"/>
                <a:gd name="T14" fmla="*/ 11 w 37"/>
                <a:gd name="T15" fmla="*/ 203 h 249"/>
                <a:gd name="T16" fmla="*/ 36 w 37"/>
                <a:gd name="T17" fmla="*/ 4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9">
                  <a:moveTo>
                    <a:pt x="36" y="4"/>
                  </a:moveTo>
                  <a:cubicBezTo>
                    <a:pt x="37" y="2"/>
                    <a:pt x="36" y="1"/>
                    <a:pt x="34" y="1"/>
                  </a:cubicBezTo>
                  <a:cubicBezTo>
                    <a:pt x="32" y="0"/>
                    <a:pt x="30" y="1"/>
                    <a:pt x="30" y="3"/>
                  </a:cubicBezTo>
                  <a:cubicBezTo>
                    <a:pt x="20" y="58"/>
                    <a:pt x="11" y="140"/>
                    <a:pt x="5" y="202"/>
                  </a:cubicBezTo>
                  <a:cubicBezTo>
                    <a:pt x="3" y="218"/>
                    <a:pt x="2" y="232"/>
                    <a:pt x="0" y="245"/>
                  </a:cubicBezTo>
                  <a:cubicBezTo>
                    <a:pt x="0" y="247"/>
                    <a:pt x="1" y="249"/>
                    <a:pt x="3" y="249"/>
                  </a:cubicBezTo>
                  <a:cubicBezTo>
                    <a:pt x="5" y="249"/>
                    <a:pt x="6" y="248"/>
                    <a:pt x="7" y="246"/>
                  </a:cubicBezTo>
                  <a:cubicBezTo>
                    <a:pt x="8" y="234"/>
                    <a:pt x="10" y="219"/>
                    <a:pt x="11" y="203"/>
                  </a:cubicBezTo>
                  <a:cubicBezTo>
                    <a:pt x="18" y="141"/>
                    <a:pt x="26" y="59"/>
                    <a:pt x="3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87FC8BD3-320C-4972-B50A-19E531304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4" y="2232"/>
              <a:ext cx="93" cy="468"/>
            </a:xfrm>
            <a:custGeom>
              <a:avLst/>
              <a:gdLst>
                <a:gd name="T0" fmla="*/ 38 w 39"/>
                <a:gd name="T1" fmla="*/ 4 h 197"/>
                <a:gd name="T2" fmla="*/ 36 w 39"/>
                <a:gd name="T3" fmla="*/ 1 h 197"/>
                <a:gd name="T4" fmla="*/ 32 w 39"/>
                <a:gd name="T5" fmla="*/ 3 h 197"/>
                <a:gd name="T6" fmla="*/ 24 w 39"/>
                <a:gd name="T7" fmla="*/ 44 h 197"/>
                <a:gd name="T8" fmla="*/ 0 w 39"/>
                <a:gd name="T9" fmla="*/ 193 h 197"/>
                <a:gd name="T10" fmla="*/ 3 w 39"/>
                <a:gd name="T11" fmla="*/ 197 h 197"/>
                <a:gd name="T12" fmla="*/ 6 w 39"/>
                <a:gd name="T13" fmla="*/ 194 h 197"/>
                <a:gd name="T14" fmla="*/ 31 w 39"/>
                <a:gd name="T15" fmla="*/ 45 h 197"/>
                <a:gd name="T16" fmla="*/ 38 w 39"/>
                <a:gd name="T17" fmla="*/ 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97">
                  <a:moveTo>
                    <a:pt x="38" y="4"/>
                  </a:moveTo>
                  <a:cubicBezTo>
                    <a:pt x="39" y="3"/>
                    <a:pt x="38" y="1"/>
                    <a:pt x="36" y="1"/>
                  </a:cubicBezTo>
                  <a:cubicBezTo>
                    <a:pt x="34" y="0"/>
                    <a:pt x="32" y="1"/>
                    <a:pt x="32" y="3"/>
                  </a:cubicBezTo>
                  <a:cubicBezTo>
                    <a:pt x="30" y="16"/>
                    <a:pt x="27" y="30"/>
                    <a:pt x="24" y="44"/>
                  </a:cubicBezTo>
                  <a:cubicBezTo>
                    <a:pt x="14" y="96"/>
                    <a:pt x="5" y="144"/>
                    <a:pt x="0" y="193"/>
                  </a:cubicBezTo>
                  <a:cubicBezTo>
                    <a:pt x="0" y="195"/>
                    <a:pt x="1" y="196"/>
                    <a:pt x="3" y="197"/>
                  </a:cubicBezTo>
                  <a:cubicBezTo>
                    <a:pt x="4" y="197"/>
                    <a:pt x="6" y="196"/>
                    <a:pt x="6" y="194"/>
                  </a:cubicBezTo>
                  <a:cubicBezTo>
                    <a:pt x="12" y="145"/>
                    <a:pt x="21" y="97"/>
                    <a:pt x="31" y="45"/>
                  </a:cubicBezTo>
                  <a:cubicBezTo>
                    <a:pt x="33" y="33"/>
                    <a:pt x="36" y="19"/>
                    <a:pt x="3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0FD60993-408E-4CE9-85DE-8F84EDC5D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4" y="2688"/>
              <a:ext cx="1812" cy="166"/>
            </a:xfrm>
            <a:custGeom>
              <a:avLst/>
              <a:gdLst>
                <a:gd name="T0" fmla="*/ 3 w 764"/>
                <a:gd name="T1" fmla="*/ 1 h 70"/>
                <a:gd name="T2" fmla="*/ 0 w 764"/>
                <a:gd name="T3" fmla="*/ 4 h 70"/>
                <a:gd name="T4" fmla="*/ 3 w 764"/>
                <a:gd name="T5" fmla="*/ 8 h 70"/>
                <a:gd name="T6" fmla="*/ 183 w 764"/>
                <a:gd name="T7" fmla="*/ 7 h 70"/>
                <a:gd name="T8" fmla="*/ 625 w 764"/>
                <a:gd name="T9" fmla="*/ 9 h 70"/>
                <a:gd name="T10" fmla="*/ 638 w 764"/>
                <a:gd name="T11" fmla="*/ 9 h 70"/>
                <a:gd name="T12" fmla="*/ 517 w 764"/>
                <a:gd name="T13" fmla="*/ 13 h 70"/>
                <a:gd name="T14" fmla="*/ 241 w 764"/>
                <a:gd name="T15" fmla="*/ 22 h 70"/>
                <a:gd name="T16" fmla="*/ 47 w 764"/>
                <a:gd name="T17" fmla="*/ 33 h 70"/>
                <a:gd name="T18" fmla="*/ 47 w 764"/>
                <a:gd name="T19" fmla="*/ 39 h 70"/>
                <a:gd name="T20" fmla="*/ 215 w 764"/>
                <a:gd name="T21" fmla="*/ 33 h 70"/>
                <a:gd name="T22" fmla="*/ 539 w 764"/>
                <a:gd name="T23" fmla="*/ 40 h 70"/>
                <a:gd name="T24" fmla="*/ 530 w 764"/>
                <a:gd name="T25" fmla="*/ 40 h 70"/>
                <a:gd name="T26" fmla="*/ 236 w 764"/>
                <a:gd name="T27" fmla="*/ 60 h 70"/>
                <a:gd name="T28" fmla="*/ 217 w 764"/>
                <a:gd name="T29" fmla="*/ 63 h 70"/>
                <a:gd name="T30" fmla="*/ 215 w 764"/>
                <a:gd name="T31" fmla="*/ 67 h 70"/>
                <a:gd name="T32" fmla="*/ 218 w 764"/>
                <a:gd name="T33" fmla="*/ 70 h 70"/>
                <a:gd name="T34" fmla="*/ 237 w 764"/>
                <a:gd name="T35" fmla="*/ 67 h 70"/>
                <a:gd name="T36" fmla="*/ 530 w 764"/>
                <a:gd name="T37" fmla="*/ 47 h 70"/>
                <a:gd name="T38" fmla="*/ 575 w 764"/>
                <a:gd name="T39" fmla="*/ 47 h 70"/>
                <a:gd name="T40" fmla="*/ 575 w 764"/>
                <a:gd name="T41" fmla="*/ 41 h 70"/>
                <a:gd name="T42" fmla="*/ 573 w 764"/>
                <a:gd name="T43" fmla="*/ 40 h 70"/>
                <a:gd name="T44" fmla="*/ 560 w 764"/>
                <a:gd name="T45" fmla="*/ 37 h 70"/>
                <a:gd name="T46" fmla="*/ 321 w 764"/>
                <a:gd name="T47" fmla="*/ 22 h 70"/>
                <a:gd name="T48" fmla="*/ 517 w 764"/>
                <a:gd name="T49" fmla="*/ 19 h 70"/>
                <a:gd name="T50" fmla="*/ 668 w 764"/>
                <a:gd name="T51" fmla="*/ 14 h 70"/>
                <a:gd name="T52" fmla="*/ 761 w 764"/>
                <a:gd name="T53" fmla="*/ 8 h 70"/>
                <a:gd name="T54" fmla="*/ 763 w 764"/>
                <a:gd name="T55" fmla="*/ 7 h 70"/>
                <a:gd name="T56" fmla="*/ 763 w 764"/>
                <a:gd name="T57" fmla="*/ 2 h 70"/>
                <a:gd name="T58" fmla="*/ 763 w 764"/>
                <a:gd name="T59" fmla="*/ 2 h 70"/>
                <a:gd name="T60" fmla="*/ 759 w 764"/>
                <a:gd name="T61" fmla="*/ 2 h 70"/>
                <a:gd name="T62" fmla="*/ 759 w 764"/>
                <a:gd name="T63" fmla="*/ 2 h 70"/>
                <a:gd name="T64" fmla="*/ 759 w 764"/>
                <a:gd name="T65" fmla="*/ 2 h 70"/>
                <a:gd name="T66" fmla="*/ 682 w 764"/>
                <a:gd name="T67" fmla="*/ 2 h 70"/>
                <a:gd name="T68" fmla="*/ 625 w 764"/>
                <a:gd name="T69" fmla="*/ 2 h 70"/>
                <a:gd name="T70" fmla="*/ 183 w 764"/>
                <a:gd name="T71" fmla="*/ 1 h 70"/>
                <a:gd name="T72" fmla="*/ 3 w 764"/>
                <a:gd name="T73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4" h="70">
                  <a:moveTo>
                    <a:pt x="3" y="1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59" y="8"/>
                    <a:pt x="121" y="8"/>
                    <a:pt x="183" y="7"/>
                  </a:cubicBezTo>
                  <a:cubicBezTo>
                    <a:pt x="330" y="7"/>
                    <a:pt x="473" y="7"/>
                    <a:pt x="625" y="9"/>
                  </a:cubicBezTo>
                  <a:cubicBezTo>
                    <a:pt x="627" y="9"/>
                    <a:pt x="632" y="9"/>
                    <a:pt x="638" y="9"/>
                  </a:cubicBezTo>
                  <a:cubicBezTo>
                    <a:pt x="581" y="11"/>
                    <a:pt x="523" y="13"/>
                    <a:pt x="517" y="13"/>
                  </a:cubicBezTo>
                  <a:cubicBezTo>
                    <a:pt x="414" y="7"/>
                    <a:pt x="327" y="15"/>
                    <a:pt x="241" y="22"/>
                  </a:cubicBezTo>
                  <a:cubicBezTo>
                    <a:pt x="178" y="28"/>
                    <a:pt x="115" y="33"/>
                    <a:pt x="47" y="33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108" y="39"/>
                    <a:pt x="162" y="36"/>
                    <a:pt x="215" y="33"/>
                  </a:cubicBezTo>
                  <a:cubicBezTo>
                    <a:pt x="316" y="28"/>
                    <a:pt x="411" y="22"/>
                    <a:pt x="539" y="40"/>
                  </a:cubicBezTo>
                  <a:cubicBezTo>
                    <a:pt x="530" y="40"/>
                    <a:pt x="530" y="40"/>
                    <a:pt x="530" y="40"/>
                  </a:cubicBezTo>
                  <a:cubicBezTo>
                    <a:pt x="427" y="40"/>
                    <a:pt x="355" y="40"/>
                    <a:pt x="236" y="60"/>
                  </a:cubicBezTo>
                  <a:cubicBezTo>
                    <a:pt x="217" y="63"/>
                    <a:pt x="217" y="63"/>
                    <a:pt x="217" y="63"/>
                  </a:cubicBezTo>
                  <a:cubicBezTo>
                    <a:pt x="216" y="64"/>
                    <a:pt x="214" y="65"/>
                    <a:pt x="215" y="67"/>
                  </a:cubicBezTo>
                  <a:cubicBezTo>
                    <a:pt x="215" y="69"/>
                    <a:pt x="217" y="70"/>
                    <a:pt x="218" y="70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356" y="46"/>
                    <a:pt x="427" y="47"/>
                    <a:pt x="530" y="47"/>
                  </a:cubicBezTo>
                  <a:cubicBezTo>
                    <a:pt x="546" y="47"/>
                    <a:pt x="563" y="47"/>
                    <a:pt x="575" y="47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4" y="41"/>
                    <a:pt x="574" y="40"/>
                    <a:pt x="573" y="40"/>
                  </a:cubicBezTo>
                  <a:cubicBezTo>
                    <a:pt x="569" y="39"/>
                    <a:pt x="561" y="37"/>
                    <a:pt x="560" y="37"/>
                  </a:cubicBezTo>
                  <a:cubicBezTo>
                    <a:pt x="467" y="23"/>
                    <a:pt x="392" y="20"/>
                    <a:pt x="321" y="22"/>
                  </a:cubicBezTo>
                  <a:cubicBezTo>
                    <a:pt x="382" y="18"/>
                    <a:pt x="446" y="15"/>
                    <a:pt x="517" y="19"/>
                  </a:cubicBezTo>
                  <a:cubicBezTo>
                    <a:pt x="524" y="20"/>
                    <a:pt x="602" y="17"/>
                    <a:pt x="668" y="14"/>
                  </a:cubicBezTo>
                  <a:cubicBezTo>
                    <a:pt x="713" y="12"/>
                    <a:pt x="753" y="10"/>
                    <a:pt x="761" y="8"/>
                  </a:cubicBezTo>
                  <a:cubicBezTo>
                    <a:pt x="762" y="8"/>
                    <a:pt x="763" y="8"/>
                    <a:pt x="763" y="7"/>
                  </a:cubicBezTo>
                  <a:cubicBezTo>
                    <a:pt x="764" y="6"/>
                    <a:pt x="764" y="4"/>
                    <a:pt x="763" y="2"/>
                  </a:cubicBezTo>
                  <a:cubicBezTo>
                    <a:pt x="763" y="2"/>
                    <a:pt x="763" y="2"/>
                    <a:pt x="763" y="2"/>
                  </a:cubicBezTo>
                  <a:cubicBezTo>
                    <a:pt x="763" y="2"/>
                    <a:pt x="761" y="2"/>
                    <a:pt x="759" y="2"/>
                  </a:cubicBezTo>
                  <a:cubicBezTo>
                    <a:pt x="759" y="2"/>
                    <a:pt x="759" y="2"/>
                    <a:pt x="759" y="2"/>
                  </a:cubicBezTo>
                  <a:cubicBezTo>
                    <a:pt x="759" y="2"/>
                    <a:pt x="759" y="2"/>
                    <a:pt x="759" y="2"/>
                  </a:cubicBezTo>
                  <a:cubicBezTo>
                    <a:pt x="748" y="2"/>
                    <a:pt x="713" y="2"/>
                    <a:pt x="682" y="2"/>
                  </a:cubicBezTo>
                  <a:cubicBezTo>
                    <a:pt x="655" y="2"/>
                    <a:pt x="631" y="2"/>
                    <a:pt x="625" y="2"/>
                  </a:cubicBezTo>
                  <a:cubicBezTo>
                    <a:pt x="474" y="0"/>
                    <a:pt x="330" y="1"/>
                    <a:pt x="183" y="1"/>
                  </a:cubicBezTo>
                  <a:cubicBezTo>
                    <a:pt x="126" y="1"/>
                    <a:pt x="68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0C175E0C-290D-4588-9D5E-B4804003B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" y="2512"/>
              <a:ext cx="208" cy="178"/>
            </a:xfrm>
            <a:custGeom>
              <a:avLst/>
              <a:gdLst>
                <a:gd name="T0" fmla="*/ 85 w 88"/>
                <a:gd name="T1" fmla="*/ 3 h 75"/>
                <a:gd name="T2" fmla="*/ 82 w 88"/>
                <a:gd name="T3" fmla="*/ 0 h 75"/>
                <a:gd name="T4" fmla="*/ 79 w 88"/>
                <a:gd name="T5" fmla="*/ 4 h 75"/>
                <a:gd name="T6" fmla="*/ 36 w 88"/>
                <a:gd name="T7" fmla="*/ 28 h 75"/>
                <a:gd name="T8" fmla="*/ 3 w 88"/>
                <a:gd name="T9" fmla="*/ 49 h 75"/>
                <a:gd name="T10" fmla="*/ 4 w 88"/>
                <a:gd name="T11" fmla="*/ 54 h 75"/>
                <a:gd name="T12" fmla="*/ 5 w 88"/>
                <a:gd name="T13" fmla="*/ 53 h 75"/>
                <a:gd name="T14" fmla="*/ 12 w 88"/>
                <a:gd name="T15" fmla="*/ 52 h 75"/>
                <a:gd name="T16" fmla="*/ 77 w 88"/>
                <a:gd name="T17" fmla="*/ 38 h 75"/>
                <a:gd name="T18" fmla="*/ 76 w 88"/>
                <a:gd name="T19" fmla="*/ 39 h 75"/>
                <a:gd name="T20" fmla="*/ 57 w 88"/>
                <a:gd name="T21" fmla="*/ 49 h 75"/>
                <a:gd name="T22" fmla="*/ 33 w 88"/>
                <a:gd name="T23" fmla="*/ 57 h 75"/>
                <a:gd name="T24" fmla="*/ 4 w 88"/>
                <a:gd name="T25" fmla="*/ 73 h 75"/>
                <a:gd name="T26" fmla="*/ 8 w 88"/>
                <a:gd name="T27" fmla="*/ 75 h 75"/>
                <a:gd name="T28" fmla="*/ 45 w 88"/>
                <a:gd name="T29" fmla="*/ 68 h 75"/>
                <a:gd name="T30" fmla="*/ 85 w 88"/>
                <a:gd name="T31" fmla="*/ 66 h 75"/>
                <a:gd name="T32" fmla="*/ 88 w 88"/>
                <a:gd name="T33" fmla="*/ 62 h 75"/>
                <a:gd name="T34" fmla="*/ 85 w 88"/>
                <a:gd name="T35" fmla="*/ 59 h 75"/>
                <a:gd name="T36" fmla="*/ 44 w 88"/>
                <a:gd name="T37" fmla="*/ 62 h 75"/>
                <a:gd name="T38" fmla="*/ 38 w 88"/>
                <a:gd name="T39" fmla="*/ 63 h 75"/>
                <a:gd name="T40" fmla="*/ 60 w 88"/>
                <a:gd name="T41" fmla="*/ 54 h 75"/>
                <a:gd name="T42" fmla="*/ 88 w 88"/>
                <a:gd name="T43" fmla="*/ 36 h 75"/>
                <a:gd name="T44" fmla="*/ 77 w 88"/>
                <a:gd name="T45" fmla="*/ 31 h 75"/>
                <a:gd name="T46" fmla="*/ 21 w 88"/>
                <a:gd name="T47" fmla="*/ 43 h 75"/>
                <a:gd name="T48" fmla="*/ 39 w 88"/>
                <a:gd name="T49" fmla="*/ 34 h 75"/>
                <a:gd name="T50" fmla="*/ 85 w 88"/>
                <a:gd name="T51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8" h="75">
                  <a:moveTo>
                    <a:pt x="85" y="3"/>
                  </a:moveTo>
                  <a:cubicBezTo>
                    <a:pt x="85" y="1"/>
                    <a:pt x="83" y="0"/>
                    <a:pt x="82" y="0"/>
                  </a:cubicBezTo>
                  <a:cubicBezTo>
                    <a:pt x="80" y="1"/>
                    <a:pt x="79" y="3"/>
                    <a:pt x="79" y="4"/>
                  </a:cubicBezTo>
                  <a:cubicBezTo>
                    <a:pt x="80" y="7"/>
                    <a:pt x="57" y="18"/>
                    <a:pt x="36" y="28"/>
                  </a:cubicBezTo>
                  <a:cubicBezTo>
                    <a:pt x="32" y="31"/>
                    <a:pt x="10" y="42"/>
                    <a:pt x="3" y="49"/>
                  </a:cubicBezTo>
                  <a:cubicBezTo>
                    <a:pt x="1" y="51"/>
                    <a:pt x="0" y="53"/>
                    <a:pt x="4" y="54"/>
                  </a:cubicBezTo>
                  <a:cubicBezTo>
                    <a:pt x="4" y="54"/>
                    <a:pt x="5" y="54"/>
                    <a:pt x="5" y="53"/>
                  </a:cubicBezTo>
                  <a:cubicBezTo>
                    <a:pt x="7" y="53"/>
                    <a:pt x="9" y="53"/>
                    <a:pt x="12" y="52"/>
                  </a:cubicBezTo>
                  <a:cubicBezTo>
                    <a:pt x="28" y="48"/>
                    <a:pt x="63" y="39"/>
                    <a:pt x="77" y="38"/>
                  </a:cubicBezTo>
                  <a:cubicBezTo>
                    <a:pt x="77" y="38"/>
                    <a:pt x="76" y="38"/>
                    <a:pt x="76" y="39"/>
                  </a:cubicBezTo>
                  <a:cubicBezTo>
                    <a:pt x="71" y="42"/>
                    <a:pt x="64" y="45"/>
                    <a:pt x="57" y="49"/>
                  </a:cubicBezTo>
                  <a:cubicBezTo>
                    <a:pt x="49" y="53"/>
                    <a:pt x="41" y="55"/>
                    <a:pt x="33" y="57"/>
                  </a:cubicBezTo>
                  <a:cubicBezTo>
                    <a:pt x="28" y="59"/>
                    <a:pt x="0" y="67"/>
                    <a:pt x="4" y="73"/>
                  </a:cubicBezTo>
                  <a:cubicBezTo>
                    <a:pt x="5" y="75"/>
                    <a:pt x="6" y="75"/>
                    <a:pt x="8" y="75"/>
                  </a:cubicBezTo>
                  <a:cubicBezTo>
                    <a:pt x="20" y="72"/>
                    <a:pt x="32" y="70"/>
                    <a:pt x="45" y="68"/>
                  </a:cubicBezTo>
                  <a:cubicBezTo>
                    <a:pt x="57" y="67"/>
                    <a:pt x="71" y="66"/>
                    <a:pt x="85" y="66"/>
                  </a:cubicBezTo>
                  <a:cubicBezTo>
                    <a:pt x="87" y="66"/>
                    <a:pt x="88" y="64"/>
                    <a:pt x="88" y="62"/>
                  </a:cubicBezTo>
                  <a:cubicBezTo>
                    <a:pt x="88" y="61"/>
                    <a:pt x="87" y="59"/>
                    <a:pt x="85" y="59"/>
                  </a:cubicBezTo>
                  <a:cubicBezTo>
                    <a:pt x="70" y="59"/>
                    <a:pt x="57" y="60"/>
                    <a:pt x="44" y="62"/>
                  </a:cubicBezTo>
                  <a:cubicBezTo>
                    <a:pt x="42" y="62"/>
                    <a:pt x="40" y="62"/>
                    <a:pt x="38" y="63"/>
                  </a:cubicBezTo>
                  <a:cubicBezTo>
                    <a:pt x="45" y="61"/>
                    <a:pt x="52" y="58"/>
                    <a:pt x="60" y="54"/>
                  </a:cubicBezTo>
                  <a:cubicBezTo>
                    <a:pt x="65" y="52"/>
                    <a:pt x="87" y="42"/>
                    <a:pt x="88" y="36"/>
                  </a:cubicBezTo>
                  <a:cubicBezTo>
                    <a:pt x="88" y="33"/>
                    <a:pt x="83" y="31"/>
                    <a:pt x="77" y="31"/>
                  </a:cubicBezTo>
                  <a:cubicBezTo>
                    <a:pt x="59" y="31"/>
                    <a:pt x="24" y="42"/>
                    <a:pt x="21" y="43"/>
                  </a:cubicBezTo>
                  <a:cubicBezTo>
                    <a:pt x="26" y="40"/>
                    <a:pt x="32" y="37"/>
                    <a:pt x="39" y="34"/>
                  </a:cubicBezTo>
                  <a:cubicBezTo>
                    <a:pt x="62" y="23"/>
                    <a:pt x="87" y="11"/>
                    <a:pt x="8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39C9360C-0624-49FB-92FE-13E95BB20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2247"/>
              <a:ext cx="221" cy="320"/>
            </a:xfrm>
            <a:custGeom>
              <a:avLst/>
              <a:gdLst>
                <a:gd name="T0" fmla="*/ 89 w 93"/>
                <a:gd name="T1" fmla="*/ 4 h 135"/>
                <a:gd name="T2" fmla="*/ 87 w 93"/>
                <a:gd name="T3" fmla="*/ 0 h 135"/>
                <a:gd name="T4" fmla="*/ 83 w 93"/>
                <a:gd name="T5" fmla="*/ 2 h 135"/>
                <a:gd name="T6" fmla="*/ 56 w 93"/>
                <a:gd name="T7" fmla="*/ 23 h 135"/>
                <a:gd name="T8" fmla="*/ 3 w 93"/>
                <a:gd name="T9" fmla="*/ 57 h 135"/>
                <a:gd name="T10" fmla="*/ 4 w 93"/>
                <a:gd name="T11" fmla="*/ 60 h 135"/>
                <a:gd name="T12" fmla="*/ 3 w 93"/>
                <a:gd name="T13" fmla="*/ 57 h 135"/>
                <a:gd name="T14" fmla="*/ 1 w 93"/>
                <a:gd name="T15" fmla="*/ 61 h 135"/>
                <a:gd name="T16" fmla="*/ 4 w 93"/>
                <a:gd name="T17" fmla="*/ 63 h 135"/>
                <a:gd name="T18" fmla="*/ 40 w 93"/>
                <a:gd name="T19" fmla="*/ 56 h 135"/>
                <a:gd name="T20" fmla="*/ 80 w 93"/>
                <a:gd name="T21" fmla="*/ 46 h 135"/>
                <a:gd name="T22" fmla="*/ 37 w 93"/>
                <a:gd name="T23" fmla="*/ 72 h 135"/>
                <a:gd name="T24" fmla="*/ 4 w 93"/>
                <a:gd name="T25" fmla="*/ 93 h 135"/>
                <a:gd name="T26" fmla="*/ 6 w 93"/>
                <a:gd name="T27" fmla="*/ 95 h 135"/>
                <a:gd name="T28" fmla="*/ 4 w 93"/>
                <a:gd name="T29" fmla="*/ 93 h 135"/>
                <a:gd name="T30" fmla="*/ 4 w 93"/>
                <a:gd name="T31" fmla="*/ 97 h 135"/>
                <a:gd name="T32" fmla="*/ 6 w 93"/>
                <a:gd name="T33" fmla="*/ 98 h 135"/>
                <a:gd name="T34" fmla="*/ 6 w 93"/>
                <a:gd name="T35" fmla="*/ 98 h 135"/>
                <a:gd name="T36" fmla="*/ 6 w 93"/>
                <a:gd name="T37" fmla="*/ 98 h 135"/>
                <a:gd name="T38" fmla="*/ 7 w 93"/>
                <a:gd name="T39" fmla="*/ 98 h 135"/>
                <a:gd name="T40" fmla="*/ 39 w 93"/>
                <a:gd name="T41" fmla="*/ 92 h 135"/>
                <a:gd name="T42" fmla="*/ 83 w 93"/>
                <a:gd name="T43" fmla="*/ 82 h 135"/>
                <a:gd name="T44" fmla="*/ 69 w 93"/>
                <a:gd name="T45" fmla="*/ 91 h 135"/>
                <a:gd name="T46" fmla="*/ 59 w 93"/>
                <a:gd name="T47" fmla="*/ 97 h 135"/>
                <a:gd name="T48" fmla="*/ 37 w 93"/>
                <a:gd name="T49" fmla="*/ 110 h 135"/>
                <a:gd name="T50" fmla="*/ 7 w 93"/>
                <a:gd name="T51" fmla="*/ 128 h 135"/>
                <a:gd name="T52" fmla="*/ 8 w 93"/>
                <a:gd name="T53" fmla="*/ 131 h 135"/>
                <a:gd name="T54" fmla="*/ 7 w 93"/>
                <a:gd name="T55" fmla="*/ 128 h 135"/>
                <a:gd name="T56" fmla="*/ 6 w 93"/>
                <a:gd name="T57" fmla="*/ 133 h 135"/>
                <a:gd name="T58" fmla="*/ 9 w 93"/>
                <a:gd name="T59" fmla="*/ 134 h 135"/>
                <a:gd name="T60" fmla="*/ 47 w 93"/>
                <a:gd name="T61" fmla="*/ 127 h 135"/>
                <a:gd name="T62" fmla="*/ 68 w 93"/>
                <a:gd name="T63" fmla="*/ 122 h 135"/>
                <a:gd name="T64" fmla="*/ 76 w 93"/>
                <a:gd name="T65" fmla="*/ 120 h 135"/>
                <a:gd name="T66" fmla="*/ 87 w 93"/>
                <a:gd name="T67" fmla="*/ 119 h 135"/>
                <a:gd name="T68" fmla="*/ 91 w 93"/>
                <a:gd name="T69" fmla="*/ 117 h 135"/>
                <a:gd name="T70" fmla="*/ 89 w 93"/>
                <a:gd name="T71" fmla="*/ 113 h 135"/>
                <a:gd name="T72" fmla="*/ 74 w 93"/>
                <a:gd name="T73" fmla="*/ 114 h 135"/>
                <a:gd name="T74" fmla="*/ 67 w 93"/>
                <a:gd name="T75" fmla="*/ 116 h 135"/>
                <a:gd name="T76" fmla="*/ 46 w 93"/>
                <a:gd name="T77" fmla="*/ 121 h 135"/>
                <a:gd name="T78" fmla="*/ 26 w 93"/>
                <a:gd name="T79" fmla="*/ 125 h 135"/>
                <a:gd name="T80" fmla="*/ 40 w 93"/>
                <a:gd name="T81" fmla="*/ 116 h 135"/>
                <a:gd name="T82" fmla="*/ 62 w 93"/>
                <a:gd name="T83" fmla="*/ 103 h 135"/>
                <a:gd name="T84" fmla="*/ 72 w 93"/>
                <a:gd name="T85" fmla="*/ 97 h 135"/>
                <a:gd name="T86" fmla="*/ 92 w 93"/>
                <a:gd name="T87" fmla="*/ 81 h 135"/>
                <a:gd name="T88" fmla="*/ 92 w 93"/>
                <a:gd name="T89" fmla="*/ 81 h 135"/>
                <a:gd name="T90" fmla="*/ 92 w 93"/>
                <a:gd name="T91" fmla="*/ 81 h 135"/>
                <a:gd name="T92" fmla="*/ 92 w 93"/>
                <a:gd name="T93" fmla="*/ 81 h 135"/>
                <a:gd name="T94" fmla="*/ 92 w 93"/>
                <a:gd name="T95" fmla="*/ 81 h 135"/>
                <a:gd name="T96" fmla="*/ 90 w 93"/>
                <a:gd name="T97" fmla="*/ 76 h 135"/>
                <a:gd name="T98" fmla="*/ 37 w 93"/>
                <a:gd name="T99" fmla="*/ 85 h 135"/>
                <a:gd name="T100" fmla="*/ 20 w 93"/>
                <a:gd name="T101" fmla="*/ 89 h 135"/>
                <a:gd name="T102" fmla="*/ 40 w 93"/>
                <a:gd name="T103" fmla="*/ 78 h 135"/>
                <a:gd name="T104" fmla="*/ 90 w 93"/>
                <a:gd name="T105" fmla="*/ 43 h 135"/>
                <a:gd name="T106" fmla="*/ 90 w 93"/>
                <a:gd name="T107" fmla="*/ 42 h 135"/>
                <a:gd name="T108" fmla="*/ 87 w 93"/>
                <a:gd name="T109" fmla="*/ 39 h 135"/>
                <a:gd name="T110" fmla="*/ 87 w 93"/>
                <a:gd name="T111" fmla="*/ 39 h 135"/>
                <a:gd name="T112" fmla="*/ 38 w 93"/>
                <a:gd name="T113" fmla="*/ 50 h 135"/>
                <a:gd name="T114" fmla="*/ 19 w 93"/>
                <a:gd name="T115" fmla="*/ 55 h 135"/>
                <a:gd name="T116" fmla="*/ 60 w 93"/>
                <a:gd name="T117" fmla="*/ 29 h 135"/>
                <a:gd name="T118" fmla="*/ 89 w 93"/>
                <a:gd name="T119" fmla="*/ 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3" h="135">
                  <a:moveTo>
                    <a:pt x="89" y="4"/>
                  </a:moveTo>
                  <a:cubicBezTo>
                    <a:pt x="90" y="2"/>
                    <a:pt x="88" y="0"/>
                    <a:pt x="87" y="0"/>
                  </a:cubicBezTo>
                  <a:cubicBezTo>
                    <a:pt x="85" y="0"/>
                    <a:pt x="83" y="1"/>
                    <a:pt x="83" y="2"/>
                  </a:cubicBezTo>
                  <a:cubicBezTo>
                    <a:pt x="83" y="4"/>
                    <a:pt x="71" y="13"/>
                    <a:pt x="56" y="23"/>
                  </a:cubicBezTo>
                  <a:cubicBezTo>
                    <a:pt x="35" y="38"/>
                    <a:pt x="10" y="54"/>
                    <a:pt x="3" y="57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1" y="58"/>
                    <a:pt x="0" y="60"/>
                    <a:pt x="1" y="61"/>
                  </a:cubicBezTo>
                  <a:cubicBezTo>
                    <a:pt x="2" y="63"/>
                    <a:pt x="3" y="63"/>
                    <a:pt x="4" y="63"/>
                  </a:cubicBezTo>
                  <a:cubicBezTo>
                    <a:pt x="18" y="63"/>
                    <a:pt x="29" y="59"/>
                    <a:pt x="40" y="56"/>
                  </a:cubicBezTo>
                  <a:cubicBezTo>
                    <a:pt x="51" y="52"/>
                    <a:pt x="63" y="49"/>
                    <a:pt x="80" y="46"/>
                  </a:cubicBezTo>
                  <a:cubicBezTo>
                    <a:pt x="73" y="53"/>
                    <a:pt x="54" y="63"/>
                    <a:pt x="37" y="72"/>
                  </a:cubicBezTo>
                  <a:cubicBezTo>
                    <a:pt x="21" y="81"/>
                    <a:pt x="7" y="89"/>
                    <a:pt x="4" y="93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3" y="94"/>
                    <a:pt x="3" y="96"/>
                    <a:pt x="4" y="97"/>
                  </a:cubicBezTo>
                  <a:cubicBezTo>
                    <a:pt x="5" y="98"/>
                    <a:pt x="6" y="98"/>
                    <a:pt x="6" y="98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10" y="98"/>
                    <a:pt x="24" y="95"/>
                    <a:pt x="39" y="92"/>
                  </a:cubicBezTo>
                  <a:cubicBezTo>
                    <a:pt x="56" y="88"/>
                    <a:pt x="75" y="84"/>
                    <a:pt x="83" y="82"/>
                  </a:cubicBezTo>
                  <a:cubicBezTo>
                    <a:pt x="80" y="85"/>
                    <a:pt x="75" y="88"/>
                    <a:pt x="69" y="91"/>
                  </a:cubicBezTo>
                  <a:cubicBezTo>
                    <a:pt x="66" y="93"/>
                    <a:pt x="63" y="95"/>
                    <a:pt x="59" y="97"/>
                  </a:cubicBezTo>
                  <a:cubicBezTo>
                    <a:pt x="52" y="101"/>
                    <a:pt x="44" y="106"/>
                    <a:pt x="37" y="110"/>
                  </a:cubicBezTo>
                  <a:cubicBezTo>
                    <a:pt x="25" y="118"/>
                    <a:pt x="13" y="125"/>
                    <a:pt x="7" y="128"/>
                  </a:cubicBezTo>
                  <a:cubicBezTo>
                    <a:pt x="8" y="131"/>
                    <a:pt x="8" y="131"/>
                    <a:pt x="8" y="131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5" y="129"/>
                    <a:pt x="5" y="131"/>
                    <a:pt x="6" y="133"/>
                  </a:cubicBezTo>
                  <a:cubicBezTo>
                    <a:pt x="6" y="134"/>
                    <a:pt x="8" y="135"/>
                    <a:pt x="9" y="134"/>
                  </a:cubicBezTo>
                  <a:cubicBezTo>
                    <a:pt x="15" y="133"/>
                    <a:pt x="31" y="130"/>
                    <a:pt x="47" y="127"/>
                  </a:cubicBezTo>
                  <a:cubicBezTo>
                    <a:pt x="54" y="125"/>
                    <a:pt x="62" y="124"/>
                    <a:pt x="68" y="122"/>
                  </a:cubicBezTo>
                  <a:cubicBezTo>
                    <a:pt x="71" y="122"/>
                    <a:pt x="74" y="121"/>
                    <a:pt x="76" y="120"/>
                  </a:cubicBezTo>
                  <a:cubicBezTo>
                    <a:pt x="81" y="119"/>
                    <a:pt x="85" y="118"/>
                    <a:pt x="87" y="119"/>
                  </a:cubicBezTo>
                  <a:cubicBezTo>
                    <a:pt x="89" y="119"/>
                    <a:pt x="91" y="118"/>
                    <a:pt x="91" y="117"/>
                  </a:cubicBezTo>
                  <a:cubicBezTo>
                    <a:pt x="92" y="115"/>
                    <a:pt x="91" y="113"/>
                    <a:pt x="89" y="113"/>
                  </a:cubicBezTo>
                  <a:cubicBezTo>
                    <a:pt x="85" y="111"/>
                    <a:pt x="80" y="113"/>
                    <a:pt x="74" y="114"/>
                  </a:cubicBezTo>
                  <a:cubicBezTo>
                    <a:pt x="72" y="115"/>
                    <a:pt x="69" y="116"/>
                    <a:pt x="67" y="116"/>
                  </a:cubicBezTo>
                  <a:cubicBezTo>
                    <a:pt x="59" y="118"/>
                    <a:pt x="52" y="119"/>
                    <a:pt x="46" y="121"/>
                  </a:cubicBezTo>
                  <a:cubicBezTo>
                    <a:pt x="39" y="122"/>
                    <a:pt x="32" y="123"/>
                    <a:pt x="26" y="125"/>
                  </a:cubicBezTo>
                  <a:cubicBezTo>
                    <a:pt x="31" y="122"/>
                    <a:pt x="36" y="119"/>
                    <a:pt x="40" y="116"/>
                  </a:cubicBezTo>
                  <a:cubicBezTo>
                    <a:pt x="48" y="111"/>
                    <a:pt x="55" y="107"/>
                    <a:pt x="62" y="103"/>
                  </a:cubicBezTo>
                  <a:cubicBezTo>
                    <a:pt x="66" y="101"/>
                    <a:pt x="69" y="99"/>
                    <a:pt x="72" y="97"/>
                  </a:cubicBezTo>
                  <a:cubicBezTo>
                    <a:pt x="82" y="91"/>
                    <a:pt x="90" y="87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3" y="79"/>
                    <a:pt x="92" y="77"/>
                    <a:pt x="90" y="76"/>
                  </a:cubicBezTo>
                  <a:cubicBezTo>
                    <a:pt x="85" y="75"/>
                    <a:pt x="59" y="80"/>
                    <a:pt x="37" y="85"/>
                  </a:cubicBezTo>
                  <a:cubicBezTo>
                    <a:pt x="31" y="87"/>
                    <a:pt x="25" y="88"/>
                    <a:pt x="20" y="89"/>
                  </a:cubicBezTo>
                  <a:cubicBezTo>
                    <a:pt x="26" y="86"/>
                    <a:pt x="33" y="82"/>
                    <a:pt x="40" y="78"/>
                  </a:cubicBezTo>
                  <a:cubicBezTo>
                    <a:pt x="63" y="66"/>
                    <a:pt x="88" y="52"/>
                    <a:pt x="90" y="43"/>
                  </a:cubicBezTo>
                  <a:cubicBezTo>
                    <a:pt x="90" y="43"/>
                    <a:pt x="90" y="43"/>
                    <a:pt x="90" y="42"/>
                  </a:cubicBezTo>
                  <a:cubicBezTo>
                    <a:pt x="90" y="40"/>
                    <a:pt x="89" y="39"/>
                    <a:pt x="87" y="39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65" y="41"/>
                    <a:pt x="51" y="46"/>
                    <a:pt x="38" y="50"/>
                  </a:cubicBezTo>
                  <a:cubicBezTo>
                    <a:pt x="32" y="52"/>
                    <a:pt x="26" y="54"/>
                    <a:pt x="19" y="55"/>
                  </a:cubicBezTo>
                  <a:cubicBezTo>
                    <a:pt x="31" y="48"/>
                    <a:pt x="46" y="38"/>
                    <a:pt x="60" y="29"/>
                  </a:cubicBezTo>
                  <a:cubicBezTo>
                    <a:pt x="75" y="18"/>
                    <a:pt x="89" y="7"/>
                    <a:pt x="8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E5538279-D79E-4EC2-8B1A-4A1EC321B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" y="1914"/>
              <a:ext cx="235" cy="411"/>
            </a:xfrm>
            <a:custGeom>
              <a:avLst/>
              <a:gdLst>
                <a:gd name="T0" fmla="*/ 93 w 99"/>
                <a:gd name="T1" fmla="*/ 1 h 173"/>
                <a:gd name="T2" fmla="*/ 82 w 99"/>
                <a:gd name="T3" fmla="*/ 7 h 173"/>
                <a:gd name="T4" fmla="*/ 15 w 99"/>
                <a:gd name="T5" fmla="*/ 63 h 173"/>
                <a:gd name="T6" fmla="*/ 4 w 99"/>
                <a:gd name="T7" fmla="*/ 85 h 173"/>
                <a:gd name="T8" fmla="*/ 4 w 99"/>
                <a:gd name="T9" fmla="*/ 88 h 173"/>
                <a:gd name="T10" fmla="*/ 70 w 99"/>
                <a:gd name="T11" fmla="*/ 53 h 173"/>
                <a:gd name="T12" fmla="*/ 70 w 99"/>
                <a:gd name="T13" fmla="*/ 53 h 173"/>
                <a:gd name="T14" fmla="*/ 12 w 99"/>
                <a:gd name="T15" fmla="*/ 95 h 173"/>
                <a:gd name="T16" fmla="*/ 0 w 99"/>
                <a:gd name="T17" fmla="*/ 108 h 173"/>
                <a:gd name="T18" fmla="*/ 5 w 99"/>
                <a:gd name="T19" fmla="*/ 111 h 173"/>
                <a:gd name="T20" fmla="*/ 80 w 99"/>
                <a:gd name="T21" fmla="*/ 79 h 173"/>
                <a:gd name="T22" fmla="*/ 16 w 99"/>
                <a:gd name="T23" fmla="*/ 127 h 173"/>
                <a:gd name="T24" fmla="*/ 2 w 99"/>
                <a:gd name="T25" fmla="*/ 139 h 173"/>
                <a:gd name="T26" fmla="*/ 2 w 99"/>
                <a:gd name="T27" fmla="*/ 143 h 173"/>
                <a:gd name="T28" fmla="*/ 14 w 99"/>
                <a:gd name="T29" fmla="*/ 140 h 173"/>
                <a:gd name="T30" fmla="*/ 53 w 99"/>
                <a:gd name="T31" fmla="*/ 135 h 173"/>
                <a:gd name="T32" fmla="*/ 8 w 99"/>
                <a:gd name="T33" fmla="*/ 166 h 173"/>
                <a:gd name="T34" fmla="*/ 8 w 99"/>
                <a:gd name="T35" fmla="*/ 169 h 173"/>
                <a:gd name="T36" fmla="*/ 4 w 99"/>
                <a:gd name="T37" fmla="*/ 170 h 173"/>
                <a:gd name="T38" fmla="*/ 8 w 99"/>
                <a:gd name="T39" fmla="*/ 172 h 173"/>
                <a:gd name="T40" fmla="*/ 12 w 99"/>
                <a:gd name="T41" fmla="*/ 171 h 173"/>
                <a:gd name="T42" fmla="*/ 96 w 99"/>
                <a:gd name="T43" fmla="*/ 146 h 173"/>
                <a:gd name="T44" fmla="*/ 95 w 99"/>
                <a:gd name="T45" fmla="*/ 140 h 173"/>
                <a:gd name="T46" fmla="*/ 57 w 99"/>
                <a:gd name="T47" fmla="*/ 141 h 173"/>
                <a:gd name="T48" fmla="*/ 98 w 99"/>
                <a:gd name="T49" fmla="*/ 104 h 173"/>
                <a:gd name="T50" fmla="*/ 94 w 99"/>
                <a:gd name="T51" fmla="*/ 102 h 173"/>
                <a:gd name="T52" fmla="*/ 27 w 99"/>
                <a:gd name="T53" fmla="*/ 127 h 173"/>
                <a:gd name="T54" fmla="*/ 93 w 99"/>
                <a:gd name="T55" fmla="*/ 76 h 173"/>
                <a:gd name="T56" fmla="*/ 93 w 99"/>
                <a:gd name="T57" fmla="*/ 69 h 173"/>
                <a:gd name="T58" fmla="*/ 93 w 99"/>
                <a:gd name="T59" fmla="*/ 69 h 173"/>
                <a:gd name="T60" fmla="*/ 16 w 99"/>
                <a:gd name="T61" fmla="*/ 100 h 173"/>
                <a:gd name="T62" fmla="*/ 73 w 99"/>
                <a:gd name="T63" fmla="*/ 59 h 173"/>
                <a:gd name="T64" fmla="*/ 96 w 99"/>
                <a:gd name="T65" fmla="*/ 42 h 173"/>
                <a:gd name="T66" fmla="*/ 96 w 99"/>
                <a:gd name="T67" fmla="*/ 41 h 173"/>
                <a:gd name="T68" fmla="*/ 93 w 99"/>
                <a:gd name="T69" fmla="*/ 41 h 173"/>
                <a:gd name="T70" fmla="*/ 75 w 99"/>
                <a:gd name="T71" fmla="*/ 43 h 173"/>
                <a:gd name="T72" fmla="*/ 17 w 99"/>
                <a:gd name="T73" fmla="*/ 74 h 173"/>
                <a:gd name="T74" fmla="*/ 20 w 99"/>
                <a:gd name="T75" fmla="*/ 67 h 173"/>
                <a:gd name="T76" fmla="*/ 86 w 99"/>
                <a:gd name="T77" fmla="*/ 12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173">
                  <a:moveTo>
                    <a:pt x="94" y="6"/>
                  </a:moveTo>
                  <a:cubicBezTo>
                    <a:pt x="95" y="4"/>
                    <a:pt x="95" y="2"/>
                    <a:pt x="93" y="1"/>
                  </a:cubicBezTo>
                  <a:cubicBezTo>
                    <a:pt x="92" y="0"/>
                    <a:pt x="90" y="0"/>
                    <a:pt x="89" y="2"/>
                  </a:cubicBezTo>
                  <a:cubicBezTo>
                    <a:pt x="89" y="2"/>
                    <a:pt x="86" y="4"/>
                    <a:pt x="82" y="7"/>
                  </a:cubicBezTo>
                  <a:cubicBezTo>
                    <a:pt x="65" y="20"/>
                    <a:pt x="26" y="50"/>
                    <a:pt x="18" y="60"/>
                  </a:cubicBezTo>
                  <a:cubicBezTo>
                    <a:pt x="17" y="60"/>
                    <a:pt x="16" y="62"/>
                    <a:pt x="15" y="63"/>
                  </a:cubicBezTo>
                  <a:cubicBezTo>
                    <a:pt x="10" y="70"/>
                    <a:pt x="0" y="81"/>
                    <a:pt x="1" y="86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7"/>
                    <a:pt x="2" y="88"/>
                    <a:pt x="4" y="88"/>
                  </a:cubicBezTo>
                  <a:cubicBezTo>
                    <a:pt x="7" y="88"/>
                    <a:pt x="13" y="84"/>
                    <a:pt x="21" y="79"/>
                  </a:cubicBezTo>
                  <a:cubicBezTo>
                    <a:pt x="33" y="71"/>
                    <a:pt x="51" y="59"/>
                    <a:pt x="70" y="53"/>
                  </a:cubicBezTo>
                  <a:cubicBezTo>
                    <a:pt x="71" y="52"/>
                    <a:pt x="72" y="52"/>
                    <a:pt x="73" y="51"/>
                  </a:cubicBezTo>
                  <a:cubicBezTo>
                    <a:pt x="72" y="52"/>
                    <a:pt x="71" y="52"/>
                    <a:pt x="70" y="53"/>
                  </a:cubicBezTo>
                  <a:cubicBezTo>
                    <a:pt x="51" y="66"/>
                    <a:pt x="24" y="83"/>
                    <a:pt x="15" y="92"/>
                  </a:cubicBezTo>
                  <a:cubicBezTo>
                    <a:pt x="14" y="93"/>
                    <a:pt x="13" y="94"/>
                    <a:pt x="12" y="95"/>
                  </a:cubicBezTo>
                  <a:cubicBezTo>
                    <a:pt x="7" y="99"/>
                    <a:pt x="1" y="104"/>
                    <a:pt x="0" y="10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0"/>
                    <a:pt x="1" y="111"/>
                    <a:pt x="3" y="111"/>
                  </a:cubicBezTo>
                  <a:cubicBezTo>
                    <a:pt x="4" y="111"/>
                    <a:pt x="4" y="111"/>
                    <a:pt x="5" y="111"/>
                  </a:cubicBezTo>
                  <a:cubicBezTo>
                    <a:pt x="9" y="110"/>
                    <a:pt x="18" y="106"/>
                    <a:pt x="30" y="101"/>
                  </a:cubicBezTo>
                  <a:cubicBezTo>
                    <a:pt x="46" y="93"/>
                    <a:pt x="66" y="84"/>
                    <a:pt x="80" y="79"/>
                  </a:cubicBezTo>
                  <a:cubicBezTo>
                    <a:pt x="76" y="82"/>
                    <a:pt x="72" y="85"/>
                    <a:pt x="67" y="88"/>
                  </a:cubicBezTo>
                  <a:cubicBezTo>
                    <a:pt x="47" y="104"/>
                    <a:pt x="21" y="123"/>
                    <a:pt x="16" y="127"/>
                  </a:cubicBezTo>
                  <a:cubicBezTo>
                    <a:pt x="16" y="127"/>
                    <a:pt x="16" y="128"/>
                    <a:pt x="15" y="128"/>
                  </a:cubicBezTo>
                  <a:cubicBezTo>
                    <a:pt x="11" y="131"/>
                    <a:pt x="4" y="136"/>
                    <a:pt x="2" y="139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1" y="140"/>
                    <a:pt x="1" y="142"/>
                    <a:pt x="2" y="143"/>
                  </a:cubicBezTo>
                  <a:cubicBezTo>
                    <a:pt x="3" y="144"/>
                    <a:pt x="4" y="144"/>
                    <a:pt x="6" y="144"/>
                  </a:cubicBezTo>
                  <a:cubicBezTo>
                    <a:pt x="14" y="140"/>
                    <a:pt x="14" y="140"/>
                    <a:pt x="14" y="140"/>
                  </a:cubicBezTo>
                  <a:cubicBezTo>
                    <a:pt x="46" y="126"/>
                    <a:pt x="68" y="117"/>
                    <a:pt x="83" y="113"/>
                  </a:cubicBezTo>
                  <a:cubicBezTo>
                    <a:pt x="75" y="119"/>
                    <a:pt x="65" y="127"/>
                    <a:pt x="53" y="135"/>
                  </a:cubicBezTo>
                  <a:cubicBezTo>
                    <a:pt x="36" y="148"/>
                    <a:pt x="18" y="161"/>
                    <a:pt x="9" y="165"/>
                  </a:cubicBezTo>
                  <a:cubicBezTo>
                    <a:pt x="8" y="166"/>
                    <a:pt x="8" y="166"/>
                    <a:pt x="8" y="166"/>
                  </a:cubicBezTo>
                  <a:cubicBezTo>
                    <a:pt x="7" y="166"/>
                    <a:pt x="7" y="166"/>
                    <a:pt x="7" y="16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7" y="166"/>
                    <a:pt x="7" y="166"/>
                    <a:pt x="7" y="166"/>
                  </a:cubicBezTo>
                  <a:cubicBezTo>
                    <a:pt x="5" y="166"/>
                    <a:pt x="4" y="168"/>
                    <a:pt x="4" y="170"/>
                  </a:cubicBezTo>
                  <a:cubicBezTo>
                    <a:pt x="5" y="171"/>
                    <a:pt x="6" y="173"/>
                    <a:pt x="8" y="172"/>
                  </a:cubicBezTo>
                  <a:cubicBezTo>
                    <a:pt x="8" y="172"/>
                    <a:pt x="8" y="172"/>
                    <a:pt x="8" y="172"/>
                  </a:cubicBezTo>
                  <a:cubicBezTo>
                    <a:pt x="9" y="172"/>
                    <a:pt x="8" y="172"/>
                    <a:pt x="9" y="172"/>
                  </a:cubicBezTo>
                  <a:cubicBezTo>
                    <a:pt x="10" y="172"/>
                    <a:pt x="10" y="172"/>
                    <a:pt x="12" y="171"/>
                  </a:cubicBezTo>
                  <a:cubicBezTo>
                    <a:pt x="15" y="170"/>
                    <a:pt x="20" y="169"/>
                    <a:pt x="27" y="167"/>
                  </a:cubicBezTo>
                  <a:cubicBezTo>
                    <a:pt x="48" y="159"/>
                    <a:pt x="83" y="148"/>
                    <a:pt x="96" y="146"/>
                  </a:cubicBezTo>
                  <a:cubicBezTo>
                    <a:pt x="97" y="146"/>
                    <a:pt x="99" y="144"/>
                    <a:pt x="98" y="143"/>
                  </a:cubicBezTo>
                  <a:cubicBezTo>
                    <a:pt x="98" y="141"/>
                    <a:pt x="96" y="140"/>
                    <a:pt x="95" y="140"/>
                  </a:cubicBezTo>
                  <a:cubicBezTo>
                    <a:pt x="83" y="142"/>
                    <a:pt x="55" y="150"/>
                    <a:pt x="34" y="157"/>
                  </a:cubicBezTo>
                  <a:cubicBezTo>
                    <a:pt x="41" y="152"/>
                    <a:pt x="49" y="146"/>
                    <a:pt x="57" y="141"/>
                  </a:cubicBezTo>
                  <a:cubicBezTo>
                    <a:pt x="76" y="126"/>
                    <a:pt x="94" y="112"/>
                    <a:pt x="98" y="107"/>
                  </a:cubicBezTo>
                  <a:cubicBezTo>
                    <a:pt x="98" y="107"/>
                    <a:pt x="98" y="105"/>
                    <a:pt x="98" y="104"/>
                  </a:cubicBezTo>
                  <a:cubicBezTo>
                    <a:pt x="98" y="103"/>
                    <a:pt x="96" y="102"/>
                    <a:pt x="94" y="102"/>
                  </a:cubicBezTo>
                  <a:cubicBezTo>
                    <a:pt x="94" y="102"/>
                    <a:pt x="94" y="102"/>
                    <a:pt x="94" y="102"/>
                  </a:cubicBezTo>
                  <a:cubicBezTo>
                    <a:pt x="93" y="103"/>
                    <a:pt x="94" y="102"/>
                    <a:pt x="92" y="103"/>
                  </a:cubicBezTo>
                  <a:cubicBezTo>
                    <a:pt x="82" y="106"/>
                    <a:pt x="60" y="113"/>
                    <a:pt x="27" y="127"/>
                  </a:cubicBezTo>
                  <a:cubicBezTo>
                    <a:pt x="37" y="120"/>
                    <a:pt x="56" y="105"/>
                    <a:pt x="71" y="93"/>
                  </a:cubicBezTo>
                  <a:cubicBezTo>
                    <a:pt x="81" y="86"/>
                    <a:pt x="89" y="79"/>
                    <a:pt x="93" y="76"/>
                  </a:cubicBezTo>
                  <a:cubicBezTo>
                    <a:pt x="95" y="75"/>
                    <a:pt x="96" y="74"/>
                    <a:pt x="96" y="73"/>
                  </a:cubicBezTo>
                  <a:cubicBezTo>
                    <a:pt x="96" y="71"/>
                    <a:pt x="95" y="69"/>
                    <a:pt x="93" y="69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86" y="68"/>
                    <a:pt x="51" y="84"/>
                    <a:pt x="27" y="95"/>
                  </a:cubicBezTo>
                  <a:cubicBezTo>
                    <a:pt x="23" y="96"/>
                    <a:pt x="19" y="98"/>
                    <a:pt x="16" y="100"/>
                  </a:cubicBezTo>
                  <a:cubicBezTo>
                    <a:pt x="18" y="98"/>
                    <a:pt x="19" y="98"/>
                    <a:pt x="19" y="97"/>
                  </a:cubicBezTo>
                  <a:cubicBezTo>
                    <a:pt x="28" y="88"/>
                    <a:pt x="54" y="71"/>
                    <a:pt x="73" y="59"/>
                  </a:cubicBezTo>
                  <a:cubicBezTo>
                    <a:pt x="82" y="53"/>
                    <a:pt x="90" y="48"/>
                    <a:pt x="94" y="44"/>
                  </a:cubicBezTo>
                  <a:cubicBezTo>
                    <a:pt x="95" y="44"/>
                    <a:pt x="96" y="43"/>
                    <a:pt x="96" y="42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0"/>
                    <a:pt x="95" y="38"/>
                    <a:pt x="93" y="3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87" y="38"/>
                    <a:pt x="81" y="41"/>
                    <a:pt x="75" y="43"/>
                  </a:cubicBezTo>
                  <a:cubicBezTo>
                    <a:pt x="72" y="44"/>
                    <a:pt x="70" y="46"/>
                    <a:pt x="67" y="46"/>
                  </a:cubicBezTo>
                  <a:cubicBezTo>
                    <a:pt x="48" y="53"/>
                    <a:pt x="30" y="65"/>
                    <a:pt x="17" y="74"/>
                  </a:cubicBezTo>
                  <a:cubicBezTo>
                    <a:pt x="15" y="75"/>
                    <a:pt x="13" y="76"/>
                    <a:pt x="11" y="78"/>
                  </a:cubicBezTo>
                  <a:cubicBezTo>
                    <a:pt x="14" y="74"/>
                    <a:pt x="17" y="70"/>
                    <a:pt x="20" y="67"/>
                  </a:cubicBezTo>
                  <a:cubicBezTo>
                    <a:pt x="21" y="66"/>
                    <a:pt x="23" y="64"/>
                    <a:pt x="23" y="64"/>
                  </a:cubicBezTo>
                  <a:cubicBezTo>
                    <a:pt x="30" y="55"/>
                    <a:pt x="69" y="25"/>
                    <a:pt x="86" y="12"/>
                  </a:cubicBezTo>
                  <a:cubicBezTo>
                    <a:pt x="91" y="9"/>
                    <a:pt x="94" y="6"/>
                    <a:pt x="9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13D32E66-F828-4553-88F1-DF51CFC05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1466"/>
              <a:ext cx="275" cy="598"/>
            </a:xfrm>
            <a:custGeom>
              <a:avLst/>
              <a:gdLst>
                <a:gd name="T0" fmla="*/ 114 w 116"/>
                <a:gd name="T1" fmla="*/ 2 h 252"/>
                <a:gd name="T2" fmla="*/ 91 w 116"/>
                <a:gd name="T3" fmla="*/ 23 h 252"/>
                <a:gd name="T4" fmla="*/ 17 w 116"/>
                <a:gd name="T5" fmla="*/ 117 h 252"/>
                <a:gd name="T6" fmla="*/ 3 w 116"/>
                <a:gd name="T7" fmla="*/ 146 h 252"/>
                <a:gd name="T8" fmla="*/ 4 w 116"/>
                <a:gd name="T9" fmla="*/ 149 h 252"/>
                <a:gd name="T10" fmla="*/ 28 w 116"/>
                <a:gd name="T11" fmla="*/ 130 h 252"/>
                <a:gd name="T12" fmla="*/ 68 w 116"/>
                <a:gd name="T13" fmla="*/ 93 h 252"/>
                <a:gd name="T14" fmla="*/ 31 w 116"/>
                <a:gd name="T15" fmla="*/ 139 h 252"/>
                <a:gd name="T16" fmla="*/ 7 w 116"/>
                <a:gd name="T17" fmla="*/ 173 h 252"/>
                <a:gd name="T18" fmla="*/ 5 w 116"/>
                <a:gd name="T19" fmla="*/ 175 h 252"/>
                <a:gd name="T20" fmla="*/ 70 w 116"/>
                <a:gd name="T21" fmla="*/ 128 h 252"/>
                <a:gd name="T22" fmla="*/ 59 w 116"/>
                <a:gd name="T23" fmla="*/ 150 h 252"/>
                <a:gd name="T24" fmla="*/ 9 w 116"/>
                <a:gd name="T25" fmla="*/ 207 h 252"/>
                <a:gd name="T26" fmla="*/ 9 w 116"/>
                <a:gd name="T27" fmla="*/ 207 h 252"/>
                <a:gd name="T28" fmla="*/ 13 w 116"/>
                <a:gd name="T29" fmla="*/ 211 h 252"/>
                <a:gd name="T30" fmla="*/ 82 w 116"/>
                <a:gd name="T31" fmla="*/ 167 h 252"/>
                <a:gd name="T32" fmla="*/ 23 w 116"/>
                <a:gd name="T33" fmla="*/ 223 h 252"/>
                <a:gd name="T34" fmla="*/ 19 w 116"/>
                <a:gd name="T35" fmla="*/ 229 h 252"/>
                <a:gd name="T36" fmla="*/ 8 w 116"/>
                <a:gd name="T37" fmla="*/ 252 h 252"/>
                <a:gd name="T38" fmla="*/ 50 w 116"/>
                <a:gd name="T39" fmla="*/ 227 h 252"/>
                <a:gd name="T40" fmla="*/ 105 w 116"/>
                <a:gd name="T41" fmla="*/ 192 h 252"/>
                <a:gd name="T42" fmla="*/ 47 w 116"/>
                <a:gd name="T43" fmla="*/ 221 h 252"/>
                <a:gd name="T44" fmla="*/ 24 w 116"/>
                <a:gd name="T45" fmla="*/ 233 h 252"/>
                <a:gd name="T46" fmla="*/ 28 w 116"/>
                <a:gd name="T47" fmla="*/ 227 h 252"/>
                <a:gd name="T48" fmla="*/ 104 w 116"/>
                <a:gd name="T49" fmla="*/ 153 h 252"/>
                <a:gd name="T50" fmla="*/ 100 w 116"/>
                <a:gd name="T51" fmla="*/ 148 h 252"/>
                <a:gd name="T52" fmla="*/ 54 w 116"/>
                <a:gd name="T53" fmla="*/ 177 h 252"/>
                <a:gd name="T54" fmla="*/ 38 w 116"/>
                <a:gd name="T55" fmla="*/ 183 h 252"/>
                <a:gd name="T56" fmla="*/ 101 w 116"/>
                <a:gd name="T57" fmla="*/ 105 h 252"/>
                <a:gd name="T58" fmla="*/ 102 w 116"/>
                <a:gd name="T59" fmla="*/ 100 h 252"/>
                <a:gd name="T60" fmla="*/ 98 w 116"/>
                <a:gd name="T61" fmla="*/ 98 h 252"/>
                <a:gd name="T62" fmla="*/ 26 w 116"/>
                <a:gd name="T63" fmla="*/ 155 h 252"/>
                <a:gd name="T64" fmla="*/ 101 w 116"/>
                <a:gd name="T65" fmla="*/ 65 h 252"/>
                <a:gd name="T66" fmla="*/ 101 w 116"/>
                <a:gd name="T67" fmla="*/ 61 h 252"/>
                <a:gd name="T68" fmla="*/ 56 w 116"/>
                <a:gd name="T69" fmla="*/ 96 h 252"/>
                <a:gd name="T70" fmla="*/ 11 w 116"/>
                <a:gd name="T71" fmla="*/ 137 h 252"/>
                <a:gd name="T72" fmla="*/ 59 w 116"/>
                <a:gd name="T73" fmla="*/ 72 h 252"/>
                <a:gd name="T74" fmla="*/ 114 w 116"/>
                <a:gd name="T75" fmla="*/ 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6" h="252">
                  <a:moveTo>
                    <a:pt x="114" y="6"/>
                  </a:moveTo>
                  <a:cubicBezTo>
                    <a:pt x="115" y="5"/>
                    <a:pt x="116" y="3"/>
                    <a:pt x="114" y="2"/>
                  </a:cubicBezTo>
                  <a:cubicBezTo>
                    <a:pt x="113" y="1"/>
                    <a:pt x="111" y="0"/>
                    <a:pt x="110" y="2"/>
                  </a:cubicBezTo>
                  <a:cubicBezTo>
                    <a:pt x="107" y="4"/>
                    <a:pt x="100" y="12"/>
                    <a:pt x="91" y="23"/>
                  </a:cubicBezTo>
                  <a:cubicBezTo>
                    <a:pt x="81" y="35"/>
                    <a:pt x="67" y="52"/>
                    <a:pt x="54" y="68"/>
                  </a:cubicBezTo>
                  <a:cubicBezTo>
                    <a:pt x="40" y="86"/>
                    <a:pt x="26" y="103"/>
                    <a:pt x="17" y="117"/>
                  </a:cubicBezTo>
                  <a:cubicBezTo>
                    <a:pt x="6" y="131"/>
                    <a:pt x="0" y="142"/>
                    <a:pt x="0" y="146"/>
                  </a:cubicBezTo>
                  <a:cubicBezTo>
                    <a:pt x="3" y="146"/>
                    <a:pt x="3" y="146"/>
                    <a:pt x="3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8"/>
                    <a:pt x="2" y="149"/>
                    <a:pt x="4" y="149"/>
                  </a:cubicBezTo>
                  <a:cubicBezTo>
                    <a:pt x="4" y="149"/>
                    <a:pt x="5" y="149"/>
                    <a:pt x="5" y="148"/>
                  </a:cubicBezTo>
                  <a:cubicBezTo>
                    <a:pt x="9" y="147"/>
                    <a:pt x="17" y="140"/>
                    <a:pt x="28" y="130"/>
                  </a:cubicBezTo>
                  <a:cubicBezTo>
                    <a:pt x="38" y="122"/>
                    <a:pt x="50" y="111"/>
                    <a:pt x="61" y="100"/>
                  </a:cubicBezTo>
                  <a:cubicBezTo>
                    <a:pt x="63" y="98"/>
                    <a:pt x="66" y="95"/>
                    <a:pt x="68" y="93"/>
                  </a:cubicBezTo>
                  <a:cubicBezTo>
                    <a:pt x="74" y="87"/>
                    <a:pt x="79" y="82"/>
                    <a:pt x="83" y="78"/>
                  </a:cubicBezTo>
                  <a:cubicBezTo>
                    <a:pt x="70" y="94"/>
                    <a:pt x="48" y="119"/>
                    <a:pt x="31" y="139"/>
                  </a:cubicBezTo>
                  <a:cubicBezTo>
                    <a:pt x="19" y="154"/>
                    <a:pt x="8" y="166"/>
                    <a:pt x="4" y="171"/>
                  </a:cubicBezTo>
                  <a:cubicBezTo>
                    <a:pt x="7" y="173"/>
                    <a:pt x="7" y="173"/>
                    <a:pt x="7" y="173"/>
                  </a:cubicBezTo>
                  <a:cubicBezTo>
                    <a:pt x="4" y="171"/>
                    <a:pt x="4" y="171"/>
                    <a:pt x="4" y="171"/>
                  </a:cubicBezTo>
                  <a:cubicBezTo>
                    <a:pt x="3" y="172"/>
                    <a:pt x="3" y="174"/>
                    <a:pt x="5" y="175"/>
                  </a:cubicBezTo>
                  <a:cubicBezTo>
                    <a:pt x="6" y="176"/>
                    <a:pt x="7" y="176"/>
                    <a:pt x="8" y="175"/>
                  </a:cubicBezTo>
                  <a:cubicBezTo>
                    <a:pt x="19" y="169"/>
                    <a:pt x="48" y="146"/>
                    <a:pt x="70" y="128"/>
                  </a:cubicBezTo>
                  <a:cubicBezTo>
                    <a:pt x="76" y="123"/>
                    <a:pt x="81" y="119"/>
                    <a:pt x="86" y="115"/>
                  </a:cubicBezTo>
                  <a:cubicBezTo>
                    <a:pt x="79" y="125"/>
                    <a:pt x="70" y="138"/>
                    <a:pt x="59" y="150"/>
                  </a:cubicBezTo>
                  <a:cubicBezTo>
                    <a:pt x="50" y="162"/>
                    <a:pt x="41" y="170"/>
                    <a:pt x="34" y="178"/>
                  </a:cubicBezTo>
                  <a:cubicBezTo>
                    <a:pt x="24" y="188"/>
                    <a:pt x="15" y="197"/>
                    <a:pt x="9" y="207"/>
                  </a:cubicBezTo>
                  <a:cubicBezTo>
                    <a:pt x="11" y="209"/>
                    <a:pt x="11" y="209"/>
                    <a:pt x="11" y="209"/>
                  </a:cubicBezTo>
                  <a:cubicBezTo>
                    <a:pt x="9" y="207"/>
                    <a:pt x="9" y="207"/>
                    <a:pt x="9" y="207"/>
                  </a:cubicBezTo>
                  <a:cubicBezTo>
                    <a:pt x="8" y="208"/>
                    <a:pt x="8" y="210"/>
                    <a:pt x="10" y="211"/>
                  </a:cubicBezTo>
                  <a:cubicBezTo>
                    <a:pt x="11" y="212"/>
                    <a:pt x="12" y="212"/>
                    <a:pt x="13" y="211"/>
                  </a:cubicBezTo>
                  <a:cubicBezTo>
                    <a:pt x="22" y="206"/>
                    <a:pt x="39" y="195"/>
                    <a:pt x="57" y="183"/>
                  </a:cubicBezTo>
                  <a:cubicBezTo>
                    <a:pt x="66" y="177"/>
                    <a:pt x="74" y="172"/>
                    <a:pt x="82" y="167"/>
                  </a:cubicBezTo>
                  <a:cubicBezTo>
                    <a:pt x="75" y="173"/>
                    <a:pt x="68" y="180"/>
                    <a:pt x="60" y="187"/>
                  </a:cubicBezTo>
                  <a:cubicBezTo>
                    <a:pt x="44" y="201"/>
                    <a:pt x="29" y="215"/>
                    <a:pt x="23" y="223"/>
                  </a:cubicBezTo>
                  <a:cubicBezTo>
                    <a:pt x="21" y="226"/>
                    <a:pt x="21" y="226"/>
                    <a:pt x="21" y="226"/>
                  </a:cubicBezTo>
                  <a:cubicBezTo>
                    <a:pt x="21" y="226"/>
                    <a:pt x="20" y="227"/>
                    <a:pt x="19" y="229"/>
                  </a:cubicBezTo>
                  <a:cubicBezTo>
                    <a:pt x="14" y="235"/>
                    <a:pt x="5" y="247"/>
                    <a:pt x="5" y="249"/>
                  </a:cubicBezTo>
                  <a:cubicBezTo>
                    <a:pt x="5" y="250"/>
                    <a:pt x="6" y="252"/>
                    <a:pt x="8" y="252"/>
                  </a:cubicBezTo>
                  <a:cubicBezTo>
                    <a:pt x="9" y="252"/>
                    <a:pt x="9" y="252"/>
                    <a:pt x="10" y="251"/>
                  </a:cubicBezTo>
                  <a:cubicBezTo>
                    <a:pt x="17" y="248"/>
                    <a:pt x="33" y="238"/>
                    <a:pt x="50" y="227"/>
                  </a:cubicBezTo>
                  <a:cubicBezTo>
                    <a:pt x="71" y="213"/>
                    <a:pt x="94" y="199"/>
                    <a:pt x="103" y="196"/>
                  </a:cubicBezTo>
                  <a:cubicBezTo>
                    <a:pt x="104" y="195"/>
                    <a:pt x="105" y="193"/>
                    <a:pt x="105" y="192"/>
                  </a:cubicBezTo>
                  <a:cubicBezTo>
                    <a:pt x="104" y="190"/>
                    <a:pt x="102" y="189"/>
                    <a:pt x="100" y="190"/>
                  </a:cubicBezTo>
                  <a:cubicBezTo>
                    <a:pt x="91" y="193"/>
                    <a:pt x="68" y="208"/>
                    <a:pt x="47" y="221"/>
                  </a:cubicBezTo>
                  <a:cubicBezTo>
                    <a:pt x="37" y="228"/>
                    <a:pt x="27" y="234"/>
                    <a:pt x="19" y="239"/>
                  </a:cubicBezTo>
                  <a:cubicBezTo>
                    <a:pt x="21" y="237"/>
                    <a:pt x="23" y="234"/>
                    <a:pt x="24" y="233"/>
                  </a:cubicBezTo>
                  <a:cubicBezTo>
                    <a:pt x="25" y="231"/>
                    <a:pt x="26" y="230"/>
                    <a:pt x="26" y="230"/>
                  </a:cubicBezTo>
                  <a:cubicBezTo>
                    <a:pt x="28" y="227"/>
                    <a:pt x="28" y="227"/>
                    <a:pt x="28" y="227"/>
                  </a:cubicBezTo>
                  <a:cubicBezTo>
                    <a:pt x="34" y="219"/>
                    <a:pt x="49" y="206"/>
                    <a:pt x="64" y="191"/>
                  </a:cubicBezTo>
                  <a:cubicBezTo>
                    <a:pt x="81" y="177"/>
                    <a:pt x="97" y="161"/>
                    <a:pt x="104" y="153"/>
                  </a:cubicBezTo>
                  <a:cubicBezTo>
                    <a:pt x="104" y="152"/>
                    <a:pt x="105" y="150"/>
                    <a:pt x="104" y="149"/>
                  </a:cubicBezTo>
                  <a:cubicBezTo>
                    <a:pt x="103" y="148"/>
                    <a:pt x="101" y="147"/>
                    <a:pt x="100" y="148"/>
                  </a:cubicBezTo>
                  <a:cubicBezTo>
                    <a:pt x="100" y="148"/>
                    <a:pt x="100" y="148"/>
                    <a:pt x="100" y="148"/>
                  </a:cubicBezTo>
                  <a:cubicBezTo>
                    <a:pt x="91" y="153"/>
                    <a:pt x="72" y="165"/>
                    <a:pt x="54" y="177"/>
                  </a:cubicBezTo>
                  <a:cubicBezTo>
                    <a:pt x="44" y="184"/>
                    <a:pt x="33" y="191"/>
                    <a:pt x="25" y="196"/>
                  </a:cubicBezTo>
                  <a:cubicBezTo>
                    <a:pt x="29" y="192"/>
                    <a:pt x="33" y="187"/>
                    <a:pt x="38" y="183"/>
                  </a:cubicBezTo>
                  <a:cubicBezTo>
                    <a:pt x="46" y="175"/>
                    <a:pt x="55" y="166"/>
                    <a:pt x="64" y="154"/>
                  </a:cubicBezTo>
                  <a:cubicBezTo>
                    <a:pt x="82" y="134"/>
                    <a:pt x="96" y="111"/>
                    <a:pt x="101" y="105"/>
                  </a:cubicBezTo>
                  <a:cubicBezTo>
                    <a:pt x="101" y="104"/>
                    <a:pt x="100" y="104"/>
                    <a:pt x="101" y="104"/>
                  </a:cubicBezTo>
                  <a:cubicBezTo>
                    <a:pt x="102" y="103"/>
                    <a:pt x="103" y="101"/>
                    <a:pt x="102" y="100"/>
                  </a:cubicBezTo>
                  <a:cubicBezTo>
                    <a:pt x="101" y="98"/>
                    <a:pt x="99" y="97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95" y="100"/>
                    <a:pt x="82" y="110"/>
                    <a:pt x="66" y="123"/>
                  </a:cubicBezTo>
                  <a:cubicBezTo>
                    <a:pt x="53" y="133"/>
                    <a:pt x="39" y="145"/>
                    <a:pt x="26" y="155"/>
                  </a:cubicBezTo>
                  <a:cubicBezTo>
                    <a:pt x="29" y="151"/>
                    <a:pt x="32" y="147"/>
                    <a:pt x="36" y="144"/>
                  </a:cubicBezTo>
                  <a:cubicBezTo>
                    <a:pt x="62" y="113"/>
                    <a:pt x="97" y="73"/>
                    <a:pt x="101" y="65"/>
                  </a:cubicBezTo>
                  <a:cubicBezTo>
                    <a:pt x="102" y="64"/>
                    <a:pt x="102" y="62"/>
                    <a:pt x="101" y="61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96" y="56"/>
                    <a:pt x="81" y="71"/>
                    <a:pt x="64" y="88"/>
                  </a:cubicBezTo>
                  <a:cubicBezTo>
                    <a:pt x="61" y="91"/>
                    <a:pt x="59" y="93"/>
                    <a:pt x="56" y="96"/>
                  </a:cubicBezTo>
                  <a:cubicBezTo>
                    <a:pt x="46" y="106"/>
                    <a:pt x="34" y="117"/>
                    <a:pt x="24" y="126"/>
                  </a:cubicBezTo>
                  <a:cubicBezTo>
                    <a:pt x="19" y="130"/>
                    <a:pt x="15" y="134"/>
                    <a:pt x="11" y="137"/>
                  </a:cubicBezTo>
                  <a:cubicBezTo>
                    <a:pt x="13" y="132"/>
                    <a:pt x="17" y="127"/>
                    <a:pt x="22" y="121"/>
                  </a:cubicBezTo>
                  <a:cubicBezTo>
                    <a:pt x="32" y="107"/>
                    <a:pt x="45" y="90"/>
                    <a:pt x="59" y="72"/>
                  </a:cubicBezTo>
                  <a:cubicBezTo>
                    <a:pt x="72" y="56"/>
                    <a:pt x="85" y="40"/>
                    <a:pt x="96" y="27"/>
                  </a:cubicBezTo>
                  <a:cubicBezTo>
                    <a:pt x="105" y="16"/>
                    <a:pt x="112" y="8"/>
                    <a:pt x="1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MH_Entry_3">
            <a:extLst>
              <a:ext uri="{FF2B5EF4-FFF2-40B4-BE49-F238E27FC236}">
                <a16:creationId xmlns:a16="http://schemas.microsoft.com/office/drawing/2014/main" id="{D778A054-3DB9-4825-AA27-49FEFEC26F2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186003" y="1212770"/>
            <a:ext cx="3152889" cy="747376"/>
          </a:xfrm>
          <a:prstGeom prst="rect">
            <a:avLst/>
          </a:prstGeom>
          <a:solidFill>
            <a:srgbClr val="6687C3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399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调查方法</a:t>
            </a:r>
          </a:p>
        </p:txBody>
      </p:sp>
      <p:sp>
        <p:nvSpPr>
          <p:cNvPr id="30" name="MH_Number_1">
            <a:extLst>
              <a:ext uri="{FF2B5EF4-FFF2-40B4-BE49-F238E27FC236}">
                <a16:creationId xmlns:a16="http://schemas.microsoft.com/office/drawing/2014/main" id="{427F28C4-EF3E-4EA1-93E9-1BE214493074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9059" y="1276095"/>
            <a:ext cx="589193" cy="62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68" tIns="43333" rIns="86668" bIns="43333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99" b="1" i="0" u="none" strike="noStrike" kern="0" cap="none" spc="0" normalizeH="0" baseline="0" noProof="0" dirty="0">
                <a:ln>
                  <a:noFill/>
                </a:ln>
                <a:solidFill>
                  <a:srgbClr val="2059A8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kumimoji="0" lang="zh-CN" altLang="en-US" sz="2399" b="1" i="0" u="none" strike="noStrike" kern="0" cap="none" spc="0" normalizeH="0" baseline="0" noProof="0" dirty="0">
              <a:ln>
                <a:noFill/>
              </a:ln>
              <a:solidFill>
                <a:srgbClr val="2059A8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棱台 6">
            <a:extLst>
              <a:ext uri="{FF2B5EF4-FFF2-40B4-BE49-F238E27FC236}">
                <a16:creationId xmlns:a16="http://schemas.microsoft.com/office/drawing/2014/main" id="{5B0A4263-F09A-452D-9752-5FD595DFB134}"/>
              </a:ext>
            </a:extLst>
          </p:cNvPr>
          <p:cNvSpPr/>
          <p:nvPr/>
        </p:nvSpPr>
        <p:spPr>
          <a:xfrm>
            <a:off x="164869" y="1192876"/>
            <a:ext cx="11862261" cy="4472247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" descr="b3119313b07eca8032bb094b9a2397dda04483db">
            <a:extLst>
              <a:ext uri="{FF2B5EF4-FFF2-40B4-BE49-F238E27FC236}">
                <a16:creationId xmlns:a16="http://schemas.microsoft.com/office/drawing/2014/main" id="{8AD7E423-DDAB-468B-A8A8-7B22C51FE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1AA97931-2E50-4079-8612-C5AF5CD15329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4D441AE-536B-4A00-8A5D-2B3C16DE2904}"/>
              </a:ext>
            </a:extLst>
          </p:cNvPr>
          <p:cNvSpPr/>
          <p:nvPr/>
        </p:nvSpPr>
        <p:spPr>
          <a:xfrm>
            <a:off x="698269" y="1930987"/>
            <a:ext cx="10649328" cy="269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28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牌照法测量东西方向交叉口实际耗时调查方案</a:t>
            </a:r>
          </a:p>
          <a:p>
            <a:pPr algn="just">
              <a:spcAft>
                <a:spcPts val="0"/>
              </a:spcAft>
            </a:pPr>
            <a:endParaRPr lang="en-US" altLang="zh-CN" kern="1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我们在东西两座天桥分别安排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同学进行观测，当观测车通过天桥断面时，一名同学记录下车牌号与时间并报出来，另一名同学负责通知对向天桥的同学，当观测车通过对向天桥时，对应同学记下时间与出牌，两时间之差为通过交叉口的实际耗时。我们把耗时以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10s</a:t>
            </a: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间隔分成几个区间，分别统计各个区间的组中值，观测数，频数，计算平均交叉口实际用时，样本标准差，实际耗时的容许误差，与调查行程车速的组进行合作，获取他们该路段上的最大行程速度，令其约等于自由行驶车速，然后估算行车延误</a:t>
            </a:r>
            <a:r>
              <a:rPr lang="zh-CN" altLang="zh-CN" dirty="0">
                <a:solidFill>
                  <a:schemeClr val="bg1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88951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43A5EA3-F0BB-4A6F-B848-439487034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597" y="1822273"/>
            <a:ext cx="7922675" cy="3788817"/>
          </a:xfrm>
          <a:prstGeom prst="rect">
            <a:avLst/>
          </a:prstGeom>
        </p:spPr>
      </p:pic>
      <p:pic>
        <p:nvPicPr>
          <p:cNvPr id="13" name="图片 1" descr="b3119313b07eca8032bb094b9a2397dda04483db">
            <a:extLst>
              <a:ext uri="{FF2B5EF4-FFF2-40B4-BE49-F238E27FC236}">
                <a16:creationId xmlns:a16="http://schemas.microsoft.com/office/drawing/2014/main" id="{6069B14B-74A1-409A-AA04-25080CE6F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EC1662C4-2FB7-4622-8D75-5E17BE333739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  <p:sp>
        <p:nvSpPr>
          <p:cNvPr id="15" name="MH_Entry_3">
            <a:extLst>
              <a:ext uri="{FF2B5EF4-FFF2-40B4-BE49-F238E27FC236}">
                <a16:creationId xmlns:a16="http://schemas.microsoft.com/office/drawing/2014/main" id="{E0676F45-D84A-4879-9C91-FF8E3642AD7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186003" y="1063237"/>
            <a:ext cx="1632012" cy="523221"/>
          </a:xfrm>
          <a:prstGeom prst="rect">
            <a:avLst/>
          </a:prstGeom>
          <a:solidFill>
            <a:srgbClr val="6687C3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399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人员分工</a:t>
            </a:r>
            <a:endParaRPr kumimoji="0" lang="zh-CN" altLang="en-US" sz="2399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Number_1">
            <a:extLst>
              <a:ext uri="{FF2B5EF4-FFF2-40B4-BE49-F238E27FC236}">
                <a16:creationId xmlns:a16="http://schemas.microsoft.com/office/drawing/2014/main" id="{EC9A3949-D4EE-4F09-AC19-F5C0B396DB3F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9059" y="1014484"/>
            <a:ext cx="589193" cy="62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68" tIns="43333" rIns="86668" bIns="43333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99" b="1" i="0" u="none" strike="noStrike" kern="0" cap="none" spc="0" normalizeH="0" baseline="0" noProof="0" dirty="0">
                <a:ln>
                  <a:noFill/>
                </a:ln>
                <a:solidFill>
                  <a:srgbClr val="2059A8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kumimoji="0" lang="zh-CN" altLang="en-US" sz="2399" b="1" i="0" u="none" strike="noStrike" kern="0" cap="none" spc="0" normalizeH="0" baseline="0" noProof="0" dirty="0">
              <a:ln>
                <a:noFill/>
              </a:ln>
              <a:solidFill>
                <a:srgbClr val="2059A8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39DAF28-9490-4DCA-AEBF-CA352D32F966}"/>
              </a:ext>
            </a:extLst>
          </p:cNvPr>
          <p:cNvSpPr/>
          <p:nvPr/>
        </p:nvSpPr>
        <p:spPr>
          <a:xfrm>
            <a:off x="539059" y="1881324"/>
            <a:ext cx="2654531" cy="3794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调查方案一：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第一组（负责东</a:t>
            </a:r>
            <a:r>
              <a:rPr lang="zh-CN" altLang="en-US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南进口道）</a:t>
            </a:r>
            <a:endParaRPr lang="en-US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何国君，董潇儒测</a:t>
            </a: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右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转</a:t>
            </a:r>
            <a:endParaRPr lang="en-US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江硕，邝浩轩</a:t>
            </a:r>
            <a:r>
              <a:rPr lang="zh-CN" altLang="en-US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黄铮，</a:t>
            </a:r>
            <a:endParaRPr lang="en-US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王鸣一测</a:t>
            </a: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直行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车道</a:t>
            </a:r>
            <a:endParaRPr lang="en-US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第二组（负责西</a:t>
            </a:r>
            <a:r>
              <a:rPr lang="zh-CN" altLang="en-US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北进口道）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翁灿强，吴禹霆，殷俊龙，杜阳四人测</a:t>
            </a: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直行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车道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姚诚智，王文瀚测</a:t>
            </a: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右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转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AA813169-94EE-4A0B-A392-A67BB4BC2401}"/>
              </a:ext>
            </a:extLst>
          </p:cNvPr>
          <p:cNvSpPr/>
          <p:nvPr/>
        </p:nvSpPr>
        <p:spPr>
          <a:xfrm>
            <a:off x="8553796" y="3291840"/>
            <a:ext cx="847899" cy="8229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D649FCA2-9FD0-44FD-BA14-2BC7C2A324ED}"/>
              </a:ext>
            </a:extLst>
          </p:cNvPr>
          <p:cNvSpPr/>
          <p:nvPr/>
        </p:nvSpPr>
        <p:spPr>
          <a:xfrm>
            <a:off x="7741919" y="2316480"/>
            <a:ext cx="847899" cy="8229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BD118399-5114-4C78-97F9-7FE3FE40005A}"/>
              </a:ext>
            </a:extLst>
          </p:cNvPr>
          <p:cNvSpPr/>
          <p:nvPr/>
        </p:nvSpPr>
        <p:spPr>
          <a:xfrm>
            <a:off x="7225260" y="3845802"/>
            <a:ext cx="1271849" cy="10774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E6519D8A-6135-4B44-993F-D9A9A9EC8FF8}"/>
              </a:ext>
            </a:extLst>
          </p:cNvPr>
          <p:cNvSpPr/>
          <p:nvPr/>
        </p:nvSpPr>
        <p:spPr>
          <a:xfrm>
            <a:off x="5946370" y="3014528"/>
            <a:ext cx="1360517" cy="11002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408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43A5EA3-F0BB-4A6F-B848-439487034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597" y="1822273"/>
            <a:ext cx="7922675" cy="3788817"/>
          </a:xfrm>
          <a:prstGeom prst="rect">
            <a:avLst/>
          </a:prstGeom>
        </p:spPr>
      </p:pic>
      <p:pic>
        <p:nvPicPr>
          <p:cNvPr id="13" name="图片 1" descr="b3119313b07eca8032bb094b9a2397dda04483db">
            <a:extLst>
              <a:ext uri="{FF2B5EF4-FFF2-40B4-BE49-F238E27FC236}">
                <a16:creationId xmlns:a16="http://schemas.microsoft.com/office/drawing/2014/main" id="{6069B14B-74A1-409A-AA04-25080CE6F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EC1662C4-2FB7-4622-8D75-5E17BE333739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  <p:sp>
        <p:nvSpPr>
          <p:cNvPr id="15" name="MH_Entry_3">
            <a:extLst>
              <a:ext uri="{FF2B5EF4-FFF2-40B4-BE49-F238E27FC236}">
                <a16:creationId xmlns:a16="http://schemas.microsoft.com/office/drawing/2014/main" id="{E0676F45-D84A-4879-9C91-FF8E3642AD7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186003" y="1063237"/>
            <a:ext cx="1632012" cy="523221"/>
          </a:xfrm>
          <a:prstGeom prst="rect">
            <a:avLst/>
          </a:prstGeom>
          <a:solidFill>
            <a:srgbClr val="6687C3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399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人员分工</a:t>
            </a:r>
            <a:endParaRPr kumimoji="0" lang="zh-CN" altLang="en-US" sz="2399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Number_1">
            <a:extLst>
              <a:ext uri="{FF2B5EF4-FFF2-40B4-BE49-F238E27FC236}">
                <a16:creationId xmlns:a16="http://schemas.microsoft.com/office/drawing/2014/main" id="{EC9A3949-D4EE-4F09-AC19-F5C0B396DB3F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9059" y="1014484"/>
            <a:ext cx="589193" cy="62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68" tIns="43333" rIns="86668" bIns="43333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99" b="1" i="0" u="none" strike="noStrike" kern="0" cap="none" spc="0" normalizeH="0" baseline="0" noProof="0" dirty="0">
                <a:ln>
                  <a:noFill/>
                </a:ln>
                <a:solidFill>
                  <a:srgbClr val="2059A8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kumimoji="0" lang="zh-CN" altLang="en-US" sz="2399" b="1" i="0" u="none" strike="noStrike" kern="0" cap="none" spc="0" normalizeH="0" baseline="0" noProof="0" dirty="0">
              <a:ln>
                <a:noFill/>
              </a:ln>
              <a:solidFill>
                <a:srgbClr val="2059A8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39DAF28-9490-4DCA-AEBF-CA352D32F966}"/>
              </a:ext>
            </a:extLst>
          </p:cNvPr>
          <p:cNvSpPr/>
          <p:nvPr/>
        </p:nvSpPr>
        <p:spPr>
          <a:xfrm>
            <a:off x="539059" y="1881324"/>
            <a:ext cx="2654531" cy="342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调查方案二：</a:t>
            </a:r>
          </a:p>
          <a:p>
            <a:pPr algn="just">
              <a:lnSpc>
                <a:spcPct val="150000"/>
              </a:lnSpc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何国君，董潇儒，江硕，</a:t>
            </a:r>
            <a:endParaRPr lang="en-US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邝浩轩，黄铮，王鸣一</a:t>
            </a:r>
            <a:endParaRPr lang="en-US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东进口道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天桥</a:t>
            </a:r>
            <a:endParaRPr lang="en-US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翁灿强，吴禹霆，殷俊龙，杜阳，姚诚智，王文瀚</a:t>
            </a:r>
            <a:endParaRPr lang="en-US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16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西进口道</a:t>
            </a:r>
            <a:r>
              <a:rPr lang="zh-CN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天桥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5BACB7E-5059-4E83-BC5A-C853E765BE68}"/>
              </a:ext>
            </a:extLst>
          </p:cNvPr>
          <p:cNvSpPr/>
          <p:nvPr/>
        </p:nvSpPr>
        <p:spPr>
          <a:xfrm>
            <a:off x="9393381" y="3190643"/>
            <a:ext cx="1230284" cy="126497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641FD213-22F1-4587-838B-47D9C1138695}"/>
              </a:ext>
            </a:extLst>
          </p:cNvPr>
          <p:cNvSpPr/>
          <p:nvPr/>
        </p:nvSpPr>
        <p:spPr>
          <a:xfrm>
            <a:off x="3627118" y="2694650"/>
            <a:ext cx="1609899" cy="14284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104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Number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25923" y="1024687"/>
            <a:ext cx="583389" cy="447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68" tIns="43333" rIns="86668" bIns="43333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2059A8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2059A8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Entry_2">
            <a:extLst>
              <a:ext uri="{FF2B5EF4-FFF2-40B4-BE49-F238E27FC236}">
                <a16:creationId xmlns:a16="http://schemas.microsoft.com/office/drawing/2014/main" id="{82F5D5AF-D049-4178-A71E-5D3FEA5460D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1333011" y="996488"/>
            <a:ext cx="944676" cy="487631"/>
          </a:xfrm>
          <a:prstGeom prst="rect">
            <a:avLst/>
          </a:prstGeom>
          <a:solidFill>
            <a:srgbClr val="6687C3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其他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6DB618C-5022-4620-87F4-49E03DFA37D6}"/>
              </a:ext>
            </a:extLst>
          </p:cNvPr>
          <p:cNvSpPr/>
          <p:nvPr/>
        </p:nvSpPr>
        <p:spPr>
          <a:xfrm>
            <a:off x="662247" y="1567976"/>
            <a:ext cx="10451869" cy="3550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240000"/>
              </a:lnSpc>
              <a:spcBef>
                <a:spcPts val="1700"/>
              </a:spcBef>
              <a:spcAft>
                <a:spcPts val="1650"/>
              </a:spcAft>
            </a:pPr>
            <a:r>
              <a:rPr lang="en-US" altLang="zh-CN" b="1" kern="22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zh-CN" b="1" kern="22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调查工具</a:t>
            </a:r>
          </a:p>
          <a:p>
            <a:pPr indent="355600" algn="just">
              <a:spcAft>
                <a:spcPts val="0"/>
              </a:spcAft>
            </a:pP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流量计数器、交通调查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app</a:t>
            </a: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，微软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office</a:t>
            </a: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工具，微信语音通话系统等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0" algn="just">
              <a:lnSpc>
                <a:spcPct val="240000"/>
              </a:lnSpc>
              <a:spcBef>
                <a:spcPts val="1700"/>
              </a:spcBef>
              <a:spcAft>
                <a:spcPts val="1650"/>
              </a:spcAft>
            </a:pPr>
            <a:r>
              <a:rPr lang="en-US" altLang="zh-CN" b="1" kern="22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zh-CN" b="1" kern="22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预期成果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①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分别得出交叉口各个进口道的延误情况以及各项指标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②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得到车辆通过两座天桥间的实际耗时，行车延误以及相关变量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③</a:t>
            </a:r>
            <a:r>
              <a:rPr lang="zh-CN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作图分析各项参数并得出交叉口交通情况相关结论</a:t>
            </a: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94B386A7-B4FC-415C-A4B3-CEDAE5F7E1C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907186" y="5052509"/>
            <a:ext cx="1995322" cy="1528424"/>
            <a:chOff x="2934" y="1466"/>
            <a:chExt cx="1812" cy="1388"/>
          </a:xfrm>
          <a:solidFill>
            <a:srgbClr val="4A67AA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71E00AC1-349D-49B8-92C3-B64E730A7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3" y="2083"/>
              <a:ext cx="278" cy="619"/>
            </a:xfrm>
            <a:custGeom>
              <a:avLst/>
              <a:gdLst>
                <a:gd name="T0" fmla="*/ 85 w 117"/>
                <a:gd name="T1" fmla="*/ 2 h 261"/>
                <a:gd name="T2" fmla="*/ 0 w 117"/>
                <a:gd name="T3" fmla="*/ 106 h 261"/>
                <a:gd name="T4" fmla="*/ 54 w 117"/>
                <a:gd name="T5" fmla="*/ 70 h 261"/>
                <a:gd name="T6" fmla="*/ 9 w 117"/>
                <a:gd name="T7" fmla="*/ 133 h 261"/>
                <a:gd name="T8" fmla="*/ 58 w 117"/>
                <a:gd name="T9" fmla="*/ 101 h 261"/>
                <a:gd name="T10" fmla="*/ 14 w 117"/>
                <a:gd name="T11" fmla="*/ 165 h 261"/>
                <a:gd name="T12" fmla="*/ 39 w 117"/>
                <a:gd name="T13" fmla="*/ 155 h 261"/>
                <a:gd name="T14" fmla="*/ 19 w 117"/>
                <a:gd name="T15" fmla="*/ 190 h 261"/>
                <a:gd name="T16" fmla="*/ 22 w 117"/>
                <a:gd name="T17" fmla="*/ 193 h 261"/>
                <a:gd name="T18" fmla="*/ 70 w 117"/>
                <a:gd name="T19" fmla="*/ 175 h 261"/>
                <a:gd name="T20" fmla="*/ 22 w 117"/>
                <a:gd name="T21" fmla="*/ 210 h 261"/>
                <a:gd name="T22" fmla="*/ 22 w 117"/>
                <a:gd name="T23" fmla="*/ 210 h 261"/>
                <a:gd name="T24" fmla="*/ 22 w 117"/>
                <a:gd name="T25" fmla="*/ 211 h 261"/>
                <a:gd name="T26" fmla="*/ 25 w 117"/>
                <a:gd name="T27" fmla="*/ 215 h 261"/>
                <a:gd name="T28" fmla="*/ 58 w 117"/>
                <a:gd name="T29" fmla="*/ 213 h 261"/>
                <a:gd name="T30" fmla="*/ 25 w 117"/>
                <a:gd name="T31" fmla="*/ 234 h 261"/>
                <a:gd name="T32" fmla="*/ 90 w 117"/>
                <a:gd name="T33" fmla="*/ 233 h 261"/>
                <a:gd name="T34" fmla="*/ 30 w 117"/>
                <a:gd name="T35" fmla="*/ 247 h 261"/>
                <a:gd name="T36" fmla="*/ 30 w 117"/>
                <a:gd name="T37" fmla="*/ 250 h 261"/>
                <a:gd name="T38" fmla="*/ 116 w 117"/>
                <a:gd name="T39" fmla="*/ 259 h 261"/>
                <a:gd name="T40" fmla="*/ 53 w 117"/>
                <a:gd name="T41" fmla="*/ 245 h 261"/>
                <a:gd name="T42" fmla="*/ 105 w 117"/>
                <a:gd name="T43" fmla="*/ 233 h 261"/>
                <a:gd name="T44" fmla="*/ 103 w 117"/>
                <a:gd name="T45" fmla="*/ 229 h 261"/>
                <a:gd name="T46" fmla="*/ 60 w 117"/>
                <a:gd name="T47" fmla="*/ 219 h 261"/>
                <a:gd name="T48" fmla="*/ 101 w 117"/>
                <a:gd name="T49" fmla="*/ 193 h 261"/>
                <a:gd name="T50" fmla="*/ 49 w 117"/>
                <a:gd name="T51" fmla="*/ 203 h 261"/>
                <a:gd name="T52" fmla="*/ 90 w 117"/>
                <a:gd name="T53" fmla="*/ 167 h 261"/>
                <a:gd name="T54" fmla="*/ 97 w 117"/>
                <a:gd name="T55" fmla="*/ 165 h 261"/>
                <a:gd name="T56" fmla="*/ 98 w 117"/>
                <a:gd name="T57" fmla="*/ 159 h 261"/>
                <a:gd name="T58" fmla="*/ 96 w 117"/>
                <a:gd name="T59" fmla="*/ 159 h 261"/>
                <a:gd name="T60" fmla="*/ 96 w 117"/>
                <a:gd name="T61" fmla="*/ 159 h 261"/>
                <a:gd name="T62" fmla="*/ 95 w 117"/>
                <a:gd name="T63" fmla="*/ 159 h 261"/>
                <a:gd name="T64" fmla="*/ 62 w 117"/>
                <a:gd name="T65" fmla="*/ 153 h 261"/>
                <a:gd name="T66" fmla="*/ 93 w 117"/>
                <a:gd name="T67" fmla="*/ 122 h 261"/>
                <a:gd name="T68" fmla="*/ 89 w 117"/>
                <a:gd name="T69" fmla="*/ 117 h 261"/>
                <a:gd name="T70" fmla="*/ 87 w 117"/>
                <a:gd name="T71" fmla="*/ 119 h 261"/>
                <a:gd name="T72" fmla="*/ 86 w 117"/>
                <a:gd name="T73" fmla="*/ 120 h 261"/>
                <a:gd name="T74" fmla="*/ 26 w 117"/>
                <a:gd name="T75" fmla="*/ 156 h 261"/>
                <a:gd name="T76" fmla="*/ 83 w 117"/>
                <a:gd name="T77" fmla="*/ 82 h 261"/>
                <a:gd name="T78" fmla="*/ 89 w 117"/>
                <a:gd name="T79" fmla="*/ 78 h 261"/>
                <a:gd name="T80" fmla="*/ 78 w 117"/>
                <a:gd name="T81" fmla="*/ 78 h 261"/>
                <a:gd name="T82" fmla="*/ 84 w 117"/>
                <a:gd name="T83" fmla="*/ 45 h 261"/>
                <a:gd name="T84" fmla="*/ 84 w 117"/>
                <a:gd name="T85" fmla="*/ 45 h 261"/>
                <a:gd name="T86" fmla="*/ 85 w 117"/>
                <a:gd name="T87" fmla="*/ 44 h 261"/>
                <a:gd name="T88" fmla="*/ 83 w 117"/>
                <a:gd name="T89" fmla="*/ 39 h 261"/>
                <a:gd name="T90" fmla="*/ 79 w 117"/>
                <a:gd name="T91" fmla="*/ 41 h 261"/>
                <a:gd name="T92" fmla="*/ 79 w 117"/>
                <a:gd name="T93" fmla="*/ 41 h 261"/>
                <a:gd name="T94" fmla="*/ 13 w 117"/>
                <a:gd name="T95" fmla="*/ 95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7" h="261">
                  <a:moveTo>
                    <a:pt x="91" y="6"/>
                  </a:moveTo>
                  <a:cubicBezTo>
                    <a:pt x="92" y="4"/>
                    <a:pt x="91" y="2"/>
                    <a:pt x="90" y="1"/>
                  </a:cubicBezTo>
                  <a:cubicBezTo>
                    <a:pt x="88" y="0"/>
                    <a:pt x="86" y="1"/>
                    <a:pt x="85" y="2"/>
                  </a:cubicBezTo>
                  <a:cubicBezTo>
                    <a:pt x="82" y="8"/>
                    <a:pt x="68" y="23"/>
                    <a:pt x="53" y="40"/>
                  </a:cubicBezTo>
                  <a:cubicBezTo>
                    <a:pt x="29" y="66"/>
                    <a:pt x="1" y="9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7"/>
                    <a:pt x="2" y="109"/>
                    <a:pt x="3" y="109"/>
                  </a:cubicBezTo>
                  <a:cubicBezTo>
                    <a:pt x="4" y="109"/>
                    <a:pt x="5" y="109"/>
                    <a:pt x="5" y="108"/>
                  </a:cubicBezTo>
                  <a:cubicBezTo>
                    <a:pt x="10" y="106"/>
                    <a:pt x="33" y="87"/>
                    <a:pt x="54" y="70"/>
                  </a:cubicBezTo>
                  <a:cubicBezTo>
                    <a:pt x="33" y="96"/>
                    <a:pt x="7" y="128"/>
                    <a:pt x="9" y="133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9" y="133"/>
                    <a:pt x="9" y="133"/>
                    <a:pt x="9" y="133"/>
                  </a:cubicBezTo>
                  <a:cubicBezTo>
                    <a:pt x="9" y="135"/>
                    <a:pt x="11" y="136"/>
                    <a:pt x="13" y="135"/>
                  </a:cubicBezTo>
                  <a:cubicBezTo>
                    <a:pt x="13" y="135"/>
                    <a:pt x="14" y="135"/>
                    <a:pt x="14" y="135"/>
                  </a:cubicBezTo>
                  <a:cubicBezTo>
                    <a:pt x="20" y="130"/>
                    <a:pt x="41" y="113"/>
                    <a:pt x="58" y="101"/>
                  </a:cubicBezTo>
                  <a:cubicBezTo>
                    <a:pt x="54" y="106"/>
                    <a:pt x="49" y="111"/>
                    <a:pt x="45" y="117"/>
                  </a:cubicBezTo>
                  <a:cubicBezTo>
                    <a:pt x="30" y="137"/>
                    <a:pt x="16" y="158"/>
                    <a:pt x="14" y="165"/>
                  </a:cubicBezTo>
                  <a:cubicBezTo>
                    <a:pt x="14" y="165"/>
                    <a:pt x="14" y="165"/>
                    <a:pt x="14" y="165"/>
                  </a:cubicBezTo>
                  <a:cubicBezTo>
                    <a:pt x="14" y="167"/>
                    <a:pt x="15" y="168"/>
                    <a:pt x="17" y="169"/>
                  </a:cubicBezTo>
                  <a:cubicBezTo>
                    <a:pt x="18" y="169"/>
                    <a:pt x="20" y="168"/>
                    <a:pt x="20" y="167"/>
                  </a:cubicBezTo>
                  <a:cubicBezTo>
                    <a:pt x="21" y="166"/>
                    <a:pt x="29" y="161"/>
                    <a:pt x="39" y="155"/>
                  </a:cubicBezTo>
                  <a:cubicBezTo>
                    <a:pt x="49" y="149"/>
                    <a:pt x="61" y="142"/>
                    <a:pt x="71" y="136"/>
                  </a:cubicBezTo>
                  <a:cubicBezTo>
                    <a:pt x="67" y="140"/>
                    <a:pt x="62" y="144"/>
                    <a:pt x="58" y="148"/>
                  </a:cubicBezTo>
                  <a:cubicBezTo>
                    <a:pt x="39" y="166"/>
                    <a:pt x="19" y="186"/>
                    <a:pt x="19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19" y="190"/>
                    <a:pt x="19" y="190"/>
                    <a:pt x="19" y="190"/>
                  </a:cubicBezTo>
                  <a:cubicBezTo>
                    <a:pt x="19" y="192"/>
                    <a:pt x="21" y="193"/>
                    <a:pt x="22" y="193"/>
                  </a:cubicBezTo>
                  <a:cubicBezTo>
                    <a:pt x="22" y="193"/>
                    <a:pt x="22" y="193"/>
                    <a:pt x="22" y="193"/>
                  </a:cubicBezTo>
                  <a:cubicBezTo>
                    <a:pt x="22" y="193"/>
                    <a:pt x="22" y="193"/>
                    <a:pt x="22" y="193"/>
                  </a:cubicBezTo>
                  <a:cubicBezTo>
                    <a:pt x="27" y="193"/>
                    <a:pt x="50" y="184"/>
                    <a:pt x="70" y="175"/>
                  </a:cubicBezTo>
                  <a:cubicBezTo>
                    <a:pt x="71" y="175"/>
                    <a:pt x="71" y="175"/>
                    <a:pt x="71" y="175"/>
                  </a:cubicBezTo>
                  <a:cubicBezTo>
                    <a:pt x="67" y="178"/>
                    <a:pt x="63" y="181"/>
                    <a:pt x="59" y="184"/>
                  </a:cubicBezTo>
                  <a:cubicBezTo>
                    <a:pt x="41" y="197"/>
                    <a:pt x="23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1" y="212"/>
                    <a:pt x="22" y="214"/>
                    <a:pt x="23" y="215"/>
                  </a:cubicBezTo>
                  <a:cubicBezTo>
                    <a:pt x="24" y="215"/>
                    <a:pt x="24" y="215"/>
                    <a:pt x="25" y="215"/>
                  </a:cubicBezTo>
                  <a:cubicBezTo>
                    <a:pt x="28" y="216"/>
                    <a:pt x="38" y="213"/>
                    <a:pt x="51" y="209"/>
                  </a:cubicBezTo>
                  <a:cubicBezTo>
                    <a:pt x="63" y="205"/>
                    <a:pt x="78" y="201"/>
                    <a:pt x="88" y="199"/>
                  </a:cubicBezTo>
                  <a:cubicBezTo>
                    <a:pt x="80" y="204"/>
                    <a:pt x="69" y="208"/>
                    <a:pt x="58" y="213"/>
                  </a:cubicBezTo>
                  <a:cubicBezTo>
                    <a:pt x="43" y="219"/>
                    <a:pt x="29" y="224"/>
                    <a:pt x="24" y="229"/>
                  </a:cubicBezTo>
                  <a:cubicBezTo>
                    <a:pt x="24" y="229"/>
                    <a:pt x="24" y="229"/>
                    <a:pt x="24" y="229"/>
                  </a:cubicBezTo>
                  <a:cubicBezTo>
                    <a:pt x="23" y="231"/>
                    <a:pt x="23" y="233"/>
                    <a:pt x="25" y="234"/>
                  </a:cubicBezTo>
                  <a:cubicBezTo>
                    <a:pt x="26" y="235"/>
                    <a:pt x="27" y="235"/>
                    <a:pt x="28" y="235"/>
                  </a:cubicBezTo>
                  <a:cubicBezTo>
                    <a:pt x="32" y="233"/>
                    <a:pt x="51" y="232"/>
                    <a:pt x="69" y="232"/>
                  </a:cubicBezTo>
                  <a:cubicBezTo>
                    <a:pt x="76" y="232"/>
                    <a:pt x="83" y="232"/>
                    <a:pt x="90" y="233"/>
                  </a:cubicBezTo>
                  <a:cubicBezTo>
                    <a:pt x="85" y="233"/>
                    <a:pt x="80" y="234"/>
                    <a:pt x="74" y="235"/>
                  </a:cubicBezTo>
                  <a:cubicBezTo>
                    <a:pt x="57" y="237"/>
                    <a:pt x="38" y="240"/>
                    <a:pt x="29" y="244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27" y="244"/>
                    <a:pt x="26" y="246"/>
                    <a:pt x="27" y="248"/>
                  </a:cubicBezTo>
                  <a:cubicBezTo>
                    <a:pt x="27" y="249"/>
                    <a:pt x="29" y="250"/>
                    <a:pt x="30" y="250"/>
                  </a:cubicBezTo>
                  <a:cubicBezTo>
                    <a:pt x="40" y="250"/>
                    <a:pt x="62" y="252"/>
                    <a:pt x="82" y="254"/>
                  </a:cubicBezTo>
                  <a:cubicBezTo>
                    <a:pt x="95" y="256"/>
                    <a:pt x="107" y="258"/>
                    <a:pt x="111" y="260"/>
                  </a:cubicBezTo>
                  <a:cubicBezTo>
                    <a:pt x="113" y="261"/>
                    <a:pt x="115" y="261"/>
                    <a:pt x="116" y="259"/>
                  </a:cubicBezTo>
                  <a:cubicBezTo>
                    <a:pt x="117" y="257"/>
                    <a:pt x="116" y="255"/>
                    <a:pt x="114" y="255"/>
                  </a:cubicBezTo>
                  <a:cubicBezTo>
                    <a:pt x="109" y="252"/>
                    <a:pt x="96" y="250"/>
                    <a:pt x="82" y="248"/>
                  </a:cubicBezTo>
                  <a:cubicBezTo>
                    <a:pt x="73" y="247"/>
                    <a:pt x="62" y="246"/>
                    <a:pt x="53" y="245"/>
                  </a:cubicBezTo>
                  <a:cubicBezTo>
                    <a:pt x="60" y="244"/>
                    <a:pt x="67" y="242"/>
                    <a:pt x="75" y="241"/>
                  </a:cubicBezTo>
                  <a:cubicBezTo>
                    <a:pt x="87" y="239"/>
                    <a:pt x="97" y="238"/>
                    <a:pt x="102" y="235"/>
                  </a:cubicBezTo>
                  <a:cubicBezTo>
                    <a:pt x="104" y="235"/>
                    <a:pt x="105" y="235"/>
                    <a:pt x="105" y="233"/>
                  </a:cubicBezTo>
                  <a:cubicBezTo>
                    <a:pt x="106" y="232"/>
                    <a:pt x="105" y="230"/>
                    <a:pt x="103" y="22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103" y="229"/>
                    <a:pt x="103" y="229"/>
                    <a:pt x="103" y="229"/>
                  </a:cubicBezTo>
                  <a:cubicBezTo>
                    <a:pt x="96" y="226"/>
                    <a:pt x="83" y="225"/>
                    <a:pt x="69" y="225"/>
                  </a:cubicBezTo>
                  <a:cubicBezTo>
                    <a:pt x="60" y="225"/>
                    <a:pt x="50" y="226"/>
                    <a:pt x="42" y="226"/>
                  </a:cubicBezTo>
                  <a:cubicBezTo>
                    <a:pt x="48" y="224"/>
                    <a:pt x="54" y="221"/>
                    <a:pt x="60" y="219"/>
                  </a:cubicBezTo>
                  <a:cubicBezTo>
                    <a:pt x="76" y="212"/>
                    <a:pt x="93" y="206"/>
                    <a:pt x="101" y="199"/>
                  </a:cubicBezTo>
                  <a:cubicBezTo>
                    <a:pt x="102" y="198"/>
                    <a:pt x="102" y="198"/>
                    <a:pt x="102" y="197"/>
                  </a:cubicBezTo>
                  <a:cubicBezTo>
                    <a:pt x="103" y="196"/>
                    <a:pt x="102" y="194"/>
                    <a:pt x="101" y="193"/>
                  </a:cubicBezTo>
                  <a:cubicBezTo>
                    <a:pt x="99" y="196"/>
                    <a:pt x="99" y="196"/>
                    <a:pt x="99" y="196"/>
                  </a:cubicBezTo>
                  <a:cubicBezTo>
                    <a:pt x="101" y="193"/>
                    <a:pt x="101" y="193"/>
                    <a:pt x="101" y="193"/>
                  </a:cubicBezTo>
                  <a:cubicBezTo>
                    <a:pt x="93" y="190"/>
                    <a:pt x="68" y="197"/>
                    <a:pt x="49" y="203"/>
                  </a:cubicBezTo>
                  <a:cubicBezTo>
                    <a:pt x="45" y="204"/>
                    <a:pt x="42" y="205"/>
                    <a:pt x="39" y="206"/>
                  </a:cubicBezTo>
                  <a:cubicBezTo>
                    <a:pt x="45" y="201"/>
                    <a:pt x="54" y="195"/>
                    <a:pt x="62" y="189"/>
                  </a:cubicBezTo>
                  <a:cubicBezTo>
                    <a:pt x="74" y="181"/>
                    <a:pt x="85" y="172"/>
                    <a:pt x="90" y="167"/>
                  </a:cubicBezTo>
                  <a:cubicBezTo>
                    <a:pt x="93" y="166"/>
                    <a:pt x="95" y="165"/>
                    <a:pt x="97" y="165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9" y="164"/>
                    <a:pt x="99" y="162"/>
                    <a:pt x="99" y="161"/>
                  </a:cubicBezTo>
                  <a:cubicBezTo>
                    <a:pt x="99" y="160"/>
                    <a:pt x="98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7" y="159"/>
                    <a:pt x="96" y="158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5" y="159"/>
                    <a:pt x="95" y="159"/>
                    <a:pt x="95" y="159"/>
                  </a:cubicBezTo>
                  <a:cubicBezTo>
                    <a:pt x="95" y="159"/>
                    <a:pt x="95" y="159"/>
                    <a:pt x="95" y="159"/>
                  </a:cubicBezTo>
                  <a:cubicBezTo>
                    <a:pt x="89" y="161"/>
                    <a:pt x="79" y="165"/>
                    <a:pt x="67" y="170"/>
                  </a:cubicBezTo>
                  <a:cubicBezTo>
                    <a:pt x="54" y="175"/>
                    <a:pt x="39" y="181"/>
                    <a:pt x="30" y="184"/>
                  </a:cubicBezTo>
                  <a:cubicBezTo>
                    <a:pt x="37" y="177"/>
                    <a:pt x="50" y="165"/>
                    <a:pt x="62" y="153"/>
                  </a:cubicBezTo>
                  <a:cubicBezTo>
                    <a:pt x="74" y="141"/>
                    <a:pt x="86" y="130"/>
                    <a:pt x="91" y="124"/>
                  </a:cubicBezTo>
                  <a:cubicBezTo>
                    <a:pt x="91" y="124"/>
                    <a:pt x="91" y="124"/>
                    <a:pt x="92" y="124"/>
                  </a:cubicBezTo>
                  <a:cubicBezTo>
                    <a:pt x="92" y="123"/>
                    <a:pt x="92" y="123"/>
                    <a:pt x="93" y="122"/>
                  </a:cubicBezTo>
                  <a:cubicBezTo>
                    <a:pt x="94" y="121"/>
                    <a:pt x="94" y="119"/>
                    <a:pt x="93" y="118"/>
                  </a:cubicBezTo>
                  <a:cubicBezTo>
                    <a:pt x="92" y="117"/>
                    <a:pt x="90" y="116"/>
                    <a:pt x="89" y="117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89" y="117"/>
                    <a:pt x="88" y="117"/>
                    <a:pt x="88" y="117"/>
                  </a:cubicBezTo>
                  <a:cubicBezTo>
                    <a:pt x="88" y="117"/>
                    <a:pt x="88" y="117"/>
                    <a:pt x="88" y="117"/>
                  </a:cubicBezTo>
                  <a:cubicBezTo>
                    <a:pt x="88" y="118"/>
                    <a:pt x="87" y="118"/>
                    <a:pt x="87" y="119"/>
                  </a:cubicBezTo>
                  <a:cubicBezTo>
                    <a:pt x="86" y="119"/>
                    <a:pt x="86" y="120"/>
                    <a:pt x="86" y="120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77" y="125"/>
                    <a:pt x="53" y="139"/>
                    <a:pt x="35" y="150"/>
                  </a:cubicBezTo>
                  <a:cubicBezTo>
                    <a:pt x="32" y="152"/>
                    <a:pt x="28" y="154"/>
                    <a:pt x="26" y="156"/>
                  </a:cubicBezTo>
                  <a:cubicBezTo>
                    <a:pt x="31" y="147"/>
                    <a:pt x="40" y="134"/>
                    <a:pt x="50" y="121"/>
                  </a:cubicBezTo>
                  <a:cubicBezTo>
                    <a:pt x="62" y="106"/>
                    <a:pt x="74" y="91"/>
                    <a:pt x="82" y="83"/>
                  </a:cubicBezTo>
                  <a:cubicBezTo>
                    <a:pt x="83" y="83"/>
                    <a:pt x="83" y="83"/>
                    <a:pt x="83" y="82"/>
                  </a:cubicBezTo>
                  <a:cubicBezTo>
                    <a:pt x="84" y="82"/>
                    <a:pt x="87" y="79"/>
                    <a:pt x="88" y="79"/>
                  </a:cubicBezTo>
                  <a:cubicBezTo>
                    <a:pt x="88" y="78"/>
                    <a:pt x="88" y="78"/>
                    <a:pt x="89" y="78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90" y="77"/>
                    <a:pt x="90" y="75"/>
                    <a:pt x="89" y="74"/>
                  </a:cubicBezTo>
                  <a:cubicBezTo>
                    <a:pt x="88" y="72"/>
                    <a:pt x="86" y="72"/>
                    <a:pt x="85" y="73"/>
                  </a:cubicBezTo>
                  <a:cubicBezTo>
                    <a:pt x="83" y="74"/>
                    <a:pt x="81" y="75"/>
                    <a:pt x="78" y="78"/>
                  </a:cubicBezTo>
                  <a:cubicBezTo>
                    <a:pt x="75" y="80"/>
                    <a:pt x="66" y="87"/>
                    <a:pt x="56" y="95"/>
                  </a:cubicBezTo>
                  <a:cubicBezTo>
                    <a:pt x="44" y="103"/>
                    <a:pt x="31" y="113"/>
                    <a:pt x="22" y="120"/>
                  </a:cubicBezTo>
                  <a:cubicBezTo>
                    <a:pt x="38" y="99"/>
                    <a:pt x="75" y="5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6" y="41"/>
                    <a:pt x="85" y="39"/>
                    <a:pt x="83" y="39"/>
                  </a:cubicBezTo>
                  <a:cubicBezTo>
                    <a:pt x="82" y="38"/>
                    <a:pt x="80" y="39"/>
                    <a:pt x="80" y="40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3" y="46"/>
                    <a:pt x="63" y="55"/>
                    <a:pt x="51" y="64"/>
                  </a:cubicBezTo>
                  <a:cubicBezTo>
                    <a:pt x="38" y="75"/>
                    <a:pt x="23" y="87"/>
                    <a:pt x="13" y="95"/>
                  </a:cubicBezTo>
                  <a:cubicBezTo>
                    <a:pt x="22" y="82"/>
                    <a:pt x="41" y="62"/>
                    <a:pt x="58" y="44"/>
                  </a:cubicBezTo>
                  <a:cubicBezTo>
                    <a:pt x="73" y="27"/>
                    <a:pt x="87" y="12"/>
                    <a:pt x="9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AD8B494-31CC-457B-BCC4-37C2ED4D4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7" y="2145"/>
              <a:ext cx="261" cy="545"/>
            </a:xfrm>
            <a:custGeom>
              <a:avLst/>
              <a:gdLst>
                <a:gd name="T0" fmla="*/ 10 w 110"/>
                <a:gd name="T1" fmla="*/ 41 h 230"/>
                <a:gd name="T2" fmla="*/ 32 w 110"/>
                <a:gd name="T3" fmla="*/ 36 h 230"/>
                <a:gd name="T4" fmla="*/ 92 w 110"/>
                <a:gd name="T5" fmla="*/ 12 h 230"/>
                <a:gd name="T6" fmla="*/ 43 w 110"/>
                <a:gd name="T7" fmla="*/ 47 h 230"/>
                <a:gd name="T8" fmla="*/ 11 w 110"/>
                <a:gd name="T9" fmla="*/ 67 h 230"/>
                <a:gd name="T10" fmla="*/ 11 w 110"/>
                <a:gd name="T11" fmla="*/ 74 h 230"/>
                <a:gd name="T12" fmla="*/ 75 w 110"/>
                <a:gd name="T13" fmla="*/ 57 h 230"/>
                <a:gd name="T14" fmla="*/ 11 w 110"/>
                <a:gd name="T15" fmla="*/ 91 h 230"/>
                <a:gd name="T16" fmla="*/ 37 w 110"/>
                <a:gd name="T17" fmla="*/ 93 h 230"/>
                <a:gd name="T18" fmla="*/ 44 w 110"/>
                <a:gd name="T19" fmla="*/ 97 h 230"/>
                <a:gd name="T20" fmla="*/ 8 w 110"/>
                <a:gd name="T21" fmla="*/ 120 h 230"/>
                <a:gd name="T22" fmla="*/ 66 w 110"/>
                <a:gd name="T23" fmla="*/ 119 h 230"/>
                <a:gd name="T24" fmla="*/ 7 w 110"/>
                <a:gd name="T25" fmla="*/ 134 h 230"/>
                <a:gd name="T26" fmla="*/ 6 w 110"/>
                <a:gd name="T27" fmla="*/ 139 h 230"/>
                <a:gd name="T28" fmla="*/ 21 w 110"/>
                <a:gd name="T29" fmla="*/ 140 h 230"/>
                <a:gd name="T30" fmla="*/ 60 w 110"/>
                <a:gd name="T31" fmla="*/ 145 h 230"/>
                <a:gd name="T32" fmla="*/ 6 w 110"/>
                <a:gd name="T33" fmla="*/ 163 h 230"/>
                <a:gd name="T34" fmla="*/ 28 w 110"/>
                <a:gd name="T35" fmla="*/ 166 h 230"/>
                <a:gd name="T36" fmla="*/ 62 w 110"/>
                <a:gd name="T37" fmla="*/ 171 h 230"/>
                <a:gd name="T38" fmla="*/ 6 w 110"/>
                <a:gd name="T39" fmla="*/ 184 h 230"/>
                <a:gd name="T40" fmla="*/ 8 w 110"/>
                <a:gd name="T41" fmla="*/ 190 h 230"/>
                <a:gd name="T42" fmla="*/ 49 w 110"/>
                <a:gd name="T43" fmla="*/ 194 h 230"/>
                <a:gd name="T44" fmla="*/ 67 w 110"/>
                <a:gd name="T45" fmla="*/ 196 h 230"/>
                <a:gd name="T46" fmla="*/ 9 w 110"/>
                <a:gd name="T47" fmla="*/ 204 h 230"/>
                <a:gd name="T48" fmla="*/ 23 w 110"/>
                <a:gd name="T49" fmla="*/ 212 h 230"/>
                <a:gd name="T50" fmla="*/ 48 w 110"/>
                <a:gd name="T51" fmla="*/ 221 h 230"/>
                <a:gd name="T52" fmla="*/ 6 w 110"/>
                <a:gd name="T53" fmla="*/ 226 h 230"/>
                <a:gd name="T54" fmla="*/ 49 w 110"/>
                <a:gd name="T55" fmla="*/ 227 h 230"/>
                <a:gd name="T56" fmla="*/ 80 w 110"/>
                <a:gd name="T57" fmla="*/ 221 h 230"/>
                <a:gd name="T58" fmla="*/ 75 w 110"/>
                <a:gd name="T59" fmla="*/ 213 h 230"/>
                <a:gd name="T60" fmla="*/ 84 w 110"/>
                <a:gd name="T61" fmla="*/ 197 h 230"/>
                <a:gd name="T62" fmla="*/ 60 w 110"/>
                <a:gd name="T63" fmla="*/ 189 h 230"/>
                <a:gd name="T64" fmla="*/ 38 w 110"/>
                <a:gd name="T65" fmla="*/ 187 h 230"/>
                <a:gd name="T66" fmla="*/ 63 w 110"/>
                <a:gd name="T67" fmla="*/ 177 h 230"/>
                <a:gd name="T68" fmla="*/ 28 w 110"/>
                <a:gd name="T69" fmla="*/ 159 h 230"/>
                <a:gd name="T70" fmla="*/ 61 w 110"/>
                <a:gd name="T71" fmla="*/ 151 h 230"/>
                <a:gd name="T72" fmla="*/ 87 w 110"/>
                <a:gd name="T73" fmla="*/ 141 h 230"/>
                <a:gd name="T74" fmla="*/ 36 w 110"/>
                <a:gd name="T75" fmla="*/ 133 h 230"/>
                <a:gd name="T76" fmla="*/ 83 w 110"/>
                <a:gd name="T77" fmla="*/ 115 h 230"/>
                <a:gd name="T78" fmla="*/ 24 w 110"/>
                <a:gd name="T79" fmla="*/ 112 h 230"/>
                <a:gd name="T80" fmla="*/ 89 w 110"/>
                <a:gd name="T81" fmla="*/ 83 h 230"/>
                <a:gd name="T82" fmla="*/ 35 w 110"/>
                <a:gd name="T83" fmla="*/ 87 h 230"/>
                <a:gd name="T84" fmla="*/ 91 w 110"/>
                <a:gd name="T85" fmla="*/ 52 h 230"/>
                <a:gd name="T86" fmla="*/ 87 w 110"/>
                <a:gd name="T87" fmla="*/ 47 h 230"/>
                <a:gd name="T88" fmla="*/ 47 w 110"/>
                <a:gd name="T89" fmla="*/ 53 h 230"/>
                <a:gd name="T90" fmla="*/ 96 w 110"/>
                <a:gd name="T91" fmla="*/ 17 h 230"/>
                <a:gd name="T92" fmla="*/ 108 w 110"/>
                <a:gd name="T93" fmla="*/ 6 h 230"/>
                <a:gd name="T94" fmla="*/ 106 w 110"/>
                <a:gd name="T95" fmla="*/ 0 h 230"/>
                <a:gd name="T96" fmla="*/ 69 w 110"/>
                <a:gd name="T97" fmla="*/ 14 h 230"/>
                <a:gd name="T98" fmla="*/ 12 w 110"/>
                <a:gd name="T99" fmla="*/ 3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0" h="230">
                  <a:moveTo>
                    <a:pt x="12" y="36"/>
                  </a:moveTo>
                  <a:cubicBezTo>
                    <a:pt x="11" y="37"/>
                    <a:pt x="10" y="39"/>
                    <a:pt x="10" y="41"/>
                  </a:cubicBezTo>
                  <a:cubicBezTo>
                    <a:pt x="11" y="42"/>
                    <a:pt x="13" y="43"/>
                    <a:pt x="14" y="4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8" y="34"/>
                    <a:pt x="55" y="27"/>
                    <a:pt x="72" y="20"/>
                  </a:cubicBezTo>
                  <a:cubicBezTo>
                    <a:pt x="79" y="18"/>
                    <a:pt x="86" y="15"/>
                    <a:pt x="92" y="12"/>
                  </a:cubicBezTo>
                  <a:cubicBezTo>
                    <a:pt x="86" y="18"/>
                    <a:pt x="79" y="23"/>
                    <a:pt x="74" y="27"/>
                  </a:cubicBezTo>
                  <a:cubicBezTo>
                    <a:pt x="65" y="33"/>
                    <a:pt x="54" y="40"/>
                    <a:pt x="43" y="47"/>
                  </a:cubicBezTo>
                  <a:cubicBezTo>
                    <a:pt x="29" y="57"/>
                    <a:pt x="16" y="65"/>
                    <a:pt x="13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9" y="68"/>
                    <a:pt x="8" y="69"/>
                    <a:pt x="8" y="70"/>
                  </a:cubicBezTo>
                  <a:cubicBezTo>
                    <a:pt x="8" y="72"/>
                    <a:pt x="9" y="74"/>
                    <a:pt x="11" y="74"/>
                  </a:cubicBezTo>
                  <a:cubicBezTo>
                    <a:pt x="11" y="74"/>
                    <a:pt x="14" y="73"/>
                    <a:pt x="14" y="73"/>
                  </a:cubicBezTo>
                  <a:cubicBezTo>
                    <a:pt x="23" y="71"/>
                    <a:pt x="55" y="62"/>
                    <a:pt x="75" y="57"/>
                  </a:cubicBezTo>
                  <a:cubicBezTo>
                    <a:pt x="69" y="60"/>
                    <a:pt x="62" y="65"/>
                    <a:pt x="54" y="69"/>
                  </a:cubicBezTo>
                  <a:cubicBezTo>
                    <a:pt x="35" y="80"/>
                    <a:pt x="14" y="91"/>
                    <a:pt x="11" y="91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13" y="97"/>
                    <a:pt x="24" y="95"/>
                    <a:pt x="37" y="93"/>
                  </a:cubicBezTo>
                  <a:cubicBezTo>
                    <a:pt x="48" y="91"/>
                    <a:pt x="61" y="89"/>
                    <a:pt x="70" y="87"/>
                  </a:cubicBezTo>
                  <a:cubicBezTo>
                    <a:pt x="63" y="90"/>
                    <a:pt x="53" y="94"/>
                    <a:pt x="44" y="97"/>
                  </a:cubicBezTo>
                  <a:cubicBezTo>
                    <a:pt x="39" y="99"/>
                    <a:pt x="0" y="111"/>
                    <a:pt x="5" y="118"/>
                  </a:cubicBezTo>
                  <a:cubicBezTo>
                    <a:pt x="5" y="119"/>
                    <a:pt x="7" y="120"/>
                    <a:pt x="8" y="120"/>
                  </a:cubicBezTo>
                  <a:cubicBezTo>
                    <a:pt x="15" y="118"/>
                    <a:pt x="33" y="118"/>
                    <a:pt x="50" y="118"/>
                  </a:cubicBezTo>
                  <a:cubicBezTo>
                    <a:pt x="56" y="118"/>
                    <a:pt x="61" y="119"/>
                    <a:pt x="66" y="119"/>
                  </a:cubicBezTo>
                  <a:cubicBezTo>
                    <a:pt x="56" y="121"/>
                    <a:pt x="45" y="124"/>
                    <a:pt x="35" y="127"/>
                  </a:cubicBezTo>
                  <a:cubicBezTo>
                    <a:pt x="21" y="130"/>
                    <a:pt x="9" y="133"/>
                    <a:pt x="7" y="134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5"/>
                    <a:pt x="5" y="137"/>
                    <a:pt x="6" y="139"/>
                  </a:cubicBezTo>
                  <a:cubicBezTo>
                    <a:pt x="7" y="140"/>
                    <a:pt x="8" y="140"/>
                    <a:pt x="10" y="140"/>
                  </a:cubicBezTo>
                  <a:cubicBezTo>
                    <a:pt x="12" y="140"/>
                    <a:pt x="16" y="140"/>
                    <a:pt x="21" y="140"/>
                  </a:cubicBezTo>
                  <a:cubicBezTo>
                    <a:pt x="41" y="141"/>
                    <a:pt x="80" y="141"/>
                    <a:pt x="80" y="143"/>
                  </a:cubicBezTo>
                  <a:cubicBezTo>
                    <a:pt x="80" y="143"/>
                    <a:pt x="62" y="145"/>
                    <a:pt x="60" y="145"/>
                  </a:cubicBezTo>
                  <a:cubicBezTo>
                    <a:pt x="52" y="146"/>
                    <a:pt x="19" y="151"/>
                    <a:pt x="9" y="157"/>
                  </a:cubicBezTo>
                  <a:cubicBezTo>
                    <a:pt x="6" y="159"/>
                    <a:pt x="5" y="162"/>
                    <a:pt x="6" y="163"/>
                  </a:cubicBezTo>
                  <a:cubicBezTo>
                    <a:pt x="7" y="164"/>
                    <a:pt x="7" y="164"/>
                    <a:pt x="8" y="164"/>
                  </a:cubicBezTo>
                  <a:cubicBezTo>
                    <a:pt x="11" y="165"/>
                    <a:pt x="18" y="166"/>
                    <a:pt x="28" y="166"/>
                  </a:cubicBezTo>
                  <a:cubicBezTo>
                    <a:pt x="41" y="166"/>
                    <a:pt x="58" y="167"/>
                    <a:pt x="70" y="169"/>
                  </a:cubicBezTo>
                  <a:cubicBezTo>
                    <a:pt x="67" y="170"/>
                    <a:pt x="65" y="170"/>
                    <a:pt x="62" y="171"/>
                  </a:cubicBezTo>
                  <a:cubicBezTo>
                    <a:pt x="43" y="173"/>
                    <a:pt x="17" y="178"/>
                    <a:pt x="6" y="184"/>
                  </a:cubicBezTo>
                  <a:cubicBezTo>
                    <a:pt x="6" y="184"/>
                    <a:pt x="6" y="184"/>
                    <a:pt x="6" y="184"/>
                  </a:cubicBezTo>
                  <a:cubicBezTo>
                    <a:pt x="4" y="185"/>
                    <a:pt x="4" y="187"/>
                    <a:pt x="5" y="188"/>
                  </a:cubicBezTo>
                  <a:cubicBezTo>
                    <a:pt x="6" y="190"/>
                    <a:pt x="7" y="190"/>
                    <a:pt x="8" y="190"/>
                  </a:cubicBezTo>
                  <a:cubicBezTo>
                    <a:pt x="14" y="191"/>
                    <a:pt x="25" y="192"/>
                    <a:pt x="38" y="193"/>
                  </a:cubicBezTo>
                  <a:cubicBezTo>
                    <a:pt x="41" y="194"/>
                    <a:pt x="45" y="194"/>
                    <a:pt x="49" y="194"/>
                  </a:cubicBezTo>
                  <a:cubicBezTo>
                    <a:pt x="53" y="195"/>
                    <a:pt x="57" y="195"/>
                    <a:pt x="60" y="195"/>
                  </a:cubicBezTo>
                  <a:cubicBezTo>
                    <a:pt x="62" y="195"/>
                    <a:pt x="65" y="195"/>
                    <a:pt x="67" y="196"/>
                  </a:cubicBezTo>
                  <a:cubicBezTo>
                    <a:pt x="55" y="198"/>
                    <a:pt x="38" y="200"/>
                    <a:pt x="25" y="202"/>
                  </a:cubicBezTo>
                  <a:cubicBezTo>
                    <a:pt x="20" y="203"/>
                    <a:pt x="12" y="203"/>
                    <a:pt x="9" y="204"/>
                  </a:cubicBezTo>
                  <a:cubicBezTo>
                    <a:pt x="6" y="205"/>
                    <a:pt x="6" y="207"/>
                    <a:pt x="6" y="208"/>
                  </a:cubicBezTo>
                  <a:cubicBezTo>
                    <a:pt x="7" y="212"/>
                    <a:pt x="20" y="212"/>
                    <a:pt x="23" y="212"/>
                  </a:cubicBezTo>
                  <a:cubicBezTo>
                    <a:pt x="37" y="213"/>
                    <a:pt x="59" y="214"/>
                    <a:pt x="70" y="218"/>
                  </a:cubicBezTo>
                  <a:cubicBezTo>
                    <a:pt x="63" y="219"/>
                    <a:pt x="56" y="220"/>
                    <a:pt x="48" y="221"/>
                  </a:cubicBezTo>
                  <a:cubicBezTo>
                    <a:pt x="37" y="222"/>
                    <a:pt x="24" y="222"/>
                    <a:pt x="9" y="223"/>
                  </a:cubicBezTo>
                  <a:cubicBezTo>
                    <a:pt x="7" y="223"/>
                    <a:pt x="6" y="225"/>
                    <a:pt x="6" y="226"/>
                  </a:cubicBezTo>
                  <a:cubicBezTo>
                    <a:pt x="6" y="228"/>
                    <a:pt x="8" y="230"/>
                    <a:pt x="9" y="229"/>
                  </a:cubicBezTo>
                  <a:cubicBezTo>
                    <a:pt x="25" y="229"/>
                    <a:pt x="38" y="228"/>
                    <a:pt x="49" y="227"/>
                  </a:cubicBezTo>
                  <a:cubicBezTo>
                    <a:pt x="60" y="226"/>
                    <a:pt x="70" y="224"/>
                    <a:pt x="79" y="222"/>
                  </a:cubicBezTo>
                  <a:cubicBezTo>
                    <a:pt x="79" y="222"/>
                    <a:pt x="80" y="222"/>
                    <a:pt x="80" y="221"/>
                  </a:cubicBezTo>
                  <a:cubicBezTo>
                    <a:pt x="82" y="220"/>
                    <a:pt x="82" y="218"/>
                    <a:pt x="81" y="217"/>
                  </a:cubicBezTo>
                  <a:cubicBezTo>
                    <a:pt x="80" y="216"/>
                    <a:pt x="78" y="214"/>
                    <a:pt x="75" y="213"/>
                  </a:cubicBezTo>
                  <a:cubicBezTo>
                    <a:pt x="64" y="209"/>
                    <a:pt x="42" y="207"/>
                    <a:pt x="39" y="207"/>
                  </a:cubicBezTo>
                  <a:cubicBezTo>
                    <a:pt x="45" y="206"/>
                    <a:pt x="81" y="201"/>
                    <a:pt x="84" y="197"/>
                  </a:cubicBezTo>
                  <a:cubicBezTo>
                    <a:pt x="85" y="196"/>
                    <a:pt x="84" y="193"/>
                    <a:pt x="82" y="192"/>
                  </a:cubicBezTo>
                  <a:cubicBezTo>
                    <a:pt x="77" y="190"/>
                    <a:pt x="66" y="189"/>
                    <a:pt x="60" y="189"/>
                  </a:cubicBezTo>
                  <a:cubicBezTo>
                    <a:pt x="57" y="188"/>
                    <a:pt x="53" y="188"/>
                    <a:pt x="50" y="188"/>
                  </a:cubicBezTo>
                  <a:cubicBezTo>
                    <a:pt x="47" y="188"/>
                    <a:pt x="42" y="187"/>
                    <a:pt x="38" y="187"/>
                  </a:cubicBezTo>
                  <a:cubicBezTo>
                    <a:pt x="31" y="186"/>
                    <a:pt x="24" y="186"/>
                    <a:pt x="19" y="186"/>
                  </a:cubicBezTo>
                  <a:cubicBezTo>
                    <a:pt x="31" y="182"/>
                    <a:pt x="49" y="179"/>
                    <a:pt x="63" y="177"/>
                  </a:cubicBezTo>
                  <a:cubicBezTo>
                    <a:pt x="66" y="176"/>
                    <a:pt x="81" y="175"/>
                    <a:pt x="83" y="173"/>
                  </a:cubicBezTo>
                  <a:cubicBezTo>
                    <a:pt x="92" y="161"/>
                    <a:pt x="32" y="160"/>
                    <a:pt x="28" y="159"/>
                  </a:cubicBezTo>
                  <a:cubicBezTo>
                    <a:pt x="25" y="159"/>
                    <a:pt x="23" y="159"/>
                    <a:pt x="20" y="159"/>
                  </a:cubicBezTo>
                  <a:cubicBezTo>
                    <a:pt x="31" y="156"/>
                    <a:pt x="49" y="153"/>
                    <a:pt x="61" y="151"/>
                  </a:cubicBezTo>
                  <a:cubicBezTo>
                    <a:pt x="67" y="150"/>
                    <a:pt x="72" y="149"/>
                    <a:pt x="75" y="149"/>
                  </a:cubicBezTo>
                  <a:cubicBezTo>
                    <a:pt x="84" y="147"/>
                    <a:pt x="87" y="144"/>
                    <a:pt x="87" y="141"/>
                  </a:cubicBezTo>
                  <a:cubicBezTo>
                    <a:pt x="85" y="136"/>
                    <a:pt x="54" y="135"/>
                    <a:pt x="31" y="134"/>
                  </a:cubicBezTo>
                  <a:cubicBezTo>
                    <a:pt x="33" y="134"/>
                    <a:pt x="35" y="133"/>
                    <a:pt x="36" y="133"/>
                  </a:cubicBezTo>
                  <a:cubicBezTo>
                    <a:pt x="41" y="132"/>
                    <a:pt x="84" y="123"/>
                    <a:pt x="85" y="119"/>
                  </a:cubicBezTo>
                  <a:cubicBezTo>
                    <a:pt x="86" y="118"/>
                    <a:pt x="85" y="116"/>
                    <a:pt x="83" y="115"/>
                  </a:cubicBezTo>
                  <a:cubicBezTo>
                    <a:pt x="80" y="114"/>
                    <a:pt x="64" y="112"/>
                    <a:pt x="50" y="112"/>
                  </a:cubicBezTo>
                  <a:cubicBezTo>
                    <a:pt x="42" y="112"/>
                    <a:pt x="32" y="112"/>
                    <a:pt x="24" y="112"/>
                  </a:cubicBezTo>
                  <a:cubicBezTo>
                    <a:pt x="31" y="109"/>
                    <a:pt x="39" y="106"/>
                    <a:pt x="46" y="103"/>
                  </a:cubicBezTo>
                  <a:cubicBezTo>
                    <a:pt x="52" y="101"/>
                    <a:pt x="87" y="89"/>
                    <a:pt x="89" y="83"/>
                  </a:cubicBezTo>
                  <a:cubicBezTo>
                    <a:pt x="92" y="75"/>
                    <a:pt x="46" y="85"/>
                    <a:pt x="36" y="87"/>
                  </a:cubicBezTo>
                  <a:cubicBezTo>
                    <a:pt x="35" y="87"/>
                    <a:pt x="35" y="87"/>
                    <a:pt x="35" y="87"/>
                  </a:cubicBezTo>
                  <a:cubicBezTo>
                    <a:pt x="42" y="83"/>
                    <a:pt x="50" y="79"/>
                    <a:pt x="57" y="75"/>
                  </a:cubicBezTo>
                  <a:cubicBezTo>
                    <a:pt x="73" y="66"/>
                    <a:pt x="88" y="56"/>
                    <a:pt x="91" y="52"/>
                  </a:cubicBezTo>
                  <a:cubicBezTo>
                    <a:pt x="91" y="51"/>
                    <a:pt x="92" y="50"/>
                    <a:pt x="91" y="49"/>
                  </a:cubicBezTo>
                  <a:cubicBezTo>
                    <a:pt x="91" y="47"/>
                    <a:pt x="89" y="46"/>
                    <a:pt x="87" y="47"/>
                  </a:cubicBezTo>
                  <a:cubicBezTo>
                    <a:pt x="69" y="51"/>
                    <a:pt x="51" y="57"/>
                    <a:pt x="33" y="61"/>
                  </a:cubicBezTo>
                  <a:cubicBezTo>
                    <a:pt x="37" y="59"/>
                    <a:pt x="42" y="56"/>
                    <a:pt x="47" y="53"/>
                  </a:cubicBezTo>
                  <a:cubicBezTo>
                    <a:pt x="57" y="46"/>
                    <a:pt x="68" y="39"/>
                    <a:pt x="77" y="32"/>
                  </a:cubicBezTo>
                  <a:cubicBezTo>
                    <a:pt x="83" y="28"/>
                    <a:pt x="90" y="22"/>
                    <a:pt x="96" y="17"/>
                  </a:cubicBezTo>
                  <a:cubicBezTo>
                    <a:pt x="101" y="13"/>
                    <a:pt x="105" y="9"/>
                    <a:pt x="108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9" y="6"/>
                    <a:pt x="110" y="4"/>
                    <a:pt x="110" y="2"/>
                  </a:cubicBezTo>
                  <a:cubicBezTo>
                    <a:pt x="109" y="0"/>
                    <a:pt x="107" y="0"/>
                    <a:pt x="10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2" y="1"/>
                    <a:pt x="86" y="8"/>
                    <a:pt x="69" y="14"/>
                  </a:cubicBezTo>
                  <a:cubicBezTo>
                    <a:pt x="53" y="21"/>
                    <a:pt x="36" y="28"/>
                    <a:pt x="30" y="30"/>
                  </a:cubicBezTo>
                  <a:lnTo>
                    <a:pt x="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12CDAB-FED1-4E4D-BD2F-B6033D653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5" y="2095"/>
              <a:ext cx="187" cy="57"/>
            </a:xfrm>
            <a:custGeom>
              <a:avLst/>
              <a:gdLst>
                <a:gd name="T0" fmla="*/ 3 w 79"/>
                <a:gd name="T1" fmla="*/ 0 h 24"/>
                <a:gd name="T2" fmla="*/ 0 w 79"/>
                <a:gd name="T3" fmla="*/ 4 h 24"/>
                <a:gd name="T4" fmla="*/ 3 w 79"/>
                <a:gd name="T5" fmla="*/ 7 h 24"/>
                <a:gd name="T6" fmla="*/ 54 w 79"/>
                <a:gd name="T7" fmla="*/ 16 h 24"/>
                <a:gd name="T8" fmla="*/ 73 w 79"/>
                <a:gd name="T9" fmla="*/ 22 h 24"/>
                <a:gd name="T10" fmla="*/ 78 w 79"/>
                <a:gd name="T11" fmla="*/ 23 h 24"/>
                <a:gd name="T12" fmla="*/ 78 w 79"/>
                <a:gd name="T13" fmla="*/ 19 h 24"/>
                <a:gd name="T14" fmla="*/ 55 w 79"/>
                <a:gd name="T15" fmla="*/ 10 h 24"/>
                <a:gd name="T16" fmla="*/ 3 w 79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24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8" y="7"/>
                    <a:pt x="32" y="11"/>
                    <a:pt x="54" y="16"/>
                  </a:cubicBezTo>
                  <a:cubicBezTo>
                    <a:pt x="73" y="21"/>
                    <a:pt x="72" y="21"/>
                    <a:pt x="73" y="22"/>
                  </a:cubicBezTo>
                  <a:cubicBezTo>
                    <a:pt x="74" y="24"/>
                    <a:pt x="76" y="24"/>
                    <a:pt x="78" y="23"/>
                  </a:cubicBezTo>
                  <a:cubicBezTo>
                    <a:pt x="79" y="22"/>
                    <a:pt x="79" y="20"/>
                    <a:pt x="78" y="19"/>
                  </a:cubicBezTo>
                  <a:cubicBezTo>
                    <a:pt x="76" y="16"/>
                    <a:pt x="76" y="15"/>
                    <a:pt x="55" y="10"/>
                  </a:cubicBezTo>
                  <a:cubicBezTo>
                    <a:pt x="33" y="5"/>
                    <a:pt x="9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66FDBC2-4734-45BF-93F0-6EE6107CE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" y="1483"/>
              <a:ext cx="406" cy="133"/>
            </a:xfrm>
            <a:custGeom>
              <a:avLst/>
              <a:gdLst>
                <a:gd name="T0" fmla="*/ 3 w 171"/>
                <a:gd name="T1" fmla="*/ 0 h 56"/>
                <a:gd name="T2" fmla="*/ 0 w 171"/>
                <a:gd name="T3" fmla="*/ 3 h 56"/>
                <a:gd name="T4" fmla="*/ 3 w 171"/>
                <a:gd name="T5" fmla="*/ 6 h 56"/>
                <a:gd name="T6" fmla="*/ 79 w 171"/>
                <a:gd name="T7" fmla="*/ 28 h 56"/>
                <a:gd name="T8" fmla="*/ 132 w 171"/>
                <a:gd name="T9" fmla="*/ 44 h 56"/>
                <a:gd name="T10" fmla="*/ 137 w 171"/>
                <a:gd name="T11" fmla="*/ 46 h 56"/>
                <a:gd name="T12" fmla="*/ 143 w 171"/>
                <a:gd name="T13" fmla="*/ 47 h 56"/>
                <a:gd name="T14" fmla="*/ 165 w 171"/>
                <a:gd name="T15" fmla="*/ 55 h 56"/>
                <a:gd name="T16" fmla="*/ 170 w 171"/>
                <a:gd name="T17" fmla="*/ 55 h 56"/>
                <a:gd name="T18" fmla="*/ 170 w 171"/>
                <a:gd name="T19" fmla="*/ 51 h 56"/>
                <a:gd name="T20" fmla="*/ 145 w 171"/>
                <a:gd name="T21" fmla="*/ 41 h 56"/>
                <a:gd name="T22" fmla="*/ 140 w 171"/>
                <a:gd name="T23" fmla="*/ 40 h 56"/>
                <a:gd name="T24" fmla="*/ 134 w 171"/>
                <a:gd name="T25" fmla="*/ 38 h 56"/>
                <a:gd name="T26" fmla="*/ 81 w 171"/>
                <a:gd name="T27" fmla="*/ 21 h 56"/>
                <a:gd name="T28" fmla="*/ 3 w 171"/>
                <a:gd name="T2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1" h="5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4" y="6"/>
                    <a:pt x="50" y="19"/>
                    <a:pt x="79" y="28"/>
                  </a:cubicBezTo>
                  <a:cubicBezTo>
                    <a:pt x="104" y="35"/>
                    <a:pt x="127" y="42"/>
                    <a:pt x="132" y="44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8" y="46"/>
                    <a:pt x="140" y="47"/>
                    <a:pt x="143" y="47"/>
                  </a:cubicBezTo>
                  <a:cubicBezTo>
                    <a:pt x="151" y="50"/>
                    <a:pt x="165" y="54"/>
                    <a:pt x="165" y="55"/>
                  </a:cubicBezTo>
                  <a:cubicBezTo>
                    <a:pt x="167" y="56"/>
                    <a:pt x="169" y="56"/>
                    <a:pt x="170" y="55"/>
                  </a:cubicBezTo>
                  <a:cubicBezTo>
                    <a:pt x="171" y="54"/>
                    <a:pt x="171" y="52"/>
                    <a:pt x="170" y="51"/>
                  </a:cubicBezTo>
                  <a:cubicBezTo>
                    <a:pt x="169" y="49"/>
                    <a:pt x="153" y="44"/>
                    <a:pt x="145" y="41"/>
                  </a:cubicBezTo>
                  <a:cubicBezTo>
                    <a:pt x="142" y="40"/>
                    <a:pt x="140" y="40"/>
                    <a:pt x="140" y="40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29" y="36"/>
                    <a:pt x="106" y="29"/>
                    <a:pt x="81" y="21"/>
                  </a:cubicBezTo>
                  <a:cubicBezTo>
                    <a:pt x="51" y="12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C940E1B4-6D4A-4912-ABA7-8CEB1FBA1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" y="1561"/>
              <a:ext cx="38" cy="638"/>
            </a:xfrm>
            <a:custGeom>
              <a:avLst/>
              <a:gdLst>
                <a:gd name="T0" fmla="*/ 16 w 16"/>
                <a:gd name="T1" fmla="*/ 3 h 269"/>
                <a:gd name="T2" fmla="*/ 13 w 16"/>
                <a:gd name="T3" fmla="*/ 0 h 269"/>
                <a:gd name="T4" fmla="*/ 10 w 16"/>
                <a:gd name="T5" fmla="*/ 3 h 269"/>
                <a:gd name="T6" fmla="*/ 5 w 16"/>
                <a:gd name="T7" fmla="*/ 115 h 269"/>
                <a:gd name="T8" fmla="*/ 0 w 16"/>
                <a:gd name="T9" fmla="*/ 266 h 269"/>
                <a:gd name="T10" fmla="*/ 3 w 16"/>
                <a:gd name="T11" fmla="*/ 269 h 269"/>
                <a:gd name="T12" fmla="*/ 6 w 16"/>
                <a:gd name="T13" fmla="*/ 266 h 269"/>
                <a:gd name="T14" fmla="*/ 11 w 16"/>
                <a:gd name="T15" fmla="*/ 116 h 269"/>
                <a:gd name="T16" fmla="*/ 16 w 16"/>
                <a:gd name="T17" fmla="*/ 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69">
                  <a:moveTo>
                    <a:pt x="16" y="3"/>
                  </a:moveTo>
                  <a:cubicBezTo>
                    <a:pt x="16" y="1"/>
                    <a:pt x="15" y="0"/>
                    <a:pt x="13" y="0"/>
                  </a:cubicBezTo>
                  <a:cubicBezTo>
                    <a:pt x="11" y="0"/>
                    <a:pt x="10" y="1"/>
                    <a:pt x="10" y="3"/>
                  </a:cubicBezTo>
                  <a:cubicBezTo>
                    <a:pt x="8" y="46"/>
                    <a:pt x="7" y="82"/>
                    <a:pt x="5" y="115"/>
                  </a:cubicBezTo>
                  <a:cubicBezTo>
                    <a:pt x="3" y="164"/>
                    <a:pt x="0" y="209"/>
                    <a:pt x="0" y="266"/>
                  </a:cubicBezTo>
                  <a:cubicBezTo>
                    <a:pt x="0" y="267"/>
                    <a:pt x="1" y="269"/>
                    <a:pt x="3" y="269"/>
                  </a:cubicBezTo>
                  <a:cubicBezTo>
                    <a:pt x="5" y="269"/>
                    <a:pt x="6" y="267"/>
                    <a:pt x="6" y="266"/>
                  </a:cubicBezTo>
                  <a:cubicBezTo>
                    <a:pt x="7" y="209"/>
                    <a:pt x="9" y="164"/>
                    <a:pt x="11" y="116"/>
                  </a:cubicBezTo>
                  <a:cubicBezTo>
                    <a:pt x="13" y="82"/>
                    <a:pt x="15" y="4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AE132D42-55AA-41D7-8653-762720191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" y="2152"/>
              <a:ext cx="379" cy="76"/>
            </a:xfrm>
            <a:custGeom>
              <a:avLst/>
              <a:gdLst>
                <a:gd name="T0" fmla="*/ 4 w 160"/>
                <a:gd name="T1" fmla="*/ 1 h 32"/>
                <a:gd name="T2" fmla="*/ 1 w 160"/>
                <a:gd name="T3" fmla="*/ 3 h 32"/>
                <a:gd name="T4" fmla="*/ 3 w 160"/>
                <a:gd name="T5" fmla="*/ 7 h 32"/>
                <a:gd name="T6" fmla="*/ 77 w 160"/>
                <a:gd name="T7" fmla="*/ 18 h 32"/>
                <a:gd name="T8" fmla="*/ 112 w 160"/>
                <a:gd name="T9" fmla="*/ 23 h 32"/>
                <a:gd name="T10" fmla="*/ 121 w 160"/>
                <a:gd name="T11" fmla="*/ 25 h 32"/>
                <a:gd name="T12" fmla="*/ 154 w 160"/>
                <a:gd name="T13" fmla="*/ 30 h 32"/>
                <a:gd name="T14" fmla="*/ 158 w 160"/>
                <a:gd name="T15" fmla="*/ 31 h 32"/>
                <a:gd name="T16" fmla="*/ 159 w 160"/>
                <a:gd name="T17" fmla="*/ 26 h 32"/>
                <a:gd name="T18" fmla="*/ 122 w 160"/>
                <a:gd name="T19" fmla="*/ 19 h 32"/>
                <a:gd name="T20" fmla="*/ 113 w 160"/>
                <a:gd name="T21" fmla="*/ 17 h 32"/>
                <a:gd name="T22" fmla="*/ 77 w 160"/>
                <a:gd name="T23" fmla="*/ 12 h 32"/>
                <a:gd name="T24" fmla="*/ 4 w 160"/>
                <a:gd name="T2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0" h="32">
                  <a:moveTo>
                    <a:pt x="4" y="1"/>
                  </a:moveTo>
                  <a:cubicBezTo>
                    <a:pt x="3" y="0"/>
                    <a:pt x="1" y="1"/>
                    <a:pt x="1" y="3"/>
                  </a:cubicBezTo>
                  <a:cubicBezTo>
                    <a:pt x="0" y="5"/>
                    <a:pt x="1" y="6"/>
                    <a:pt x="3" y="7"/>
                  </a:cubicBezTo>
                  <a:cubicBezTo>
                    <a:pt x="12" y="9"/>
                    <a:pt x="48" y="14"/>
                    <a:pt x="77" y="18"/>
                  </a:cubicBezTo>
                  <a:cubicBezTo>
                    <a:pt x="93" y="21"/>
                    <a:pt x="106" y="22"/>
                    <a:pt x="112" y="23"/>
                  </a:cubicBezTo>
                  <a:cubicBezTo>
                    <a:pt x="113" y="24"/>
                    <a:pt x="116" y="24"/>
                    <a:pt x="121" y="25"/>
                  </a:cubicBezTo>
                  <a:cubicBezTo>
                    <a:pt x="133" y="27"/>
                    <a:pt x="153" y="29"/>
                    <a:pt x="154" y="30"/>
                  </a:cubicBezTo>
                  <a:cubicBezTo>
                    <a:pt x="155" y="31"/>
                    <a:pt x="157" y="32"/>
                    <a:pt x="158" y="31"/>
                  </a:cubicBezTo>
                  <a:cubicBezTo>
                    <a:pt x="160" y="30"/>
                    <a:pt x="160" y="28"/>
                    <a:pt x="159" y="26"/>
                  </a:cubicBezTo>
                  <a:cubicBezTo>
                    <a:pt x="158" y="25"/>
                    <a:pt x="136" y="21"/>
                    <a:pt x="122" y="19"/>
                  </a:cubicBezTo>
                  <a:cubicBezTo>
                    <a:pt x="118" y="18"/>
                    <a:pt x="115" y="17"/>
                    <a:pt x="113" y="17"/>
                  </a:cubicBezTo>
                  <a:cubicBezTo>
                    <a:pt x="108" y="16"/>
                    <a:pt x="94" y="14"/>
                    <a:pt x="77" y="12"/>
                  </a:cubicBezTo>
                  <a:cubicBezTo>
                    <a:pt x="49" y="8"/>
                    <a:pt x="13" y="3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930FC57-92A5-4887-B256-76BB318FB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" y="2166"/>
              <a:ext cx="88" cy="591"/>
            </a:xfrm>
            <a:custGeom>
              <a:avLst/>
              <a:gdLst>
                <a:gd name="T0" fmla="*/ 36 w 37"/>
                <a:gd name="T1" fmla="*/ 4 h 249"/>
                <a:gd name="T2" fmla="*/ 34 w 37"/>
                <a:gd name="T3" fmla="*/ 1 h 249"/>
                <a:gd name="T4" fmla="*/ 30 w 37"/>
                <a:gd name="T5" fmla="*/ 3 h 249"/>
                <a:gd name="T6" fmla="*/ 5 w 37"/>
                <a:gd name="T7" fmla="*/ 202 h 249"/>
                <a:gd name="T8" fmla="*/ 0 w 37"/>
                <a:gd name="T9" fmla="*/ 245 h 249"/>
                <a:gd name="T10" fmla="*/ 3 w 37"/>
                <a:gd name="T11" fmla="*/ 249 h 249"/>
                <a:gd name="T12" fmla="*/ 7 w 37"/>
                <a:gd name="T13" fmla="*/ 246 h 249"/>
                <a:gd name="T14" fmla="*/ 11 w 37"/>
                <a:gd name="T15" fmla="*/ 203 h 249"/>
                <a:gd name="T16" fmla="*/ 36 w 37"/>
                <a:gd name="T17" fmla="*/ 4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9">
                  <a:moveTo>
                    <a:pt x="36" y="4"/>
                  </a:moveTo>
                  <a:cubicBezTo>
                    <a:pt x="37" y="2"/>
                    <a:pt x="36" y="1"/>
                    <a:pt x="34" y="1"/>
                  </a:cubicBezTo>
                  <a:cubicBezTo>
                    <a:pt x="32" y="0"/>
                    <a:pt x="30" y="1"/>
                    <a:pt x="30" y="3"/>
                  </a:cubicBezTo>
                  <a:cubicBezTo>
                    <a:pt x="20" y="58"/>
                    <a:pt x="11" y="140"/>
                    <a:pt x="5" y="202"/>
                  </a:cubicBezTo>
                  <a:cubicBezTo>
                    <a:pt x="3" y="218"/>
                    <a:pt x="2" y="232"/>
                    <a:pt x="0" y="245"/>
                  </a:cubicBezTo>
                  <a:cubicBezTo>
                    <a:pt x="0" y="247"/>
                    <a:pt x="1" y="249"/>
                    <a:pt x="3" y="249"/>
                  </a:cubicBezTo>
                  <a:cubicBezTo>
                    <a:pt x="5" y="249"/>
                    <a:pt x="6" y="248"/>
                    <a:pt x="7" y="246"/>
                  </a:cubicBezTo>
                  <a:cubicBezTo>
                    <a:pt x="8" y="234"/>
                    <a:pt x="10" y="219"/>
                    <a:pt x="11" y="203"/>
                  </a:cubicBezTo>
                  <a:cubicBezTo>
                    <a:pt x="18" y="141"/>
                    <a:pt x="26" y="59"/>
                    <a:pt x="3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01FAB975-C3BD-4B8B-BB7F-2A3E4BA48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4" y="2232"/>
              <a:ext cx="93" cy="468"/>
            </a:xfrm>
            <a:custGeom>
              <a:avLst/>
              <a:gdLst>
                <a:gd name="T0" fmla="*/ 38 w 39"/>
                <a:gd name="T1" fmla="*/ 4 h 197"/>
                <a:gd name="T2" fmla="*/ 36 w 39"/>
                <a:gd name="T3" fmla="*/ 1 h 197"/>
                <a:gd name="T4" fmla="*/ 32 w 39"/>
                <a:gd name="T5" fmla="*/ 3 h 197"/>
                <a:gd name="T6" fmla="*/ 24 w 39"/>
                <a:gd name="T7" fmla="*/ 44 h 197"/>
                <a:gd name="T8" fmla="*/ 0 w 39"/>
                <a:gd name="T9" fmla="*/ 193 h 197"/>
                <a:gd name="T10" fmla="*/ 3 w 39"/>
                <a:gd name="T11" fmla="*/ 197 h 197"/>
                <a:gd name="T12" fmla="*/ 6 w 39"/>
                <a:gd name="T13" fmla="*/ 194 h 197"/>
                <a:gd name="T14" fmla="*/ 31 w 39"/>
                <a:gd name="T15" fmla="*/ 45 h 197"/>
                <a:gd name="T16" fmla="*/ 38 w 39"/>
                <a:gd name="T17" fmla="*/ 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97">
                  <a:moveTo>
                    <a:pt x="38" y="4"/>
                  </a:moveTo>
                  <a:cubicBezTo>
                    <a:pt x="39" y="3"/>
                    <a:pt x="38" y="1"/>
                    <a:pt x="36" y="1"/>
                  </a:cubicBezTo>
                  <a:cubicBezTo>
                    <a:pt x="34" y="0"/>
                    <a:pt x="32" y="1"/>
                    <a:pt x="32" y="3"/>
                  </a:cubicBezTo>
                  <a:cubicBezTo>
                    <a:pt x="30" y="16"/>
                    <a:pt x="27" y="30"/>
                    <a:pt x="24" y="44"/>
                  </a:cubicBezTo>
                  <a:cubicBezTo>
                    <a:pt x="14" y="96"/>
                    <a:pt x="5" y="144"/>
                    <a:pt x="0" y="193"/>
                  </a:cubicBezTo>
                  <a:cubicBezTo>
                    <a:pt x="0" y="195"/>
                    <a:pt x="1" y="196"/>
                    <a:pt x="3" y="197"/>
                  </a:cubicBezTo>
                  <a:cubicBezTo>
                    <a:pt x="4" y="197"/>
                    <a:pt x="6" y="196"/>
                    <a:pt x="6" y="194"/>
                  </a:cubicBezTo>
                  <a:cubicBezTo>
                    <a:pt x="12" y="145"/>
                    <a:pt x="21" y="97"/>
                    <a:pt x="31" y="45"/>
                  </a:cubicBezTo>
                  <a:cubicBezTo>
                    <a:pt x="33" y="33"/>
                    <a:pt x="36" y="19"/>
                    <a:pt x="3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DC239B-81F2-434A-80E0-BC154B465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4" y="2688"/>
              <a:ext cx="1812" cy="166"/>
            </a:xfrm>
            <a:custGeom>
              <a:avLst/>
              <a:gdLst>
                <a:gd name="T0" fmla="*/ 3 w 764"/>
                <a:gd name="T1" fmla="*/ 1 h 70"/>
                <a:gd name="T2" fmla="*/ 0 w 764"/>
                <a:gd name="T3" fmla="*/ 4 h 70"/>
                <a:gd name="T4" fmla="*/ 3 w 764"/>
                <a:gd name="T5" fmla="*/ 8 h 70"/>
                <a:gd name="T6" fmla="*/ 183 w 764"/>
                <a:gd name="T7" fmla="*/ 7 h 70"/>
                <a:gd name="T8" fmla="*/ 625 w 764"/>
                <a:gd name="T9" fmla="*/ 9 h 70"/>
                <a:gd name="T10" fmla="*/ 638 w 764"/>
                <a:gd name="T11" fmla="*/ 9 h 70"/>
                <a:gd name="T12" fmla="*/ 517 w 764"/>
                <a:gd name="T13" fmla="*/ 13 h 70"/>
                <a:gd name="T14" fmla="*/ 241 w 764"/>
                <a:gd name="T15" fmla="*/ 22 h 70"/>
                <a:gd name="T16" fmla="*/ 47 w 764"/>
                <a:gd name="T17" fmla="*/ 33 h 70"/>
                <a:gd name="T18" fmla="*/ 47 w 764"/>
                <a:gd name="T19" fmla="*/ 39 h 70"/>
                <a:gd name="T20" fmla="*/ 215 w 764"/>
                <a:gd name="T21" fmla="*/ 33 h 70"/>
                <a:gd name="T22" fmla="*/ 539 w 764"/>
                <a:gd name="T23" fmla="*/ 40 h 70"/>
                <a:gd name="T24" fmla="*/ 530 w 764"/>
                <a:gd name="T25" fmla="*/ 40 h 70"/>
                <a:gd name="T26" fmla="*/ 236 w 764"/>
                <a:gd name="T27" fmla="*/ 60 h 70"/>
                <a:gd name="T28" fmla="*/ 217 w 764"/>
                <a:gd name="T29" fmla="*/ 63 h 70"/>
                <a:gd name="T30" fmla="*/ 215 w 764"/>
                <a:gd name="T31" fmla="*/ 67 h 70"/>
                <a:gd name="T32" fmla="*/ 218 w 764"/>
                <a:gd name="T33" fmla="*/ 70 h 70"/>
                <a:gd name="T34" fmla="*/ 237 w 764"/>
                <a:gd name="T35" fmla="*/ 67 h 70"/>
                <a:gd name="T36" fmla="*/ 530 w 764"/>
                <a:gd name="T37" fmla="*/ 47 h 70"/>
                <a:gd name="T38" fmla="*/ 575 w 764"/>
                <a:gd name="T39" fmla="*/ 47 h 70"/>
                <a:gd name="T40" fmla="*/ 575 w 764"/>
                <a:gd name="T41" fmla="*/ 41 h 70"/>
                <a:gd name="T42" fmla="*/ 573 w 764"/>
                <a:gd name="T43" fmla="*/ 40 h 70"/>
                <a:gd name="T44" fmla="*/ 560 w 764"/>
                <a:gd name="T45" fmla="*/ 37 h 70"/>
                <a:gd name="T46" fmla="*/ 321 w 764"/>
                <a:gd name="T47" fmla="*/ 22 h 70"/>
                <a:gd name="T48" fmla="*/ 517 w 764"/>
                <a:gd name="T49" fmla="*/ 19 h 70"/>
                <a:gd name="T50" fmla="*/ 668 w 764"/>
                <a:gd name="T51" fmla="*/ 14 h 70"/>
                <a:gd name="T52" fmla="*/ 761 w 764"/>
                <a:gd name="T53" fmla="*/ 8 h 70"/>
                <a:gd name="T54" fmla="*/ 763 w 764"/>
                <a:gd name="T55" fmla="*/ 7 h 70"/>
                <a:gd name="T56" fmla="*/ 763 w 764"/>
                <a:gd name="T57" fmla="*/ 2 h 70"/>
                <a:gd name="T58" fmla="*/ 763 w 764"/>
                <a:gd name="T59" fmla="*/ 2 h 70"/>
                <a:gd name="T60" fmla="*/ 759 w 764"/>
                <a:gd name="T61" fmla="*/ 2 h 70"/>
                <a:gd name="T62" fmla="*/ 759 w 764"/>
                <a:gd name="T63" fmla="*/ 2 h 70"/>
                <a:gd name="T64" fmla="*/ 759 w 764"/>
                <a:gd name="T65" fmla="*/ 2 h 70"/>
                <a:gd name="T66" fmla="*/ 682 w 764"/>
                <a:gd name="T67" fmla="*/ 2 h 70"/>
                <a:gd name="T68" fmla="*/ 625 w 764"/>
                <a:gd name="T69" fmla="*/ 2 h 70"/>
                <a:gd name="T70" fmla="*/ 183 w 764"/>
                <a:gd name="T71" fmla="*/ 1 h 70"/>
                <a:gd name="T72" fmla="*/ 3 w 764"/>
                <a:gd name="T73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4" h="70">
                  <a:moveTo>
                    <a:pt x="3" y="1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59" y="8"/>
                    <a:pt x="121" y="8"/>
                    <a:pt x="183" y="7"/>
                  </a:cubicBezTo>
                  <a:cubicBezTo>
                    <a:pt x="330" y="7"/>
                    <a:pt x="473" y="7"/>
                    <a:pt x="625" y="9"/>
                  </a:cubicBezTo>
                  <a:cubicBezTo>
                    <a:pt x="627" y="9"/>
                    <a:pt x="632" y="9"/>
                    <a:pt x="638" y="9"/>
                  </a:cubicBezTo>
                  <a:cubicBezTo>
                    <a:pt x="581" y="11"/>
                    <a:pt x="523" y="13"/>
                    <a:pt x="517" y="13"/>
                  </a:cubicBezTo>
                  <a:cubicBezTo>
                    <a:pt x="414" y="7"/>
                    <a:pt x="327" y="15"/>
                    <a:pt x="241" y="22"/>
                  </a:cubicBezTo>
                  <a:cubicBezTo>
                    <a:pt x="178" y="28"/>
                    <a:pt x="115" y="33"/>
                    <a:pt x="47" y="33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108" y="39"/>
                    <a:pt x="162" y="36"/>
                    <a:pt x="215" y="33"/>
                  </a:cubicBezTo>
                  <a:cubicBezTo>
                    <a:pt x="316" y="28"/>
                    <a:pt x="411" y="22"/>
                    <a:pt x="539" y="40"/>
                  </a:cubicBezTo>
                  <a:cubicBezTo>
                    <a:pt x="530" y="40"/>
                    <a:pt x="530" y="40"/>
                    <a:pt x="530" y="40"/>
                  </a:cubicBezTo>
                  <a:cubicBezTo>
                    <a:pt x="427" y="40"/>
                    <a:pt x="355" y="40"/>
                    <a:pt x="236" y="60"/>
                  </a:cubicBezTo>
                  <a:cubicBezTo>
                    <a:pt x="217" y="63"/>
                    <a:pt x="217" y="63"/>
                    <a:pt x="217" y="63"/>
                  </a:cubicBezTo>
                  <a:cubicBezTo>
                    <a:pt x="216" y="64"/>
                    <a:pt x="214" y="65"/>
                    <a:pt x="215" y="67"/>
                  </a:cubicBezTo>
                  <a:cubicBezTo>
                    <a:pt x="215" y="69"/>
                    <a:pt x="217" y="70"/>
                    <a:pt x="218" y="70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356" y="46"/>
                    <a:pt x="427" y="47"/>
                    <a:pt x="530" y="47"/>
                  </a:cubicBezTo>
                  <a:cubicBezTo>
                    <a:pt x="546" y="47"/>
                    <a:pt x="563" y="47"/>
                    <a:pt x="575" y="47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4" y="41"/>
                    <a:pt x="574" y="40"/>
                    <a:pt x="573" y="40"/>
                  </a:cubicBezTo>
                  <a:cubicBezTo>
                    <a:pt x="569" y="39"/>
                    <a:pt x="561" y="37"/>
                    <a:pt x="560" y="37"/>
                  </a:cubicBezTo>
                  <a:cubicBezTo>
                    <a:pt x="467" y="23"/>
                    <a:pt x="392" y="20"/>
                    <a:pt x="321" y="22"/>
                  </a:cubicBezTo>
                  <a:cubicBezTo>
                    <a:pt x="382" y="18"/>
                    <a:pt x="446" y="15"/>
                    <a:pt x="517" y="19"/>
                  </a:cubicBezTo>
                  <a:cubicBezTo>
                    <a:pt x="524" y="20"/>
                    <a:pt x="602" y="17"/>
                    <a:pt x="668" y="14"/>
                  </a:cubicBezTo>
                  <a:cubicBezTo>
                    <a:pt x="713" y="12"/>
                    <a:pt x="753" y="10"/>
                    <a:pt x="761" y="8"/>
                  </a:cubicBezTo>
                  <a:cubicBezTo>
                    <a:pt x="762" y="8"/>
                    <a:pt x="763" y="8"/>
                    <a:pt x="763" y="7"/>
                  </a:cubicBezTo>
                  <a:cubicBezTo>
                    <a:pt x="764" y="6"/>
                    <a:pt x="764" y="4"/>
                    <a:pt x="763" y="2"/>
                  </a:cubicBezTo>
                  <a:cubicBezTo>
                    <a:pt x="763" y="2"/>
                    <a:pt x="763" y="2"/>
                    <a:pt x="763" y="2"/>
                  </a:cubicBezTo>
                  <a:cubicBezTo>
                    <a:pt x="763" y="2"/>
                    <a:pt x="761" y="2"/>
                    <a:pt x="759" y="2"/>
                  </a:cubicBezTo>
                  <a:cubicBezTo>
                    <a:pt x="759" y="2"/>
                    <a:pt x="759" y="2"/>
                    <a:pt x="759" y="2"/>
                  </a:cubicBezTo>
                  <a:cubicBezTo>
                    <a:pt x="759" y="2"/>
                    <a:pt x="759" y="2"/>
                    <a:pt x="759" y="2"/>
                  </a:cubicBezTo>
                  <a:cubicBezTo>
                    <a:pt x="748" y="2"/>
                    <a:pt x="713" y="2"/>
                    <a:pt x="682" y="2"/>
                  </a:cubicBezTo>
                  <a:cubicBezTo>
                    <a:pt x="655" y="2"/>
                    <a:pt x="631" y="2"/>
                    <a:pt x="625" y="2"/>
                  </a:cubicBezTo>
                  <a:cubicBezTo>
                    <a:pt x="474" y="0"/>
                    <a:pt x="330" y="1"/>
                    <a:pt x="183" y="1"/>
                  </a:cubicBezTo>
                  <a:cubicBezTo>
                    <a:pt x="126" y="1"/>
                    <a:pt x="68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26D09548-15D6-4FB9-8EED-7430CAB3E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" y="2512"/>
              <a:ext cx="208" cy="178"/>
            </a:xfrm>
            <a:custGeom>
              <a:avLst/>
              <a:gdLst>
                <a:gd name="T0" fmla="*/ 85 w 88"/>
                <a:gd name="T1" fmla="*/ 3 h 75"/>
                <a:gd name="T2" fmla="*/ 82 w 88"/>
                <a:gd name="T3" fmla="*/ 0 h 75"/>
                <a:gd name="T4" fmla="*/ 79 w 88"/>
                <a:gd name="T5" fmla="*/ 4 h 75"/>
                <a:gd name="T6" fmla="*/ 36 w 88"/>
                <a:gd name="T7" fmla="*/ 28 h 75"/>
                <a:gd name="T8" fmla="*/ 3 w 88"/>
                <a:gd name="T9" fmla="*/ 49 h 75"/>
                <a:gd name="T10" fmla="*/ 4 w 88"/>
                <a:gd name="T11" fmla="*/ 54 h 75"/>
                <a:gd name="T12" fmla="*/ 5 w 88"/>
                <a:gd name="T13" fmla="*/ 53 h 75"/>
                <a:gd name="T14" fmla="*/ 12 w 88"/>
                <a:gd name="T15" fmla="*/ 52 h 75"/>
                <a:gd name="T16" fmla="*/ 77 w 88"/>
                <a:gd name="T17" fmla="*/ 38 h 75"/>
                <a:gd name="T18" fmla="*/ 76 w 88"/>
                <a:gd name="T19" fmla="*/ 39 h 75"/>
                <a:gd name="T20" fmla="*/ 57 w 88"/>
                <a:gd name="T21" fmla="*/ 49 h 75"/>
                <a:gd name="T22" fmla="*/ 33 w 88"/>
                <a:gd name="T23" fmla="*/ 57 h 75"/>
                <a:gd name="T24" fmla="*/ 4 w 88"/>
                <a:gd name="T25" fmla="*/ 73 h 75"/>
                <a:gd name="T26" fmla="*/ 8 w 88"/>
                <a:gd name="T27" fmla="*/ 75 h 75"/>
                <a:gd name="T28" fmla="*/ 45 w 88"/>
                <a:gd name="T29" fmla="*/ 68 h 75"/>
                <a:gd name="T30" fmla="*/ 85 w 88"/>
                <a:gd name="T31" fmla="*/ 66 h 75"/>
                <a:gd name="T32" fmla="*/ 88 w 88"/>
                <a:gd name="T33" fmla="*/ 62 h 75"/>
                <a:gd name="T34" fmla="*/ 85 w 88"/>
                <a:gd name="T35" fmla="*/ 59 h 75"/>
                <a:gd name="T36" fmla="*/ 44 w 88"/>
                <a:gd name="T37" fmla="*/ 62 h 75"/>
                <a:gd name="T38" fmla="*/ 38 w 88"/>
                <a:gd name="T39" fmla="*/ 63 h 75"/>
                <a:gd name="T40" fmla="*/ 60 w 88"/>
                <a:gd name="T41" fmla="*/ 54 h 75"/>
                <a:gd name="T42" fmla="*/ 88 w 88"/>
                <a:gd name="T43" fmla="*/ 36 h 75"/>
                <a:gd name="T44" fmla="*/ 77 w 88"/>
                <a:gd name="T45" fmla="*/ 31 h 75"/>
                <a:gd name="T46" fmla="*/ 21 w 88"/>
                <a:gd name="T47" fmla="*/ 43 h 75"/>
                <a:gd name="T48" fmla="*/ 39 w 88"/>
                <a:gd name="T49" fmla="*/ 34 h 75"/>
                <a:gd name="T50" fmla="*/ 85 w 88"/>
                <a:gd name="T51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8" h="75">
                  <a:moveTo>
                    <a:pt x="85" y="3"/>
                  </a:moveTo>
                  <a:cubicBezTo>
                    <a:pt x="85" y="1"/>
                    <a:pt x="83" y="0"/>
                    <a:pt x="82" y="0"/>
                  </a:cubicBezTo>
                  <a:cubicBezTo>
                    <a:pt x="80" y="1"/>
                    <a:pt x="79" y="3"/>
                    <a:pt x="79" y="4"/>
                  </a:cubicBezTo>
                  <a:cubicBezTo>
                    <a:pt x="80" y="7"/>
                    <a:pt x="57" y="18"/>
                    <a:pt x="36" y="28"/>
                  </a:cubicBezTo>
                  <a:cubicBezTo>
                    <a:pt x="32" y="31"/>
                    <a:pt x="10" y="42"/>
                    <a:pt x="3" y="49"/>
                  </a:cubicBezTo>
                  <a:cubicBezTo>
                    <a:pt x="1" y="51"/>
                    <a:pt x="0" y="53"/>
                    <a:pt x="4" y="54"/>
                  </a:cubicBezTo>
                  <a:cubicBezTo>
                    <a:pt x="4" y="54"/>
                    <a:pt x="5" y="54"/>
                    <a:pt x="5" y="53"/>
                  </a:cubicBezTo>
                  <a:cubicBezTo>
                    <a:pt x="7" y="53"/>
                    <a:pt x="9" y="53"/>
                    <a:pt x="12" y="52"/>
                  </a:cubicBezTo>
                  <a:cubicBezTo>
                    <a:pt x="28" y="48"/>
                    <a:pt x="63" y="39"/>
                    <a:pt x="77" y="38"/>
                  </a:cubicBezTo>
                  <a:cubicBezTo>
                    <a:pt x="77" y="38"/>
                    <a:pt x="76" y="38"/>
                    <a:pt x="76" y="39"/>
                  </a:cubicBezTo>
                  <a:cubicBezTo>
                    <a:pt x="71" y="42"/>
                    <a:pt x="64" y="45"/>
                    <a:pt x="57" y="49"/>
                  </a:cubicBezTo>
                  <a:cubicBezTo>
                    <a:pt x="49" y="53"/>
                    <a:pt x="41" y="55"/>
                    <a:pt x="33" y="57"/>
                  </a:cubicBezTo>
                  <a:cubicBezTo>
                    <a:pt x="28" y="59"/>
                    <a:pt x="0" y="67"/>
                    <a:pt x="4" y="73"/>
                  </a:cubicBezTo>
                  <a:cubicBezTo>
                    <a:pt x="5" y="75"/>
                    <a:pt x="6" y="75"/>
                    <a:pt x="8" y="75"/>
                  </a:cubicBezTo>
                  <a:cubicBezTo>
                    <a:pt x="20" y="72"/>
                    <a:pt x="32" y="70"/>
                    <a:pt x="45" y="68"/>
                  </a:cubicBezTo>
                  <a:cubicBezTo>
                    <a:pt x="57" y="67"/>
                    <a:pt x="71" y="66"/>
                    <a:pt x="85" y="66"/>
                  </a:cubicBezTo>
                  <a:cubicBezTo>
                    <a:pt x="87" y="66"/>
                    <a:pt x="88" y="64"/>
                    <a:pt x="88" y="62"/>
                  </a:cubicBezTo>
                  <a:cubicBezTo>
                    <a:pt x="88" y="61"/>
                    <a:pt x="87" y="59"/>
                    <a:pt x="85" y="59"/>
                  </a:cubicBezTo>
                  <a:cubicBezTo>
                    <a:pt x="70" y="59"/>
                    <a:pt x="57" y="60"/>
                    <a:pt x="44" y="62"/>
                  </a:cubicBezTo>
                  <a:cubicBezTo>
                    <a:pt x="42" y="62"/>
                    <a:pt x="40" y="62"/>
                    <a:pt x="38" y="63"/>
                  </a:cubicBezTo>
                  <a:cubicBezTo>
                    <a:pt x="45" y="61"/>
                    <a:pt x="52" y="58"/>
                    <a:pt x="60" y="54"/>
                  </a:cubicBezTo>
                  <a:cubicBezTo>
                    <a:pt x="65" y="52"/>
                    <a:pt x="87" y="42"/>
                    <a:pt x="88" y="36"/>
                  </a:cubicBezTo>
                  <a:cubicBezTo>
                    <a:pt x="88" y="33"/>
                    <a:pt x="83" y="31"/>
                    <a:pt x="77" y="31"/>
                  </a:cubicBezTo>
                  <a:cubicBezTo>
                    <a:pt x="59" y="31"/>
                    <a:pt x="24" y="42"/>
                    <a:pt x="21" y="43"/>
                  </a:cubicBezTo>
                  <a:cubicBezTo>
                    <a:pt x="26" y="40"/>
                    <a:pt x="32" y="37"/>
                    <a:pt x="39" y="34"/>
                  </a:cubicBezTo>
                  <a:cubicBezTo>
                    <a:pt x="62" y="23"/>
                    <a:pt x="87" y="11"/>
                    <a:pt x="8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713861E7-98DB-4F7C-8129-7A5FD6E71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2247"/>
              <a:ext cx="221" cy="320"/>
            </a:xfrm>
            <a:custGeom>
              <a:avLst/>
              <a:gdLst>
                <a:gd name="T0" fmla="*/ 89 w 93"/>
                <a:gd name="T1" fmla="*/ 4 h 135"/>
                <a:gd name="T2" fmla="*/ 87 w 93"/>
                <a:gd name="T3" fmla="*/ 0 h 135"/>
                <a:gd name="T4" fmla="*/ 83 w 93"/>
                <a:gd name="T5" fmla="*/ 2 h 135"/>
                <a:gd name="T6" fmla="*/ 56 w 93"/>
                <a:gd name="T7" fmla="*/ 23 h 135"/>
                <a:gd name="T8" fmla="*/ 3 w 93"/>
                <a:gd name="T9" fmla="*/ 57 h 135"/>
                <a:gd name="T10" fmla="*/ 4 w 93"/>
                <a:gd name="T11" fmla="*/ 60 h 135"/>
                <a:gd name="T12" fmla="*/ 3 w 93"/>
                <a:gd name="T13" fmla="*/ 57 h 135"/>
                <a:gd name="T14" fmla="*/ 1 w 93"/>
                <a:gd name="T15" fmla="*/ 61 h 135"/>
                <a:gd name="T16" fmla="*/ 4 w 93"/>
                <a:gd name="T17" fmla="*/ 63 h 135"/>
                <a:gd name="T18" fmla="*/ 40 w 93"/>
                <a:gd name="T19" fmla="*/ 56 h 135"/>
                <a:gd name="T20" fmla="*/ 80 w 93"/>
                <a:gd name="T21" fmla="*/ 46 h 135"/>
                <a:gd name="T22" fmla="*/ 37 w 93"/>
                <a:gd name="T23" fmla="*/ 72 h 135"/>
                <a:gd name="T24" fmla="*/ 4 w 93"/>
                <a:gd name="T25" fmla="*/ 93 h 135"/>
                <a:gd name="T26" fmla="*/ 6 w 93"/>
                <a:gd name="T27" fmla="*/ 95 h 135"/>
                <a:gd name="T28" fmla="*/ 4 w 93"/>
                <a:gd name="T29" fmla="*/ 93 h 135"/>
                <a:gd name="T30" fmla="*/ 4 w 93"/>
                <a:gd name="T31" fmla="*/ 97 h 135"/>
                <a:gd name="T32" fmla="*/ 6 w 93"/>
                <a:gd name="T33" fmla="*/ 98 h 135"/>
                <a:gd name="T34" fmla="*/ 6 w 93"/>
                <a:gd name="T35" fmla="*/ 98 h 135"/>
                <a:gd name="T36" fmla="*/ 6 w 93"/>
                <a:gd name="T37" fmla="*/ 98 h 135"/>
                <a:gd name="T38" fmla="*/ 7 w 93"/>
                <a:gd name="T39" fmla="*/ 98 h 135"/>
                <a:gd name="T40" fmla="*/ 39 w 93"/>
                <a:gd name="T41" fmla="*/ 92 h 135"/>
                <a:gd name="T42" fmla="*/ 83 w 93"/>
                <a:gd name="T43" fmla="*/ 82 h 135"/>
                <a:gd name="T44" fmla="*/ 69 w 93"/>
                <a:gd name="T45" fmla="*/ 91 h 135"/>
                <a:gd name="T46" fmla="*/ 59 w 93"/>
                <a:gd name="T47" fmla="*/ 97 h 135"/>
                <a:gd name="T48" fmla="*/ 37 w 93"/>
                <a:gd name="T49" fmla="*/ 110 h 135"/>
                <a:gd name="T50" fmla="*/ 7 w 93"/>
                <a:gd name="T51" fmla="*/ 128 h 135"/>
                <a:gd name="T52" fmla="*/ 8 w 93"/>
                <a:gd name="T53" fmla="*/ 131 h 135"/>
                <a:gd name="T54" fmla="*/ 7 w 93"/>
                <a:gd name="T55" fmla="*/ 128 h 135"/>
                <a:gd name="T56" fmla="*/ 6 w 93"/>
                <a:gd name="T57" fmla="*/ 133 h 135"/>
                <a:gd name="T58" fmla="*/ 9 w 93"/>
                <a:gd name="T59" fmla="*/ 134 h 135"/>
                <a:gd name="T60" fmla="*/ 47 w 93"/>
                <a:gd name="T61" fmla="*/ 127 h 135"/>
                <a:gd name="T62" fmla="*/ 68 w 93"/>
                <a:gd name="T63" fmla="*/ 122 h 135"/>
                <a:gd name="T64" fmla="*/ 76 w 93"/>
                <a:gd name="T65" fmla="*/ 120 h 135"/>
                <a:gd name="T66" fmla="*/ 87 w 93"/>
                <a:gd name="T67" fmla="*/ 119 h 135"/>
                <a:gd name="T68" fmla="*/ 91 w 93"/>
                <a:gd name="T69" fmla="*/ 117 h 135"/>
                <a:gd name="T70" fmla="*/ 89 w 93"/>
                <a:gd name="T71" fmla="*/ 113 h 135"/>
                <a:gd name="T72" fmla="*/ 74 w 93"/>
                <a:gd name="T73" fmla="*/ 114 h 135"/>
                <a:gd name="T74" fmla="*/ 67 w 93"/>
                <a:gd name="T75" fmla="*/ 116 h 135"/>
                <a:gd name="T76" fmla="*/ 46 w 93"/>
                <a:gd name="T77" fmla="*/ 121 h 135"/>
                <a:gd name="T78" fmla="*/ 26 w 93"/>
                <a:gd name="T79" fmla="*/ 125 h 135"/>
                <a:gd name="T80" fmla="*/ 40 w 93"/>
                <a:gd name="T81" fmla="*/ 116 h 135"/>
                <a:gd name="T82" fmla="*/ 62 w 93"/>
                <a:gd name="T83" fmla="*/ 103 h 135"/>
                <a:gd name="T84" fmla="*/ 72 w 93"/>
                <a:gd name="T85" fmla="*/ 97 h 135"/>
                <a:gd name="T86" fmla="*/ 92 w 93"/>
                <a:gd name="T87" fmla="*/ 81 h 135"/>
                <a:gd name="T88" fmla="*/ 92 w 93"/>
                <a:gd name="T89" fmla="*/ 81 h 135"/>
                <a:gd name="T90" fmla="*/ 92 w 93"/>
                <a:gd name="T91" fmla="*/ 81 h 135"/>
                <a:gd name="T92" fmla="*/ 92 w 93"/>
                <a:gd name="T93" fmla="*/ 81 h 135"/>
                <a:gd name="T94" fmla="*/ 92 w 93"/>
                <a:gd name="T95" fmla="*/ 81 h 135"/>
                <a:gd name="T96" fmla="*/ 90 w 93"/>
                <a:gd name="T97" fmla="*/ 76 h 135"/>
                <a:gd name="T98" fmla="*/ 37 w 93"/>
                <a:gd name="T99" fmla="*/ 85 h 135"/>
                <a:gd name="T100" fmla="*/ 20 w 93"/>
                <a:gd name="T101" fmla="*/ 89 h 135"/>
                <a:gd name="T102" fmla="*/ 40 w 93"/>
                <a:gd name="T103" fmla="*/ 78 h 135"/>
                <a:gd name="T104" fmla="*/ 90 w 93"/>
                <a:gd name="T105" fmla="*/ 43 h 135"/>
                <a:gd name="T106" fmla="*/ 90 w 93"/>
                <a:gd name="T107" fmla="*/ 42 h 135"/>
                <a:gd name="T108" fmla="*/ 87 w 93"/>
                <a:gd name="T109" fmla="*/ 39 h 135"/>
                <a:gd name="T110" fmla="*/ 87 w 93"/>
                <a:gd name="T111" fmla="*/ 39 h 135"/>
                <a:gd name="T112" fmla="*/ 38 w 93"/>
                <a:gd name="T113" fmla="*/ 50 h 135"/>
                <a:gd name="T114" fmla="*/ 19 w 93"/>
                <a:gd name="T115" fmla="*/ 55 h 135"/>
                <a:gd name="T116" fmla="*/ 60 w 93"/>
                <a:gd name="T117" fmla="*/ 29 h 135"/>
                <a:gd name="T118" fmla="*/ 89 w 93"/>
                <a:gd name="T119" fmla="*/ 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3" h="135">
                  <a:moveTo>
                    <a:pt x="89" y="4"/>
                  </a:moveTo>
                  <a:cubicBezTo>
                    <a:pt x="90" y="2"/>
                    <a:pt x="88" y="0"/>
                    <a:pt x="87" y="0"/>
                  </a:cubicBezTo>
                  <a:cubicBezTo>
                    <a:pt x="85" y="0"/>
                    <a:pt x="83" y="1"/>
                    <a:pt x="83" y="2"/>
                  </a:cubicBezTo>
                  <a:cubicBezTo>
                    <a:pt x="83" y="4"/>
                    <a:pt x="71" y="13"/>
                    <a:pt x="56" y="23"/>
                  </a:cubicBezTo>
                  <a:cubicBezTo>
                    <a:pt x="35" y="38"/>
                    <a:pt x="10" y="54"/>
                    <a:pt x="3" y="57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1" y="58"/>
                    <a:pt x="0" y="60"/>
                    <a:pt x="1" y="61"/>
                  </a:cubicBezTo>
                  <a:cubicBezTo>
                    <a:pt x="2" y="63"/>
                    <a:pt x="3" y="63"/>
                    <a:pt x="4" y="63"/>
                  </a:cubicBezTo>
                  <a:cubicBezTo>
                    <a:pt x="18" y="63"/>
                    <a:pt x="29" y="59"/>
                    <a:pt x="40" y="56"/>
                  </a:cubicBezTo>
                  <a:cubicBezTo>
                    <a:pt x="51" y="52"/>
                    <a:pt x="63" y="49"/>
                    <a:pt x="80" y="46"/>
                  </a:cubicBezTo>
                  <a:cubicBezTo>
                    <a:pt x="73" y="53"/>
                    <a:pt x="54" y="63"/>
                    <a:pt x="37" y="72"/>
                  </a:cubicBezTo>
                  <a:cubicBezTo>
                    <a:pt x="21" y="81"/>
                    <a:pt x="7" y="89"/>
                    <a:pt x="4" y="93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3" y="94"/>
                    <a:pt x="3" y="96"/>
                    <a:pt x="4" y="97"/>
                  </a:cubicBezTo>
                  <a:cubicBezTo>
                    <a:pt x="5" y="98"/>
                    <a:pt x="6" y="98"/>
                    <a:pt x="6" y="98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10" y="98"/>
                    <a:pt x="24" y="95"/>
                    <a:pt x="39" y="92"/>
                  </a:cubicBezTo>
                  <a:cubicBezTo>
                    <a:pt x="56" y="88"/>
                    <a:pt x="75" y="84"/>
                    <a:pt x="83" y="82"/>
                  </a:cubicBezTo>
                  <a:cubicBezTo>
                    <a:pt x="80" y="85"/>
                    <a:pt x="75" y="88"/>
                    <a:pt x="69" y="91"/>
                  </a:cubicBezTo>
                  <a:cubicBezTo>
                    <a:pt x="66" y="93"/>
                    <a:pt x="63" y="95"/>
                    <a:pt x="59" y="97"/>
                  </a:cubicBezTo>
                  <a:cubicBezTo>
                    <a:pt x="52" y="101"/>
                    <a:pt x="44" y="106"/>
                    <a:pt x="37" y="110"/>
                  </a:cubicBezTo>
                  <a:cubicBezTo>
                    <a:pt x="25" y="118"/>
                    <a:pt x="13" y="125"/>
                    <a:pt x="7" y="128"/>
                  </a:cubicBezTo>
                  <a:cubicBezTo>
                    <a:pt x="8" y="131"/>
                    <a:pt x="8" y="131"/>
                    <a:pt x="8" y="131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5" y="129"/>
                    <a:pt x="5" y="131"/>
                    <a:pt x="6" y="133"/>
                  </a:cubicBezTo>
                  <a:cubicBezTo>
                    <a:pt x="6" y="134"/>
                    <a:pt x="8" y="135"/>
                    <a:pt x="9" y="134"/>
                  </a:cubicBezTo>
                  <a:cubicBezTo>
                    <a:pt x="15" y="133"/>
                    <a:pt x="31" y="130"/>
                    <a:pt x="47" y="127"/>
                  </a:cubicBezTo>
                  <a:cubicBezTo>
                    <a:pt x="54" y="125"/>
                    <a:pt x="62" y="124"/>
                    <a:pt x="68" y="122"/>
                  </a:cubicBezTo>
                  <a:cubicBezTo>
                    <a:pt x="71" y="122"/>
                    <a:pt x="74" y="121"/>
                    <a:pt x="76" y="120"/>
                  </a:cubicBezTo>
                  <a:cubicBezTo>
                    <a:pt x="81" y="119"/>
                    <a:pt x="85" y="118"/>
                    <a:pt x="87" y="119"/>
                  </a:cubicBezTo>
                  <a:cubicBezTo>
                    <a:pt x="89" y="119"/>
                    <a:pt x="91" y="118"/>
                    <a:pt x="91" y="117"/>
                  </a:cubicBezTo>
                  <a:cubicBezTo>
                    <a:pt x="92" y="115"/>
                    <a:pt x="91" y="113"/>
                    <a:pt x="89" y="113"/>
                  </a:cubicBezTo>
                  <a:cubicBezTo>
                    <a:pt x="85" y="111"/>
                    <a:pt x="80" y="113"/>
                    <a:pt x="74" y="114"/>
                  </a:cubicBezTo>
                  <a:cubicBezTo>
                    <a:pt x="72" y="115"/>
                    <a:pt x="69" y="116"/>
                    <a:pt x="67" y="116"/>
                  </a:cubicBezTo>
                  <a:cubicBezTo>
                    <a:pt x="59" y="118"/>
                    <a:pt x="52" y="119"/>
                    <a:pt x="46" y="121"/>
                  </a:cubicBezTo>
                  <a:cubicBezTo>
                    <a:pt x="39" y="122"/>
                    <a:pt x="32" y="123"/>
                    <a:pt x="26" y="125"/>
                  </a:cubicBezTo>
                  <a:cubicBezTo>
                    <a:pt x="31" y="122"/>
                    <a:pt x="36" y="119"/>
                    <a:pt x="40" y="116"/>
                  </a:cubicBezTo>
                  <a:cubicBezTo>
                    <a:pt x="48" y="111"/>
                    <a:pt x="55" y="107"/>
                    <a:pt x="62" y="103"/>
                  </a:cubicBezTo>
                  <a:cubicBezTo>
                    <a:pt x="66" y="101"/>
                    <a:pt x="69" y="99"/>
                    <a:pt x="72" y="97"/>
                  </a:cubicBezTo>
                  <a:cubicBezTo>
                    <a:pt x="82" y="91"/>
                    <a:pt x="90" y="87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93" y="79"/>
                    <a:pt x="92" y="77"/>
                    <a:pt x="90" y="76"/>
                  </a:cubicBezTo>
                  <a:cubicBezTo>
                    <a:pt x="85" y="75"/>
                    <a:pt x="59" y="80"/>
                    <a:pt x="37" y="85"/>
                  </a:cubicBezTo>
                  <a:cubicBezTo>
                    <a:pt x="31" y="87"/>
                    <a:pt x="25" y="88"/>
                    <a:pt x="20" y="89"/>
                  </a:cubicBezTo>
                  <a:cubicBezTo>
                    <a:pt x="26" y="86"/>
                    <a:pt x="33" y="82"/>
                    <a:pt x="40" y="78"/>
                  </a:cubicBezTo>
                  <a:cubicBezTo>
                    <a:pt x="63" y="66"/>
                    <a:pt x="88" y="52"/>
                    <a:pt x="90" y="43"/>
                  </a:cubicBezTo>
                  <a:cubicBezTo>
                    <a:pt x="90" y="43"/>
                    <a:pt x="90" y="43"/>
                    <a:pt x="90" y="42"/>
                  </a:cubicBezTo>
                  <a:cubicBezTo>
                    <a:pt x="90" y="40"/>
                    <a:pt x="89" y="39"/>
                    <a:pt x="87" y="39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65" y="41"/>
                    <a:pt x="51" y="46"/>
                    <a:pt x="38" y="50"/>
                  </a:cubicBezTo>
                  <a:cubicBezTo>
                    <a:pt x="32" y="52"/>
                    <a:pt x="26" y="54"/>
                    <a:pt x="19" y="55"/>
                  </a:cubicBezTo>
                  <a:cubicBezTo>
                    <a:pt x="31" y="48"/>
                    <a:pt x="46" y="38"/>
                    <a:pt x="60" y="29"/>
                  </a:cubicBezTo>
                  <a:cubicBezTo>
                    <a:pt x="75" y="18"/>
                    <a:pt x="89" y="7"/>
                    <a:pt x="8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0E3CAE8C-2BA8-4D72-BD4D-63CA303DD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" y="1914"/>
              <a:ext cx="235" cy="411"/>
            </a:xfrm>
            <a:custGeom>
              <a:avLst/>
              <a:gdLst>
                <a:gd name="T0" fmla="*/ 93 w 99"/>
                <a:gd name="T1" fmla="*/ 1 h 173"/>
                <a:gd name="T2" fmla="*/ 82 w 99"/>
                <a:gd name="T3" fmla="*/ 7 h 173"/>
                <a:gd name="T4" fmla="*/ 15 w 99"/>
                <a:gd name="T5" fmla="*/ 63 h 173"/>
                <a:gd name="T6" fmla="*/ 4 w 99"/>
                <a:gd name="T7" fmla="*/ 85 h 173"/>
                <a:gd name="T8" fmla="*/ 4 w 99"/>
                <a:gd name="T9" fmla="*/ 88 h 173"/>
                <a:gd name="T10" fmla="*/ 70 w 99"/>
                <a:gd name="T11" fmla="*/ 53 h 173"/>
                <a:gd name="T12" fmla="*/ 70 w 99"/>
                <a:gd name="T13" fmla="*/ 53 h 173"/>
                <a:gd name="T14" fmla="*/ 12 w 99"/>
                <a:gd name="T15" fmla="*/ 95 h 173"/>
                <a:gd name="T16" fmla="*/ 0 w 99"/>
                <a:gd name="T17" fmla="*/ 108 h 173"/>
                <a:gd name="T18" fmla="*/ 5 w 99"/>
                <a:gd name="T19" fmla="*/ 111 h 173"/>
                <a:gd name="T20" fmla="*/ 80 w 99"/>
                <a:gd name="T21" fmla="*/ 79 h 173"/>
                <a:gd name="T22" fmla="*/ 16 w 99"/>
                <a:gd name="T23" fmla="*/ 127 h 173"/>
                <a:gd name="T24" fmla="*/ 2 w 99"/>
                <a:gd name="T25" fmla="*/ 139 h 173"/>
                <a:gd name="T26" fmla="*/ 2 w 99"/>
                <a:gd name="T27" fmla="*/ 143 h 173"/>
                <a:gd name="T28" fmla="*/ 14 w 99"/>
                <a:gd name="T29" fmla="*/ 140 h 173"/>
                <a:gd name="T30" fmla="*/ 53 w 99"/>
                <a:gd name="T31" fmla="*/ 135 h 173"/>
                <a:gd name="T32" fmla="*/ 8 w 99"/>
                <a:gd name="T33" fmla="*/ 166 h 173"/>
                <a:gd name="T34" fmla="*/ 8 w 99"/>
                <a:gd name="T35" fmla="*/ 169 h 173"/>
                <a:gd name="T36" fmla="*/ 4 w 99"/>
                <a:gd name="T37" fmla="*/ 170 h 173"/>
                <a:gd name="T38" fmla="*/ 8 w 99"/>
                <a:gd name="T39" fmla="*/ 172 h 173"/>
                <a:gd name="T40" fmla="*/ 12 w 99"/>
                <a:gd name="T41" fmla="*/ 171 h 173"/>
                <a:gd name="T42" fmla="*/ 96 w 99"/>
                <a:gd name="T43" fmla="*/ 146 h 173"/>
                <a:gd name="T44" fmla="*/ 95 w 99"/>
                <a:gd name="T45" fmla="*/ 140 h 173"/>
                <a:gd name="T46" fmla="*/ 57 w 99"/>
                <a:gd name="T47" fmla="*/ 141 h 173"/>
                <a:gd name="T48" fmla="*/ 98 w 99"/>
                <a:gd name="T49" fmla="*/ 104 h 173"/>
                <a:gd name="T50" fmla="*/ 94 w 99"/>
                <a:gd name="T51" fmla="*/ 102 h 173"/>
                <a:gd name="T52" fmla="*/ 27 w 99"/>
                <a:gd name="T53" fmla="*/ 127 h 173"/>
                <a:gd name="T54" fmla="*/ 93 w 99"/>
                <a:gd name="T55" fmla="*/ 76 h 173"/>
                <a:gd name="T56" fmla="*/ 93 w 99"/>
                <a:gd name="T57" fmla="*/ 69 h 173"/>
                <a:gd name="T58" fmla="*/ 93 w 99"/>
                <a:gd name="T59" fmla="*/ 69 h 173"/>
                <a:gd name="T60" fmla="*/ 16 w 99"/>
                <a:gd name="T61" fmla="*/ 100 h 173"/>
                <a:gd name="T62" fmla="*/ 73 w 99"/>
                <a:gd name="T63" fmla="*/ 59 h 173"/>
                <a:gd name="T64" fmla="*/ 96 w 99"/>
                <a:gd name="T65" fmla="*/ 42 h 173"/>
                <a:gd name="T66" fmla="*/ 96 w 99"/>
                <a:gd name="T67" fmla="*/ 41 h 173"/>
                <a:gd name="T68" fmla="*/ 93 w 99"/>
                <a:gd name="T69" fmla="*/ 41 h 173"/>
                <a:gd name="T70" fmla="*/ 75 w 99"/>
                <a:gd name="T71" fmla="*/ 43 h 173"/>
                <a:gd name="T72" fmla="*/ 17 w 99"/>
                <a:gd name="T73" fmla="*/ 74 h 173"/>
                <a:gd name="T74" fmla="*/ 20 w 99"/>
                <a:gd name="T75" fmla="*/ 67 h 173"/>
                <a:gd name="T76" fmla="*/ 86 w 99"/>
                <a:gd name="T77" fmla="*/ 12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173">
                  <a:moveTo>
                    <a:pt x="94" y="6"/>
                  </a:moveTo>
                  <a:cubicBezTo>
                    <a:pt x="95" y="4"/>
                    <a:pt x="95" y="2"/>
                    <a:pt x="93" y="1"/>
                  </a:cubicBezTo>
                  <a:cubicBezTo>
                    <a:pt x="92" y="0"/>
                    <a:pt x="90" y="0"/>
                    <a:pt x="89" y="2"/>
                  </a:cubicBezTo>
                  <a:cubicBezTo>
                    <a:pt x="89" y="2"/>
                    <a:pt x="86" y="4"/>
                    <a:pt x="82" y="7"/>
                  </a:cubicBezTo>
                  <a:cubicBezTo>
                    <a:pt x="65" y="20"/>
                    <a:pt x="26" y="50"/>
                    <a:pt x="18" y="60"/>
                  </a:cubicBezTo>
                  <a:cubicBezTo>
                    <a:pt x="17" y="60"/>
                    <a:pt x="16" y="62"/>
                    <a:pt x="15" y="63"/>
                  </a:cubicBezTo>
                  <a:cubicBezTo>
                    <a:pt x="10" y="70"/>
                    <a:pt x="0" y="81"/>
                    <a:pt x="1" y="86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7"/>
                    <a:pt x="2" y="88"/>
                    <a:pt x="4" y="88"/>
                  </a:cubicBezTo>
                  <a:cubicBezTo>
                    <a:pt x="7" y="88"/>
                    <a:pt x="13" y="84"/>
                    <a:pt x="21" y="79"/>
                  </a:cubicBezTo>
                  <a:cubicBezTo>
                    <a:pt x="33" y="71"/>
                    <a:pt x="51" y="59"/>
                    <a:pt x="70" y="53"/>
                  </a:cubicBezTo>
                  <a:cubicBezTo>
                    <a:pt x="71" y="52"/>
                    <a:pt x="72" y="52"/>
                    <a:pt x="73" y="51"/>
                  </a:cubicBezTo>
                  <a:cubicBezTo>
                    <a:pt x="72" y="52"/>
                    <a:pt x="71" y="52"/>
                    <a:pt x="70" y="53"/>
                  </a:cubicBezTo>
                  <a:cubicBezTo>
                    <a:pt x="51" y="66"/>
                    <a:pt x="24" y="83"/>
                    <a:pt x="15" y="92"/>
                  </a:cubicBezTo>
                  <a:cubicBezTo>
                    <a:pt x="14" y="93"/>
                    <a:pt x="13" y="94"/>
                    <a:pt x="12" y="95"/>
                  </a:cubicBezTo>
                  <a:cubicBezTo>
                    <a:pt x="7" y="99"/>
                    <a:pt x="1" y="104"/>
                    <a:pt x="0" y="10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0"/>
                    <a:pt x="1" y="111"/>
                    <a:pt x="3" y="111"/>
                  </a:cubicBezTo>
                  <a:cubicBezTo>
                    <a:pt x="4" y="111"/>
                    <a:pt x="4" y="111"/>
                    <a:pt x="5" y="111"/>
                  </a:cubicBezTo>
                  <a:cubicBezTo>
                    <a:pt x="9" y="110"/>
                    <a:pt x="18" y="106"/>
                    <a:pt x="30" y="101"/>
                  </a:cubicBezTo>
                  <a:cubicBezTo>
                    <a:pt x="46" y="93"/>
                    <a:pt x="66" y="84"/>
                    <a:pt x="80" y="79"/>
                  </a:cubicBezTo>
                  <a:cubicBezTo>
                    <a:pt x="76" y="82"/>
                    <a:pt x="72" y="85"/>
                    <a:pt x="67" y="88"/>
                  </a:cubicBezTo>
                  <a:cubicBezTo>
                    <a:pt x="47" y="104"/>
                    <a:pt x="21" y="123"/>
                    <a:pt x="16" y="127"/>
                  </a:cubicBezTo>
                  <a:cubicBezTo>
                    <a:pt x="16" y="127"/>
                    <a:pt x="16" y="128"/>
                    <a:pt x="15" y="128"/>
                  </a:cubicBezTo>
                  <a:cubicBezTo>
                    <a:pt x="11" y="131"/>
                    <a:pt x="4" y="136"/>
                    <a:pt x="2" y="139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1" y="140"/>
                    <a:pt x="1" y="142"/>
                    <a:pt x="2" y="143"/>
                  </a:cubicBezTo>
                  <a:cubicBezTo>
                    <a:pt x="3" y="144"/>
                    <a:pt x="4" y="144"/>
                    <a:pt x="6" y="144"/>
                  </a:cubicBezTo>
                  <a:cubicBezTo>
                    <a:pt x="14" y="140"/>
                    <a:pt x="14" y="140"/>
                    <a:pt x="14" y="140"/>
                  </a:cubicBezTo>
                  <a:cubicBezTo>
                    <a:pt x="46" y="126"/>
                    <a:pt x="68" y="117"/>
                    <a:pt x="83" y="113"/>
                  </a:cubicBezTo>
                  <a:cubicBezTo>
                    <a:pt x="75" y="119"/>
                    <a:pt x="65" y="127"/>
                    <a:pt x="53" y="135"/>
                  </a:cubicBezTo>
                  <a:cubicBezTo>
                    <a:pt x="36" y="148"/>
                    <a:pt x="18" y="161"/>
                    <a:pt x="9" y="165"/>
                  </a:cubicBezTo>
                  <a:cubicBezTo>
                    <a:pt x="8" y="166"/>
                    <a:pt x="8" y="166"/>
                    <a:pt x="8" y="166"/>
                  </a:cubicBezTo>
                  <a:cubicBezTo>
                    <a:pt x="7" y="166"/>
                    <a:pt x="7" y="166"/>
                    <a:pt x="7" y="16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7" y="166"/>
                    <a:pt x="7" y="166"/>
                    <a:pt x="7" y="166"/>
                  </a:cubicBezTo>
                  <a:cubicBezTo>
                    <a:pt x="5" y="166"/>
                    <a:pt x="4" y="168"/>
                    <a:pt x="4" y="170"/>
                  </a:cubicBezTo>
                  <a:cubicBezTo>
                    <a:pt x="5" y="171"/>
                    <a:pt x="6" y="173"/>
                    <a:pt x="8" y="172"/>
                  </a:cubicBezTo>
                  <a:cubicBezTo>
                    <a:pt x="8" y="172"/>
                    <a:pt x="8" y="172"/>
                    <a:pt x="8" y="172"/>
                  </a:cubicBezTo>
                  <a:cubicBezTo>
                    <a:pt x="9" y="172"/>
                    <a:pt x="8" y="172"/>
                    <a:pt x="9" y="172"/>
                  </a:cubicBezTo>
                  <a:cubicBezTo>
                    <a:pt x="10" y="172"/>
                    <a:pt x="10" y="172"/>
                    <a:pt x="12" y="171"/>
                  </a:cubicBezTo>
                  <a:cubicBezTo>
                    <a:pt x="15" y="170"/>
                    <a:pt x="20" y="169"/>
                    <a:pt x="27" y="167"/>
                  </a:cubicBezTo>
                  <a:cubicBezTo>
                    <a:pt x="48" y="159"/>
                    <a:pt x="83" y="148"/>
                    <a:pt x="96" y="146"/>
                  </a:cubicBezTo>
                  <a:cubicBezTo>
                    <a:pt x="97" y="146"/>
                    <a:pt x="99" y="144"/>
                    <a:pt x="98" y="143"/>
                  </a:cubicBezTo>
                  <a:cubicBezTo>
                    <a:pt x="98" y="141"/>
                    <a:pt x="96" y="140"/>
                    <a:pt x="95" y="140"/>
                  </a:cubicBezTo>
                  <a:cubicBezTo>
                    <a:pt x="83" y="142"/>
                    <a:pt x="55" y="150"/>
                    <a:pt x="34" y="157"/>
                  </a:cubicBezTo>
                  <a:cubicBezTo>
                    <a:pt x="41" y="152"/>
                    <a:pt x="49" y="146"/>
                    <a:pt x="57" y="141"/>
                  </a:cubicBezTo>
                  <a:cubicBezTo>
                    <a:pt x="76" y="126"/>
                    <a:pt x="94" y="112"/>
                    <a:pt x="98" y="107"/>
                  </a:cubicBezTo>
                  <a:cubicBezTo>
                    <a:pt x="98" y="107"/>
                    <a:pt x="98" y="105"/>
                    <a:pt x="98" y="104"/>
                  </a:cubicBezTo>
                  <a:cubicBezTo>
                    <a:pt x="98" y="103"/>
                    <a:pt x="96" y="102"/>
                    <a:pt x="94" y="102"/>
                  </a:cubicBezTo>
                  <a:cubicBezTo>
                    <a:pt x="94" y="102"/>
                    <a:pt x="94" y="102"/>
                    <a:pt x="94" y="102"/>
                  </a:cubicBezTo>
                  <a:cubicBezTo>
                    <a:pt x="93" y="103"/>
                    <a:pt x="94" y="102"/>
                    <a:pt x="92" y="103"/>
                  </a:cubicBezTo>
                  <a:cubicBezTo>
                    <a:pt x="82" y="106"/>
                    <a:pt x="60" y="113"/>
                    <a:pt x="27" y="127"/>
                  </a:cubicBezTo>
                  <a:cubicBezTo>
                    <a:pt x="37" y="120"/>
                    <a:pt x="56" y="105"/>
                    <a:pt x="71" y="93"/>
                  </a:cubicBezTo>
                  <a:cubicBezTo>
                    <a:pt x="81" y="86"/>
                    <a:pt x="89" y="79"/>
                    <a:pt x="93" y="76"/>
                  </a:cubicBezTo>
                  <a:cubicBezTo>
                    <a:pt x="95" y="75"/>
                    <a:pt x="96" y="74"/>
                    <a:pt x="96" y="73"/>
                  </a:cubicBezTo>
                  <a:cubicBezTo>
                    <a:pt x="96" y="71"/>
                    <a:pt x="95" y="69"/>
                    <a:pt x="93" y="69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86" y="68"/>
                    <a:pt x="51" y="84"/>
                    <a:pt x="27" y="95"/>
                  </a:cubicBezTo>
                  <a:cubicBezTo>
                    <a:pt x="23" y="96"/>
                    <a:pt x="19" y="98"/>
                    <a:pt x="16" y="100"/>
                  </a:cubicBezTo>
                  <a:cubicBezTo>
                    <a:pt x="18" y="98"/>
                    <a:pt x="19" y="98"/>
                    <a:pt x="19" y="97"/>
                  </a:cubicBezTo>
                  <a:cubicBezTo>
                    <a:pt x="28" y="88"/>
                    <a:pt x="54" y="71"/>
                    <a:pt x="73" y="59"/>
                  </a:cubicBezTo>
                  <a:cubicBezTo>
                    <a:pt x="82" y="53"/>
                    <a:pt x="90" y="48"/>
                    <a:pt x="94" y="44"/>
                  </a:cubicBezTo>
                  <a:cubicBezTo>
                    <a:pt x="95" y="44"/>
                    <a:pt x="96" y="43"/>
                    <a:pt x="96" y="42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0"/>
                    <a:pt x="95" y="38"/>
                    <a:pt x="93" y="3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87" y="38"/>
                    <a:pt x="81" y="41"/>
                    <a:pt x="75" y="43"/>
                  </a:cubicBezTo>
                  <a:cubicBezTo>
                    <a:pt x="72" y="44"/>
                    <a:pt x="70" y="46"/>
                    <a:pt x="67" y="46"/>
                  </a:cubicBezTo>
                  <a:cubicBezTo>
                    <a:pt x="48" y="53"/>
                    <a:pt x="30" y="65"/>
                    <a:pt x="17" y="74"/>
                  </a:cubicBezTo>
                  <a:cubicBezTo>
                    <a:pt x="15" y="75"/>
                    <a:pt x="13" y="76"/>
                    <a:pt x="11" y="78"/>
                  </a:cubicBezTo>
                  <a:cubicBezTo>
                    <a:pt x="14" y="74"/>
                    <a:pt x="17" y="70"/>
                    <a:pt x="20" y="67"/>
                  </a:cubicBezTo>
                  <a:cubicBezTo>
                    <a:pt x="21" y="66"/>
                    <a:pt x="23" y="64"/>
                    <a:pt x="23" y="64"/>
                  </a:cubicBezTo>
                  <a:cubicBezTo>
                    <a:pt x="30" y="55"/>
                    <a:pt x="69" y="25"/>
                    <a:pt x="86" y="12"/>
                  </a:cubicBezTo>
                  <a:cubicBezTo>
                    <a:pt x="91" y="9"/>
                    <a:pt x="94" y="6"/>
                    <a:pt x="9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E309490C-4315-4268-A5D0-792FECE20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" y="1466"/>
              <a:ext cx="275" cy="598"/>
            </a:xfrm>
            <a:custGeom>
              <a:avLst/>
              <a:gdLst>
                <a:gd name="T0" fmla="*/ 114 w 116"/>
                <a:gd name="T1" fmla="*/ 2 h 252"/>
                <a:gd name="T2" fmla="*/ 91 w 116"/>
                <a:gd name="T3" fmla="*/ 23 h 252"/>
                <a:gd name="T4" fmla="*/ 17 w 116"/>
                <a:gd name="T5" fmla="*/ 117 h 252"/>
                <a:gd name="T6" fmla="*/ 3 w 116"/>
                <a:gd name="T7" fmla="*/ 146 h 252"/>
                <a:gd name="T8" fmla="*/ 4 w 116"/>
                <a:gd name="T9" fmla="*/ 149 h 252"/>
                <a:gd name="T10" fmla="*/ 28 w 116"/>
                <a:gd name="T11" fmla="*/ 130 h 252"/>
                <a:gd name="T12" fmla="*/ 68 w 116"/>
                <a:gd name="T13" fmla="*/ 93 h 252"/>
                <a:gd name="T14" fmla="*/ 31 w 116"/>
                <a:gd name="T15" fmla="*/ 139 h 252"/>
                <a:gd name="T16" fmla="*/ 7 w 116"/>
                <a:gd name="T17" fmla="*/ 173 h 252"/>
                <a:gd name="T18" fmla="*/ 5 w 116"/>
                <a:gd name="T19" fmla="*/ 175 h 252"/>
                <a:gd name="T20" fmla="*/ 70 w 116"/>
                <a:gd name="T21" fmla="*/ 128 h 252"/>
                <a:gd name="T22" fmla="*/ 59 w 116"/>
                <a:gd name="T23" fmla="*/ 150 h 252"/>
                <a:gd name="T24" fmla="*/ 9 w 116"/>
                <a:gd name="T25" fmla="*/ 207 h 252"/>
                <a:gd name="T26" fmla="*/ 9 w 116"/>
                <a:gd name="T27" fmla="*/ 207 h 252"/>
                <a:gd name="T28" fmla="*/ 13 w 116"/>
                <a:gd name="T29" fmla="*/ 211 h 252"/>
                <a:gd name="T30" fmla="*/ 82 w 116"/>
                <a:gd name="T31" fmla="*/ 167 h 252"/>
                <a:gd name="T32" fmla="*/ 23 w 116"/>
                <a:gd name="T33" fmla="*/ 223 h 252"/>
                <a:gd name="T34" fmla="*/ 19 w 116"/>
                <a:gd name="T35" fmla="*/ 229 h 252"/>
                <a:gd name="T36" fmla="*/ 8 w 116"/>
                <a:gd name="T37" fmla="*/ 252 h 252"/>
                <a:gd name="T38" fmla="*/ 50 w 116"/>
                <a:gd name="T39" fmla="*/ 227 h 252"/>
                <a:gd name="T40" fmla="*/ 105 w 116"/>
                <a:gd name="T41" fmla="*/ 192 h 252"/>
                <a:gd name="T42" fmla="*/ 47 w 116"/>
                <a:gd name="T43" fmla="*/ 221 h 252"/>
                <a:gd name="T44" fmla="*/ 24 w 116"/>
                <a:gd name="T45" fmla="*/ 233 h 252"/>
                <a:gd name="T46" fmla="*/ 28 w 116"/>
                <a:gd name="T47" fmla="*/ 227 h 252"/>
                <a:gd name="T48" fmla="*/ 104 w 116"/>
                <a:gd name="T49" fmla="*/ 153 h 252"/>
                <a:gd name="T50" fmla="*/ 100 w 116"/>
                <a:gd name="T51" fmla="*/ 148 h 252"/>
                <a:gd name="T52" fmla="*/ 54 w 116"/>
                <a:gd name="T53" fmla="*/ 177 h 252"/>
                <a:gd name="T54" fmla="*/ 38 w 116"/>
                <a:gd name="T55" fmla="*/ 183 h 252"/>
                <a:gd name="T56" fmla="*/ 101 w 116"/>
                <a:gd name="T57" fmla="*/ 105 h 252"/>
                <a:gd name="T58" fmla="*/ 102 w 116"/>
                <a:gd name="T59" fmla="*/ 100 h 252"/>
                <a:gd name="T60" fmla="*/ 98 w 116"/>
                <a:gd name="T61" fmla="*/ 98 h 252"/>
                <a:gd name="T62" fmla="*/ 26 w 116"/>
                <a:gd name="T63" fmla="*/ 155 h 252"/>
                <a:gd name="T64" fmla="*/ 101 w 116"/>
                <a:gd name="T65" fmla="*/ 65 h 252"/>
                <a:gd name="T66" fmla="*/ 101 w 116"/>
                <a:gd name="T67" fmla="*/ 61 h 252"/>
                <a:gd name="T68" fmla="*/ 56 w 116"/>
                <a:gd name="T69" fmla="*/ 96 h 252"/>
                <a:gd name="T70" fmla="*/ 11 w 116"/>
                <a:gd name="T71" fmla="*/ 137 h 252"/>
                <a:gd name="T72" fmla="*/ 59 w 116"/>
                <a:gd name="T73" fmla="*/ 72 h 252"/>
                <a:gd name="T74" fmla="*/ 114 w 116"/>
                <a:gd name="T75" fmla="*/ 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6" h="252">
                  <a:moveTo>
                    <a:pt x="114" y="6"/>
                  </a:moveTo>
                  <a:cubicBezTo>
                    <a:pt x="115" y="5"/>
                    <a:pt x="116" y="3"/>
                    <a:pt x="114" y="2"/>
                  </a:cubicBezTo>
                  <a:cubicBezTo>
                    <a:pt x="113" y="1"/>
                    <a:pt x="111" y="0"/>
                    <a:pt x="110" y="2"/>
                  </a:cubicBezTo>
                  <a:cubicBezTo>
                    <a:pt x="107" y="4"/>
                    <a:pt x="100" y="12"/>
                    <a:pt x="91" y="23"/>
                  </a:cubicBezTo>
                  <a:cubicBezTo>
                    <a:pt x="81" y="35"/>
                    <a:pt x="67" y="52"/>
                    <a:pt x="54" y="68"/>
                  </a:cubicBezTo>
                  <a:cubicBezTo>
                    <a:pt x="40" y="86"/>
                    <a:pt x="26" y="103"/>
                    <a:pt x="17" y="117"/>
                  </a:cubicBezTo>
                  <a:cubicBezTo>
                    <a:pt x="6" y="131"/>
                    <a:pt x="0" y="142"/>
                    <a:pt x="0" y="146"/>
                  </a:cubicBezTo>
                  <a:cubicBezTo>
                    <a:pt x="3" y="146"/>
                    <a:pt x="3" y="146"/>
                    <a:pt x="3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8"/>
                    <a:pt x="2" y="149"/>
                    <a:pt x="4" y="149"/>
                  </a:cubicBezTo>
                  <a:cubicBezTo>
                    <a:pt x="4" y="149"/>
                    <a:pt x="5" y="149"/>
                    <a:pt x="5" y="148"/>
                  </a:cubicBezTo>
                  <a:cubicBezTo>
                    <a:pt x="9" y="147"/>
                    <a:pt x="17" y="140"/>
                    <a:pt x="28" y="130"/>
                  </a:cubicBezTo>
                  <a:cubicBezTo>
                    <a:pt x="38" y="122"/>
                    <a:pt x="50" y="111"/>
                    <a:pt x="61" y="100"/>
                  </a:cubicBezTo>
                  <a:cubicBezTo>
                    <a:pt x="63" y="98"/>
                    <a:pt x="66" y="95"/>
                    <a:pt x="68" y="93"/>
                  </a:cubicBezTo>
                  <a:cubicBezTo>
                    <a:pt x="74" y="87"/>
                    <a:pt x="79" y="82"/>
                    <a:pt x="83" y="78"/>
                  </a:cubicBezTo>
                  <a:cubicBezTo>
                    <a:pt x="70" y="94"/>
                    <a:pt x="48" y="119"/>
                    <a:pt x="31" y="139"/>
                  </a:cubicBezTo>
                  <a:cubicBezTo>
                    <a:pt x="19" y="154"/>
                    <a:pt x="8" y="166"/>
                    <a:pt x="4" y="171"/>
                  </a:cubicBezTo>
                  <a:cubicBezTo>
                    <a:pt x="7" y="173"/>
                    <a:pt x="7" y="173"/>
                    <a:pt x="7" y="173"/>
                  </a:cubicBezTo>
                  <a:cubicBezTo>
                    <a:pt x="4" y="171"/>
                    <a:pt x="4" y="171"/>
                    <a:pt x="4" y="171"/>
                  </a:cubicBezTo>
                  <a:cubicBezTo>
                    <a:pt x="3" y="172"/>
                    <a:pt x="3" y="174"/>
                    <a:pt x="5" y="175"/>
                  </a:cubicBezTo>
                  <a:cubicBezTo>
                    <a:pt x="6" y="176"/>
                    <a:pt x="7" y="176"/>
                    <a:pt x="8" y="175"/>
                  </a:cubicBezTo>
                  <a:cubicBezTo>
                    <a:pt x="19" y="169"/>
                    <a:pt x="48" y="146"/>
                    <a:pt x="70" y="128"/>
                  </a:cubicBezTo>
                  <a:cubicBezTo>
                    <a:pt x="76" y="123"/>
                    <a:pt x="81" y="119"/>
                    <a:pt x="86" y="115"/>
                  </a:cubicBezTo>
                  <a:cubicBezTo>
                    <a:pt x="79" y="125"/>
                    <a:pt x="70" y="138"/>
                    <a:pt x="59" y="150"/>
                  </a:cubicBezTo>
                  <a:cubicBezTo>
                    <a:pt x="50" y="162"/>
                    <a:pt x="41" y="170"/>
                    <a:pt x="34" y="178"/>
                  </a:cubicBezTo>
                  <a:cubicBezTo>
                    <a:pt x="24" y="188"/>
                    <a:pt x="15" y="197"/>
                    <a:pt x="9" y="207"/>
                  </a:cubicBezTo>
                  <a:cubicBezTo>
                    <a:pt x="11" y="209"/>
                    <a:pt x="11" y="209"/>
                    <a:pt x="11" y="209"/>
                  </a:cubicBezTo>
                  <a:cubicBezTo>
                    <a:pt x="9" y="207"/>
                    <a:pt x="9" y="207"/>
                    <a:pt x="9" y="207"/>
                  </a:cubicBezTo>
                  <a:cubicBezTo>
                    <a:pt x="8" y="208"/>
                    <a:pt x="8" y="210"/>
                    <a:pt x="10" y="211"/>
                  </a:cubicBezTo>
                  <a:cubicBezTo>
                    <a:pt x="11" y="212"/>
                    <a:pt x="12" y="212"/>
                    <a:pt x="13" y="211"/>
                  </a:cubicBezTo>
                  <a:cubicBezTo>
                    <a:pt x="22" y="206"/>
                    <a:pt x="39" y="195"/>
                    <a:pt x="57" y="183"/>
                  </a:cubicBezTo>
                  <a:cubicBezTo>
                    <a:pt x="66" y="177"/>
                    <a:pt x="74" y="172"/>
                    <a:pt x="82" y="167"/>
                  </a:cubicBezTo>
                  <a:cubicBezTo>
                    <a:pt x="75" y="173"/>
                    <a:pt x="68" y="180"/>
                    <a:pt x="60" y="187"/>
                  </a:cubicBezTo>
                  <a:cubicBezTo>
                    <a:pt x="44" y="201"/>
                    <a:pt x="29" y="215"/>
                    <a:pt x="23" y="223"/>
                  </a:cubicBezTo>
                  <a:cubicBezTo>
                    <a:pt x="21" y="226"/>
                    <a:pt x="21" y="226"/>
                    <a:pt x="21" y="226"/>
                  </a:cubicBezTo>
                  <a:cubicBezTo>
                    <a:pt x="21" y="226"/>
                    <a:pt x="20" y="227"/>
                    <a:pt x="19" y="229"/>
                  </a:cubicBezTo>
                  <a:cubicBezTo>
                    <a:pt x="14" y="235"/>
                    <a:pt x="5" y="247"/>
                    <a:pt x="5" y="249"/>
                  </a:cubicBezTo>
                  <a:cubicBezTo>
                    <a:pt x="5" y="250"/>
                    <a:pt x="6" y="252"/>
                    <a:pt x="8" y="252"/>
                  </a:cubicBezTo>
                  <a:cubicBezTo>
                    <a:pt x="9" y="252"/>
                    <a:pt x="9" y="252"/>
                    <a:pt x="10" y="251"/>
                  </a:cubicBezTo>
                  <a:cubicBezTo>
                    <a:pt x="17" y="248"/>
                    <a:pt x="33" y="238"/>
                    <a:pt x="50" y="227"/>
                  </a:cubicBezTo>
                  <a:cubicBezTo>
                    <a:pt x="71" y="213"/>
                    <a:pt x="94" y="199"/>
                    <a:pt x="103" y="196"/>
                  </a:cubicBezTo>
                  <a:cubicBezTo>
                    <a:pt x="104" y="195"/>
                    <a:pt x="105" y="193"/>
                    <a:pt x="105" y="192"/>
                  </a:cubicBezTo>
                  <a:cubicBezTo>
                    <a:pt x="104" y="190"/>
                    <a:pt x="102" y="189"/>
                    <a:pt x="100" y="190"/>
                  </a:cubicBezTo>
                  <a:cubicBezTo>
                    <a:pt x="91" y="193"/>
                    <a:pt x="68" y="208"/>
                    <a:pt x="47" y="221"/>
                  </a:cubicBezTo>
                  <a:cubicBezTo>
                    <a:pt x="37" y="228"/>
                    <a:pt x="27" y="234"/>
                    <a:pt x="19" y="239"/>
                  </a:cubicBezTo>
                  <a:cubicBezTo>
                    <a:pt x="21" y="237"/>
                    <a:pt x="23" y="234"/>
                    <a:pt x="24" y="233"/>
                  </a:cubicBezTo>
                  <a:cubicBezTo>
                    <a:pt x="25" y="231"/>
                    <a:pt x="26" y="230"/>
                    <a:pt x="26" y="230"/>
                  </a:cubicBezTo>
                  <a:cubicBezTo>
                    <a:pt x="28" y="227"/>
                    <a:pt x="28" y="227"/>
                    <a:pt x="28" y="227"/>
                  </a:cubicBezTo>
                  <a:cubicBezTo>
                    <a:pt x="34" y="219"/>
                    <a:pt x="49" y="206"/>
                    <a:pt x="64" y="191"/>
                  </a:cubicBezTo>
                  <a:cubicBezTo>
                    <a:pt x="81" y="177"/>
                    <a:pt x="97" y="161"/>
                    <a:pt x="104" y="153"/>
                  </a:cubicBezTo>
                  <a:cubicBezTo>
                    <a:pt x="104" y="152"/>
                    <a:pt x="105" y="150"/>
                    <a:pt x="104" y="149"/>
                  </a:cubicBezTo>
                  <a:cubicBezTo>
                    <a:pt x="103" y="148"/>
                    <a:pt x="101" y="147"/>
                    <a:pt x="100" y="148"/>
                  </a:cubicBezTo>
                  <a:cubicBezTo>
                    <a:pt x="100" y="148"/>
                    <a:pt x="100" y="148"/>
                    <a:pt x="100" y="148"/>
                  </a:cubicBezTo>
                  <a:cubicBezTo>
                    <a:pt x="91" y="153"/>
                    <a:pt x="72" y="165"/>
                    <a:pt x="54" y="177"/>
                  </a:cubicBezTo>
                  <a:cubicBezTo>
                    <a:pt x="44" y="184"/>
                    <a:pt x="33" y="191"/>
                    <a:pt x="25" y="196"/>
                  </a:cubicBezTo>
                  <a:cubicBezTo>
                    <a:pt x="29" y="192"/>
                    <a:pt x="33" y="187"/>
                    <a:pt x="38" y="183"/>
                  </a:cubicBezTo>
                  <a:cubicBezTo>
                    <a:pt x="46" y="175"/>
                    <a:pt x="55" y="166"/>
                    <a:pt x="64" y="154"/>
                  </a:cubicBezTo>
                  <a:cubicBezTo>
                    <a:pt x="82" y="134"/>
                    <a:pt x="96" y="111"/>
                    <a:pt x="101" y="105"/>
                  </a:cubicBezTo>
                  <a:cubicBezTo>
                    <a:pt x="101" y="104"/>
                    <a:pt x="100" y="104"/>
                    <a:pt x="101" y="104"/>
                  </a:cubicBezTo>
                  <a:cubicBezTo>
                    <a:pt x="102" y="103"/>
                    <a:pt x="103" y="101"/>
                    <a:pt x="102" y="100"/>
                  </a:cubicBezTo>
                  <a:cubicBezTo>
                    <a:pt x="101" y="98"/>
                    <a:pt x="99" y="97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95" y="100"/>
                    <a:pt x="82" y="110"/>
                    <a:pt x="66" y="123"/>
                  </a:cubicBezTo>
                  <a:cubicBezTo>
                    <a:pt x="53" y="133"/>
                    <a:pt x="39" y="145"/>
                    <a:pt x="26" y="155"/>
                  </a:cubicBezTo>
                  <a:cubicBezTo>
                    <a:pt x="29" y="151"/>
                    <a:pt x="32" y="147"/>
                    <a:pt x="36" y="144"/>
                  </a:cubicBezTo>
                  <a:cubicBezTo>
                    <a:pt x="62" y="113"/>
                    <a:pt x="97" y="73"/>
                    <a:pt x="101" y="65"/>
                  </a:cubicBezTo>
                  <a:cubicBezTo>
                    <a:pt x="102" y="64"/>
                    <a:pt x="102" y="62"/>
                    <a:pt x="101" y="61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96" y="56"/>
                    <a:pt x="81" y="71"/>
                    <a:pt x="64" y="88"/>
                  </a:cubicBezTo>
                  <a:cubicBezTo>
                    <a:pt x="61" y="91"/>
                    <a:pt x="59" y="93"/>
                    <a:pt x="56" y="96"/>
                  </a:cubicBezTo>
                  <a:cubicBezTo>
                    <a:pt x="46" y="106"/>
                    <a:pt x="34" y="117"/>
                    <a:pt x="24" y="126"/>
                  </a:cubicBezTo>
                  <a:cubicBezTo>
                    <a:pt x="19" y="130"/>
                    <a:pt x="15" y="134"/>
                    <a:pt x="11" y="137"/>
                  </a:cubicBezTo>
                  <a:cubicBezTo>
                    <a:pt x="13" y="132"/>
                    <a:pt x="17" y="127"/>
                    <a:pt x="22" y="121"/>
                  </a:cubicBezTo>
                  <a:cubicBezTo>
                    <a:pt x="32" y="107"/>
                    <a:pt x="45" y="90"/>
                    <a:pt x="59" y="72"/>
                  </a:cubicBezTo>
                  <a:cubicBezTo>
                    <a:pt x="72" y="56"/>
                    <a:pt x="85" y="40"/>
                    <a:pt x="96" y="27"/>
                  </a:cubicBezTo>
                  <a:cubicBezTo>
                    <a:pt x="105" y="16"/>
                    <a:pt x="112" y="8"/>
                    <a:pt x="1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4" name="图片 1" descr="b3119313b07eca8032bb094b9a2397dda04483db">
            <a:extLst>
              <a:ext uri="{FF2B5EF4-FFF2-40B4-BE49-F238E27FC236}">
                <a16:creationId xmlns:a16="http://schemas.microsoft.com/office/drawing/2014/main" id="{BD0ACAB4-DCB4-4A53-8859-AA24E0776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90468DCE-2F37-4853-AE75-FFAC97AC9DA6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</p:spTree>
    <p:extLst>
      <p:ext uri="{BB962C8B-B14F-4D97-AF65-F5344CB8AC3E}">
        <p14:creationId xmlns:p14="http://schemas.microsoft.com/office/powerpoint/2010/main" val="3291674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Number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25923" y="1024687"/>
            <a:ext cx="583389" cy="447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68" tIns="43333" rIns="86668" bIns="43333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2059A8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2059A8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Entry_2">
            <a:extLst>
              <a:ext uri="{FF2B5EF4-FFF2-40B4-BE49-F238E27FC236}">
                <a16:creationId xmlns:a16="http://schemas.microsoft.com/office/drawing/2014/main" id="{82F5D5AF-D049-4178-A71E-5D3FEA5460D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1333011" y="996488"/>
            <a:ext cx="944676" cy="487631"/>
          </a:xfrm>
          <a:prstGeom prst="rect">
            <a:avLst/>
          </a:prstGeom>
          <a:solidFill>
            <a:srgbClr val="6687C3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其他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6DB618C-5022-4620-87F4-49E03DFA37D6}"/>
              </a:ext>
            </a:extLst>
          </p:cNvPr>
          <p:cNvSpPr/>
          <p:nvPr/>
        </p:nvSpPr>
        <p:spPr>
          <a:xfrm>
            <a:off x="662247" y="1567976"/>
            <a:ext cx="10451869" cy="5018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注意事项</a:t>
            </a:r>
          </a:p>
          <a:p>
            <a:pPr lvl="0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调查时注意安全，禁止做出违反交通规则的危险行为。注意人身安全与财产安全。</a:t>
            </a:r>
          </a:p>
          <a:p>
            <a:pPr lvl="0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调查期间穿好反光衣，佩戴交通调查实习证。</a:t>
            </a:r>
          </a:p>
          <a:p>
            <a:pPr lvl="0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剔除特殊情况（如违反交通规则）调查出的数据样本。</a:t>
            </a:r>
          </a:p>
          <a:p>
            <a:pPr lvl="0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调查方案二，当车辆经过天桥下断面调查人员即读出时间以及车牌号，并汇报给对向人员。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过程要迅速，以免错漏数据，或者产生误差。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⑤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由于该交叉口常有大货车与公交车等较高车辆通过，在施行调查的时候应该注意观测位置，若仍然被挡住，则估计公交车或大货车所挡住路段约有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辆小汽车，可根据该较高车辆长度而对上述估计值进行调整。</a:t>
            </a:r>
          </a:p>
          <a:p>
            <a:pPr lvl="0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⑥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注意在进行观测的时候不阻碍交通秩序和通道。</a:t>
            </a:r>
          </a:p>
          <a:p>
            <a:pPr lvl="0" algn="just">
              <a:lnSpc>
                <a:spcPct val="240000"/>
              </a:lnSpc>
              <a:spcBef>
                <a:spcPts val="1700"/>
              </a:spcBef>
              <a:spcAft>
                <a:spcPts val="1650"/>
              </a:spcAft>
            </a:pP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1" descr="b3119313b07eca8032bb094b9a2397dda04483db">
            <a:extLst>
              <a:ext uri="{FF2B5EF4-FFF2-40B4-BE49-F238E27FC236}">
                <a16:creationId xmlns:a16="http://schemas.microsoft.com/office/drawing/2014/main" id="{02534B2E-8462-46DA-97EB-5AA4B3861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0E03E51C-4DF4-49F3-85ED-CBC8D1E18CD0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</p:spTree>
    <p:extLst>
      <p:ext uri="{BB962C8B-B14F-4D97-AF65-F5344CB8AC3E}">
        <p14:creationId xmlns:p14="http://schemas.microsoft.com/office/powerpoint/2010/main" val="2760243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Number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25923" y="1024687"/>
            <a:ext cx="583389" cy="447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68" tIns="43333" rIns="86668" bIns="43333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2059A8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2059A8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Entry_2">
            <a:extLst>
              <a:ext uri="{FF2B5EF4-FFF2-40B4-BE49-F238E27FC236}">
                <a16:creationId xmlns:a16="http://schemas.microsoft.com/office/drawing/2014/main" id="{82F5D5AF-D049-4178-A71E-5D3FEA5460D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1333011" y="996488"/>
            <a:ext cx="944676" cy="487631"/>
          </a:xfrm>
          <a:prstGeom prst="rect">
            <a:avLst/>
          </a:prstGeom>
          <a:solidFill>
            <a:srgbClr val="6687C3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其他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CDFC57F-DEE3-4F41-A127-212E5F9CA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066000"/>
              </p:ext>
            </p:extLst>
          </p:nvPr>
        </p:nvGraphicFramePr>
        <p:xfrm>
          <a:off x="2675313" y="3120607"/>
          <a:ext cx="6841374" cy="24073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5776">
                  <a:extLst>
                    <a:ext uri="{9D8B030D-6E8A-4147-A177-3AD203B41FA5}">
                      <a16:colId xmlns:a16="http://schemas.microsoft.com/office/drawing/2014/main" val="3362174751"/>
                    </a:ext>
                  </a:extLst>
                </a:gridCol>
                <a:gridCol w="965776">
                  <a:extLst>
                    <a:ext uri="{9D8B030D-6E8A-4147-A177-3AD203B41FA5}">
                      <a16:colId xmlns:a16="http://schemas.microsoft.com/office/drawing/2014/main" val="701203258"/>
                    </a:ext>
                  </a:extLst>
                </a:gridCol>
                <a:gridCol w="965776">
                  <a:extLst>
                    <a:ext uri="{9D8B030D-6E8A-4147-A177-3AD203B41FA5}">
                      <a16:colId xmlns:a16="http://schemas.microsoft.com/office/drawing/2014/main" val="1031131823"/>
                    </a:ext>
                  </a:extLst>
                </a:gridCol>
                <a:gridCol w="966569">
                  <a:extLst>
                    <a:ext uri="{9D8B030D-6E8A-4147-A177-3AD203B41FA5}">
                      <a16:colId xmlns:a16="http://schemas.microsoft.com/office/drawing/2014/main" val="258108905"/>
                    </a:ext>
                  </a:extLst>
                </a:gridCol>
                <a:gridCol w="966569">
                  <a:extLst>
                    <a:ext uri="{9D8B030D-6E8A-4147-A177-3AD203B41FA5}">
                      <a16:colId xmlns:a16="http://schemas.microsoft.com/office/drawing/2014/main" val="4153232531"/>
                    </a:ext>
                  </a:extLst>
                </a:gridCol>
                <a:gridCol w="1005454">
                  <a:extLst>
                    <a:ext uri="{9D8B030D-6E8A-4147-A177-3AD203B41FA5}">
                      <a16:colId xmlns:a16="http://schemas.microsoft.com/office/drawing/2014/main" val="974286729"/>
                    </a:ext>
                  </a:extLst>
                </a:gridCol>
                <a:gridCol w="1005454">
                  <a:extLst>
                    <a:ext uri="{9D8B030D-6E8A-4147-A177-3AD203B41FA5}">
                      <a16:colId xmlns:a16="http://schemas.microsoft.com/office/drawing/2014/main" val="2870966954"/>
                    </a:ext>
                  </a:extLst>
                </a:gridCol>
              </a:tblGrid>
              <a:tr h="171954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开始时间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在下列时间内停在引道内的车辆数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引道交通量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437842"/>
                  </a:ext>
                </a:extLst>
              </a:tr>
              <a:tr h="17195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+0s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+15s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+30s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+45s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停驶车数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不停驶车数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2519479"/>
                  </a:ext>
                </a:extLst>
              </a:tr>
              <a:tr h="1719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7317580"/>
                  </a:ext>
                </a:extLst>
              </a:tr>
              <a:tr h="1719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1819818"/>
                  </a:ext>
                </a:extLst>
              </a:tr>
              <a:tr h="1719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7634406"/>
                  </a:ext>
                </a:extLst>
              </a:tr>
              <a:tr h="1719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7502598"/>
                  </a:ext>
                </a:extLst>
              </a:tr>
              <a:tr h="1719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0689499"/>
                  </a:ext>
                </a:extLst>
              </a:tr>
              <a:tr h="1719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0622223"/>
                  </a:ext>
                </a:extLst>
              </a:tr>
              <a:tr h="1719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6176498"/>
                  </a:ext>
                </a:extLst>
              </a:tr>
              <a:tr h="1719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3910691"/>
                  </a:ext>
                </a:extLst>
              </a:tr>
              <a:tr h="1719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3783510"/>
                  </a:ext>
                </a:extLst>
              </a:tr>
              <a:tr h="1719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5458397"/>
                  </a:ext>
                </a:extLst>
              </a:tr>
              <a:tr h="1719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小计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6382586"/>
                  </a:ext>
                </a:extLst>
              </a:tr>
              <a:tr h="1719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总计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05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799188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F308A5D5-3A1C-4A5A-95E3-4400025A0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607" y="1564067"/>
            <a:ext cx="5586786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进口道延误记录表</a:t>
            </a:r>
            <a:endParaRPr kumimoji="0" lang="en-US" altLang="zh-CN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进口道方向：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  车道：</a:t>
            </a:r>
            <a:endParaRPr kumimoji="0" lang="zh-CN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日期：                            天气：                           观测员：</a:t>
            </a:r>
            <a:endParaRPr kumimoji="0" lang="zh-CN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" descr="b3119313b07eca8032bb094b9a2397dda04483db">
            <a:extLst>
              <a:ext uri="{FF2B5EF4-FFF2-40B4-BE49-F238E27FC236}">
                <a16:creationId xmlns:a16="http://schemas.microsoft.com/office/drawing/2014/main" id="{1B1DABC4-B343-487F-A54E-F436AF9FF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222ADC51-15CF-4ACB-9936-A69AD79A2393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</p:spTree>
    <p:extLst>
      <p:ext uri="{BB962C8B-B14F-4D97-AF65-F5344CB8AC3E}">
        <p14:creationId xmlns:p14="http://schemas.microsoft.com/office/powerpoint/2010/main" val="458499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Number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25923" y="1024687"/>
            <a:ext cx="583389" cy="447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68" tIns="43333" rIns="86668" bIns="43333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2059A8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2059A8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Entry_2">
            <a:extLst>
              <a:ext uri="{FF2B5EF4-FFF2-40B4-BE49-F238E27FC236}">
                <a16:creationId xmlns:a16="http://schemas.microsoft.com/office/drawing/2014/main" id="{82F5D5AF-D049-4178-A71E-5D3FEA5460D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1333010" y="996488"/>
            <a:ext cx="952990" cy="487631"/>
          </a:xfrm>
          <a:prstGeom prst="rect">
            <a:avLst/>
          </a:prstGeom>
          <a:solidFill>
            <a:srgbClr val="6687C3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其他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AEDBAC71-A1D4-43E8-AC95-92067E2CCC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496612"/>
              </p:ext>
            </p:extLst>
          </p:nvPr>
        </p:nvGraphicFramePr>
        <p:xfrm>
          <a:off x="3462020" y="2023533"/>
          <a:ext cx="5267960" cy="4267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2475">
                  <a:extLst>
                    <a:ext uri="{9D8B030D-6E8A-4147-A177-3AD203B41FA5}">
                      <a16:colId xmlns:a16="http://schemas.microsoft.com/office/drawing/2014/main" val="1627844156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1913057216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2142652198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226436432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4152259574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2315290450"/>
                    </a:ext>
                  </a:extLst>
                </a:gridCol>
                <a:gridCol w="753110">
                  <a:extLst>
                    <a:ext uri="{9D8B030D-6E8A-4147-A177-3AD203B41FA5}">
                      <a16:colId xmlns:a16="http://schemas.microsoft.com/office/drawing/2014/main" val="34060457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项目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总计调查车辆数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总延误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每一辆停驶车的平均延误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交叉口入口每辆车的平均延误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停驶车辆百分率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停驶车辆百分率的估计误差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0551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北进口道直行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11721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南进口道直行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84682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东进口道直行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07547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西进口道直行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78872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北进口道右转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1874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南进口道右转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7134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东进口道右转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53436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西进口道右转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4015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东进口道掉头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4718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西进口道掉头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08168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东进口道</a:t>
                      </a:r>
                      <a:r>
                        <a:rPr lang="en-US" sz="1000" kern="0">
                          <a:effectLst/>
                        </a:rPr>
                        <a:t>BRT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17611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西进口道</a:t>
                      </a:r>
                      <a:r>
                        <a:rPr lang="en-US" sz="1000" kern="0">
                          <a:effectLst/>
                        </a:rPr>
                        <a:t>BRT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3083928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0BE282CF-29A7-4E80-BC88-9253DB81B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4088" y="1240303"/>
            <a:ext cx="272382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信控延误结果汇总比对表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" descr="b3119313b07eca8032bb094b9a2397dda04483db">
            <a:extLst>
              <a:ext uri="{FF2B5EF4-FFF2-40B4-BE49-F238E27FC236}">
                <a16:creationId xmlns:a16="http://schemas.microsoft.com/office/drawing/2014/main" id="{BCC77524-9754-477D-8ED7-7FCA8B433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620E42D2-1997-4E89-AEDF-17C16D190A0E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</p:spTree>
    <p:extLst>
      <p:ext uri="{BB962C8B-B14F-4D97-AF65-F5344CB8AC3E}">
        <p14:creationId xmlns:p14="http://schemas.microsoft.com/office/powerpoint/2010/main" val="2928612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Number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25923" y="1024687"/>
            <a:ext cx="583389" cy="447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68" tIns="43333" rIns="86668" bIns="43333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2059A8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2059A8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Entry_2">
            <a:extLst>
              <a:ext uri="{FF2B5EF4-FFF2-40B4-BE49-F238E27FC236}">
                <a16:creationId xmlns:a16="http://schemas.microsoft.com/office/drawing/2014/main" id="{82F5D5AF-D049-4178-A71E-5D3FEA5460D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1333010" y="996488"/>
            <a:ext cx="952990" cy="487631"/>
          </a:xfrm>
          <a:prstGeom prst="rect">
            <a:avLst/>
          </a:prstGeom>
          <a:solidFill>
            <a:srgbClr val="6687C3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其他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FAE3268-C6C3-41D1-99CB-432C15C16A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124385"/>
              </p:ext>
            </p:extLst>
          </p:nvPr>
        </p:nvGraphicFramePr>
        <p:xfrm>
          <a:off x="3390265" y="2601913"/>
          <a:ext cx="5411470" cy="2987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358450808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598508933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335662944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1641418951"/>
                    </a:ext>
                  </a:extLst>
                </a:gridCol>
                <a:gridCol w="773430">
                  <a:extLst>
                    <a:ext uri="{9D8B030D-6E8A-4147-A177-3AD203B41FA5}">
                      <a16:colId xmlns:a16="http://schemas.microsoft.com/office/drawing/2014/main" val="4276493465"/>
                    </a:ext>
                  </a:extLst>
                </a:gridCol>
                <a:gridCol w="773430">
                  <a:extLst>
                    <a:ext uri="{9D8B030D-6E8A-4147-A177-3AD203B41FA5}">
                      <a16:colId xmlns:a16="http://schemas.microsoft.com/office/drawing/2014/main" val="1002540799"/>
                    </a:ext>
                  </a:extLst>
                </a:gridCol>
                <a:gridCol w="773430">
                  <a:extLst>
                    <a:ext uri="{9D8B030D-6E8A-4147-A177-3AD203B41FA5}">
                      <a16:colId xmlns:a16="http://schemas.microsoft.com/office/drawing/2014/main" val="42841474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组别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组区间（</a:t>
                      </a: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</a:t>
                      </a: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组中值</a:t>
                      </a: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</a:t>
                      </a: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</a:t>
                      </a: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观测数</a:t>
                      </a: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（辆）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频数</a:t>
                      </a: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</a:t>
                      </a: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 * t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（辆</a:t>
                      </a: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s</a:t>
                      </a: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 * t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（辆</a:t>
                      </a: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s</a:t>
                      </a: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0411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5539835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</a:t>
                      </a: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</a:t>
                      </a:r>
                      <a:r>
                        <a:rPr lang="zh-CN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计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3528561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EED1A3AB-1360-44E9-9679-81E0C16DE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1879" y="1819079"/>
            <a:ext cx="574824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交叉口（东西天桥间）实际耗时调查结果整理分析表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图片 1" descr="b3119313b07eca8032bb094b9a2397dda04483db">
            <a:extLst>
              <a:ext uri="{FF2B5EF4-FFF2-40B4-BE49-F238E27FC236}">
                <a16:creationId xmlns:a16="http://schemas.microsoft.com/office/drawing/2014/main" id="{8F474D5A-BFB7-4626-B721-600F79A79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C7D08F42-76CD-4351-843D-9B59FAD76F54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</p:spTree>
    <p:extLst>
      <p:ext uri="{BB962C8B-B14F-4D97-AF65-F5344CB8AC3E}">
        <p14:creationId xmlns:p14="http://schemas.microsoft.com/office/powerpoint/2010/main" val="3471718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784" y="1943111"/>
            <a:ext cx="6841150" cy="3789516"/>
          </a:xfrm>
          <a:prstGeom prst="rect">
            <a:avLst/>
          </a:prstGeom>
        </p:spPr>
      </p:pic>
      <p:pic>
        <p:nvPicPr>
          <p:cNvPr id="9" name="图片 1" descr="b3119313b07eca8032bb094b9a2397dda04483db">
            <a:extLst>
              <a:ext uri="{FF2B5EF4-FFF2-40B4-BE49-F238E27FC236}">
                <a16:creationId xmlns:a16="http://schemas.microsoft.com/office/drawing/2014/main" id="{BDDADACE-5262-40A4-ADCA-6806341A5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9" y="310759"/>
            <a:ext cx="646944" cy="64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29FCE81-EFB7-4508-BA63-850E64014444}"/>
              </a:ext>
            </a:extLst>
          </p:cNvPr>
          <p:cNvSpPr/>
          <p:nvPr/>
        </p:nvSpPr>
        <p:spPr>
          <a:xfrm>
            <a:off x="1186003" y="372621"/>
            <a:ext cx="3149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交通调查策划方案</a:t>
            </a:r>
          </a:p>
        </p:txBody>
      </p:sp>
    </p:spTree>
    <p:extLst>
      <p:ext uri="{BB962C8B-B14F-4D97-AF65-F5344CB8AC3E}">
        <p14:creationId xmlns:p14="http://schemas.microsoft.com/office/powerpoint/2010/main" val="20897307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OTHERS"/>
  <p:tag name="ID" val="54581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OTHERS"/>
  <p:tag name="ID" val="54581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OTHERS"/>
  <p:tag name="ID" val="54581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OTHERS"/>
  <p:tag name="ID" val="54581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1355</Words>
  <Application>Microsoft Office PowerPoint</Application>
  <PresentationFormat>宽屏</PresentationFormat>
  <Paragraphs>361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等线</vt:lpstr>
      <vt:lpstr>宋体</vt:lpstr>
      <vt:lpstr>微软雅黑</vt:lpstr>
      <vt:lpstr>Arial</vt:lpstr>
      <vt:lpstr>Calibri</vt:lpstr>
      <vt:lpstr>Calibri Light</vt:lpstr>
      <vt:lpstr>Cambria Math</vt:lpstr>
      <vt:lpstr>Times New Roman</vt:lpstr>
      <vt:lpstr>Verdana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hp</dc:creator>
  <cp:lastModifiedBy>王 鸣一</cp:lastModifiedBy>
  <cp:revision>38</cp:revision>
  <dcterms:created xsi:type="dcterms:W3CDTF">2019-04-13T14:06:34Z</dcterms:created>
  <dcterms:modified xsi:type="dcterms:W3CDTF">2019-11-17T14:41:12Z</dcterms:modified>
</cp:coreProperties>
</file>