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77" r:id="rId2"/>
    <p:sldId id="312" r:id="rId3"/>
    <p:sldId id="313" r:id="rId4"/>
    <p:sldId id="329" r:id="rId5"/>
    <p:sldId id="280" r:id="rId6"/>
    <p:sldId id="330" r:id="rId7"/>
    <p:sldId id="331" r:id="rId8"/>
    <p:sldId id="363" r:id="rId9"/>
    <p:sldId id="371" r:id="rId10"/>
    <p:sldId id="372" r:id="rId11"/>
    <p:sldId id="373" r:id="rId12"/>
    <p:sldId id="292" r:id="rId13"/>
    <p:sldId id="318" r:id="rId14"/>
    <p:sldId id="319" r:id="rId15"/>
    <p:sldId id="364" r:id="rId16"/>
    <p:sldId id="332" r:id="rId17"/>
    <p:sldId id="365" r:id="rId18"/>
    <p:sldId id="366" r:id="rId19"/>
    <p:sldId id="367" r:id="rId20"/>
    <p:sldId id="327" r:id="rId21"/>
    <p:sldId id="326" r:id="rId22"/>
    <p:sldId id="328" r:id="rId23"/>
    <p:sldId id="321" r:id="rId24"/>
    <p:sldId id="314" r:id="rId25"/>
    <p:sldId id="346" r:id="rId26"/>
    <p:sldId id="347" r:id="rId27"/>
    <p:sldId id="356" r:id="rId28"/>
    <p:sldId id="348" r:id="rId29"/>
    <p:sldId id="360" r:id="rId30"/>
    <p:sldId id="353" r:id="rId31"/>
    <p:sldId id="355" r:id="rId32"/>
    <p:sldId id="273" r:id="rId33"/>
    <p:sldId id="298" r:id="rId34"/>
    <p:sldId id="274" r:id="rId35"/>
    <p:sldId id="281" r:id="rId36"/>
    <p:sldId id="308" r:id="rId37"/>
    <p:sldId id="309" r:id="rId38"/>
    <p:sldId id="307" r:id="rId39"/>
    <p:sldId id="300" r:id="rId40"/>
    <p:sldId id="310" r:id="rId41"/>
    <p:sldId id="301" r:id="rId42"/>
    <p:sldId id="302" r:id="rId43"/>
    <p:sldId id="303" r:id="rId44"/>
    <p:sldId id="304" r:id="rId45"/>
    <p:sldId id="284" r:id="rId46"/>
    <p:sldId id="305" r:id="rId47"/>
    <p:sldId id="306" r:id="rId48"/>
    <p:sldId id="368" r:id="rId49"/>
    <p:sldId id="369" r:id="rId50"/>
    <p:sldId id="370" r:id="rId51"/>
    <p:sldId id="258" r:id="rId52"/>
    <p:sldId id="265" r:id="rId53"/>
    <p:sldId id="261" r:id="rId54"/>
    <p:sldId id="268" r:id="rId55"/>
    <p:sldId id="264" r:id="rId56"/>
    <p:sldId id="283" r:id="rId57"/>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344" autoAdjust="0"/>
  </p:normalViewPr>
  <p:slideViewPr>
    <p:cSldViewPr snapToGrid="0">
      <p:cViewPr varScale="1">
        <p:scale>
          <a:sx n="72" d="100"/>
          <a:sy n="72" d="100"/>
        </p:scale>
        <p:origin x="1109" y="31"/>
      </p:cViewPr>
      <p:guideLst>
        <p:guide pos="3840"/>
        <p:guide orient="horz" pos="2160"/>
      </p:guideLst>
    </p:cSldViewPr>
  </p:slideViewPr>
  <p:notesTextViewPr>
    <p:cViewPr>
      <p:scale>
        <a:sx n="1" d="1"/>
        <a:sy n="1" d="1"/>
      </p:scale>
      <p:origin x="0" y="0"/>
    </p:cViewPr>
  </p:notesTextViewPr>
  <p:notesViewPr>
    <p:cSldViewPr snapToGrid="0">
      <p:cViewPr varScale="1">
        <p:scale>
          <a:sx n="87" d="100"/>
          <a:sy n="87" d="100"/>
        </p:scale>
        <p:origin x="384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4.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16.wmf"/><Relationship Id="rId5" Type="http://schemas.openxmlformats.org/officeDocument/2006/relationships/image" Target="../media/image23.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3.wmf"/><Relationship Id="rId7" Type="http://schemas.openxmlformats.org/officeDocument/2006/relationships/image" Target="../media/image28.wmf"/><Relationship Id="rId2" Type="http://schemas.openxmlformats.org/officeDocument/2006/relationships/image" Target="../media/image20.wmf"/><Relationship Id="rId1" Type="http://schemas.openxmlformats.org/officeDocument/2006/relationships/image" Target="../media/image24.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2F78FAF-B2D2-4A42-862C-06D91179A19C}" type="datetime2">
              <a:rPr lang="zh-CN" altLang="en-US" smtClean="0">
                <a:latin typeface="宋体" panose="02010600030101010101" pitchFamily="2" charset="-122"/>
                <a:ea typeface="宋体" panose="02010600030101010101" pitchFamily="2" charset="-122"/>
              </a:rPr>
              <a:t>2020年12月7日</a:t>
            </a:fld>
            <a:endParaRPr lang="en-US">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宋体" panose="02010600030101010101" pitchFamily="2" charset="-122"/>
              <a:ea typeface="宋体" panose="02010600030101010101" pitchFamily="2" charset="-122"/>
            </a:endParaRPr>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en-US" smtClean="0">
                <a:latin typeface="宋体" panose="02010600030101010101" pitchFamily="2" charset="-122"/>
                <a:ea typeface="宋体" panose="02010600030101010101" pitchFamily="2" charset="-122"/>
              </a:rPr>
              <a:t>‹#›</a:t>
            </a:fld>
            <a:endParaRPr lang="en-US">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noProof="0"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4DCD32D8-4BE0-4A64-9414-2031F4B4B014}" type="datetime2">
              <a:rPr lang="zh-CN" altLang="en-US" smtClean="0"/>
              <a:pPr/>
              <a:t>2020年12月7日</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noProof="0" dirty="0"/>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68322CDD-9D6C-4F63-9EC2-648226624108}" type="slidenum">
              <a:rPr lang="en-US" smtClean="0"/>
              <a:pPr/>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68322CDD-9D6C-4F63-9EC2-648226624108}" type="slidenum">
              <a:rPr lang="en-US" altLang="zh-CN" smtClean="0"/>
              <a:pPr/>
              <a:t>1</a:t>
            </a:fld>
            <a:endParaRPr lang="zh-CN" altLang="en-US" dirty="0"/>
          </a:p>
        </p:txBody>
      </p:sp>
    </p:spTree>
    <p:extLst>
      <p:ext uri="{BB962C8B-B14F-4D97-AF65-F5344CB8AC3E}">
        <p14:creationId xmlns:p14="http://schemas.microsoft.com/office/powerpoint/2010/main" val="4067695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68322CDD-9D6C-4F63-9EC2-648226624108}"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68322CDD-9D6C-4F63-9EC2-648226624108}"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pPr/>
              <a:t>32</a:t>
            </a:fld>
            <a:endParaRPr lang="en-US"/>
          </a:p>
        </p:txBody>
      </p:sp>
    </p:spTree>
    <p:extLst>
      <p:ext uri="{BB962C8B-B14F-4D97-AF65-F5344CB8AC3E}">
        <p14:creationId xmlns:p14="http://schemas.microsoft.com/office/powerpoint/2010/main" val="3944742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pPr/>
              <a:t>34</a:t>
            </a:fld>
            <a:endParaRPr lang="en-US"/>
          </a:p>
        </p:txBody>
      </p:sp>
    </p:spTree>
    <p:extLst>
      <p:ext uri="{BB962C8B-B14F-4D97-AF65-F5344CB8AC3E}">
        <p14:creationId xmlns:p14="http://schemas.microsoft.com/office/powerpoint/2010/main" val="3762332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pPr/>
              <a:t>35</a:t>
            </a:fld>
            <a:endParaRPr lang="en-US"/>
          </a:p>
        </p:txBody>
      </p:sp>
    </p:spTree>
    <p:extLst>
      <p:ext uri="{BB962C8B-B14F-4D97-AF65-F5344CB8AC3E}">
        <p14:creationId xmlns:p14="http://schemas.microsoft.com/office/powerpoint/2010/main" val="2612043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pPr/>
              <a:t>38</a:t>
            </a:fld>
            <a:endParaRPr lang="en-US"/>
          </a:p>
        </p:txBody>
      </p:sp>
    </p:spTree>
    <p:extLst>
      <p:ext uri="{BB962C8B-B14F-4D97-AF65-F5344CB8AC3E}">
        <p14:creationId xmlns:p14="http://schemas.microsoft.com/office/powerpoint/2010/main" val="1827496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3</a:t>
            </a:r>
            <a:r>
              <a:rPr lang="zh-CN" altLang="en-US" dirty="0"/>
              <a:t>个集合</a:t>
            </a:r>
            <a:endParaRPr lang="en-US" altLang="zh-CN" dirty="0"/>
          </a:p>
          <a:p>
            <a:r>
              <a:rPr lang="en-US" altLang="zh-CN" dirty="0"/>
              <a:t>U</a:t>
            </a:r>
            <a:r>
              <a:rPr lang="zh-CN" altLang="en-US" dirty="0"/>
              <a:t>被访问之后 发现有一组查询满足条件</a:t>
            </a:r>
            <a:endParaRPr lang="en-US" altLang="zh-CN" dirty="0"/>
          </a:p>
          <a:p>
            <a:r>
              <a:rPr lang="zh-CN" altLang="en-US" dirty="0"/>
              <a:t>输出本集合中</a:t>
            </a:r>
            <a:r>
              <a:rPr lang="en-US" altLang="zh-CN" dirty="0"/>
              <a:t>v</a:t>
            </a:r>
            <a:r>
              <a:rPr lang="zh-CN" altLang="en-US" dirty="0"/>
              <a:t>祖先</a:t>
            </a:r>
            <a:endParaRPr lang="en-US" dirty="0"/>
          </a:p>
        </p:txBody>
      </p:sp>
      <p:sp>
        <p:nvSpPr>
          <p:cNvPr id="4" name="灯片编号占位符 3"/>
          <p:cNvSpPr>
            <a:spLocks noGrp="1"/>
          </p:cNvSpPr>
          <p:nvPr>
            <p:ph type="sldNum" sz="quarter" idx="5"/>
          </p:nvPr>
        </p:nvSpPr>
        <p:spPr/>
        <p:txBody>
          <a:bodyPr/>
          <a:lstStyle/>
          <a:p>
            <a:fld id="{68322CDD-9D6C-4F63-9EC2-648226624108}" type="slidenum">
              <a:rPr lang="en-US" smtClean="0"/>
              <a:pPr/>
              <a:t>40</a:t>
            </a:fld>
            <a:endParaRPr lang="en-US"/>
          </a:p>
        </p:txBody>
      </p:sp>
    </p:spTree>
    <p:extLst>
      <p:ext uri="{BB962C8B-B14F-4D97-AF65-F5344CB8AC3E}">
        <p14:creationId xmlns:p14="http://schemas.microsoft.com/office/powerpoint/2010/main" val="3278039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根据后根遍历顺序 依次标黑</a:t>
            </a:r>
            <a:endParaRPr lang="en-US" dirty="0"/>
          </a:p>
        </p:txBody>
      </p:sp>
      <p:sp>
        <p:nvSpPr>
          <p:cNvPr id="4" name="灯片编号占位符 3"/>
          <p:cNvSpPr>
            <a:spLocks noGrp="1"/>
          </p:cNvSpPr>
          <p:nvPr>
            <p:ph type="sldNum" sz="quarter" idx="5"/>
          </p:nvPr>
        </p:nvSpPr>
        <p:spPr/>
        <p:txBody>
          <a:bodyPr/>
          <a:lstStyle/>
          <a:p>
            <a:fld id="{68322CDD-9D6C-4F63-9EC2-648226624108}" type="slidenum">
              <a:rPr lang="en-US" smtClean="0"/>
              <a:pPr/>
              <a:t>42</a:t>
            </a:fld>
            <a:endParaRPr lang="en-US"/>
          </a:p>
        </p:txBody>
      </p:sp>
    </p:spTree>
    <p:extLst>
      <p:ext uri="{BB962C8B-B14F-4D97-AF65-F5344CB8AC3E}">
        <p14:creationId xmlns:p14="http://schemas.microsoft.com/office/powerpoint/2010/main" val="2322717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访问完</a:t>
            </a:r>
            <a:r>
              <a:rPr lang="en-US" altLang="zh-CN" dirty="0"/>
              <a:t>8</a:t>
            </a:r>
            <a:r>
              <a:rPr lang="zh-CN" altLang="en-US" dirty="0"/>
              <a:t>并查集状态</a:t>
            </a:r>
            <a:endParaRPr lang="en-US" dirty="0"/>
          </a:p>
        </p:txBody>
      </p:sp>
      <p:sp>
        <p:nvSpPr>
          <p:cNvPr id="4" name="灯片编号占位符 3"/>
          <p:cNvSpPr>
            <a:spLocks noGrp="1"/>
          </p:cNvSpPr>
          <p:nvPr>
            <p:ph type="sldNum" sz="quarter" idx="5"/>
          </p:nvPr>
        </p:nvSpPr>
        <p:spPr/>
        <p:txBody>
          <a:bodyPr/>
          <a:lstStyle/>
          <a:p>
            <a:fld id="{68322CDD-9D6C-4F63-9EC2-648226624108}" type="slidenum">
              <a:rPr lang="en-US" smtClean="0"/>
              <a:pPr/>
              <a:t>43</a:t>
            </a:fld>
            <a:endParaRPr lang="en-US"/>
          </a:p>
        </p:txBody>
      </p:sp>
    </p:spTree>
    <p:extLst>
      <p:ext uri="{BB962C8B-B14F-4D97-AF65-F5344CB8AC3E}">
        <p14:creationId xmlns:p14="http://schemas.microsoft.com/office/powerpoint/2010/main" val="588533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pPr/>
              <a:t>48</a:t>
            </a:fld>
            <a:endParaRPr lang="en-US"/>
          </a:p>
        </p:txBody>
      </p:sp>
    </p:spTree>
    <p:extLst>
      <p:ext uri="{BB962C8B-B14F-4D97-AF65-F5344CB8AC3E}">
        <p14:creationId xmlns:p14="http://schemas.microsoft.com/office/powerpoint/2010/main" val="3036266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pPr/>
              <a:t>49</a:t>
            </a:fld>
            <a:endParaRPr lang="en-US"/>
          </a:p>
        </p:txBody>
      </p:sp>
    </p:spTree>
    <p:extLst>
      <p:ext uri="{BB962C8B-B14F-4D97-AF65-F5344CB8AC3E}">
        <p14:creationId xmlns:p14="http://schemas.microsoft.com/office/powerpoint/2010/main" val="3431316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68322CDD-9D6C-4F63-9EC2-648226624108}" type="slidenum">
              <a:rPr lang="en-US" smtClean="0"/>
              <a:pPr/>
              <a:t>50</a:t>
            </a:fld>
            <a:endParaRPr lang="en-US"/>
          </a:p>
        </p:txBody>
      </p:sp>
    </p:spTree>
    <p:extLst>
      <p:ext uri="{BB962C8B-B14F-4D97-AF65-F5344CB8AC3E}">
        <p14:creationId xmlns:p14="http://schemas.microsoft.com/office/powerpoint/2010/main" val="388629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当</a:t>
            </a:r>
            <a:r>
              <a:rPr lang="en-US" sz="1200" b="0" i="0" kern="1200" dirty="0">
                <a:solidFill>
                  <a:schemeClr val="tx1"/>
                </a:solidFill>
                <a:effectLst/>
                <a:latin typeface="+mn-lt"/>
                <a:ea typeface="+mn-ea"/>
                <a:cs typeface="+mn-cs"/>
              </a:rPr>
              <a:t>m&gt;n</a:t>
            </a:r>
            <a:r>
              <a:rPr lang="zh-CN" altLang="en-US" sz="1200" b="0" i="0" kern="1200" dirty="0">
                <a:solidFill>
                  <a:schemeClr val="tx1"/>
                </a:solidFill>
                <a:effectLst/>
                <a:latin typeface="+mn-lt"/>
                <a:ea typeface="+mn-ea"/>
                <a:cs typeface="+mn-cs"/>
              </a:rPr>
              <a:t>时，</a:t>
            </a:r>
            <a:r>
              <a:rPr lang="en-US" sz="1200" b="0" i="0" kern="1200" dirty="0">
                <a:solidFill>
                  <a:schemeClr val="tx1"/>
                </a:solidFill>
                <a:effectLst/>
                <a:latin typeface="+mn-lt"/>
                <a:ea typeface="+mn-ea"/>
                <a:cs typeface="+mn-cs"/>
              </a:rPr>
              <a:t>f(</a:t>
            </a:r>
            <a:r>
              <a:rPr lang="en-US" sz="1200" b="0" i="0" kern="1200" dirty="0" err="1">
                <a:solidFill>
                  <a:schemeClr val="tx1"/>
                </a:solidFill>
                <a:effectLst/>
                <a:latin typeface="+mn-lt"/>
                <a:ea typeface="+mn-ea"/>
                <a:cs typeface="+mn-cs"/>
              </a:rPr>
              <a:t>m,n</a:t>
            </a:r>
            <a:r>
              <a:rPr lang="en-US"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可以递归地分解为两种情况：</a:t>
            </a:r>
            <a:br>
              <a:rPr lang="zh-CN" altLang="en-US" dirty="0"/>
            </a:br>
            <a:r>
              <a:rPr lang="zh-CN" altLang="en-US" sz="1200" b="0" i="0" kern="1200" dirty="0">
                <a:solidFill>
                  <a:schemeClr val="tx1"/>
                </a:solidFill>
                <a:effectLst/>
                <a:latin typeface="+mn-lt"/>
                <a:ea typeface="+mn-ea"/>
                <a:cs typeface="+mn-cs"/>
              </a:rPr>
              <a:t>当最大加数包含</a:t>
            </a:r>
            <a:r>
              <a:rPr lang="en-US" sz="1200" b="0" i="0" kern="1200" dirty="0">
                <a:solidFill>
                  <a:schemeClr val="tx1"/>
                </a:solidFill>
                <a:effectLst/>
                <a:latin typeface="+mn-lt"/>
                <a:ea typeface="+mn-ea"/>
                <a:cs typeface="+mn-cs"/>
              </a:rPr>
              <a:t>n</a:t>
            </a:r>
            <a:r>
              <a:rPr lang="zh-CN" altLang="en-US" sz="1200" b="0" i="0" kern="1200" dirty="0">
                <a:solidFill>
                  <a:schemeClr val="tx1"/>
                </a:solidFill>
                <a:effectLst/>
                <a:latin typeface="+mn-lt"/>
                <a:ea typeface="+mn-ea"/>
                <a:cs typeface="+mn-cs"/>
              </a:rPr>
              <a:t>时，即</a:t>
            </a:r>
            <a:r>
              <a:rPr lang="en-US" sz="1200" b="0" i="0" kern="1200" dirty="0">
                <a:solidFill>
                  <a:schemeClr val="tx1"/>
                </a:solidFill>
                <a:effectLst/>
                <a:latin typeface="+mn-lt"/>
                <a:ea typeface="+mn-ea"/>
                <a:cs typeface="+mn-cs"/>
              </a:rPr>
              <a:t>f(m-n, n)</a:t>
            </a:r>
            <a:br>
              <a:rPr lang="en-US" dirty="0"/>
            </a:br>
            <a:r>
              <a:rPr lang="zh-CN" altLang="en-US" sz="1200" b="0" i="0" kern="1200" dirty="0">
                <a:solidFill>
                  <a:schemeClr val="tx1"/>
                </a:solidFill>
                <a:effectLst/>
                <a:latin typeface="+mn-lt"/>
                <a:ea typeface="+mn-ea"/>
                <a:cs typeface="+mn-cs"/>
              </a:rPr>
              <a:t>当最大加数不包含</a:t>
            </a:r>
            <a:r>
              <a:rPr lang="en-US" sz="1200" b="0" i="0" kern="1200" dirty="0">
                <a:solidFill>
                  <a:schemeClr val="tx1"/>
                </a:solidFill>
                <a:effectLst/>
                <a:latin typeface="+mn-lt"/>
                <a:ea typeface="+mn-ea"/>
                <a:cs typeface="+mn-cs"/>
              </a:rPr>
              <a:t>n</a:t>
            </a:r>
            <a:r>
              <a:rPr lang="zh-CN" altLang="en-US" sz="1200" b="0" i="0" kern="1200" dirty="0">
                <a:solidFill>
                  <a:schemeClr val="tx1"/>
                </a:solidFill>
                <a:effectLst/>
                <a:latin typeface="+mn-lt"/>
                <a:ea typeface="+mn-ea"/>
                <a:cs typeface="+mn-cs"/>
              </a:rPr>
              <a:t>时，即</a:t>
            </a:r>
            <a:r>
              <a:rPr lang="en-US" sz="1200" b="0" i="0" kern="1200" dirty="0">
                <a:solidFill>
                  <a:schemeClr val="tx1"/>
                </a:solidFill>
                <a:effectLst/>
                <a:latin typeface="+mn-lt"/>
                <a:ea typeface="+mn-ea"/>
                <a:cs typeface="+mn-cs"/>
              </a:rPr>
              <a:t>f(m, n-1)</a:t>
            </a:r>
            <a:endParaRPr lang="en-US" dirty="0"/>
          </a:p>
        </p:txBody>
      </p:sp>
      <p:sp>
        <p:nvSpPr>
          <p:cNvPr id="4" name="灯片编号占位符 3"/>
          <p:cNvSpPr>
            <a:spLocks noGrp="1"/>
          </p:cNvSpPr>
          <p:nvPr>
            <p:ph type="sldNum" sz="quarter" idx="5"/>
          </p:nvPr>
        </p:nvSpPr>
        <p:spPr/>
        <p:txBody>
          <a:bodyPr/>
          <a:lstStyle/>
          <a:p>
            <a:fld id="{4253C48E-4EFB-4217-A9CF-B4EC0FBA41E9}" type="slidenum">
              <a:rPr lang="en-US" smtClean="0"/>
              <a:t>51</a:t>
            </a:fld>
            <a:endParaRPr lang="en-US"/>
          </a:p>
        </p:txBody>
      </p:sp>
    </p:spTree>
    <p:extLst>
      <p:ext uri="{BB962C8B-B14F-4D97-AF65-F5344CB8AC3E}">
        <p14:creationId xmlns:p14="http://schemas.microsoft.com/office/powerpoint/2010/main" val="3084177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68322CDD-9D6C-4F63-9EC2-648226624108}" type="slidenum">
              <a:rPr lang="en-US" smtClean="0"/>
              <a:pPr/>
              <a:t>52</a:t>
            </a:fld>
            <a:endParaRPr lang="en-US"/>
          </a:p>
        </p:txBody>
      </p:sp>
    </p:spTree>
    <p:extLst>
      <p:ext uri="{BB962C8B-B14F-4D97-AF65-F5344CB8AC3E}">
        <p14:creationId xmlns:p14="http://schemas.microsoft.com/office/powerpoint/2010/main" val="2725486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以</a:t>
            </a:r>
            <a:r>
              <a:rPr lang="en-US" altLang="zh-CN" dirty="0" err="1"/>
              <a:t>i</a:t>
            </a:r>
            <a:r>
              <a:rPr lang="zh-CN" altLang="en-US" dirty="0"/>
              <a:t>为起点 深度优先遍历</a:t>
            </a:r>
            <a:endParaRPr lang="en-US" altLang="zh-CN" dirty="0"/>
          </a:p>
          <a:p>
            <a:endParaRPr lang="en-US" dirty="0"/>
          </a:p>
        </p:txBody>
      </p:sp>
      <p:sp>
        <p:nvSpPr>
          <p:cNvPr id="4" name="灯片编号占位符 3"/>
          <p:cNvSpPr>
            <a:spLocks noGrp="1"/>
          </p:cNvSpPr>
          <p:nvPr>
            <p:ph type="sldNum" sz="quarter" idx="5"/>
          </p:nvPr>
        </p:nvSpPr>
        <p:spPr/>
        <p:txBody>
          <a:bodyPr/>
          <a:lstStyle/>
          <a:p>
            <a:fld id="{4253C48E-4EFB-4217-A9CF-B4EC0FBA41E9}" type="slidenum">
              <a:rPr lang="en-US" smtClean="0"/>
              <a:t>53</a:t>
            </a:fld>
            <a:endParaRPr lang="en-US"/>
          </a:p>
        </p:txBody>
      </p:sp>
    </p:spTree>
    <p:extLst>
      <p:ext uri="{BB962C8B-B14F-4D97-AF65-F5344CB8AC3E}">
        <p14:creationId xmlns:p14="http://schemas.microsoft.com/office/powerpoint/2010/main" val="168999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BST1 BST2 </a:t>
            </a:r>
            <a:r>
              <a:rPr lang="zh-CN" altLang="en-US" dirty="0"/>
              <a:t>初始值为空</a:t>
            </a:r>
            <a:endParaRPr lang="en-US" dirty="0"/>
          </a:p>
        </p:txBody>
      </p:sp>
      <p:sp>
        <p:nvSpPr>
          <p:cNvPr id="4" name="灯片编号占位符 3"/>
          <p:cNvSpPr>
            <a:spLocks noGrp="1"/>
          </p:cNvSpPr>
          <p:nvPr>
            <p:ph type="sldNum" sz="quarter" idx="5"/>
          </p:nvPr>
        </p:nvSpPr>
        <p:spPr/>
        <p:txBody>
          <a:bodyPr/>
          <a:lstStyle/>
          <a:p>
            <a:fld id="{4253C48E-4EFB-4217-A9CF-B4EC0FBA41E9}" type="slidenum">
              <a:rPr lang="en-US" smtClean="0"/>
              <a:t>55</a:t>
            </a:fld>
            <a:endParaRPr lang="en-US"/>
          </a:p>
        </p:txBody>
      </p:sp>
    </p:spTree>
    <p:extLst>
      <p:ext uri="{BB962C8B-B14F-4D97-AF65-F5344CB8AC3E}">
        <p14:creationId xmlns:p14="http://schemas.microsoft.com/office/powerpoint/2010/main" val="32409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幻灯片编号占位符 3"/>
          <p:cNvSpPr>
            <a:spLocks noGrp="1"/>
          </p:cNvSpPr>
          <p:nvPr>
            <p:ph type="sldNum" sz="quarter" idx="10"/>
          </p:nvPr>
        </p:nvSpPr>
        <p:spPr/>
        <p:txBody>
          <a:bodyPr/>
          <a:lstStyle/>
          <a:p>
            <a:fld id="{68322CDD-9D6C-4F63-9EC2-648226624108}" type="slidenum">
              <a:rPr lang="en-US" altLang="zh-CN" smtClean="0"/>
              <a:pPr/>
              <a:t>56</a:t>
            </a:fld>
            <a:endParaRPr lang="zh-CN" altLang="en-US" dirty="0"/>
          </a:p>
        </p:txBody>
      </p:sp>
    </p:spTree>
    <p:extLst>
      <p:ext uri="{BB962C8B-B14F-4D97-AF65-F5344CB8AC3E}">
        <p14:creationId xmlns:p14="http://schemas.microsoft.com/office/powerpoint/2010/main" val="92629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幻灯片编号占位符 3"/>
          <p:cNvSpPr>
            <a:spLocks noGrp="1"/>
          </p:cNvSpPr>
          <p:nvPr>
            <p:ph type="sldNum" sz="quarter" idx="10"/>
          </p:nvPr>
        </p:nvSpPr>
        <p:spPr/>
        <p:txBody>
          <a:bodyPr/>
          <a:lstStyle/>
          <a:p>
            <a:fld id="{68322CDD-9D6C-4F63-9EC2-648226624108}"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需要借助双亲节点信息</a:t>
            </a:r>
            <a:endParaRPr lang="en-US" dirty="0"/>
          </a:p>
        </p:txBody>
      </p:sp>
      <p:sp>
        <p:nvSpPr>
          <p:cNvPr id="4" name="灯片编号占位符 3"/>
          <p:cNvSpPr>
            <a:spLocks noGrp="1"/>
          </p:cNvSpPr>
          <p:nvPr>
            <p:ph type="sldNum" sz="quarter" idx="5"/>
          </p:nvPr>
        </p:nvSpPr>
        <p:spPr/>
        <p:txBody>
          <a:bodyPr/>
          <a:lstStyle/>
          <a:p>
            <a:fld id="{68322CDD-9D6C-4F63-9EC2-648226624108}" type="slidenum">
              <a:rPr lang="en-US" smtClean="0"/>
              <a:pPr/>
              <a:t>11</a:t>
            </a:fld>
            <a:endParaRPr lang="en-US"/>
          </a:p>
        </p:txBody>
      </p:sp>
    </p:spTree>
    <p:extLst>
      <p:ext uri="{BB962C8B-B14F-4D97-AF65-F5344CB8AC3E}">
        <p14:creationId xmlns:p14="http://schemas.microsoft.com/office/powerpoint/2010/main" val="2751274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066800" y="2606040"/>
            <a:ext cx="10058400" cy="2743200"/>
          </a:xfrm>
        </p:spPr>
        <p:txBody>
          <a:bodyPr rtlCol="0" anchor="b">
            <a:normAutofit/>
          </a:bodyPr>
          <a:lstStyle>
            <a:lvl1pPr algn="l">
              <a:lnSpc>
                <a:spcPct val="100000"/>
              </a:lnSpc>
              <a:defRPr sz="6800">
                <a:solidFill>
                  <a:schemeClr val="tx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defRPr>
            </a:lvl1pPr>
          </a:lstStyle>
          <a:p>
            <a:pPr rtl="0"/>
            <a:r>
              <a:rPr lang="zh-CN" altLang="en-US" noProof="0"/>
              <a:t>单击此处编辑母版标题样式</a:t>
            </a:r>
            <a:endParaRPr lang="zh-CN" altLang="en-US" noProof="0" dirty="0"/>
          </a:p>
        </p:txBody>
      </p:sp>
      <p:sp>
        <p:nvSpPr>
          <p:cNvPr id="3" name="副标题 2"/>
          <p:cNvSpPr>
            <a:spLocks noGrp="1"/>
          </p:cNvSpPr>
          <p:nvPr>
            <p:ph type="subTitle" idx="1"/>
          </p:nvPr>
        </p:nvSpPr>
        <p:spPr>
          <a:xfrm>
            <a:off x="1066800" y="5360437"/>
            <a:ext cx="10058400" cy="365760"/>
          </a:xfrm>
        </p:spPr>
        <p:txBody>
          <a:bodyPr rtlCol="0">
            <a:normAutofit/>
          </a:bodyPr>
          <a:lstStyle>
            <a:lvl1pPr marL="0" indent="0" algn="l">
              <a:spcBef>
                <a:spcPts val="0"/>
              </a:spcBef>
              <a:buNone/>
              <a:defRPr sz="2000" b="1" cap="all" baseline="0">
                <a:solidFill>
                  <a:schemeClr val="accent1">
                    <a:lumMod val="75000"/>
                  </a:schemeClr>
                </a:solidFill>
                <a:effectLst/>
                <a:latin typeface="宋体" panose="02010600030101010101" pitchFamily="2" charset="-122"/>
                <a:ea typeface="宋体" panose="0201060003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endParaRPr lang="zh-CN" altLang="en-US" noProof="0" dirty="0"/>
          </a:p>
        </p:txBody>
      </p:sp>
      <p:sp>
        <p:nvSpPr>
          <p:cNvPr id="8" name="长方形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宋体" panose="02010600030101010101" pitchFamily="2" charset="-122"/>
                <a:ea typeface="宋体" panose="02010600030101010101" pitchFamily="2" charset="-122"/>
              </a:defRPr>
            </a:lvl1pPr>
          </a:lstStyle>
          <a:p>
            <a:pPr rtl="0"/>
            <a:r>
              <a:rPr lang="zh-CN" altLang="en-US"/>
              <a:t>单击此处编辑母版标题样式</a:t>
            </a:r>
            <a:endParaRPr lang="zh-cn" dirty="0"/>
          </a:p>
        </p:txBody>
      </p:sp>
      <p:sp>
        <p:nvSpPr>
          <p:cNvPr id="3" name="垂直文本占位符 2"/>
          <p:cNvSpPr>
            <a:spLocks noGrp="1"/>
          </p:cNvSpPr>
          <p:nvPr>
            <p:ph type="body" orient="vert" idx="1"/>
          </p:nvPr>
        </p:nvSpPr>
        <p:spPr/>
        <p:txBody>
          <a:bodyPr vert="eaVert" rtlCol="0"/>
          <a:lstStyle>
            <a:lvl1pPr>
              <a:defRPr>
                <a:latin typeface="宋体" panose="02010600030101010101" pitchFamily="2" charset="-122"/>
                <a:ea typeface="宋体" panose="02010600030101010101" pitchFamily="2" charset="-122"/>
              </a:defRPr>
            </a:lvl1pPr>
            <a:lvl2pPr>
              <a:defRPr>
                <a:latin typeface="宋体" panose="02010600030101010101" pitchFamily="2" charset="-122"/>
                <a:ea typeface="宋体" panose="02010600030101010101" pitchFamily="2" charset="-122"/>
              </a:defRPr>
            </a:lvl2pPr>
            <a:lvl3pPr>
              <a:defRPr>
                <a:latin typeface="宋体" panose="02010600030101010101" pitchFamily="2" charset="-122"/>
                <a:ea typeface="宋体" panose="02010600030101010101" pitchFamily="2" charset="-122"/>
              </a:defRPr>
            </a:lvl3pPr>
            <a:lvl4pPr>
              <a:defRPr>
                <a:latin typeface="宋体" panose="02010600030101010101" pitchFamily="2" charset="-122"/>
                <a:ea typeface="宋体" panose="02010600030101010101" pitchFamily="2" charset="-122"/>
              </a:defRPr>
            </a:lvl4pPr>
            <a:lvl5pPr>
              <a:defRPr>
                <a:latin typeface="宋体" panose="02010600030101010101" pitchFamily="2" charset="-122"/>
                <a:ea typeface="宋体" panose="02010600030101010101" pitchFamily="2" charset="-122"/>
              </a:defRPr>
            </a:lvl5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dirty="0"/>
          </a:p>
        </p:txBody>
      </p:sp>
      <p:sp>
        <p:nvSpPr>
          <p:cNvPr id="5" name="页脚占位符 4"/>
          <p:cNvSpPr>
            <a:spLocks noGrp="1"/>
          </p:cNvSpPr>
          <p:nvPr>
            <p:ph type="ftr" sz="quarter" idx="11"/>
          </p:nvPr>
        </p:nvSpPr>
        <p:spPr/>
        <p:txBody>
          <a:bodyPr rtlCol="0"/>
          <a:lstStyle>
            <a:lvl1pPr>
              <a:defRPr>
                <a:latin typeface="宋体" panose="02010600030101010101" pitchFamily="2" charset="-122"/>
                <a:ea typeface="宋体" panose="02010600030101010101" pitchFamily="2" charset="-122"/>
              </a:defRPr>
            </a:lvl1pPr>
          </a:lstStyle>
          <a:p>
            <a:r>
              <a:rPr lang="zh-cn"/>
              <a:t>添加页脚</a:t>
            </a:r>
          </a:p>
        </p:txBody>
      </p:sp>
      <p:sp>
        <p:nvSpPr>
          <p:cNvPr id="4" name="日期占位符 3"/>
          <p:cNvSpPr>
            <a:spLocks noGrp="1"/>
          </p:cNvSpPr>
          <p:nvPr>
            <p:ph type="dt" sz="half" idx="10"/>
          </p:nvPr>
        </p:nvSpPr>
        <p:spPr/>
        <p:txBody>
          <a:bodyPr rtlCol="0"/>
          <a:lstStyle>
            <a:lvl1pPr>
              <a:defRPr>
                <a:latin typeface="宋体" panose="02010600030101010101" pitchFamily="2" charset="-122"/>
                <a:ea typeface="宋体" panose="02010600030101010101" pitchFamily="2" charset="-122"/>
              </a:defRPr>
            </a:lvl1pPr>
          </a:lstStyle>
          <a:p>
            <a:fld id="{8B583F57-A983-4F88-85E7-EE9CC88A76F6}" type="datetime2">
              <a:rPr lang="zh-CN" altLang="en-US" smtClean="0"/>
              <a:t>2020年12月7日</a:t>
            </a:fld>
            <a:endParaRPr lang="en-US" dirty="0"/>
          </a:p>
        </p:txBody>
      </p:sp>
      <p:sp>
        <p:nvSpPr>
          <p:cNvPr id="6" name="幻灯片编号占位符 5"/>
          <p:cNvSpPr>
            <a:spLocks noGrp="1"/>
          </p:cNvSpPr>
          <p:nvPr>
            <p:ph type="sldNum" sz="quarter" idx="12"/>
          </p:nvPr>
        </p:nvSpPr>
        <p:spPr/>
        <p:txBody>
          <a:bodyPr rtlCol="0"/>
          <a:lstStyle>
            <a:lvl1pPr>
              <a:defRPr>
                <a:latin typeface="宋体" panose="02010600030101010101" pitchFamily="2" charset="-122"/>
                <a:ea typeface="宋体" panose="02010600030101010101" pitchFamily="2" charset="-122"/>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9525000" y="382230"/>
            <a:ext cx="1371600" cy="5561369"/>
          </a:xfrm>
        </p:spPr>
        <p:txBody>
          <a:bodyPr vert="eaVert" rtlCol="0"/>
          <a:lstStyle/>
          <a:p>
            <a:pPr rtl="0"/>
            <a:r>
              <a:rPr lang="zh-CN" altLang="en-US" noProof="0"/>
              <a:t>单击此处编辑母版标题样式</a:t>
            </a:r>
            <a:endParaRPr lang="zh-CN" altLang="en-US" noProof="0" dirty="0"/>
          </a:p>
        </p:txBody>
      </p:sp>
      <p:sp>
        <p:nvSpPr>
          <p:cNvPr id="3" name="垂直文本占位符 2"/>
          <p:cNvSpPr>
            <a:spLocks noGrp="1"/>
          </p:cNvSpPr>
          <p:nvPr>
            <p:ph type="body" orient="vert" idx="1"/>
          </p:nvPr>
        </p:nvSpPr>
        <p:spPr>
          <a:xfrm>
            <a:off x="1295400" y="382230"/>
            <a:ext cx="7863840" cy="5561370"/>
          </a:xfrm>
        </p:spPr>
        <p:txBody>
          <a:bodyPr vert="eaVert" rtlCol="0"/>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endParaRPr lang="zh-CN" altLang="en-US" noProof="0" dirty="0"/>
          </a:p>
        </p:txBody>
      </p:sp>
      <p:sp>
        <p:nvSpPr>
          <p:cNvPr id="5" name="页脚占位符 4"/>
          <p:cNvSpPr>
            <a:spLocks noGrp="1"/>
          </p:cNvSpPr>
          <p:nvPr>
            <p:ph type="ftr" sz="quarter" idx="11"/>
          </p:nvPr>
        </p:nvSpPr>
        <p:spPr/>
        <p:txBody>
          <a:bodyPr rtlCol="0"/>
          <a:lstStyle/>
          <a:p>
            <a:pPr rtl="0"/>
            <a:r>
              <a:rPr lang="zh-CN" altLang="en-US" noProof="0" dirty="0"/>
              <a:t>添加页脚</a:t>
            </a:r>
          </a:p>
        </p:txBody>
      </p:sp>
      <p:sp>
        <p:nvSpPr>
          <p:cNvPr id="4" name="日期占位符 3"/>
          <p:cNvSpPr>
            <a:spLocks noGrp="1"/>
          </p:cNvSpPr>
          <p:nvPr>
            <p:ph type="dt" sz="half" idx="10"/>
          </p:nvPr>
        </p:nvSpPr>
        <p:spPr/>
        <p:txBody>
          <a:bodyPr rtlCol="0"/>
          <a:lstStyle>
            <a:lvl1pPr>
              <a:defRPr/>
            </a:lvl1pPr>
          </a:lstStyle>
          <a:p>
            <a:fld id="{0769E165-F7A3-4213-B850-1491F5C5FE64}" type="datetime2">
              <a:rPr lang="zh-CN" altLang="en-US" smtClean="0"/>
              <a:t>2020年12月7日</a:t>
            </a:fld>
            <a:endParaRPr lang="en-US" dirty="0"/>
          </a:p>
        </p:txBody>
      </p:sp>
      <p:sp>
        <p:nvSpPr>
          <p:cNvPr id="6" name="幻灯片编号占位符 5"/>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zh-cn" dirty="0"/>
          </a:p>
        </p:txBody>
      </p:sp>
      <p:sp>
        <p:nvSpPr>
          <p:cNvPr id="3" name="内容占位符 2"/>
          <p:cNvSpPr>
            <a:spLocks noGrp="1"/>
          </p:cNvSpPr>
          <p:nvPr>
            <p:ph idx="1"/>
          </p:nvPr>
        </p:nvSpPr>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5" name="页脚占位符 4"/>
          <p:cNvSpPr>
            <a:spLocks noGrp="1"/>
          </p:cNvSpPr>
          <p:nvPr>
            <p:ph type="ftr" sz="quarter" idx="11"/>
          </p:nvPr>
        </p:nvSpPr>
        <p:spPr/>
        <p:txBody>
          <a:bodyPr rtlCol="0"/>
          <a:lstStyle/>
          <a:p>
            <a:pPr rtl="0"/>
            <a:r>
              <a:rPr lang="zh-cn"/>
              <a:t>添加页脚</a:t>
            </a:r>
          </a:p>
        </p:txBody>
      </p:sp>
      <p:sp>
        <p:nvSpPr>
          <p:cNvPr id="4" name="日期占位符 3"/>
          <p:cNvSpPr>
            <a:spLocks noGrp="1"/>
          </p:cNvSpPr>
          <p:nvPr>
            <p:ph type="dt" sz="half" idx="10"/>
          </p:nvPr>
        </p:nvSpPr>
        <p:spPr/>
        <p:txBody>
          <a:bodyPr rtlCol="0"/>
          <a:lstStyle/>
          <a:p>
            <a:pPr rtl="0"/>
            <a:fld id="{05E5CD19-B73D-4069-8995-F5FCF447FFD9}" type="datetime2">
              <a:rPr lang="zh-CN" altLang="en-US" smtClean="0"/>
              <a:t>2020年12月7日</a:t>
            </a:fld>
            <a:endParaRPr lang="en-US" dirty="0"/>
          </a:p>
        </p:txBody>
      </p:sp>
      <p:sp>
        <p:nvSpPr>
          <p:cNvPr id="6" name="幻灯片编号占位符 5"/>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0" y="1565829"/>
            <a:ext cx="5943600" cy="4114800"/>
          </a:xfrm>
        </p:spPr>
        <p:txBody>
          <a:bodyPr rtlCol="0" anchor="b">
            <a:normAutofit/>
          </a:bodyPr>
          <a:lstStyle>
            <a:lvl1pPr>
              <a:lnSpc>
                <a:spcPct val="100000"/>
              </a:lnSpc>
              <a:defRPr sz="5400">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defRPr>
            </a:lvl1pPr>
          </a:lstStyle>
          <a:p>
            <a:pPr rtl="0"/>
            <a:r>
              <a:rPr lang="zh-CN" altLang="en-US" noProof="0"/>
              <a:t>单击此处编辑母版标题样式</a:t>
            </a:r>
            <a:endParaRPr lang="zh-CN" altLang="en-US" noProof="0" dirty="0"/>
          </a:p>
        </p:txBody>
      </p:sp>
      <p:sp>
        <p:nvSpPr>
          <p:cNvPr id="3" name="文本占位符 2"/>
          <p:cNvSpPr>
            <a:spLocks noGrp="1"/>
          </p:cNvSpPr>
          <p:nvPr>
            <p:ph type="body" idx="1"/>
          </p:nvPr>
        </p:nvSpPr>
        <p:spPr>
          <a:xfrm>
            <a:off x="1066801" y="5682343"/>
            <a:ext cx="5943600" cy="410547"/>
          </a:xfrm>
        </p:spPr>
        <p:txBody>
          <a:bodyPr rtlCol="0">
            <a:normAutofit/>
          </a:bodyPr>
          <a:lstStyle>
            <a:lvl1pPr marL="0" indent="0">
              <a:spcBef>
                <a:spcPts val="0"/>
              </a:spcBef>
              <a:buNone/>
              <a:defRPr sz="2200" b="1" cap="all" baseline="0">
                <a:latin typeface="宋体" panose="02010600030101010101" pitchFamily="2" charset="-122"/>
                <a:ea typeface="宋体" panose="02010600030101010101" pitchFamily="2" charset="-122"/>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zh-CN" altLang="en-US" noProof="0"/>
              <a:t>单击此处编辑母版文本样式</a:t>
            </a:r>
          </a:p>
        </p:txBody>
      </p:sp>
      <p:sp>
        <p:nvSpPr>
          <p:cNvPr id="9" name="长方形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宋体" panose="02010600030101010101" pitchFamily="2" charset="-122"/>
              <a:ea typeface="宋体" panose="02010600030101010101" pitchFamily="2" charset="-122"/>
            </a:endParaRPr>
          </a:p>
        </p:txBody>
      </p:sp>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内容占位符 2"/>
          <p:cNvSpPr>
            <a:spLocks noGrp="1"/>
          </p:cNvSpPr>
          <p:nvPr>
            <p:ph sz="half" idx="1"/>
          </p:nvPr>
        </p:nvSpPr>
        <p:spPr>
          <a:xfrm>
            <a:off x="1295400"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4" name="内容占位符 3"/>
          <p:cNvSpPr>
            <a:spLocks noGrp="1"/>
          </p:cNvSpPr>
          <p:nvPr>
            <p:ph sz="half" idx="2"/>
          </p:nvPr>
        </p:nvSpPr>
        <p:spPr>
          <a:xfrm>
            <a:off x="6172199"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zh-cn"/>
          </a:p>
        </p:txBody>
      </p:sp>
      <p:sp>
        <p:nvSpPr>
          <p:cNvPr id="6" name="页脚占位符 5"/>
          <p:cNvSpPr>
            <a:spLocks noGrp="1"/>
          </p:cNvSpPr>
          <p:nvPr>
            <p:ph type="ftr" sz="quarter" idx="11"/>
          </p:nvPr>
        </p:nvSpPr>
        <p:spPr/>
        <p:txBody>
          <a:bodyPr rtlCol="0"/>
          <a:lstStyle/>
          <a:p>
            <a:pPr rtl="0"/>
            <a:r>
              <a:rPr lang="zh-cn"/>
              <a:t>添加页脚</a:t>
            </a:r>
          </a:p>
        </p:txBody>
      </p:sp>
      <p:sp>
        <p:nvSpPr>
          <p:cNvPr id="5" name="日期占位符 4"/>
          <p:cNvSpPr>
            <a:spLocks noGrp="1"/>
          </p:cNvSpPr>
          <p:nvPr>
            <p:ph type="dt" sz="half" idx="10"/>
          </p:nvPr>
        </p:nvSpPr>
        <p:spPr/>
        <p:txBody>
          <a:bodyPr rtlCol="0"/>
          <a:lstStyle/>
          <a:p>
            <a:pPr rtl="0"/>
            <a:fld id="{CB2C8FB6-8CCE-4BBF-9583-BB29A5982EDB}" type="datetime2">
              <a:rPr lang="zh-CN" altLang="en-US" smtClean="0"/>
              <a:t>2020年12月7日</a:t>
            </a:fld>
            <a:endParaRPr lang="en-US" dirty="0"/>
          </a:p>
        </p:txBody>
      </p:sp>
      <p:sp>
        <p:nvSpPr>
          <p:cNvPr id="7" name="幻灯片编号占位符 6"/>
          <p:cNvSpPr>
            <a:spLocks noGrp="1"/>
          </p:cNvSpPr>
          <p:nvPr>
            <p:ph type="sldNum" sz="quarter" idx="12"/>
          </p:nvPr>
        </p:nvSpPr>
        <p:spPr/>
        <p:txBody>
          <a:bodyPr rtlCol="0"/>
          <a:lstStyle/>
          <a:p>
            <a:pPr rtl="0"/>
            <a:fld id="{E31375A4-56A4-47D6-9801-1991572033F7}" type="slidenum">
              <a:rPr lang="en-US" altLang="zh-CN" noProof="0" smtClean="0"/>
              <a:t>‹#›</a:t>
            </a:fld>
            <a:endParaRPr lang="zh-CN" altLang="en-US"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zh-cn"/>
          </a:p>
        </p:txBody>
      </p:sp>
      <p:sp>
        <p:nvSpPr>
          <p:cNvPr id="3" name="文本占位符 2"/>
          <p:cNvSpPr>
            <a:spLocks noGrp="1"/>
          </p:cNvSpPr>
          <p:nvPr>
            <p:ph type="body" idx="1"/>
          </p:nvPr>
        </p:nvSpPr>
        <p:spPr>
          <a:xfrm>
            <a:off x="1295400"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4" name="内容占位符 3"/>
          <p:cNvSpPr>
            <a:spLocks noGrp="1"/>
          </p:cNvSpPr>
          <p:nvPr>
            <p:ph sz="half" idx="2"/>
          </p:nvPr>
        </p:nvSpPr>
        <p:spPr>
          <a:xfrm>
            <a:off x="1295400"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文本占位符 4"/>
          <p:cNvSpPr>
            <a:spLocks noGrp="1"/>
          </p:cNvSpPr>
          <p:nvPr>
            <p:ph type="body" sz="quarter" idx="3"/>
          </p:nvPr>
        </p:nvSpPr>
        <p:spPr>
          <a:xfrm>
            <a:off x="6167628"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6" name="内容占位符 5"/>
          <p:cNvSpPr>
            <a:spLocks noGrp="1"/>
          </p:cNvSpPr>
          <p:nvPr>
            <p:ph sz="quarter" idx="4"/>
          </p:nvPr>
        </p:nvSpPr>
        <p:spPr>
          <a:xfrm>
            <a:off x="6169152"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8" name="页脚占位符 7"/>
          <p:cNvSpPr>
            <a:spLocks noGrp="1"/>
          </p:cNvSpPr>
          <p:nvPr>
            <p:ph type="ftr" sz="quarter" idx="11"/>
          </p:nvPr>
        </p:nvSpPr>
        <p:spPr/>
        <p:txBody>
          <a:bodyPr rtlCol="0"/>
          <a:lstStyle/>
          <a:p>
            <a:pPr rtl="0"/>
            <a:r>
              <a:rPr lang="zh-cn"/>
              <a:t>添加页脚</a:t>
            </a:r>
          </a:p>
        </p:txBody>
      </p:sp>
      <p:sp>
        <p:nvSpPr>
          <p:cNvPr id="7" name="日期占位符 6"/>
          <p:cNvSpPr>
            <a:spLocks noGrp="1"/>
          </p:cNvSpPr>
          <p:nvPr>
            <p:ph type="dt" sz="half" idx="10"/>
          </p:nvPr>
        </p:nvSpPr>
        <p:spPr/>
        <p:txBody>
          <a:bodyPr rtlCol="0"/>
          <a:lstStyle/>
          <a:p>
            <a:pPr rtl="0"/>
            <a:fld id="{3A48A3AC-D68C-4A54-9C41-1C3AABE12BC6}" type="datetime2">
              <a:rPr lang="zh-CN" altLang="en-US" smtClean="0"/>
              <a:t>2020年12月7日</a:t>
            </a:fld>
            <a:endParaRPr lang="en-US" dirty="0"/>
          </a:p>
        </p:txBody>
      </p:sp>
      <p:sp>
        <p:nvSpPr>
          <p:cNvPr id="9" name="幻灯片编号占位符 8"/>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zh-cn" dirty="0"/>
          </a:p>
        </p:txBody>
      </p:sp>
      <p:sp>
        <p:nvSpPr>
          <p:cNvPr id="4" name="页脚占位符 3"/>
          <p:cNvSpPr>
            <a:spLocks noGrp="1"/>
          </p:cNvSpPr>
          <p:nvPr>
            <p:ph type="ftr" sz="quarter" idx="11"/>
          </p:nvPr>
        </p:nvSpPr>
        <p:spPr/>
        <p:txBody>
          <a:bodyPr rtlCol="0"/>
          <a:lstStyle/>
          <a:p>
            <a:pPr rtl="0"/>
            <a:r>
              <a:rPr lang="zh-cn"/>
              <a:t>添加页脚</a:t>
            </a:r>
          </a:p>
        </p:txBody>
      </p:sp>
      <p:sp>
        <p:nvSpPr>
          <p:cNvPr id="3" name="日期占位符 2"/>
          <p:cNvSpPr>
            <a:spLocks noGrp="1"/>
          </p:cNvSpPr>
          <p:nvPr>
            <p:ph type="dt" sz="half" idx="10"/>
          </p:nvPr>
        </p:nvSpPr>
        <p:spPr/>
        <p:txBody>
          <a:bodyPr rtlCol="0"/>
          <a:lstStyle/>
          <a:p>
            <a:pPr rtl="0"/>
            <a:fld id="{9705CB76-DCD9-4F16-BB98-8F8FEE676DB3}" type="datetime2">
              <a:rPr lang="zh-CN" altLang="en-US" smtClean="0"/>
              <a:t>2020年12月7日</a:t>
            </a:fld>
            <a:endParaRPr lang="en-US" dirty="0"/>
          </a:p>
        </p:txBody>
      </p:sp>
      <p:sp>
        <p:nvSpPr>
          <p:cNvPr id="5" name="幻灯片编号占位符 4"/>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rtlCol="0"/>
          <a:lstStyle/>
          <a:p>
            <a:pPr rtl="0"/>
            <a:r>
              <a:rPr lang="zh-cn"/>
              <a:t>添加页脚</a:t>
            </a:r>
          </a:p>
        </p:txBody>
      </p:sp>
      <p:sp>
        <p:nvSpPr>
          <p:cNvPr id="2" name="日期占位符 1"/>
          <p:cNvSpPr>
            <a:spLocks noGrp="1"/>
          </p:cNvSpPr>
          <p:nvPr>
            <p:ph type="dt" sz="half" idx="10"/>
          </p:nvPr>
        </p:nvSpPr>
        <p:spPr/>
        <p:txBody>
          <a:bodyPr rtlCol="0"/>
          <a:lstStyle/>
          <a:p>
            <a:pPr rtl="0"/>
            <a:fld id="{C967CAAF-199A-4B5C-9ACC-5E69D3677440}" type="datetime2">
              <a:rPr lang="zh-CN" altLang="en-US" smtClean="0"/>
              <a:t>2020年12月7日</a:t>
            </a:fld>
            <a:endParaRPr lang="en-US" dirty="0"/>
          </a:p>
        </p:txBody>
      </p:sp>
      <p:sp>
        <p:nvSpPr>
          <p:cNvPr id="4" name="幻灯片编号占位符 3"/>
          <p:cNvSpPr>
            <a:spLocks noGrp="1"/>
          </p:cNvSpPr>
          <p:nvPr>
            <p:ph type="sldNum" sz="quarter" idx="12"/>
          </p:nvPr>
        </p:nvSpPr>
        <p:spPr/>
        <p:txBody>
          <a:bodyPr rtlCol="0"/>
          <a:lstStyle/>
          <a:p>
            <a:pPr rtl="0"/>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带标题的内容">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标题 1"/>
          <p:cNvSpPr>
            <a:spLocks noGrp="1"/>
          </p:cNvSpPr>
          <p:nvPr>
            <p:ph type="title"/>
          </p:nvPr>
        </p:nvSpPr>
        <p:spPr>
          <a:xfrm>
            <a:off x="8229601" y="2514600"/>
            <a:ext cx="3474720" cy="1600200"/>
          </a:xfrm>
        </p:spPr>
        <p:txBody>
          <a:bodyPr rtlCol="0" anchor="b"/>
          <a:lstStyle>
            <a:lvl1pPr>
              <a:defRPr sz="3200">
                <a:solidFill>
                  <a:schemeClr val="accent1">
                    <a:lumMod val="75000"/>
                  </a:schemeClr>
                </a:solidFill>
                <a:latin typeface="宋体" panose="02010600030101010101" pitchFamily="2" charset="-122"/>
                <a:ea typeface="宋体" panose="02010600030101010101" pitchFamily="2" charset="-122"/>
              </a:defRPr>
            </a:lvl1pPr>
          </a:lstStyle>
          <a:p>
            <a:pPr rtl="0"/>
            <a:r>
              <a:rPr lang="zh-CN" altLang="en-US"/>
              <a:t>单击此处编辑母版标题样式</a:t>
            </a:r>
            <a:endParaRPr lang="en-US" dirty="0"/>
          </a:p>
        </p:txBody>
      </p:sp>
      <p:sp>
        <p:nvSpPr>
          <p:cNvPr id="3" name="内容占位符 2"/>
          <p:cNvSpPr>
            <a:spLocks noGrp="1"/>
          </p:cNvSpPr>
          <p:nvPr>
            <p:ph idx="1"/>
          </p:nvPr>
        </p:nvSpPr>
        <p:spPr>
          <a:xfrm>
            <a:off x="790302" y="685800"/>
            <a:ext cx="6126480" cy="5486400"/>
          </a:xfrm>
        </p:spPr>
        <p:txBody>
          <a:bodyPr rtlCol="0">
            <a:normAutofit/>
          </a:bodyPr>
          <a:lstStyle>
            <a:lvl1pPr>
              <a:defRPr sz="2000">
                <a:latin typeface="宋体" panose="02010600030101010101" pitchFamily="2" charset="-122"/>
                <a:ea typeface="宋体" panose="02010600030101010101" pitchFamily="2" charset="-122"/>
              </a:defRPr>
            </a:lvl1pPr>
            <a:lvl2pPr>
              <a:defRPr sz="1800">
                <a:latin typeface="宋体" panose="02010600030101010101" pitchFamily="2" charset="-122"/>
                <a:ea typeface="宋体" panose="02010600030101010101" pitchFamily="2" charset="-122"/>
              </a:defRPr>
            </a:lvl2pPr>
            <a:lvl3pPr>
              <a:defRPr sz="1600">
                <a:latin typeface="宋体" panose="02010600030101010101" pitchFamily="2" charset="-122"/>
                <a:ea typeface="宋体" panose="02010600030101010101" pitchFamily="2" charset="-122"/>
              </a:defRPr>
            </a:lvl3pPr>
            <a:lvl4pPr>
              <a:defRPr sz="1400">
                <a:latin typeface="宋体" panose="02010600030101010101" pitchFamily="2" charset="-122"/>
                <a:ea typeface="宋体" panose="02010600030101010101" pitchFamily="2" charset="-122"/>
              </a:defRPr>
            </a:lvl4pPr>
            <a:lvl5pPr>
              <a:defRPr sz="1400">
                <a:latin typeface="宋体" panose="02010600030101010101" pitchFamily="2" charset="-122"/>
                <a:ea typeface="宋体" panose="02010600030101010101" pitchFamily="2" charset="-122"/>
              </a:defRPr>
            </a:lvl5pPr>
            <a:lvl6pPr>
              <a:defRPr sz="2000"/>
            </a:lvl6pPr>
            <a:lvl7pPr>
              <a:defRPr sz="2000"/>
            </a:lvl7pPr>
            <a:lvl8pPr>
              <a:defRPr sz="2000"/>
            </a:lvl8pPr>
            <a:lvl9pPr>
              <a:defRPr sz="2000"/>
            </a:lvl9pPr>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文本占位符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atin typeface="宋体" panose="02010600030101010101" pitchFamily="2" charset="-122"/>
                <a:ea typeface="宋体" panose="02010600030101010101"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a:t>单击此处编辑母版文本样式</a:t>
            </a:r>
          </a:p>
        </p:txBody>
      </p:sp>
      <p:sp>
        <p:nvSpPr>
          <p:cNvPr id="10" name="长方形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宋体" panose="02010600030101010101" pitchFamily="2" charset="-122"/>
              <a:ea typeface="宋体" panose="02010600030101010101" pitchFamily="2" charset="-122"/>
            </a:endParaRPr>
          </a:p>
        </p:txBody>
      </p:sp>
      <p:sp>
        <p:nvSpPr>
          <p:cNvPr id="6" name="页脚占位符 5"/>
          <p:cNvSpPr>
            <a:spLocks noGrp="1"/>
          </p:cNvSpPr>
          <p:nvPr>
            <p:ph type="ftr" sz="quarter" idx="11"/>
          </p:nvPr>
        </p:nvSpPr>
        <p:spPr/>
        <p:txBody>
          <a:bodyPr rtlCol="0"/>
          <a:lstStyle>
            <a:lvl1pPr>
              <a:defRPr>
                <a:latin typeface="宋体" panose="02010600030101010101" pitchFamily="2" charset="-122"/>
                <a:ea typeface="宋体" panose="02010600030101010101" pitchFamily="2" charset="-122"/>
              </a:defRPr>
            </a:lvl1pPr>
          </a:lstStyle>
          <a:p>
            <a:r>
              <a:rPr lang="zh-cn"/>
              <a:t>添加页脚</a:t>
            </a:r>
          </a:p>
        </p:txBody>
      </p:sp>
      <p:sp>
        <p:nvSpPr>
          <p:cNvPr id="5" name="日期占位符 4"/>
          <p:cNvSpPr>
            <a:spLocks noGrp="1"/>
          </p:cNvSpPr>
          <p:nvPr>
            <p:ph type="dt" sz="half" idx="10"/>
          </p:nvPr>
        </p:nvSpPr>
        <p:spPr/>
        <p:txBody>
          <a:bodyPr rtlCol="0"/>
          <a:lstStyle>
            <a:lvl1pPr>
              <a:defRPr>
                <a:latin typeface="宋体" panose="02010600030101010101" pitchFamily="2" charset="-122"/>
                <a:ea typeface="宋体" panose="02010600030101010101" pitchFamily="2" charset="-122"/>
              </a:defRPr>
            </a:lvl1pPr>
          </a:lstStyle>
          <a:p>
            <a:fld id="{1C1F5CF9-86A1-4D78-91C1-B8D421252908}" type="datetime2">
              <a:rPr lang="zh-CN" altLang="en-US" smtClean="0"/>
              <a:t>2020年12月7日</a:t>
            </a:fld>
            <a:endParaRPr lang="en-US" dirty="0"/>
          </a:p>
        </p:txBody>
      </p:sp>
      <p:sp>
        <p:nvSpPr>
          <p:cNvPr id="7" name="幻灯片编号占位符 6"/>
          <p:cNvSpPr>
            <a:spLocks noGrp="1"/>
          </p:cNvSpPr>
          <p:nvPr>
            <p:ph type="sldNum" sz="quarter" idx="12"/>
          </p:nvPr>
        </p:nvSpPr>
        <p:spPr/>
        <p:txBody>
          <a:bodyPr rtlCol="0"/>
          <a:lstStyle>
            <a:lvl1pPr>
              <a:defRPr>
                <a:latin typeface="宋体" panose="02010600030101010101" pitchFamily="2" charset="-122"/>
                <a:ea typeface="宋体" panose="02010600030101010101" pitchFamily="2" charset="-122"/>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标题的图片">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标题 1"/>
          <p:cNvSpPr>
            <a:spLocks noGrp="1"/>
          </p:cNvSpPr>
          <p:nvPr>
            <p:ph type="title"/>
          </p:nvPr>
        </p:nvSpPr>
        <p:spPr>
          <a:xfrm>
            <a:off x="8229600" y="2514600"/>
            <a:ext cx="3474720" cy="1600200"/>
          </a:xfrm>
        </p:spPr>
        <p:txBody>
          <a:bodyPr rtlCol="0" anchor="b"/>
          <a:lstStyle>
            <a:lvl1pPr>
              <a:defRPr sz="3200">
                <a:solidFill>
                  <a:schemeClr val="accent1">
                    <a:lumMod val="75000"/>
                  </a:schemeClr>
                </a:solidFill>
                <a:latin typeface="宋体" panose="02010600030101010101" pitchFamily="2" charset="-122"/>
                <a:ea typeface="宋体" panose="02010600030101010101" pitchFamily="2" charset="-122"/>
              </a:defRPr>
            </a:lvl1pPr>
          </a:lstStyle>
          <a:p>
            <a:pPr rtl="0"/>
            <a:r>
              <a:rPr lang="zh-CN" altLang="en-US" noProof="0"/>
              <a:t>单击此处编辑母版标题样式</a:t>
            </a:r>
            <a:endParaRPr lang="zh-CN" altLang="en-US" noProof="0" dirty="0"/>
          </a:p>
        </p:txBody>
      </p:sp>
      <p:sp>
        <p:nvSpPr>
          <p:cNvPr id="3" name="图片占位符 2" descr="为添加图像预留的空占位符。单击占位符，选择要添加的图像。"/>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atin typeface="宋体" panose="02010600030101010101" pitchFamily="2" charset="-122"/>
                <a:ea typeface="宋体" panose="02010600030101010101"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a:t>单击图标添加图片</a:t>
            </a:r>
            <a:endParaRPr lang="zh-cn"/>
          </a:p>
        </p:txBody>
      </p:sp>
      <p:sp>
        <p:nvSpPr>
          <p:cNvPr id="4" name="文本占位符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atin typeface="宋体" panose="02010600030101010101" pitchFamily="2" charset="-122"/>
                <a:ea typeface="宋体" panose="02010600030101010101"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6" name="页脚占位符 5"/>
          <p:cNvSpPr>
            <a:spLocks noGrp="1"/>
          </p:cNvSpPr>
          <p:nvPr>
            <p:ph type="ftr" sz="quarter" idx="11"/>
          </p:nvPr>
        </p:nvSpPr>
        <p:spPr/>
        <p:txBody>
          <a:bodyPr rtlCol="0"/>
          <a:lstStyle>
            <a:lvl1pPr>
              <a:defRPr>
                <a:latin typeface="宋体" panose="02010600030101010101" pitchFamily="2" charset="-122"/>
                <a:ea typeface="宋体" panose="02010600030101010101" pitchFamily="2" charset="-122"/>
              </a:defRPr>
            </a:lvl1pPr>
          </a:lstStyle>
          <a:p>
            <a:r>
              <a:rPr lang="zh-CN" altLang="en-US" noProof="0" dirty="0"/>
              <a:t>添加页脚</a:t>
            </a:r>
          </a:p>
        </p:txBody>
      </p:sp>
      <p:sp>
        <p:nvSpPr>
          <p:cNvPr id="5" name="日期占位符 4"/>
          <p:cNvSpPr>
            <a:spLocks noGrp="1"/>
          </p:cNvSpPr>
          <p:nvPr>
            <p:ph type="dt" sz="half" idx="10"/>
          </p:nvPr>
        </p:nvSpPr>
        <p:spPr/>
        <p:txBody>
          <a:bodyPr rtlCol="0"/>
          <a:lstStyle>
            <a:lvl1pPr>
              <a:defRPr>
                <a:latin typeface="宋体" panose="02010600030101010101" pitchFamily="2" charset="-122"/>
                <a:ea typeface="宋体" panose="02010600030101010101" pitchFamily="2" charset="-122"/>
              </a:defRPr>
            </a:lvl1pPr>
          </a:lstStyle>
          <a:p>
            <a:fld id="{8DCCE048-FAAD-435D-B692-7CE6AFC65155}" type="datetime2">
              <a:rPr lang="zh-CN" altLang="en-US" smtClean="0"/>
              <a:t>2020年12月7日</a:t>
            </a:fld>
            <a:endParaRPr lang="en-US" dirty="0"/>
          </a:p>
        </p:txBody>
      </p:sp>
      <p:sp>
        <p:nvSpPr>
          <p:cNvPr id="7" name="幻灯片编号占位符 6"/>
          <p:cNvSpPr>
            <a:spLocks noGrp="1"/>
          </p:cNvSpPr>
          <p:nvPr>
            <p:ph type="sldNum" sz="quarter" idx="12"/>
          </p:nvPr>
        </p:nvSpPr>
        <p:spPr/>
        <p:txBody>
          <a:bodyPr rtlCol="0"/>
          <a:lstStyle>
            <a:lvl1pPr>
              <a:defRPr>
                <a:latin typeface="宋体" panose="02010600030101010101" pitchFamily="2" charset="-122"/>
                <a:ea typeface="宋体" panose="02010600030101010101" pitchFamily="2" charset="-122"/>
              </a:defRPr>
            </a:lvl1pPr>
          </a:lstStyle>
          <a:p>
            <a:fld id="{E31375A4-56A4-47D6-9801-1991572033F7}" type="slidenum">
              <a:rPr lang="en-US" smtClean="0"/>
              <a:pPr/>
              <a:t>‹#›</a:t>
            </a:fld>
            <a:endParaRPr lang="en-US"/>
          </a:p>
        </p:txBody>
      </p:sp>
      <p:sp>
        <p:nvSpPr>
          <p:cNvPr id="11" name="长方形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5" name="页脚占位符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latin typeface="宋体" panose="02010600030101010101" pitchFamily="2" charset="-122"/>
                <a:ea typeface="宋体" panose="02010600030101010101" pitchFamily="2" charset="-122"/>
              </a:defRPr>
            </a:lvl1pPr>
          </a:lstStyle>
          <a:p>
            <a:r>
              <a:rPr lang="zh-CN" altLang="en-US" noProof="0" dirty="0"/>
              <a:t>添加页脚</a:t>
            </a:r>
          </a:p>
        </p:txBody>
      </p:sp>
      <p:sp>
        <p:nvSpPr>
          <p:cNvPr id="4" name="日期占位符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latin typeface="宋体" panose="02010600030101010101" pitchFamily="2" charset="-122"/>
                <a:ea typeface="宋体" panose="02010600030101010101" pitchFamily="2" charset="-122"/>
              </a:defRPr>
            </a:lvl1pPr>
          </a:lstStyle>
          <a:p>
            <a:fld id="{B392C1EA-40DB-44D2-A605-FDB5AD830FC0}" type="datetime2">
              <a:rPr lang="zh-CN" altLang="en-US" noProof="0" smtClean="0"/>
              <a:t>2020年12月7日</a:t>
            </a:fld>
            <a:endParaRPr lang="zh-CN" altLang="en-US" noProof="0" dirty="0"/>
          </a:p>
        </p:txBody>
      </p:sp>
      <p:sp>
        <p:nvSpPr>
          <p:cNvPr id="6" name="幻灯片编号占位符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latin typeface="宋体" panose="02010600030101010101" pitchFamily="2" charset="-122"/>
                <a:ea typeface="宋体" panose="02010600030101010101" pitchFamily="2" charset="-122"/>
              </a:defRPr>
            </a:lvl1pPr>
          </a:lstStyle>
          <a:p>
            <a:fld id="{E31375A4-56A4-47D6-9801-1991572033F7}" type="slidenum">
              <a:rPr lang="en-US" altLang="zh-CN" noProof="0" smtClean="0"/>
              <a:pPr/>
              <a:t>‹#›</a:t>
            </a:fld>
            <a:endParaRPr lang="zh-CN" altLang="en-US" noProof="0" dirty="0"/>
          </a:p>
        </p:txBody>
      </p:sp>
      <p:sp>
        <p:nvSpPr>
          <p:cNvPr id="8" name="长方形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宋体" panose="02010600030101010101" pitchFamily="2" charset="-122"/>
          <a:ea typeface="宋体" panose="02010600030101010101" pitchFamily="2" charset="-122"/>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宋体" panose="02010600030101010101" pitchFamily="2" charset="-122"/>
          <a:ea typeface="宋体" panose="02010600030101010101" pitchFamily="2" charset="-122"/>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宋体" panose="02010600030101010101" pitchFamily="2" charset="-122"/>
          <a:ea typeface="宋体" panose="02010600030101010101" pitchFamily="2" charset="-122"/>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宋体" panose="02010600030101010101" pitchFamily="2" charset="-122"/>
          <a:ea typeface="宋体" panose="02010600030101010101" pitchFamily="2" charset="-122"/>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宋体" panose="02010600030101010101" pitchFamily="2" charset="-122"/>
          <a:ea typeface="宋体" panose="02010600030101010101" pitchFamily="2" charset="-122"/>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10"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notesSlide" Target="../notesSlides/notesSlide11.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7.xml"/><Relationship Id="rId2" Type="http://schemas.openxmlformats.org/officeDocument/2006/relationships/tags" Target="../tags/tag4.xml"/><Relationship Id="rId16" Type="http://schemas.openxmlformats.org/officeDocument/2006/relationships/tags" Target="../tags/tag18.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0.wmf"/><Relationship Id="rId4"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4.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19.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3.bin"/><Relationship Id="rId5" Type="http://schemas.openxmlformats.org/officeDocument/2006/relationships/image" Target="../media/image35.wmf"/><Relationship Id="rId4" Type="http://schemas.openxmlformats.org/officeDocument/2006/relationships/oleObject" Target="../embeddings/oleObject32.bin"/><Relationship Id="rId9"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0.wmf"/><Relationship Id="rId4"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4.wmf"/><Relationship Id="rId3" Type="http://schemas.openxmlformats.org/officeDocument/2006/relationships/notesSlide" Target="../notesSlides/notesSlide3.xml"/><Relationship Id="rId7" Type="http://schemas.openxmlformats.org/officeDocument/2006/relationships/image" Target="../media/image8.wmf"/><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9.wmf"/><Relationship Id="rId14"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0.wmf"/><Relationship Id="rId5" Type="http://schemas.openxmlformats.org/officeDocument/2006/relationships/image" Target="../media/image1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0.png"/><Relationship Id="rId9" Type="http://schemas.openxmlformats.org/officeDocument/2006/relationships/image" Target="../media/image1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6.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7.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3.wmf"/><Relationship Id="rId3" Type="http://schemas.openxmlformats.org/officeDocument/2006/relationships/notesSlide" Target="../notesSlides/notesSlide7.xml"/><Relationship Id="rId7" Type="http://schemas.openxmlformats.org/officeDocument/2006/relationships/image" Target="../media/image20.wmf"/><Relationship Id="rId12"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16.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1.wmf"/><Relationship Id="rId14" Type="http://schemas.openxmlformats.org/officeDocument/2006/relationships/oleObject" Target="../embeddings/oleObject22.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6.wmf"/><Relationship Id="rId18" Type="http://schemas.openxmlformats.org/officeDocument/2006/relationships/oleObject" Target="../embeddings/oleObject30.bin"/><Relationship Id="rId3" Type="http://schemas.openxmlformats.org/officeDocument/2006/relationships/notesSlide" Target="../notesSlides/notesSlide8.xml"/><Relationship Id="rId7" Type="http://schemas.openxmlformats.org/officeDocument/2006/relationships/image" Target="../media/image20.wmf"/><Relationship Id="rId12" Type="http://schemas.openxmlformats.org/officeDocument/2006/relationships/oleObject" Target="../embeddings/oleObject27.bin"/><Relationship Id="rId17" Type="http://schemas.openxmlformats.org/officeDocument/2006/relationships/image" Target="../media/image28.wmf"/><Relationship Id="rId2" Type="http://schemas.openxmlformats.org/officeDocument/2006/relationships/slideLayout" Target="../slideLayouts/slideLayout7.xml"/><Relationship Id="rId16" Type="http://schemas.openxmlformats.org/officeDocument/2006/relationships/oleObject" Target="../embeddings/oleObject29.bin"/><Relationship Id="rId1" Type="http://schemas.openxmlformats.org/officeDocument/2006/relationships/vmlDrawing" Target="../drawings/vmlDrawing6.vml"/><Relationship Id="rId6" Type="http://schemas.openxmlformats.org/officeDocument/2006/relationships/oleObject" Target="../embeddings/oleObject24.bin"/><Relationship Id="rId11" Type="http://schemas.openxmlformats.org/officeDocument/2006/relationships/image" Target="../media/image25.wmf"/><Relationship Id="rId5" Type="http://schemas.openxmlformats.org/officeDocument/2006/relationships/image" Target="../media/image24.wmf"/><Relationship Id="rId15" Type="http://schemas.openxmlformats.org/officeDocument/2006/relationships/image" Target="../media/image27.wmf"/><Relationship Id="rId10" Type="http://schemas.openxmlformats.org/officeDocument/2006/relationships/oleObject" Target="../embeddings/oleObject26.bin"/><Relationship Id="rId19" Type="http://schemas.openxmlformats.org/officeDocument/2006/relationships/image" Target="../media/image29.wmf"/><Relationship Id="rId4" Type="http://schemas.openxmlformats.org/officeDocument/2006/relationships/oleObject" Target="../embeddings/oleObject23.bin"/><Relationship Id="rId9" Type="http://schemas.openxmlformats.org/officeDocument/2006/relationships/image" Target="../media/image23.wmf"/><Relationship Id="rId14"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41313" y="603894"/>
            <a:ext cx="10058400" cy="2743200"/>
          </a:xfrm>
        </p:spPr>
        <p:txBody>
          <a:bodyPr rtlCol="0"/>
          <a:lstStyle/>
          <a:p>
            <a:pPr rtl="0"/>
            <a:r>
              <a:rPr lang="zh-CN" altLang="en-US" dirty="0"/>
              <a:t>习题答疑课</a:t>
            </a:r>
            <a:endParaRPr lang="en-US" dirty="0"/>
          </a:p>
        </p:txBody>
      </p:sp>
      <p:sp>
        <p:nvSpPr>
          <p:cNvPr id="5" name="副标题 4">
            <a:extLst>
              <a:ext uri="{FF2B5EF4-FFF2-40B4-BE49-F238E27FC236}">
                <a16:creationId xmlns:a16="http://schemas.microsoft.com/office/drawing/2014/main" id="{621839B0-248F-47A0-9C4E-88437948223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885A45D-B188-4F8A-9A3B-E4E66BA4811A}"/>
              </a:ext>
            </a:extLst>
          </p:cNvPr>
          <p:cNvSpPr/>
          <p:nvPr/>
        </p:nvSpPr>
        <p:spPr>
          <a:xfrm>
            <a:off x="0" y="33251"/>
            <a:ext cx="11582401" cy="6986528"/>
          </a:xfrm>
          <a:prstGeom prst="rect">
            <a:avLst/>
          </a:prstGeom>
        </p:spPr>
        <p:txBody>
          <a:bodyPr wrap="square">
            <a:spAutoFit/>
          </a:bodyPr>
          <a:lstStyle/>
          <a:p>
            <a:r>
              <a:rPr lang="en-US" altLang="zh-CN" sz="1600" dirty="0">
                <a:solidFill>
                  <a:schemeClr val="accent1">
                    <a:lumMod val="75000"/>
                  </a:schemeClr>
                </a:solidFill>
                <a:latin typeface="Verdana" panose="020B0604030504040204" pitchFamily="34" charset="0"/>
              </a:rPr>
              <a:t>void</a:t>
            </a:r>
            <a:r>
              <a:rPr lang="en-US" altLang="zh-CN" sz="1600" dirty="0">
                <a:latin typeface="Verdana" panose="020B0604030504040204" pitchFamily="34" charset="0"/>
              </a:rPr>
              <a:t> </a:t>
            </a:r>
            <a:r>
              <a:rPr lang="en-US" altLang="zh-CN" sz="1600" dirty="0">
                <a:solidFill>
                  <a:srgbClr val="C00000"/>
                </a:solidFill>
                <a:latin typeface="Verdana" panose="020B0604030504040204" pitchFamily="34" charset="0"/>
              </a:rPr>
              <a:t>Algo_6_40</a:t>
            </a:r>
            <a:r>
              <a:rPr lang="en-US" altLang="zh-CN" sz="1600" dirty="0">
                <a:latin typeface="Verdana" panose="020B0604030504040204" pitchFamily="34" charset="0"/>
              </a:rPr>
              <a:t>(</a:t>
            </a:r>
            <a:r>
              <a:rPr lang="en-US" altLang="zh-CN" sz="1600" dirty="0" err="1">
                <a:solidFill>
                  <a:schemeClr val="accent1">
                    <a:lumMod val="75000"/>
                  </a:schemeClr>
                </a:solidFill>
                <a:latin typeface="Verdana" panose="020B0604030504040204" pitchFamily="34" charset="0"/>
              </a:rPr>
              <a:t>BiTree</a:t>
            </a:r>
            <a:r>
              <a:rPr lang="en-US" altLang="zh-CN" sz="1600" dirty="0">
                <a:latin typeface="Verdana" panose="020B0604030504040204" pitchFamily="34" charset="0"/>
              </a:rPr>
              <a:t> T) </a:t>
            </a:r>
            <a:r>
              <a:rPr lang="en-US" altLang="zh-CN" sz="1600" b="1" dirty="0">
                <a:solidFill>
                  <a:srgbClr val="00B050"/>
                </a:solidFill>
                <a:latin typeface="Verdana" panose="020B0604030504040204" pitchFamily="34" charset="0"/>
                <a:cs typeface="Courier New" panose="02070309020205020404" pitchFamily="49" charset="0"/>
              </a:rPr>
              <a:t>//</a:t>
            </a:r>
            <a:r>
              <a:rPr lang="zh-CN" altLang="en-US" sz="1600" b="1" dirty="0">
                <a:solidFill>
                  <a:srgbClr val="00B050"/>
                </a:solidFill>
                <a:latin typeface="Verdana" panose="020B0604030504040204" pitchFamily="34" charset="0"/>
                <a:cs typeface="Courier New" panose="02070309020205020404" pitchFamily="49" charset="0"/>
              </a:rPr>
              <a:t>关键是分辨当前结点第几次被访问</a:t>
            </a:r>
            <a:endParaRPr lang="en-US" altLang="zh-CN" sz="1600" b="1" dirty="0">
              <a:solidFill>
                <a:srgbClr val="00B050"/>
              </a:solidFill>
              <a:latin typeface="Verdana" panose="020B0604030504040204" pitchFamily="34" charset="0"/>
              <a:cs typeface="Courier New" panose="02070309020205020404" pitchFamily="49" charset="0"/>
            </a:endParaRPr>
          </a:p>
          <a:p>
            <a:r>
              <a:rPr lang="en-US" altLang="zh-CN" sz="1600" dirty="0">
                <a:latin typeface="Verdana" panose="020B0604030504040204" pitchFamily="34" charset="0"/>
              </a:rPr>
              <a:t>{</a:t>
            </a:r>
          </a:p>
          <a:p>
            <a:r>
              <a:rPr lang="en-US" altLang="zh-CN" sz="1600" dirty="0">
                <a:latin typeface="Verdana" panose="020B0604030504040204" pitchFamily="34" charset="0"/>
              </a:rPr>
              <a:t>	</a:t>
            </a:r>
            <a:r>
              <a:rPr lang="en-US" altLang="zh-CN" sz="1600" dirty="0" err="1">
                <a:solidFill>
                  <a:schemeClr val="accent1">
                    <a:lumMod val="75000"/>
                  </a:schemeClr>
                </a:solidFill>
                <a:latin typeface="Verdana" panose="020B0604030504040204" pitchFamily="34" charset="0"/>
              </a:rPr>
              <a:t>BiTree</a:t>
            </a:r>
            <a:r>
              <a:rPr lang="en-US" altLang="zh-CN" sz="1600" dirty="0">
                <a:latin typeface="Verdana" panose="020B0604030504040204" pitchFamily="34" charset="0"/>
              </a:rPr>
              <a:t> p = T;  </a:t>
            </a:r>
          </a:p>
          <a:p>
            <a:r>
              <a:rPr lang="en-US" altLang="zh-CN" sz="1600" dirty="0">
                <a:latin typeface="Verdana" panose="020B0604030504040204" pitchFamily="34" charset="0"/>
              </a:rPr>
              <a:t>	</a:t>
            </a:r>
            <a:r>
              <a:rPr lang="en-US" altLang="zh-CN" sz="1600" dirty="0">
                <a:solidFill>
                  <a:srgbClr val="FF0000"/>
                </a:solidFill>
                <a:latin typeface="Verdana" panose="020B0604030504040204" pitchFamily="34" charset="0"/>
              </a:rPr>
              <a:t>while</a:t>
            </a:r>
            <a:r>
              <a:rPr lang="en-US" altLang="zh-CN" sz="1600" dirty="0">
                <a:latin typeface="Verdana" panose="020B0604030504040204" pitchFamily="34" charset="0"/>
              </a:rPr>
              <a:t>(p)</a:t>
            </a:r>
          </a:p>
          <a:p>
            <a:r>
              <a:rPr lang="en-US" altLang="zh-CN" sz="1600" dirty="0">
                <a:latin typeface="Verdana" panose="020B0604030504040204" pitchFamily="34" charset="0"/>
              </a:rPr>
              <a:t>	{</a:t>
            </a:r>
          </a:p>
          <a:p>
            <a:r>
              <a:rPr lang="en-US" altLang="zh-CN" sz="1600" dirty="0">
                <a:latin typeface="Verdana" panose="020B0604030504040204" pitchFamily="34" charset="0"/>
              </a:rPr>
              <a:t>		</a:t>
            </a:r>
            <a:r>
              <a:rPr lang="en-US" altLang="zh-CN" sz="1600" dirty="0">
                <a:solidFill>
                  <a:srgbClr val="FF0000"/>
                </a:solidFill>
                <a:latin typeface="Verdana" panose="020B0604030504040204" pitchFamily="34" charset="0"/>
              </a:rPr>
              <a:t>if</a:t>
            </a:r>
            <a:r>
              <a:rPr lang="en-US" altLang="zh-CN" sz="1600" dirty="0">
                <a:latin typeface="Verdana" panose="020B0604030504040204" pitchFamily="34" charset="0"/>
              </a:rPr>
              <a:t>(p -&gt; </a:t>
            </a:r>
            <a:r>
              <a:rPr lang="en-US" altLang="zh-CN" sz="1600" dirty="0" err="1">
                <a:latin typeface="Verdana" panose="020B0604030504040204" pitchFamily="34" charset="0"/>
              </a:rPr>
              <a:t>lchild</a:t>
            </a:r>
            <a:r>
              <a:rPr lang="en-US" altLang="zh-CN" sz="1600" dirty="0">
                <a:latin typeface="Verdana" panose="020B0604030504040204" pitchFamily="34" charset="0"/>
              </a:rPr>
              <a:t>) </a:t>
            </a:r>
            <a:r>
              <a:rPr lang="en-US" altLang="zh-CN" sz="1600" b="1" dirty="0">
                <a:solidFill>
                  <a:srgbClr val="00B050"/>
                </a:solidFill>
                <a:latin typeface="Verdana" panose="020B0604030504040204" pitchFamily="34" charset="0"/>
                <a:cs typeface="Courier New" panose="02070309020205020404" pitchFamily="49" charset="0"/>
              </a:rPr>
              <a:t>//</a:t>
            </a:r>
            <a:r>
              <a:rPr lang="zh-CN" altLang="en-US" sz="1600" b="1" dirty="0">
                <a:solidFill>
                  <a:srgbClr val="00B050"/>
                </a:solidFill>
                <a:latin typeface="Verdana" panose="020B0604030504040204" pitchFamily="34" charset="0"/>
                <a:cs typeface="Courier New" panose="02070309020205020404" pitchFamily="49" charset="0"/>
              </a:rPr>
              <a:t>第一次访问结点，向左访问</a:t>
            </a:r>
            <a:endParaRPr lang="en-US" altLang="zh-CN" sz="1600" b="1" dirty="0">
              <a:solidFill>
                <a:srgbClr val="00B050"/>
              </a:solidFill>
              <a:latin typeface="Verdana" panose="020B0604030504040204" pitchFamily="34" charset="0"/>
              <a:cs typeface="Courier New" panose="02070309020205020404" pitchFamily="49" charset="0"/>
            </a:endParaRPr>
          </a:p>
          <a:p>
            <a:r>
              <a:rPr lang="en-US" altLang="zh-CN" sz="1600" dirty="0">
                <a:latin typeface="Verdana" panose="020B0604030504040204" pitchFamily="34" charset="0"/>
              </a:rPr>
              <a:t>			p = p-&gt;</a:t>
            </a:r>
            <a:r>
              <a:rPr lang="en-US" altLang="zh-CN" sz="1600" dirty="0" err="1">
                <a:latin typeface="Verdana" panose="020B0604030504040204" pitchFamily="34" charset="0"/>
              </a:rPr>
              <a:t>lchild</a:t>
            </a:r>
            <a:r>
              <a:rPr lang="en-US" altLang="zh-CN" sz="1600" dirty="0">
                <a:latin typeface="Verdana" panose="020B0604030504040204" pitchFamily="34" charset="0"/>
              </a:rPr>
              <a:t>;</a:t>
            </a:r>
          </a:p>
          <a:p>
            <a:r>
              <a:rPr lang="en-US" altLang="zh-CN" sz="1600" dirty="0">
                <a:latin typeface="Verdana" panose="020B0604030504040204" pitchFamily="34" charset="0"/>
              </a:rPr>
              <a:t>		</a:t>
            </a:r>
            <a:r>
              <a:rPr lang="en-US" altLang="zh-CN" sz="1600" dirty="0">
                <a:solidFill>
                  <a:srgbClr val="FF0000"/>
                </a:solidFill>
                <a:latin typeface="Verdana" panose="020B0604030504040204" pitchFamily="34" charset="0"/>
              </a:rPr>
              <a:t>else</a:t>
            </a:r>
          </a:p>
          <a:p>
            <a:r>
              <a:rPr lang="en-US" altLang="zh-CN" sz="1600" dirty="0">
                <a:latin typeface="Verdana" panose="020B0604030504040204" pitchFamily="34" charset="0"/>
              </a:rPr>
              <a:t>		{</a:t>
            </a:r>
          </a:p>
          <a:p>
            <a:r>
              <a:rPr lang="en-US" altLang="zh-CN" sz="1600" dirty="0">
                <a:latin typeface="Verdana" panose="020B0604030504040204" pitchFamily="34" charset="0"/>
              </a:rPr>
              <a:t>			print(“%c ”, p-&gt;data); </a:t>
            </a:r>
            <a:r>
              <a:rPr lang="en-US" altLang="zh-CN" sz="1600" b="1" dirty="0">
                <a:solidFill>
                  <a:srgbClr val="00B050"/>
                </a:solidFill>
                <a:latin typeface="Verdana" panose="020B0604030504040204" pitchFamily="34" charset="0"/>
                <a:cs typeface="Courier New" panose="02070309020205020404" pitchFamily="49" charset="0"/>
              </a:rPr>
              <a:t>//</a:t>
            </a:r>
            <a:r>
              <a:rPr lang="zh-CN" altLang="en-US" sz="1600" b="1" dirty="0">
                <a:solidFill>
                  <a:srgbClr val="00B050"/>
                </a:solidFill>
                <a:latin typeface="Verdana" panose="020B0604030504040204" pitchFamily="34" charset="0"/>
                <a:cs typeface="Courier New" panose="02070309020205020404" pitchFamily="49" charset="0"/>
              </a:rPr>
              <a:t>从左子树返回的结点第二次被访问，要输出</a:t>
            </a:r>
            <a:endParaRPr lang="en-US" altLang="zh-CN" sz="1600" b="1" dirty="0">
              <a:solidFill>
                <a:srgbClr val="00B050"/>
              </a:solidFill>
              <a:latin typeface="Verdana" panose="020B0604030504040204" pitchFamily="34" charset="0"/>
              <a:cs typeface="Courier New" panose="02070309020205020404" pitchFamily="49" charset="0"/>
            </a:endParaRPr>
          </a:p>
          <a:p>
            <a:r>
              <a:rPr lang="en-US" altLang="zh-CN" sz="1600" dirty="0">
                <a:latin typeface="Verdana" panose="020B0604030504040204" pitchFamily="34" charset="0"/>
              </a:rPr>
              <a:t>			</a:t>
            </a:r>
            <a:r>
              <a:rPr lang="en-US" altLang="zh-CN" sz="1600" dirty="0">
                <a:solidFill>
                  <a:srgbClr val="FF0000"/>
                </a:solidFill>
                <a:latin typeface="Verdana" panose="020B0604030504040204" pitchFamily="34" charset="0"/>
              </a:rPr>
              <a:t>while</a:t>
            </a:r>
            <a:r>
              <a:rPr lang="en-US" altLang="zh-CN" sz="1600" dirty="0">
                <a:latin typeface="Verdana" panose="020B0604030504040204" pitchFamily="34" charset="0"/>
              </a:rPr>
              <a:t>( !(p-&gt;</a:t>
            </a:r>
            <a:r>
              <a:rPr lang="en-US" altLang="zh-CN" sz="1600" dirty="0" err="1">
                <a:latin typeface="Verdana" panose="020B0604030504040204" pitchFamily="34" charset="0"/>
              </a:rPr>
              <a:t>rchild</a:t>
            </a:r>
            <a:r>
              <a:rPr lang="en-US" altLang="zh-CN" sz="1600" dirty="0">
                <a:latin typeface="Verdana" panose="020B0604030504040204" pitchFamily="34" charset="0"/>
              </a:rPr>
              <a:t>) )</a:t>
            </a:r>
          </a:p>
          <a:p>
            <a:r>
              <a:rPr lang="en-US" altLang="zh-CN" sz="1600" dirty="0">
                <a:latin typeface="Verdana" panose="020B0604030504040204" pitchFamily="34" charset="0"/>
              </a:rPr>
              <a:t>			{			</a:t>
            </a:r>
            <a:r>
              <a:rPr lang="zh-CN" altLang="en-US" sz="1600" dirty="0"/>
              <a:t> </a:t>
            </a:r>
            <a:r>
              <a:rPr lang="en-US" altLang="zh-CN" sz="1600" b="1" dirty="0">
                <a:solidFill>
                  <a:srgbClr val="00B050"/>
                </a:solidFill>
                <a:latin typeface="Verdana" panose="020B0604030504040204" pitchFamily="34" charset="0"/>
                <a:cs typeface="Courier New" panose="02070309020205020404" pitchFamily="49" charset="0"/>
              </a:rPr>
              <a:t>//</a:t>
            </a:r>
            <a:r>
              <a:rPr lang="zh-CN" altLang="en-US" sz="1600" b="1" dirty="0">
                <a:solidFill>
                  <a:srgbClr val="00B050"/>
                </a:solidFill>
                <a:latin typeface="Verdana" panose="020B0604030504040204" pitchFamily="34" charset="0"/>
                <a:cs typeface="Courier New" panose="02070309020205020404" pitchFamily="49" charset="0"/>
              </a:rPr>
              <a:t>若当前结点属于右分支，返回到父结点后要跳过父结点</a:t>
            </a:r>
            <a:endParaRPr lang="en-US" altLang="zh-CN" sz="1600" b="1" dirty="0">
              <a:solidFill>
                <a:srgbClr val="00B050"/>
              </a:solidFill>
              <a:latin typeface="Verdana" panose="020B0604030504040204" pitchFamily="34" charset="0"/>
              <a:cs typeface="Courier New" panose="02070309020205020404" pitchFamily="49" charset="0"/>
            </a:endParaRPr>
          </a:p>
          <a:p>
            <a:pPr lvl="2"/>
            <a:r>
              <a:rPr lang="en-US" altLang="zh-CN" sz="1600" dirty="0">
                <a:latin typeface="Verdana" panose="020B0604030504040204" pitchFamily="34" charset="0"/>
              </a:rPr>
              <a:t>			</a:t>
            </a:r>
            <a:r>
              <a:rPr lang="en-US" altLang="zh-CN" sz="1600" dirty="0">
                <a:solidFill>
                  <a:srgbClr val="FF0000"/>
                </a:solidFill>
                <a:latin typeface="Verdana" panose="020B0604030504040204" pitchFamily="34" charset="0"/>
              </a:rPr>
              <a:t>while</a:t>
            </a:r>
            <a:r>
              <a:rPr lang="en-US" altLang="zh-CN" sz="1600" dirty="0">
                <a:latin typeface="Verdana" panose="020B0604030504040204" pitchFamily="34" charset="0"/>
              </a:rPr>
              <a:t>(p-&gt;parent  &amp;&amp;  p-&gt;parent-&gt;</a:t>
            </a:r>
            <a:r>
              <a:rPr lang="en-US" altLang="zh-CN" sz="1600" dirty="0" err="1">
                <a:latin typeface="Verdana" panose="020B0604030504040204" pitchFamily="34" charset="0"/>
              </a:rPr>
              <a:t>rchild</a:t>
            </a:r>
            <a:r>
              <a:rPr lang="en-US" altLang="zh-CN" sz="1600" dirty="0">
                <a:latin typeface="Verdana" panose="020B0604030504040204" pitchFamily="34" charset="0"/>
              </a:rPr>
              <a:t>==p)</a:t>
            </a:r>
          </a:p>
          <a:p>
            <a:pPr lvl="2"/>
            <a:r>
              <a:rPr lang="en-US" altLang="zh-CN" sz="1600" dirty="0">
                <a:latin typeface="Verdana" panose="020B0604030504040204" pitchFamily="34" charset="0"/>
              </a:rPr>
              <a:t>				p = p-&gt;parent;</a:t>
            </a:r>
            <a:r>
              <a:rPr lang="zh-CN" altLang="en-US" sz="1600" dirty="0">
                <a:latin typeface="Verdana" panose="020B0604030504040204" pitchFamily="34" charset="0"/>
              </a:rPr>
              <a:t>  </a:t>
            </a:r>
            <a:r>
              <a:rPr lang="en-US" altLang="zh-CN" sz="1600" b="1" dirty="0">
                <a:solidFill>
                  <a:srgbClr val="00B050"/>
                </a:solidFill>
                <a:latin typeface="Verdana" panose="020B0604030504040204" pitchFamily="34" charset="0"/>
                <a:cs typeface="Courier New" panose="02070309020205020404" pitchFamily="49" charset="0"/>
              </a:rPr>
              <a:t>//</a:t>
            </a:r>
            <a:r>
              <a:rPr lang="zh-CN" altLang="en-US" sz="1600" b="1" dirty="0">
                <a:solidFill>
                  <a:srgbClr val="00B050"/>
                </a:solidFill>
                <a:latin typeface="Verdana" panose="020B0604030504040204" pitchFamily="34" charset="0"/>
                <a:cs typeface="Courier New" panose="02070309020205020404" pitchFamily="49" charset="0"/>
              </a:rPr>
              <a:t>从右子树返回的结点第三次被访问，不输出</a:t>
            </a:r>
            <a:endParaRPr lang="en-US" altLang="zh-CN" sz="1600" b="1" dirty="0">
              <a:solidFill>
                <a:srgbClr val="00B050"/>
              </a:solidFill>
              <a:latin typeface="Verdana" panose="020B0604030504040204" pitchFamily="34" charset="0"/>
              <a:cs typeface="Courier New" panose="02070309020205020404" pitchFamily="49" charset="0"/>
            </a:endParaRPr>
          </a:p>
          <a:p>
            <a:pPr lvl="2"/>
            <a:r>
              <a:rPr lang="en-US" altLang="zh-CN" sz="1600" dirty="0">
                <a:latin typeface="Verdana" panose="020B0604030504040204" pitchFamily="34" charset="0"/>
              </a:rPr>
              <a:t>			</a:t>
            </a:r>
            <a:r>
              <a:rPr lang="en-US" altLang="zh-CN" sz="1600" dirty="0">
                <a:solidFill>
                  <a:srgbClr val="FF0000"/>
                </a:solidFill>
                <a:latin typeface="Verdana" panose="020B0604030504040204" pitchFamily="34" charset="0"/>
              </a:rPr>
              <a:t>if</a:t>
            </a:r>
            <a:r>
              <a:rPr lang="en-US" altLang="zh-CN" sz="1600" dirty="0">
                <a:latin typeface="Verdana" panose="020B0604030504040204" pitchFamily="34" charset="0"/>
              </a:rPr>
              <a:t>(p-&gt;parent)</a:t>
            </a:r>
          </a:p>
          <a:p>
            <a:pPr lvl="2"/>
            <a:r>
              <a:rPr lang="en-US" altLang="zh-CN" sz="1600" dirty="0">
                <a:latin typeface="Verdana" panose="020B0604030504040204" pitchFamily="34" charset="0"/>
              </a:rPr>
              <a:t>			{	</a:t>
            </a:r>
            <a:r>
              <a:rPr lang="en-US" altLang="zh-CN" sz="1600" b="1" dirty="0">
                <a:solidFill>
                  <a:srgbClr val="00B050"/>
                </a:solidFill>
                <a:latin typeface="Verdana" panose="020B0604030504040204" pitchFamily="34" charset="0"/>
                <a:cs typeface="Courier New" panose="02070309020205020404" pitchFamily="49" charset="0"/>
              </a:rPr>
              <a:t>//</a:t>
            </a:r>
            <a:r>
              <a:rPr lang="zh-CN" altLang="en-US" sz="1600" b="1" dirty="0">
                <a:solidFill>
                  <a:srgbClr val="00B050"/>
                </a:solidFill>
                <a:latin typeface="Verdana" panose="020B0604030504040204" pitchFamily="34" charset="0"/>
                <a:cs typeface="Courier New" panose="02070309020205020404" pitchFamily="49" charset="0"/>
              </a:rPr>
              <a:t>若当前结点属于左分支，返回到父结点后要访问父结点</a:t>
            </a:r>
            <a:endParaRPr lang="en-US" altLang="zh-CN" sz="1600" b="1" dirty="0">
              <a:solidFill>
                <a:srgbClr val="00B050"/>
              </a:solidFill>
              <a:latin typeface="Verdana" panose="020B0604030504040204" pitchFamily="34" charset="0"/>
              <a:cs typeface="Courier New" panose="02070309020205020404" pitchFamily="49" charset="0"/>
            </a:endParaRPr>
          </a:p>
          <a:p>
            <a:pPr lvl="2"/>
            <a:r>
              <a:rPr lang="en-US" altLang="zh-CN" sz="1600" dirty="0">
                <a:latin typeface="Verdana" panose="020B0604030504040204" pitchFamily="34" charset="0"/>
              </a:rPr>
              <a:t>				</a:t>
            </a:r>
            <a:r>
              <a:rPr lang="en-US" altLang="zh-CN" sz="1600" dirty="0">
                <a:solidFill>
                  <a:srgbClr val="FF0000"/>
                </a:solidFill>
                <a:latin typeface="Verdana" panose="020B0604030504040204" pitchFamily="34" charset="0"/>
              </a:rPr>
              <a:t>if</a:t>
            </a:r>
            <a:r>
              <a:rPr lang="en-US" altLang="zh-CN" sz="1600" dirty="0">
                <a:latin typeface="Verdana" panose="020B0604030504040204" pitchFamily="34" charset="0"/>
              </a:rPr>
              <a:t>(p-&gt;parent-&gt;</a:t>
            </a:r>
            <a:r>
              <a:rPr lang="en-US" altLang="zh-CN" sz="1600" dirty="0" err="1">
                <a:latin typeface="Verdana" panose="020B0604030504040204" pitchFamily="34" charset="0"/>
              </a:rPr>
              <a:t>lchild</a:t>
            </a:r>
            <a:r>
              <a:rPr lang="en-US" altLang="zh-CN" sz="1600" dirty="0">
                <a:latin typeface="Verdana" panose="020B0604030504040204" pitchFamily="34" charset="0"/>
              </a:rPr>
              <a:t>==p)</a:t>
            </a:r>
          </a:p>
          <a:p>
            <a:pPr lvl="2"/>
            <a:r>
              <a:rPr lang="en-US" altLang="zh-CN" sz="1600" dirty="0">
                <a:latin typeface="Verdana" panose="020B0604030504040204" pitchFamily="34" charset="0"/>
              </a:rPr>
              <a:t>				{</a:t>
            </a:r>
          </a:p>
          <a:p>
            <a:pPr lvl="2"/>
            <a:r>
              <a:rPr lang="en-US" altLang="zh-CN" sz="1600" dirty="0">
                <a:latin typeface="Verdana" panose="020B0604030504040204" pitchFamily="34" charset="0"/>
              </a:rPr>
              <a:t>					p=p-&gt;parent;</a:t>
            </a:r>
          </a:p>
          <a:p>
            <a:pPr lvl="2"/>
            <a:r>
              <a:rPr lang="en-US" altLang="zh-CN" sz="1600" dirty="0">
                <a:latin typeface="Verdana" panose="020B0604030504040204" pitchFamily="34" charset="0"/>
              </a:rPr>
              <a:t>					</a:t>
            </a:r>
            <a:r>
              <a:rPr lang="en-US" altLang="zh-CN" sz="1600" dirty="0" err="1">
                <a:latin typeface="Verdana" panose="020B0604030504040204" pitchFamily="34" charset="0"/>
              </a:rPr>
              <a:t>printf</a:t>
            </a:r>
            <a:r>
              <a:rPr lang="en-US" altLang="zh-CN" sz="1600" dirty="0">
                <a:latin typeface="Verdana" panose="020B0604030504040204" pitchFamily="34" charset="0"/>
              </a:rPr>
              <a:t>(“%c ”, p-&gt;data); </a:t>
            </a:r>
            <a:r>
              <a:rPr lang="en-US" altLang="zh-CN" sz="1600" b="1" dirty="0">
                <a:solidFill>
                  <a:srgbClr val="00B050"/>
                </a:solidFill>
                <a:latin typeface="Verdana" panose="020B0604030504040204" pitchFamily="34" charset="0"/>
                <a:cs typeface="Courier New" panose="02070309020205020404" pitchFamily="49" charset="0"/>
              </a:rPr>
              <a:t>//</a:t>
            </a:r>
            <a:r>
              <a:rPr lang="zh-CN" altLang="en-US" sz="1600" b="1" dirty="0">
                <a:solidFill>
                  <a:srgbClr val="00B050"/>
                </a:solidFill>
                <a:latin typeface="Verdana" panose="020B0604030504040204" pitchFamily="34" charset="0"/>
                <a:cs typeface="Courier New" panose="02070309020205020404" pitchFamily="49" charset="0"/>
              </a:rPr>
              <a:t>同样返回自左子树</a:t>
            </a:r>
            <a:endParaRPr lang="en-US" altLang="zh-CN" sz="1600" b="1" dirty="0">
              <a:solidFill>
                <a:srgbClr val="00B050"/>
              </a:solidFill>
              <a:latin typeface="Verdana" panose="020B0604030504040204" pitchFamily="34" charset="0"/>
              <a:cs typeface="Courier New" panose="02070309020205020404" pitchFamily="49" charset="0"/>
            </a:endParaRPr>
          </a:p>
          <a:p>
            <a:pPr lvl="2"/>
            <a:r>
              <a:rPr lang="en-US" altLang="zh-CN" sz="1600" dirty="0">
                <a:latin typeface="Verdana" panose="020B0604030504040204" pitchFamily="34" charset="0"/>
              </a:rPr>
              <a:t>				}</a:t>
            </a:r>
          </a:p>
          <a:p>
            <a:pPr lvl="2"/>
            <a:r>
              <a:rPr lang="en-US" altLang="zh-CN" sz="1600" dirty="0">
                <a:latin typeface="Verdana" panose="020B0604030504040204" pitchFamily="34" charset="0"/>
              </a:rPr>
              <a:t>			}</a:t>
            </a:r>
          </a:p>
          <a:p>
            <a:pPr lvl="2"/>
            <a:r>
              <a:rPr lang="en-US" altLang="zh-CN" sz="1600" dirty="0">
                <a:latin typeface="Verdana" panose="020B0604030504040204" pitchFamily="34" charset="0"/>
              </a:rPr>
              <a:t>			</a:t>
            </a:r>
            <a:r>
              <a:rPr lang="en-US" altLang="zh-CN" sz="1600" dirty="0">
                <a:solidFill>
                  <a:srgbClr val="FF0000"/>
                </a:solidFill>
                <a:latin typeface="Verdana" panose="020B0604030504040204" pitchFamily="34" charset="0"/>
              </a:rPr>
              <a:t>else</a:t>
            </a:r>
          </a:p>
          <a:p>
            <a:pPr lvl="2"/>
            <a:r>
              <a:rPr lang="en-US" altLang="zh-CN" sz="1600" dirty="0">
                <a:latin typeface="Verdana" panose="020B0604030504040204" pitchFamily="34" charset="0"/>
              </a:rPr>
              <a:t>			        </a:t>
            </a:r>
            <a:r>
              <a:rPr lang="en-US" altLang="zh-CN" sz="1600" dirty="0">
                <a:solidFill>
                  <a:srgbClr val="FF0000"/>
                </a:solidFill>
                <a:latin typeface="Verdana" panose="020B0604030504040204" pitchFamily="34" charset="0"/>
              </a:rPr>
              <a:t>return</a:t>
            </a:r>
            <a:r>
              <a:rPr lang="en-US" altLang="zh-CN" sz="1600" dirty="0">
                <a:latin typeface="Verdana" panose="020B0604030504040204" pitchFamily="34" charset="0"/>
              </a:rPr>
              <a:t>;  </a:t>
            </a:r>
            <a:r>
              <a:rPr lang="en-US" altLang="zh-CN" sz="1600" b="1" dirty="0">
                <a:solidFill>
                  <a:srgbClr val="00B050"/>
                </a:solidFill>
                <a:latin typeface="Verdana" panose="020B0604030504040204" pitchFamily="34" charset="0"/>
                <a:cs typeface="Courier New" panose="02070309020205020404" pitchFamily="49" charset="0"/>
              </a:rPr>
              <a:t>//</a:t>
            </a:r>
            <a:r>
              <a:rPr lang="zh-CN" altLang="en-US" sz="1600" b="1" dirty="0">
                <a:solidFill>
                  <a:srgbClr val="00B050"/>
                </a:solidFill>
                <a:latin typeface="Verdana" panose="020B0604030504040204" pitchFamily="34" charset="0"/>
                <a:cs typeface="Courier New" panose="02070309020205020404" pitchFamily="49" charset="0"/>
              </a:rPr>
              <a:t>从右子树返回到根结点时，遍历完成</a:t>
            </a:r>
            <a:endParaRPr lang="en-US" altLang="zh-CN" sz="1600" b="1" dirty="0">
              <a:solidFill>
                <a:srgbClr val="00B050"/>
              </a:solidFill>
              <a:latin typeface="Verdana" panose="020B0604030504040204" pitchFamily="34" charset="0"/>
              <a:cs typeface="Courier New" panose="02070309020205020404" pitchFamily="49" charset="0"/>
            </a:endParaRPr>
          </a:p>
          <a:p>
            <a:r>
              <a:rPr lang="en-US" altLang="zh-CN" sz="1600" dirty="0">
                <a:latin typeface="Verdana" panose="020B0604030504040204" pitchFamily="34" charset="0"/>
              </a:rPr>
              <a:t>			}</a:t>
            </a:r>
          </a:p>
          <a:p>
            <a:r>
              <a:rPr lang="en-US" altLang="zh-CN" sz="1600" dirty="0">
                <a:latin typeface="Verdana" panose="020B0604030504040204" pitchFamily="34" charset="0"/>
              </a:rPr>
              <a:t>			p=p-&gt;</a:t>
            </a:r>
            <a:r>
              <a:rPr lang="en-US" altLang="zh-CN" sz="1600" dirty="0" err="1">
                <a:latin typeface="Verdana" panose="020B0604030504040204" pitchFamily="34" charset="0"/>
              </a:rPr>
              <a:t>rchild</a:t>
            </a:r>
            <a:endParaRPr lang="en-US" altLang="zh-CN" sz="1600" dirty="0">
              <a:latin typeface="Verdana" panose="020B0604030504040204" pitchFamily="34" charset="0"/>
            </a:endParaRPr>
          </a:p>
          <a:p>
            <a:r>
              <a:rPr lang="en-US" altLang="zh-CN" sz="1600" dirty="0">
                <a:latin typeface="Verdana" panose="020B0604030504040204" pitchFamily="34" charset="0"/>
              </a:rPr>
              <a:t>		}</a:t>
            </a:r>
          </a:p>
          <a:p>
            <a:r>
              <a:rPr lang="en-US" altLang="zh-CN" sz="1600" dirty="0">
                <a:latin typeface="Verdana" panose="020B0604030504040204" pitchFamily="34" charset="0"/>
              </a:rPr>
              <a:t>}} </a:t>
            </a:r>
            <a:endParaRPr lang="zh-CN" altLang="en-US" sz="1600" dirty="0">
              <a:latin typeface="Verdana" panose="020B0604030504040204" pitchFamily="34" charset="0"/>
            </a:endParaRPr>
          </a:p>
        </p:txBody>
      </p:sp>
    </p:spTree>
    <p:extLst>
      <p:ext uri="{BB962C8B-B14F-4D97-AF65-F5344CB8AC3E}">
        <p14:creationId xmlns:p14="http://schemas.microsoft.com/office/powerpoint/2010/main" val="193206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49F2C06-0210-4519-AF63-12EA3EFE6CE3}"/>
              </a:ext>
            </a:extLst>
          </p:cNvPr>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088C4923-92C0-4729-9830-77A1F3EA3DB3}"/>
              </a:ext>
            </a:extLst>
          </p:cNvPr>
          <p:cNvSpPr txBox="1"/>
          <p:nvPr/>
        </p:nvSpPr>
        <p:spPr>
          <a:xfrm>
            <a:off x="464282" y="201211"/>
            <a:ext cx="3894015" cy="584775"/>
          </a:xfrm>
          <a:prstGeom prst="rect">
            <a:avLst/>
          </a:prstGeom>
          <a:noFill/>
        </p:spPr>
        <p:txBody>
          <a:bodyPr wrap="none" rtlCol="0" anchor="t">
            <a:spAutoFit/>
          </a:bodyPr>
          <a:lstStyle/>
          <a:p>
            <a:pPr algn="l"/>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非编程题第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4</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endPar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endParaRPr>
          </a:p>
        </p:txBody>
      </p:sp>
      <p:sp>
        <p:nvSpPr>
          <p:cNvPr id="4" name="矩形 3">
            <a:extLst>
              <a:ext uri="{FF2B5EF4-FFF2-40B4-BE49-F238E27FC236}">
                <a16:creationId xmlns:a16="http://schemas.microsoft.com/office/drawing/2014/main" id="{0D823742-C4C7-42CC-ABD6-F700FAB6E4F8}"/>
              </a:ext>
            </a:extLst>
          </p:cNvPr>
          <p:cNvSpPr/>
          <p:nvPr/>
        </p:nvSpPr>
        <p:spPr>
          <a:xfrm>
            <a:off x="464282" y="1160056"/>
            <a:ext cx="11453398" cy="461665"/>
          </a:xfrm>
          <a:prstGeom prst="rect">
            <a:avLst/>
          </a:prstGeom>
        </p:spPr>
        <p:txBody>
          <a:bodyPr wrap="square">
            <a:spAutoFit/>
          </a:bodyPr>
          <a:lstStyle/>
          <a:p>
            <a:r>
              <a:rPr lang="en-US" altLang="zh-CN" sz="2400" dirty="0"/>
              <a:t>4. </a:t>
            </a:r>
            <a:r>
              <a:rPr lang="zh-CN" altLang="en-US" sz="2400" dirty="0"/>
              <a:t>分析能否在中序线索二叉树上查找任意结点在后序序列中的后继</a:t>
            </a:r>
            <a:endParaRPr lang="en-US" sz="2400" dirty="0"/>
          </a:p>
        </p:txBody>
      </p:sp>
      <p:sp>
        <p:nvSpPr>
          <p:cNvPr id="5" name="文本框 4">
            <a:extLst>
              <a:ext uri="{FF2B5EF4-FFF2-40B4-BE49-F238E27FC236}">
                <a16:creationId xmlns:a16="http://schemas.microsoft.com/office/drawing/2014/main" id="{169646C4-BCFC-486C-A94C-2E4DEDC385DB}"/>
              </a:ext>
            </a:extLst>
          </p:cNvPr>
          <p:cNvSpPr txBox="1"/>
          <p:nvPr/>
        </p:nvSpPr>
        <p:spPr>
          <a:xfrm>
            <a:off x="472171" y="3025365"/>
            <a:ext cx="11232418" cy="2769989"/>
          </a:xfrm>
          <a:prstGeom prst="rect">
            <a:avLst/>
          </a:prstGeom>
          <a:noFill/>
        </p:spPr>
        <p:txBody>
          <a:bodyPr wrap="square" rtlCol="0">
            <a:spAutoFit/>
          </a:bodyPr>
          <a:lstStyle/>
          <a:p>
            <a:pPr marL="342900" indent="-342900">
              <a:buFont typeface="+mj-lt"/>
              <a:buAutoNum type="arabicPeriod"/>
            </a:pPr>
            <a:r>
              <a:rPr lang="zh-CN" altLang="en-US" sz="2400" dirty="0">
                <a:latin typeface="微软雅黑" panose="020B0503020204020204" pitchFamily="34" charset="-122"/>
                <a:ea typeface="微软雅黑" panose="020B0503020204020204" pitchFamily="34" charset="-122"/>
              </a:rPr>
              <a:t>若</a:t>
            </a:r>
            <a:r>
              <a:rPr lang="en-US" altLang="zh-CN" sz="2400" dirty="0">
                <a:latin typeface="微软雅黑" panose="020B0503020204020204" pitchFamily="34" charset="-122"/>
                <a:ea typeface="微软雅黑" panose="020B0503020204020204" pitchFamily="34" charset="-122"/>
              </a:rPr>
              <a:t>p</a:t>
            </a:r>
            <a:r>
              <a:rPr lang="zh-CN" altLang="en-US" sz="2400" dirty="0">
                <a:latin typeface="微软雅黑" panose="020B0503020204020204" pitchFamily="34" charset="-122"/>
                <a:ea typeface="微软雅黑" panose="020B0503020204020204" pitchFamily="34" charset="-122"/>
              </a:rPr>
              <a:t>为根结点，则其在后序序列中无后继</a:t>
            </a:r>
            <a:endParaRPr lang="en-US" altLang="zh-CN" sz="2400" dirty="0">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sz="2400" dirty="0">
                <a:latin typeface="微软雅黑" panose="020B0503020204020204" pitchFamily="34" charset="-122"/>
                <a:ea typeface="微软雅黑" panose="020B0503020204020204" pitchFamily="34" charset="-122"/>
              </a:rPr>
              <a:t>若</a:t>
            </a:r>
            <a:r>
              <a:rPr lang="en-US" altLang="zh-CN" sz="2400" dirty="0">
                <a:latin typeface="微软雅黑" panose="020B0503020204020204" pitchFamily="34" charset="-122"/>
                <a:ea typeface="微软雅黑" panose="020B0503020204020204" pitchFamily="34" charset="-122"/>
              </a:rPr>
              <a:t>p</a:t>
            </a:r>
            <a:r>
              <a:rPr lang="zh-CN" altLang="en-US" sz="2400" dirty="0">
                <a:latin typeface="微软雅黑" panose="020B0503020204020204" pitchFamily="34" charset="-122"/>
                <a:ea typeface="微软雅黑" panose="020B0503020204020204" pitchFamily="34" charset="-122"/>
              </a:rPr>
              <a:t>不为根结点，则中序线索遍历査找</a:t>
            </a:r>
            <a:r>
              <a:rPr lang="en-US" altLang="zh-CN" sz="2400" dirty="0">
                <a:latin typeface="微软雅黑" panose="020B0503020204020204" pitchFamily="34" charset="-122"/>
                <a:ea typeface="微软雅黑" panose="020B0503020204020204" pitchFamily="34" charset="-122"/>
              </a:rPr>
              <a:t>P</a:t>
            </a:r>
            <a:r>
              <a:rPr lang="zh-CN" altLang="en-US" sz="2400" dirty="0">
                <a:latin typeface="微软雅黑" panose="020B0503020204020204" pitchFamily="34" charset="-122"/>
                <a:ea typeface="微软雅黑" panose="020B0503020204020204" pitchFamily="34" charset="-122"/>
              </a:rPr>
              <a:t>的双亲结点。</a:t>
            </a:r>
            <a:br>
              <a:rPr lang="zh-CN" altLang="en-US" sz="2400" dirty="0">
                <a:latin typeface="微软雅黑" panose="020B0503020204020204" pitchFamily="34" charset="-122"/>
                <a:ea typeface="微软雅黑" panose="020B0503020204020204" pitchFamily="34" charset="-122"/>
              </a:rPr>
            </a:br>
            <a:r>
              <a:rPr lang="zh-CN" altLang="en-US" sz="2400" dirty="0">
                <a:latin typeface="微软雅黑" panose="020B0503020204020204" pitchFamily="34" charset="-122"/>
                <a:ea typeface="微软雅黑" panose="020B0503020204020204" pitchFamily="34" charset="-122"/>
              </a:rPr>
              <a:t>①若</a:t>
            </a:r>
            <a:r>
              <a:rPr lang="en-US" altLang="zh-CN" sz="2400" dirty="0">
                <a:latin typeface="微软雅黑" panose="020B0503020204020204" pitchFamily="34" charset="-122"/>
                <a:ea typeface="微软雅黑" panose="020B0503020204020204" pitchFamily="34" charset="-122"/>
              </a:rPr>
              <a:t>p</a:t>
            </a:r>
            <a:r>
              <a:rPr lang="zh-CN" altLang="en-US" sz="2400" dirty="0">
                <a:latin typeface="微软雅黑" panose="020B0503020204020204" pitchFamily="34" charset="-122"/>
                <a:ea typeface="微软雅黑" panose="020B0503020204020204" pitchFamily="34" charset="-122"/>
              </a:rPr>
              <a:t>为其双亲结点的左孩子，则其在后序序列中的后继为其兄弟结点最左下的子孙</a:t>
            </a:r>
            <a:br>
              <a:rPr lang="zh-CN" altLang="en-US" sz="2400" dirty="0">
                <a:latin typeface="微软雅黑" panose="020B0503020204020204" pitchFamily="34" charset="-122"/>
                <a:ea typeface="微软雅黑" panose="020B0503020204020204" pitchFamily="34" charset="-122"/>
              </a:rPr>
            </a:br>
            <a:r>
              <a:rPr lang="zh-CN" altLang="en-US" sz="2400" dirty="0">
                <a:latin typeface="微软雅黑" panose="020B0503020204020204" pitchFamily="34" charset="-122"/>
                <a:ea typeface="微软雅黑" panose="020B0503020204020204" pitchFamily="34" charset="-122"/>
              </a:rPr>
              <a:t>②若</a:t>
            </a:r>
            <a:r>
              <a:rPr lang="en-US" altLang="zh-CN" sz="2400" dirty="0">
                <a:latin typeface="微软雅黑" panose="020B0503020204020204" pitchFamily="34" charset="-122"/>
                <a:ea typeface="微软雅黑" panose="020B0503020204020204" pitchFamily="34" charset="-122"/>
              </a:rPr>
              <a:t>p</a:t>
            </a:r>
            <a:r>
              <a:rPr lang="zh-CN" altLang="en-US" sz="2400" dirty="0">
                <a:latin typeface="微软雅黑" panose="020B0503020204020204" pitchFamily="34" charset="-122"/>
                <a:ea typeface="微软雅黑" panose="020B0503020204020204" pitchFamily="34" charset="-122"/>
              </a:rPr>
              <a:t>为其双亲结点的右孩子，则其在后序序列中的后继为双亲结点。</a:t>
            </a:r>
          </a:p>
          <a:p>
            <a:endParaRPr lang="en-US" altLang="zh-CN" dirty="0">
              <a:latin typeface="微软雅黑" panose="020B0503020204020204" pitchFamily="34" charset="-122"/>
              <a:ea typeface="微软雅黑" panose="020B0503020204020204" pitchFamily="34" charset="-122"/>
            </a:endParaRPr>
          </a:p>
          <a:p>
            <a:endParaRPr lang="en-US" dirty="0">
              <a:latin typeface="微软雅黑" panose="020B0503020204020204" pitchFamily="34" charset="-122"/>
              <a:ea typeface="微软雅黑" panose="020B0503020204020204" pitchFamily="34" charset="-122"/>
            </a:endParaRPr>
          </a:p>
          <a:p>
            <a:endParaRPr lang="en-US" dirty="0"/>
          </a:p>
        </p:txBody>
      </p:sp>
    </p:spTree>
    <p:extLst>
      <p:ext uri="{BB962C8B-B14F-4D97-AF65-F5344CB8AC3E}">
        <p14:creationId xmlns:p14="http://schemas.microsoft.com/office/powerpoint/2010/main" val="95235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4282" y="201211"/>
            <a:ext cx="365633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4</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8" name="文本框 7"/>
          <p:cNvSpPr txBox="1"/>
          <p:nvPr/>
        </p:nvSpPr>
        <p:spPr>
          <a:xfrm>
            <a:off x="606425" y="1052195"/>
            <a:ext cx="11406505" cy="1783715"/>
          </a:xfrm>
          <a:prstGeom prst="rect">
            <a:avLst/>
          </a:prstGeom>
          <a:noFill/>
        </p:spPr>
        <p:txBody>
          <a:bodyPr wrap="square" rtlCol="0" anchor="t">
            <a:spAutoFit/>
          </a:bodyPr>
          <a:lstStyle/>
          <a:p>
            <a:pPr fontAlgn="auto">
              <a:lnSpc>
                <a:spcPct val="125000"/>
              </a:lnSpc>
            </a:pPr>
            <a:r>
              <a:rPr lang="en-US" altLang="zh-CN" sz="2200" b="1">
                <a:solidFill>
                  <a:schemeClr val="tx2"/>
                </a:solidFill>
                <a:latin typeface="宋体" panose="02010600030101010101" pitchFamily="2" charset="-122"/>
                <a:ea typeface="宋体" panose="02010600030101010101" pitchFamily="2" charset="-122"/>
                <a:cs typeface="宋体" panose="02010600030101010101" pitchFamily="2" charset="-122"/>
              </a:rPr>
              <a:t>4. </a:t>
            </a:r>
            <a:r>
              <a:rPr lang="zh-CN" altLang="en-US" sz="2200" b="1">
                <a:solidFill>
                  <a:schemeClr val="tx2"/>
                </a:solidFill>
                <a:latin typeface="宋体" panose="02010600030101010101" pitchFamily="2" charset="-122"/>
                <a:ea typeface="宋体" panose="02010600030101010101" pitchFamily="2" charset="-122"/>
                <a:cs typeface="宋体" panose="02010600030101010101" pitchFamily="2" charset="-122"/>
              </a:rPr>
              <a:t>输入具有 n 个顶点的无向图 G，它的每条边有不同费用。请用二叉堆(heap)来实现 prim 最小生成树算法，并输出该算法每一步选择的边的费用。本题运行时限为 1s；如果你不采用堆来实现而是用 O(n</a:t>
            </a:r>
            <a:r>
              <a:rPr lang="zh-CN" altLang="en-US" sz="2200" b="1" baseline="30000">
                <a:solidFill>
                  <a:schemeClr val="tx2"/>
                </a:solidFill>
                <a:latin typeface="宋体" panose="02010600030101010101" pitchFamily="2" charset="-122"/>
                <a:ea typeface="宋体" panose="02010600030101010101" pitchFamily="2" charset="-122"/>
                <a:cs typeface="宋体" panose="02010600030101010101" pitchFamily="2" charset="-122"/>
              </a:rPr>
              <a:t>2</a:t>
            </a:r>
            <a:r>
              <a:rPr lang="zh-CN" altLang="en-US" sz="2200" b="1">
                <a:solidFill>
                  <a:schemeClr val="tx2"/>
                </a:solidFill>
                <a:latin typeface="宋体" panose="02010600030101010101" pitchFamily="2" charset="-122"/>
                <a:ea typeface="宋体" panose="02010600030101010101" pitchFamily="2" charset="-122"/>
                <a:cs typeface="宋体" panose="02010600030101010101" pitchFamily="2" charset="-122"/>
              </a:rPr>
              <a:t>)的算法，那么测试时大量数据将会因超时而得不到分数。图 G 的顶点从1到n 编号；算法的初始点要求从节点1开始。</a:t>
            </a:r>
          </a:p>
        </p:txBody>
      </p:sp>
      <p:sp>
        <p:nvSpPr>
          <p:cNvPr id="15" name="日期占位符 14"/>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6" name="灯片编号占位符 15"/>
          <p:cNvSpPr>
            <a:spLocks noGrp="1"/>
          </p:cNvSpPr>
          <p:nvPr>
            <p:ph type="sldNum" sz="quarter" idx="12"/>
          </p:nvPr>
        </p:nvSpPr>
        <p:spPr/>
        <p:txBody>
          <a:bodyPr/>
          <a:lstStyle/>
          <a:p>
            <a:pPr rtl="0"/>
            <a:fld id="{E31375A4-56A4-47D6-9801-1991572033F7}" type="slidenum">
              <a:rPr lang="en-US" smtClean="0"/>
              <a:t>12</a:t>
            </a:fld>
            <a:endParaRPr lang="en-US"/>
          </a:p>
        </p:txBody>
      </p:sp>
      <p:sp>
        <p:nvSpPr>
          <p:cNvPr id="9" name="文本框 8"/>
          <p:cNvSpPr txBox="1"/>
          <p:nvPr/>
        </p:nvSpPr>
        <p:spPr>
          <a:xfrm>
            <a:off x="1096645" y="2954020"/>
            <a:ext cx="3858260" cy="645160"/>
          </a:xfrm>
          <a:prstGeom prst="rect">
            <a:avLst/>
          </a:prstGeom>
          <a:noFill/>
        </p:spPr>
        <p:txBody>
          <a:bodyPr wrap="none" rtlCol="0" anchor="t">
            <a:spAutoFit/>
          </a:bodyPr>
          <a:lstStyle/>
          <a:p>
            <a:pPr indent="0" fontAlgn="auto">
              <a:lnSpc>
                <a:spcPct val="150000"/>
              </a:lnSpc>
              <a:buFont typeface="+mj-lt"/>
              <a:buNone/>
            </a:pP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prim</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最小生成树算法回顾：</a:t>
            </a:r>
          </a:p>
        </p:txBody>
      </p:sp>
      <p:graphicFrame>
        <p:nvGraphicFramePr>
          <p:cNvPr id="157" name="表格 3"/>
          <p:cNvGraphicFramePr>
            <a:graphicFrameLocks noGrp="1"/>
          </p:cNvGraphicFramePr>
          <p:nvPr>
            <p:custDataLst>
              <p:tags r:id="rId1"/>
            </p:custDataLst>
          </p:nvPr>
        </p:nvGraphicFramePr>
        <p:xfrm>
          <a:off x="4346314" y="4360659"/>
          <a:ext cx="6828155" cy="1737360"/>
        </p:xfrm>
        <a:graphic>
          <a:graphicData uri="http://schemas.openxmlformats.org/drawingml/2006/table">
            <a:tbl>
              <a:tblPr firstRow="1" bandRow="1">
                <a:tableStyleId>{5C22544A-7EE6-4342-B048-85BDC9FD1C3A}</a:tableStyleId>
              </a:tblPr>
              <a:tblGrid>
                <a:gridCol w="1137920">
                  <a:extLst>
                    <a:ext uri="{9D8B030D-6E8A-4147-A177-3AD203B41FA5}">
                      <a16:colId xmlns:a16="http://schemas.microsoft.com/office/drawing/2014/main" val="20000"/>
                    </a:ext>
                  </a:extLst>
                </a:gridCol>
                <a:gridCol w="1137920">
                  <a:extLst>
                    <a:ext uri="{9D8B030D-6E8A-4147-A177-3AD203B41FA5}">
                      <a16:colId xmlns:a16="http://schemas.microsoft.com/office/drawing/2014/main" val="20001"/>
                    </a:ext>
                  </a:extLst>
                </a:gridCol>
                <a:gridCol w="1138555">
                  <a:extLst>
                    <a:ext uri="{9D8B030D-6E8A-4147-A177-3AD203B41FA5}">
                      <a16:colId xmlns:a16="http://schemas.microsoft.com/office/drawing/2014/main" val="20002"/>
                    </a:ext>
                  </a:extLst>
                </a:gridCol>
                <a:gridCol w="1137920">
                  <a:extLst>
                    <a:ext uri="{9D8B030D-6E8A-4147-A177-3AD203B41FA5}">
                      <a16:colId xmlns:a16="http://schemas.microsoft.com/office/drawing/2014/main" val="20003"/>
                    </a:ext>
                  </a:extLst>
                </a:gridCol>
                <a:gridCol w="1137920">
                  <a:extLst>
                    <a:ext uri="{9D8B030D-6E8A-4147-A177-3AD203B41FA5}">
                      <a16:colId xmlns:a16="http://schemas.microsoft.com/office/drawing/2014/main" val="20004"/>
                    </a:ext>
                  </a:extLst>
                </a:gridCol>
                <a:gridCol w="1137920">
                  <a:extLst>
                    <a:ext uri="{9D8B030D-6E8A-4147-A177-3AD203B41FA5}">
                      <a16:colId xmlns:a16="http://schemas.microsoft.com/office/drawing/2014/main" val="20005"/>
                    </a:ext>
                  </a:extLst>
                </a:gridCol>
              </a:tblGrid>
              <a:tr h="370840">
                <a:tc>
                  <a:txBody>
                    <a:bodyPr/>
                    <a:lstStyle/>
                    <a:p>
                      <a:r>
                        <a:rPr lang="en-US" altLang="zh-CN" sz="2400" dirty="0">
                          <a:solidFill>
                            <a:schemeClr val="tx1"/>
                          </a:solidFill>
                          <a:latin typeface="Times New Roman" panose="02020603050405020304" charset="0"/>
                          <a:cs typeface="Times New Roman" panose="02020603050405020304" charset="0"/>
                        </a:rPr>
                        <a:t>Close</a:t>
                      </a:r>
                      <a:br>
                        <a:rPr lang="en-US" altLang="zh-CN" sz="2400" dirty="0">
                          <a:solidFill>
                            <a:schemeClr val="tx1"/>
                          </a:solidFill>
                          <a:latin typeface="Times New Roman" panose="02020603050405020304" charset="0"/>
                          <a:cs typeface="Times New Roman" panose="02020603050405020304" charset="0"/>
                        </a:rPr>
                      </a:br>
                      <a:r>
                        <a:rPr lang="en-US" altLang="zh-CN" sz="2400" dirty="0">
                          <a:solidFill>
                            <a:schemeClr val="tx1"/>
                          </a:solidFill>
                          <a:latin typeface="Times New Roman" panose="02020603050405020304" charset="0"/>
                          <a:cs typeface="Times New Roman" panose="02020603050405020304" charset="0"/>
                        </a:rPr>
                        <a:t>  Edge</a:t>
                      </a:r>
                      <a:endParaRPr lang="en-US" altLang="en-US" sz="2400" dirty="0">
                        <a:solidFill>
                          <a:schemeClr val="tx1"/>
                        </a:solidFill>
                        <a:latin typeface="Times New Roman" panose="02020603050405020304" charset="0"/>
                        <a:cs typeface="Times New Roman" panose="02020603050405020304" charset="0"/>
                      </a:endParaRPr>
                    </a:p>
                  </a:txBody>
                  <a:tcPr/>
                </a:tc>
                <a:tc>
                  <a:txBody>
                    <a:bodyPr/>
                    <a:lstStyle/>
                    <a:p>
                      <a:pPr algn="ctr"/>
                      <a:r>
                        <a:rPr lang="en-US" altLang="en-US" sz="2400" dirty="0">
                          <a:solidFill>
                            <a:schemeClr val="tx1"/>
                          </a:solidFill>
                          <a:latin typeface="Times New Roman" panose="02020603050405020304" charset="0"/>
                          <a:cs typeface="Times New Roman" panose="02020603050405020304" charset="0"/>
                        </a:rPr>
                        <a:t>1</a:t>
                      </a:r>
                    </a:p>
                  </a:txBody>
                  <a:tcPr/>
                </a:tc>
                <a:tc>
                  <a:txBody>
                    <a:bodyPr/>
                    <a:lstStyle/>
                    <a:p>
                      <a:pPr algn="ctr"/>
                      <a:r>
                        <a:rPr lang="en-US" altLang="en-US" sz="2400" dirty="0">
                          <a:solidFill>
                            <a:schemeClr val="tx1"/>
                          </a:solidFill>
                          <a:latin typeface="Times New Roman" panose="02020603050405020304" charset="0"/>
                          <a:cs typeface="Times New Roman" panose="02020603050405020304" charset="0"/>
                        </a:rPr>
                        <a:t>2</a:t>
                      </a:r>
                    </a:p>
                  </a:txBody>
                  <a:tcPr/>
                </a:tc>
                <a:tc>
                  <a:txBody>
                    <a:bodyPr/>
                    <a:lstStyle/>
                    <a:p>
                      <a:pPr algn="ctr"/>
                      <a:r>
                        <a:rPr lang="en-US" altLang="en-US" sz="2400" dirty="0">
                          <a:solidFill>
                            <a:schemeClr val="tx1"/>
                          </a:solidFill>
                          <a:latin typeface="Times New Roman" panose="02020603050405020304" charset="0"/>
                          <a:cs typeface="Times New Roman" panose="02020603050405020304" charset="0"/>
                        </a:rPr>
                        <a:t>3</a:t>
                      </a:r>
                    </a:p>
                  </a:txBody>
                  <a:tcPr/>
                </a:tc>
                <a:tc>
                  <a:txBody>
                    <a:bodyPr/>
                    <a:lstStyle/>
                    <a:p>
                      <a:pPr algn="ctr"/>
                      <a:r>
                        <a:rPr lang="en-US" altLang="en-US" sz="2400" dirty="0">
                          <a:solidFill>
                            <a:schemeClr val="tx1"/>
                          </a:solidFill>
                          <a:latin typeface="Times New Roman" panose="02020603050405020304" charset="0"/>
                          <a:cs typeface="Times New Roman" panose="02020603050405020304" charset="0"/>
                        </a:rPr>
                        <a:t>4</a:t>
                      </a:r>
                    </a:p>
                  </a:txBody>
                  <a:tcPr/>
                </a:tc>
                <a:tc>
                  <a:txBody>
                    <a:bodyPr/>
                    <a:lstStyle/>
                    <a:p>
                      <a:pPr algn="ctr"/>
                      <a:r>
                        <a:rPr lang="en-US" altLang="en-US" sz="2400" dirty="0">
                          <a:solidFill>
                            <a:schemeClr val="tx1"/>
                          </a:solidFill>
                          <a:latin typeface="Times New Roman" panose="02020603050405020304" charset="0"/>
                          <a:cs typeface="Times New Roman" panose="02020603050405020304" charset="0"/>
                        </a:rPr>
                        <a:t>5</a:t>
                      </a:r>
                    </a:p>
                  </a:txBody>
                  <a:tcPr/>
                </a:tc>
                <a:extLst>
                  <a:ext uri="{0D108BD9-81ED-4DB2-BD59-A6C34878D82A}">
                    <a16:rowId xmlns:a16="http://schemas.microsoft.com/office/drawing/2014/main" val="10000"/>
                  </a:ext>
                </a:extLst>
              </a:tr>
              <a:tr h="370840">
                <a:tc>
                  <a:txBody>
                    <a:bodyPr/>
                    <a:lstStyle/>
                    <a:p>
                      <a:r>
                        <a:rPr lang="en-US" altLang="zh-CN" sz="2400" dirty="0" err="1">
                          <a:solidFill>
                            <a:schemeClr val="tx1"/>
                          </a:solidFill>
                          <a:latin typeface="Times New Roman" panose="02020603050405020304" charset="0"/>
                          <a:cs typeface="Times New Roman" panose="02020603050405020304" charset="0"/>
                        </a:rPr>
                        <a:t>adjvex</a:t>
                      </a:r>
                      <a:endParaRPr lang="en-US" altLang="en-US" sz="2400" dirty="0">
                        <a:solidFill>
                          <a:schemeClr val="tx1"/>
                        </a:solidFill>
                        <a:latin typeface="Times New Roman" panose="02020603050405020304" charset="0"/>
                        <a:cs typeface="Times New Roman" panose="02020603050405020304" charset="0"/>
                      </a:endParaRPr>
                    </a:p>
                  </a:txBody>
                  <a:tcPr/>
                </a:tc>
                <a:tc>
                  <a:txBody>
                    <a:bodyPr/>
                    <a:lstStyle/>
                    <a:p>
                      <a:pPr algn="ctr"/>
                      <a:endParaRPr lang="en-US" altLang="en-US" sz="2400" dirty="0">
                        <a:solidFill>
                          <a:schemeClr val="tx1"/>
                        </a:solidFill>
                        <a:latin typeface="Times New Roman" panose="02020603050405020304" charset="0"/>
                        <a:cs typeface="Times New Roman" panose="02020603050405020304" charset="0"/>
                      </a:endParaRPr>
                    </a:p>
                  </a:txBody>
                  <a:tcPr/>
                </a:tc>
                <a:tc>
                  <a:txBody>
                    <a:bodyPr/>
                    <a:lstStyle/>
                    <a:p>
                      <a:pPr algn="ctr"/>
                      <a:endParaRPr lang="en-US" altLang="en-US" sz="2400" dirty="0">
                        <a:solidFill>
                          <a:schemeClr val="tx1"/>
                        </a:solidFill>
                        <a:latin typeface="Times New Roman" panose="02020603050405020304" charset="0"/>
                        <a:cs typeface="Times New Roman" panose="02020603050405020304" charset="0"/>
                      </a:endParaRPr>
                    </a:p>
                  </a:txBody>
                  <a:tcPr/>
                </a:tc>
                <a:tc>
                  <a:txBody>
                    <a:bodyPr/>
                    <a:lstStyle/>
                    <a:p>
                      <a:pPr algn="ctr"/>
                      <a:endParaRPr lang="en-US" altLang="en-US" sz="2400" dirty="0">
                        <a:solidFill>
                          <a:schemeClr val="tx1"/>
                        </a:solidFill>
                        <a:latin typeface="Times New Roman" panose="02020603050405020304" charset="0"/>
                        <a:cs typeface="Times New Roman" panose="02020603050405020304" charset="0"/>
                      </a:endParaRPr>
                    </a:p>
                  </a:txBody>
                  <a:tcPr/>
                </a:tc>
                <a:tc>
                  <a:txBody>
                    <a:bodyPr/>
                    <a:lstStyle/>
                    <a:p>
                      <a:pPr algn="ctr"/>
                      <a:endParaRPr lang="en-US" altLang="en-US" sz="2400" dirty="0">
                        <a:solidFill>
                          <a:schemeClr val="tx1"/>
                        </a:solidFill>
                        <a:latin typeface="Times New Roman" panose="02020603050405020304" charset="0"/>
                        <a:cs typeface="Times New Roman" panose="02020603050405020304" charset="0"/>
                      </a:endParaRPr>
                    </a:p>
                  </a:txBody>
                  <a:tcPr/>
                </a:tc>
                <a:tc>
                  <a:txBody>
                    <a:bodyPr/>
                    <a:lstStyle/>
                    <a:p>
                      <a:pPr algn="ctr"/>
                      <a:endParaRPr lang="en-US" altLang="en-US" sz="2400" dirty="0">
                        <a:solidFill>
                          <a:schemeClr val="tx1"/>
                        </a:solidFill>
                        <a:latin typeface="Times New Roman" panose="02020603050405020304" charset="0"/>
                        <a:cs typeface="Times New Roman" panose="02020603050405020304" charset="0"/>
                      </a:endParaRPr>
                    </a:p>
                  </a:txBody>
                  <a:tcPr/>
                </a:tc>
                <a:extLst>
                  <a:ext uri="{0D108BD9-81ED-4DB2-BD59-A6C34878D82A}">
                    <a16:rowId xmlns:a16="http://schemas.microsoft.com/office/drawing/2014/main" val="10001"/>
                  </a:ext>
                </a:extLst>
              </a:tr>
              <a:tr h="370840">
                <a:tc>
                  <a:txBody>
                    <a:bodyPr/>
                    <a:lstStyle/>
                    <a:p>
                      <a:r>
                        <a:rPr lang="en-US" altLang="en-US" sz="2400" dirty="0" err="1">
                          <a:solidFill>
                            <a:schemeClr val="tx1"/>
                          </a:solidFill>
                          <a:latin typeface="Times New Roman" panose="02020603050405020304" charset="0"/>
                          <a:cs typeface="Times New Roman" panose="02020603050405020304" charset="0"/>
                        </a:rPr>
                        <a:t>lowcost</a:t>
                      </a:r>
                      <a:endParaRPr lang="en-US" altLang="en-US" sz="2400" dirty="0">
                        <a:solidFill>
                          <a:schemeClr val="tx1"/>
                        </a:solidFill>
                        <a:latin typeface="Times New Roman" panose="02020603050405020304" charset="0"/>
                        <a:cs typeface="Times New Roman" panose="02020603050405020304" charset="0"/>
                      </a:endParaRPr>
                    </a:p>
                  </a:txBody>
                  <a:tcPr/>
                </a:tc>
                <a:tc>
                  <a:txBody>
                    <a:bodyPr/>
                    <a:lstStyle/>
                    <a:p>
                      <a:pPr algn="ctr"/>
                      <a:endParaRPr lang="en-US" altLang="en-US" sz="2400" baseline="0" dirty="0">
                        <a:solidFill>
                          <a:srgbClr val="FF0000"/>
                        </a:solidFill>
                        <a:latin typeface="Times New Roman" panose="02020603050405020304" charset="0"/>
                        <a:cs typeface="Times New Roman" panose="02020603050405020304" charset="0"/>
                      </a:endParaRPr>
                    </a:p>
                  </a:txBody>
                  <a:tcPr/>
                </a:tc>
                <a:tc>
                  <a:txBody>
                    <a:bodyPr/>
                    <a:lstStyle/>
                    <a:p>
                      <a:pPr algn="ctr"/>
                      <a:endParaRPr lang="en-US" altLang="en-US" sz="2400" dirty="0">
                        <a:solidFill>
                          <a:srgbClr val="FF0000"/>
                        </a:solidFill>
                        <a:latin typeface="Times New Roman" panose="02020603050405020304" charset="0"/>
                        <a:cs typeface="Times New Roman" panose="02020603050405020304" charset="0"/>
                      </a:endParaRPr>
                    </a:p>
                  </a:txBody>
                  <a:tcPr/>
                </a:tc>
                <a:tc>
                  <a:txBody>
                    <a:bodyPr/>
                    <a:lstStyle/>
                    <a:p>
                      <a:pPr algn="ctr"/>
                      <a:endParaRPr lang="en-US" altLang="en-US" sz="2400" dirty="0">
                        <a:solidFill>
                          <a:srgbClr val="FF0000"/>
                        </a:solidFill>
                        <a:latin typeface="Times New Roman" panose="02020603050405020304" charset="0"/>
                        <a:cs typeface="Times New Roman" panose="02020603050405020304" charset="0"/>
                      </a:endParaRPr>
                    </a:p>
                  </a:txBody>
                  <a:tcPr/>
                </a:tc>
                <a:tc>
                  <a:txBody>
                    <a:bodyPr/>
                    <a:lstStyle/>
                    <a:p>
                      <a:pPr algn="ctr"/>
                      <a:endParaRPr lang="en-US" altLang="en-US" sz="2400" dirty="0">
                        <a:solidFill>
                          <a:srgbClr val="FF0000"/>
                        </a:solidFill>
                        <a:latin typeface="Times New Roman" panose="02020603050405020304" charset="0"/>
                        <a:cs typeface="Times New Roman" panose="02020603050405020304" charset="0"/>
                      </a:endParaRPr>
                    </a:p>
                  </a:txBody>
                  <a:tcPr/>
                </a:tc>
                <a:tc>
                  <a:txBody>
                    <a:bodyPr/>
                    <a:lstStyle/>
                    <a:p>
                      <a:pPr algn="ctr"/>
                      <a:endParaRPr lang="en-US" altLang="en-US" sz="2400" dirty="0">
                        <a:solidFill>
                          <a:srgbClr val="FF0000"/>
                        </a:solidFill>
                        <a:latin typeface="Times New Roman" panose="02020603050405020304" charset="0"/>
                        <a:cs typeface="Times New Roman" panose="02020603050405020304" charset="0"/>
                      </a:endParaRPr>
                    </a:p>
                  </a:txBody>
                  <a:tcPr/>
                </a:tc>
                <a:extLst>
                  <a:ext uri="{0D108BD9-81ED-4DB2-BD59-A6C34878D82A}">
                    <a16:rowId xmlns:a16="http://schemas.microsoft.com/office/drawing/2014/main" val="10002"/>
                  </a:ext>
                </a:extLst>
              </a:tr>
            </a:tbl>
          </a:graphicData>
        </a:graphic>
      </p:graphicFrame>
      <p:sp>
        <p:nvSpPr>
          <p:cNvPr id="158" name="文本框 157"/>
          <p:cNvSpPr txBox="1"/>
          <p:nvPr/>
        </p:nvSpPr>
        <p:spPr>
          <a:xfrm>
            <a:off x="6984617" y="5177905"/>
            <a:ext cx="565765" cy="460375"/>
          </a:xfrm>
          <a:prstGeom prst="rect">
            <a:avLst/>
          </a:prstGeom>
          <a:noFill/>
        </p:spPr>
        <p:txBody>
          <a:bodyPr wrap="square" rtlCol="0">
            <a:spAutoFit/>
          </a:bodyPr>
          <a:lstStyle/>
          <a:p>
            <a:r>
              <a:rPr lang="en-US" altLang="en-US" sz="2400" dirty="0">
                <a:latin typeface="Times New Roman" panose="02020603050405020304" charset="0"/>
                <a:cs typeface="Times New Roman" panose="02020603050405020304" charset="0"/>
              </a:rPr>
              <a:t>-1</a:t>
            </a:r>
          </a:p>
        </p:txBody>
      </p:sp>
      <p:sp>
        <p:nvSpPr>
          <p:cNvPr id="159" name="文本框 158"/>
          <p:cNvSpPr txBox="1"/>
          <p:nvPr/>
        </p:nvSpPr>
        <p:spPr>
          <a:xfrm>
            <a:off x="8086217" y="5164545"/>
            <a:ext cx="510988" cy="460375"/>
          </a:xfrm>
          <a:prstGeom prst="rect">
            <a:avLst/>
          </a:prstGeom>
          <a:noFill/>
        </p:spPr>
        <p:txBody>
          <a:bodyPr wrap="square" rtlCol="0">
            <a:spAutoFit/>
          </a:bodyPr>
          <a:lstStyle/>
          <a:p>
            <a:r>
              <a:rPr lang="en-US" altLang="en-US" sz="2400" dirty="0">
                <a:latin typeface="Times New Roman" panose="02020603050405020304" charset="0"/>
                <a:cs typeface="Times New Roman" panose="02020603050405020304" charset="0"/>
              </a:rPr>
              <a:t>-1</a:t>
            </a:r>
          </a:p>
        </p:txBody>
      </p:sp>
      <p:sp>
        <p:nvSpPr>
          <p:cNvPr id="160" name="椭圆 159"/>
          <p:cNvSpPr/>
          <p:nvPr/>
        </p:nvSpPr>
        <p:spPr>
          <a:xfrm>
            <a:off x="2288450" y="3855119"/>
            <a:ext cx="294700" cy="3091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latin typeface="Times New Roman" panose="02020603050405020304" charset="0"/>
                <a:cs typeface="Times New Roman" panose="02020603050405020304" charset="0"/>
              </a:rPr>
              <a:t>1</a:t>
            </a:r>
          </a:p>
        </p:txBody>
      </p:sp>
      <p:sp>
        <p:nvSpPr>
          <p:cNvPr id="161" name="椭圆 160"/>
          <p:cNvSpPr/>
          <p:nvPr/>
        </p:nvSpPr>
        <p:spPr>
          <a:xfrm>
            <a:off x="1316466" y="4732369"/>
            <a:ext cx="294700" cy="3091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latin typeface="Times New Roman" panose="02020603050405020304" charset="0"/>
                <a:cs typeface="Times New Roman" panose="02020603050405020304" charset="0"/>
              </a:rPr>
              <a:t>5</a:t>
            </a:r>
          </a:p>
        </p:txBody>
      </p:sp>
      <p:sp>
        <p:nvSpPr>
          <p:cNvPr id="162" name="椭圆 161"/>
          <p:cNvSpPr/>
          <p:nvPr/>
        </p:nvSpPr>
        <p:spPr>
          <a:xfrm>
            <a:off x="1830478" y="5760621"/>
            <a:ext cx="294700" cy="3091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latin typeface="Times New Roman" panose="02020603050405020304" charset="0"/>
                <a:cs typeface="Times New Roman" panose="02020603050405020304" charset="0"/>
              </a:rPr>
              <a:t>4</a:t>
            </a:r>
          </a:p>
        </p:txBody>
      </p:sp>
      <p:sp>
        <p:nvSpPr>
          <p:cNvPr id="163" name="椭圆 162"/>
          <p:cNvSpPr/>
          <p:nvPr/>
        </p:nvSpPr>
        <p:spPr>
          <a:xfrm>
            <a:off x="2870493" y="5760621"/>
            <a:ext cx="294700" cy="3091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latin typeface="Times New Roman" panose="02020603050405020304" charset="0"/>
                <a:cs typeface="Times New Roman" panose="02020603050405020304" charset="0"/>
              </a:rPr>
              <a:t>3</a:t>
            </a:r>
          </a:p>
        </p:txBody>
      </p:sp>
      <p:sp>
        <p:nvSpPr>
          <p:cNvPr id="164" name="椭圆 163"/>
          <p:cNvSpPr/>
          <p:nvPr/>
        </p:nvSpPr>
        <p:spPr>
          <a:xfrm>
            <a:off x="3452538" y="4692821"/>
            <a:ext cx="294700" cy="3091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latin typeface="Times New Roman" panose="02020603050405020304" charset="0"/>
                <a:cs typeface="Times New Roman" panose="02020603050405020304" charset="0"/>
              </a:rPr>
              <a:t>2</a:t>
            </a:r>
          </a:p>
        </p:txBody>
      </p:sp>
      <p:cxnSp>
        <p:nvCxnSpPr>
          <p:cNvPr id="165" name="直接连接符 164"/>
          <p:cNvCxnSpPr>
            <a:stCxn id="160" idx="3"/>
            <a:endCxn id="161" idx="7"/>
          </p:cNvCxnSpPr>
          <p:nvPr/>
        </p:nvCxnSpPr>
        <p:spPr>
          <a:xfrm flipH="1">
            <a:off x="1567703" y="4119033"/>
            <a:ext cx="763905" cy="658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62" idx="1"/>
            <a:endCxn id="161" idx="4"/>
          </p:cNvCxnSpPr>
          <p:nvPr/>
        </p:nvCxnSpPr>
        <p:spPr>
          <a:xfrm flipH="1" flipV="1">
            <a:off x="1463426" y="5041998"/>
            <a:ext cx="410210" cy="763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文本框 166"/>
          <p:cNvSpPr txBox="1"/>
          <p:nvPr/>
        </p:nvSpPr>
        <p:spPr>
          <a:xfrm>
            <a:off x="1654848" y="4100257"/>
            <a:ext cx="335280" cy="460375"/>
          </a:xfrm>
          <a:prstGeom prst="rect">
            <a:avLst/>
          </a:prstGeom>
          <a:noFill/>
        </p:spPr>
        <p:txBody>
          <a:bodyPr wrap="none" rtlCol="0">
            <a:spAutoFit/>
          </a:bodyPr>
          <a:lstStyle/>
          <a:p>
            <a:r>
              <a:rPr lang="en-US" altLang="en-US" sz="2400" dirty="0">
                <a:solidFill>
                  <a:srgbClr val="9933FF"/>
                </a:solidFill>
                <a:latin typeface="Times New Roman" panose="02020603050405020304" charset="0"/>
                <a:cs typeface="Times New Roman" panose="02020603050405020304" charset="0"/>
              </a:rPr>
              <a:t>9</a:t>
            </a:r>
          </a:p>
        </p:txBody>
      </p:sp>
      <p:cxnSp>
        <p:nvCxnSpPr>
          <p:cNvPr id="168" name="直接连接符 167"/>
          <p:cNvCxnSpPr>
            <a:stCxn id="164" idx="1"/>
            <a:endCxn id="160" idx="5"/>
          </p:cNvCxnSpPr>
          <p:nvPr/>
        </p:nvCxnSpPr>
        <p:spPr>
          <a:xfrm flipH="1" flipV="1">
            <a:off x="2540020" y="4118976"/>
            <a:ext cx="955675" cy="618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stCxn id="163" idx="3"/>
            <a:endCxn id="162" idx="5"/>
          </p:cNvCxnSpPr>
          <p:nvPr/>
        </p:nvCxnSpPr>
        <p:spPr>
          <a:xfrm flipH="1">
            <a:off x="2082436" y="6025171"/>
            <a:ext cx="831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stCxn id="164" idx="4"/>
            <a:endCxn id="163" idx="7"/>
          </p:cNvCxnSpPr>
          <p:nvPr/>
        </p:nvCxnSpPr>
        <p:spPr>
          <a:xfrm flipH="1">
            <a:off x="3121734" y="5002016"/>
            <a:ext cx="478155" cy="803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stCxn id="163" idx="1"/>
            <a:endCxn id="160" idx="4"/>
          </p:cNvCxnSpPr>
          <p:nvPr/>
        </p:nvCxnSpPr>
        <p:spPr>
          <a:xfrm flipH="1" flipV="1">
            <a:off x="2436132" y="4164427"/>
            <a:ext cx="477520" cy="1641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文本框 171"/>
          <p:cNvSpPr txBox="1"/>
          <p:nvPr/>
        </p:nvSpPr>
        <p:spPr>
          <a:xfrm>
            <a:off x="3013817" y="4101350"/>
            <a:ext cx="335280" cy="460375"/>
          </a:xfrm>
          <a:prstGeom prst="rect">
            <a:avLst/>
          </a:prstGeom>
          <a:noFill/>
        </p:spPr>
        <p:txBody>
          <a:bodyPr wrap="none" rtlCol="0">
            <a:spAutoFit/>
          </a:bodyPr>
          <a:lstStyle/>
          <a:p>
            <a:r>
              <a:rPr lang="en-US" altLang="en-US" sz="2400" dirty="0">
                <a:solidFill>
                  <a:srgbClr val="9933FF"/>
                </a:solidFill>
                <a:latin typeface="Times New Roman" panose="02020603050405020304" charset="0"/>
                <a:cs typeface="Times New Roman" panose="02020603050405020304" charset="0"/>
              </a:rPr>
              <a:t>5</a:t>
            </a:r>
          </a:p>
        </p:txBody>
      </p:sp>
      <p:sp>
        <p:nvSpPr>
          <p:cNvPr id="173" name="文本框 172"/>
          <p:cNvSpPr txBox="1"/>
          <p:nvPr/>
        </p:nvSpPr>
        <p:spPr>
          <a:xfrm>
            <a:off x="2618068" y="4565506"/>
            <a:ext cx="335280" cy="460375"/>
          </a:xfrm>
          <a:prstGeom prst="rect">
            <a:avLst/>
          </a:prstGeom>
          <a:noFill/>
        </p:spPr>
        <p:txBody>
          <a:bodyPr wrap="none" rtlCol="0">
            <a:spAutoFit/>
          </a:bodyPr>
          <a:lstStyle/>
          <a:p>
            <a:r>
              <a:rPr lang="en-US" altLang="en-US" sz="2400" dirty="0">
                <a:solidFill>
                  <a:srgbClr val="9933FF"/>
                </a:solidFill>
                <a:latin typeface="Times New Roman" panose="02020603050405020304" charset="0"/>
                <a:cs typeface="Times New Roman" panose="02020603050405020304" charset="0"/>
              </a:rPr>
              <a:t>4</a:t>
            </a:r>
          </a:p>
        </p:txBody>
      </p:sp>
      <p:sp>
        <p:nvSpPr>
          <p:cNvPr id="174" name="文本框 173"/>
          <p:cNvSpPr txBox="1"/>
          <p:nvPr/>
        </p:nvSpPr>
        <p:spPr>
          <a:xfrm>
            <a:off x="1874739" y="4768964"/>
            <a:ext cx="335280" cy="460375"/>
          </a:xfrm>
          <a:prstGeom prst="rect">
            <a:avLst/>
          </a:prstGeom>
          <a:noFill/>
        </p:spPr>
        <p:txBody>
          <a:bodyPr wrap="none" rtlCol="0">
            <a:spAutoFit/>
          </a:bodyPr>
          <a:lstStyle/>
          <a:p>
            <a:r>
              <a:rPr lang="en-US" altLang="en-US" sz="2400" dirty="0">
                <a:solidFill>
                  <a:srgbClr val="9933FF"/>
                </a:solidFill>
                <a:latin typeface="Times New Roman" panose="02020603050405020304" charset="0"/>
                <a:cs typeface="Times New Roman" panose="02020603050405020304" charset="0"/>
              </a:rPr>
              <a:t>7</a:t>
            </a:r>
          </a:p>
        </p:txBody>
      </p:sp>
      <p:sp>
        <p:nvSpPr>
          <p:cNvPr id="175" name="文本框 174"/>
          <p:cNvSpPr txBox="1"/>
          <p:nvPr/>
        </p:nvSpPr>
        <p:spPr>
          <a:xfrm>
            <a:off x="1400809" y="5281471"/>
            <a:ext cx="335280" cy="460375"/>
          </a:xfrm>
          <a:prstGeom prst="rect">
            <a:avLst/>
          </a:prstGeom>
          <a:noFill/>
        </p:spPr>
        <p:txBody>
          <a:bodyPr wrap="none" rtlCol="0">
            <a:spAutoFit/>
          </a:bodyPr>
          <a:lstStyle/>
          <a:p>
            <a:r>
              <a:rPr lang="en-US" altLang="en-US" sz="2400" dirty="0">
                <a:solidFill>
                  <a:srgbClr val="9933FF"/>
                </a:solidFill>
                <a:latin typeface="Times New Roman" panose="02020603050405020304" charset="0"/>
                <a:cs typeface="Times New Roman" panose="02020603050405020304" charset="0"/>
              </a:rPr>
              <a:t>1</a:t>
            </a:r>
          </a:p>
        </p:txBody>
      </p:sp>
      <p:cxnSp>
        <p:nvCxnSpPr>
          <p:cNvPr id="176" name="直接连接符 175"/>
          <p:cNvCxnSpPr>
            <a:stCxn id="162" idx="0"/>
            <a:endCxn id="160" idx="4"/>
          </p:cNvCxnSpPr>
          <p:nvPr/>
        </p:nvCxnSpPr>
        <p:spPr>
          <a:xfrm flipV="1">
            <a:off x="1977827" y="4164231"/>
            <a:ext cx="457835" cy="1596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文本框 176"/>
          <p:cNvSpPr txBox="1"/>
          <p:nvPr/>
        </p:nvSpPr>
        <p:spPr>
          <a:xfrm>
            <a:off x="2333758" y="5958570"/>
            <a:ext cx="335280" cy="460375"/>
          </a:xfrm>
          <a:prstGeom prst="rect">
            <a:avLst/>
          </a:prstGeom>
          <a:noFill/>
        </p:spPr>
        <p:txBody>
          <a:bodyPr wrap="none" rtlCol="0">
            <a:spAutoFit/>
          </a:bodyPr>
          <a:lstStyle/>
          <a:p>
            <a:r>
              <a:rPr lang="en-US" altLang="en-US" sz="2400" dirty="0">
                <a:solidFill>
                  <a:srgbClr val="9933FF"/>
                </a:solidFill>
                <a:latin typeface="Times New Roman" panose="02020603050405020304" charset="0"/>
                <a:cs typeface="Times New Roman" panose="02020603050405020304" charset="0"/>
              </a:rPr>
              <a:t>2</a:t>
            </a:r>
          </a:p>
        </p:txBody>
      </p:sp>
      <p:cxnSp>
        <p:nvCxnSpPr>
          <p:cNvPr id="178" name="直接连接符 177"/>
          <p:cNvCxnSpPr>
            <a:stCxn id="164" idx="2"/>
            <a:endCxn id="162" idx="7"/>
          </p:cNvCxnSpPr>
          <p:nvPr/>
        </p:nvCxnSpPr>
        <p:spPr>
          <a:xfrm flipH="1">
            <a:off x="2082208" y="4847419"/>
            <a:ext cx="1370330" cy="95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文本框 178"/>
          <p:cNvSpPr txBox="1"/>
          <p:nvPr/>
        </p:nvSpPr>
        <p:spPr>
          <a:xfrm>
            <a:off x="2266523" y="5143635"/>
            <a:ext cx="335280" cy="460375"/>
          </a:xfrm>
          <a:prstGeom prst="rect">
            <a:avLst/>
          </a:prstGeom>
          <a:noFill/>
        </p:spPr>
        <p:txBody>
          <a:bodyPr wrap="none" rtlCol="0">
            <a:spAutoFit/>
          </a:bodyPr>
          <a:lstStyle/>
          <a:p>
            <a:r>
              <a:rPr lang="en-US" altLang="en-US" sz="2400" dirty="0">
                <a:solidFill>
                  <a:srgbClr val="9933FF"/>
                </a:solidFill>
                <a:latin typeface="Times New Roman" panose="02020603050405020304" charset="0"/>
                <a:cs typeface="Times New Roman" panose="02020603050405020304" charset="0"/>
              </a:rPr>
              <a:t>3</a:t>
            </a:r>
          </a:p>
        </p:txBody>
      </p:sp>
      <p:sp>
        <p:nvSpPr>
          <p:cNvPr id="180" name="文本框 179"/>
          <p:cNvSpPr txBox="1"/>
          <p:nvPr/>
        </p:nvSpPr>
        <p:spPr>
          <a:xfrm>
            <a:off x="3363259" y="5282477"/>
            <a:ext cx="335280" cy="460375"/>
          </a:xfrm>
          <a:prstGeom prst="rect">
            <a:avLst/>
          </a:prstGeom>
          <a:noFill/>
        </p:spPr>
        <p:txBody>
          <a:bodyPr wrap="none" rtlCol="0">
            <a:spAutoFit/>
          </a:bodyPr>
          <a:lstStyle/>
          <a:p>
            <a:r>
              <a:rPr lang="en-US" altLang="en-US" sz="2400" dirty="0">
                <a:solidFill>
                  <a:srgbClr val="9933FF"/>
                </a:solidFill>
                <a:latin typeface="Times New Roman" panose="02020603050405020304" charset="0"/>
                <a:cs typeface="Times New Roman" panose="02020603050405020304" charset="0"/>
              </a:rPr>
              <a:t>6</a:t>
            </a:r>
          </a:p>
        </p:txBody>
      </p:sp>
      <p:sp>
        <p:nvSpPr>
          <p:cNvPr id="181" name="椭圆 180"/>
          <p:cNvSpPr/>
          <p:nvPr/>
        </p:nvSpPr>
        <p:spPr>
          <a:xfrm>
            <a:off x="2292530" y="3855026"/>
            <a:ext cx="294700" cy="3091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latin typeface="Times New Roman" panose="02020603050405020304" charset="0"/>
                <a:cs typeface="Times New Roman" panose="02020603050405020304" charset="0"/>
              </a:rPr>
              <a:t>1</a:t>
            </a:r>
          </a:p>
        </p:txBody>
      </p:sp>
      <p:sp>
        <p:nvSpPr>
          <p:cNvPr id="182" name="文本框 181"/>
          <p:cNvSpPr txBox="1"/>
          <p:nvPr/>
        </p:nvSpPr>
        <p:spPr>
          <a:xfrm>
            <a:off x="7024065" y="5650614"/>
            <a:ext cx="501927" cy="460375"/>
          </a:xfrm>
          <a:prstGeom prst="rect">
            <a:avLst/>
          </a:prstGeom>
          <a:noFill/>
        </p:spPr>
        <p:txBody>
          <a:bodyPr wrap="square" rtlCol="0">
            <a:spAutoFit/>
          </a:bodyPr>
          <a:lstStyle/>
          <a:p>
            <a:r>
              <a:rPr lang="en-US" altLang="en-US" sz="2400" dirty="0">
                <a:solidFill>
                  <a:srgbClr val="FF0000"/>
                </a:solidFill>
                <a:latin typeface="Times New Roman" panose="02020603050405020304" charset="0"/>
                <a:cs typeface="Times New Roman" panose="02020603050405020304" charset="0"/>
              </a:rPr>
              <a:t>5</a:t>
            </a:r>
          </a:p>
        </p:txBody>
      </p:sp>
      <p:sp>
        <p:nvSpPr>
          <p:cNvPr id="183" name="文本框 182"/>
          <p:cNvSpPr txBox="1"/>
          <p:nvPr/>
        </p:nvSpPr>
        <p:spPr>
          <a:xfrm>
            <a:off x="8149664" y="5634588"/>
            <a:ext cx="390092" cy="460375"/>
          </a:xfrm>
          <a:prstGeom prst="rect">
            <a:avLst/>
          </a:prstGeom>
          <a:noFill/>
        </p:spPr>
        <p:txBody>
          <a:bodyPr wrap="square" rtlCol="0">
            <a:spAutoFit/>
          </a:bodyPr>
          <a:lstStyle/>
          <a:p>
            <a:r>
              <a:rPr lang="en-US" altLang="en-US" sz="2400" dirty="0">
                <a:solidFill>
                  <a:srgbClr val="FF0000"/>
                </a:solidFill>
                <a:latin typeface="Times New Roman" panose="02020603050405020304" charset="0"/>
                <a:cs typeface="Times New Roman" panose="02020603050405020304" charset="0"/>
              </a:rPr>
              <a:t>4</a:t>
            </a:r>
          </a:p>
        </p:txBody>
      </p:sp>
      <p:sp>
        <p:nvSpPr>
          <p:cNvPr id="184" name="文本框 183"/>
          <p:cNvSpPr txBox="1"/>
          <p:nvPr/>
        </p:nvSpPr>
        <p:spPr>
          <a:xfrm>
            <a:off x="9306330" y="5680646"/>
            <a:ext cx="468697" cy="460375"/>
          </a:xfrm>
          <a:prstGeom prst="rect">
            <a:avLst/>
          </a:prstGeom>
          <a:noFill/>
        </p:spPr>
        <p:txBody>
          <a:bodyPr wrap="square" rtlCol="0">
            <a:spAutoFit/>
          </a:bodyPr>
          <a:lstStyle/>
          <a:p>
            <a:r>
              <a:rPr lang="en-US" altLang="en-US" sz="2400" dirty="0">
                <a:solidFill>
                  <a:srgbClr val="FF0000"/>
                </a:solidFill>
                <a:latin typeface="Times New Roman" panose="02020603050405020304" charset="0"/>
                <a:cs typeface="Times New Roman" panose="02020603050405020304" charset="0"/>
              </a:rPr>
              <a:t>7</a:t>
            </a:r>
          </a:p>
        </p:txBody>
      </p:sp>
      <p:sp>
        <p:nvSpPr>
          <p:cNvPr id="185" name="文本框 184"/>
          <p:cNvSpPr txBox="1"/>
          <p:nvPr/>
        </p:nvSpPr>
        <p:spPr>
          <a:xfrm>
            <a:off x="10454488" y="5666513"/>
            <a:ext cx="441097" cy="460375"/>
          </a:xfrm>
          <a:prstGeom prst="rect">
            <a:avLst/>
          </a:prstGeom>
          <a:noFill/>
        </p:spPr>
        <p:txBody>
          <a:bodyPr wrap="square" rtlCol="0">
            <a:spAutoFit/>
          </a:bodyPr>
          <a:lstStyle/>
          <a:p>
            <a:r>
              <a:rPr lang="en-US" altLang="en-US" sz="2400" dirty="0">
                <a:solidFill>
                  <a:srgbClr val="FF0000"/>
                </a:solidFill>
                <a:latin typeface="Times New Roman" panose="02020603050405020304" charset="0"/>
                <a:cs typeface="Times New Roman" panose="02020603050405020304" charset="0"/>
              </a:rPr>
              <a:t>9</a:t>
            </a:r>
          </a:p>
        </p:txBody>
      </p:sp>
      <p:sp>
        <p:nvSpPr>
          <p:cNvPr id="186" name="文本框 185"/>
          <p:cNvSpPr txBox="1"/>
          <p:nvPr/>
        </p:nvSpPr>
        <p:spPr>
          <a:xfrm>
            <a:off x="7088548" y="5195435"/>
            <a:ext cx="411786" cy="460375"/>
          </a:xfrm>
          <a:prstGeom prst="rect">
            <a:avLst/>
          </a:prstGeom>
          <a:noFill/>
        </p:spPr>
        <p:txBody>
          <a:bodyPr wrap="square" rtlCol="0">
            <a:spAutoFit/>
          </a:bodyPr>
          <a:lstStyle/>
          <a:p>
            <a:r>
              <a:rPr lang="en-US" altLang="en-US" sz="2400" dirty="0">
                <a:latin typeface="Times New Roman" panose="02020603050405020304" charset="0"/>
                <a:cs typeface="Times New Roman" panose="02020603050405020304" charset="0"/>
              </a:rPr>
              <a:t>1</a:t>
            </a:r>
          </a:p>
        </p:txBody>
      </p:sp>
      <p:sp>
        <p:nvSpPr>
          <p:cNvPr id="187" name="文本框 186"/>
          <p:cNvSpPr txBox="1"/>
          <p:nvPr/>
        </p:nvSpPr>
        <p:spPr>
          <a:xfrm>
            <a:off x="8193267" y="5171463"/>
            <a:ext cx="411179" cy="460375"/>
          </a:xfrm>
          <a:prstGeom prst="rect">
            <a:avLst/>
          </a:prstGeom>
          <a:noFill/>
        </p:spPr>
        <p:txBody>
          <a:bodyPr wrap="square" rtlCol="0">
            <a:spAutoFit/>
          </a:bodyPr>
          <a:lstStyle/>
          <a:p>
            <a:r>
              <a:rPr lang="en-US" altLang="en-US" sz="2400" dirty="0">
                <a:latin typeface="Times New Roman" panose="02020603050405020304" charset="0"/>
                <a:cs typeface="Times New Roman" panose="02020603050405020304" charset="0"/>
              </a:rPr>
              <a:t>1</a:t>
            </a:r>
          </a:p>
        </p:txBody>
      </p:sp>
      <p:sp>
        <p:nvSpPr>
          <p:cNvPr id="188" name="文本框 187"/>
          <p:cNvSpPr txBox="1"/>
          <p:nvPr/>
        </p:nvSpPr>
        <p:spPr>
          <a:xfrm>
            <a:off x="9334518" y="5183731"/>
            <a:ext cx="373623" cy="460375"/>
          </a:xfrm>
          <a:prstGeom prst="rect">
            <a:avLst/>
          </a:prstGeom>
          <a:noFill/>
        </p:spPr>
        <p:txBody>
          <a:bodyPr wrap="square" rtlCol="0">
            <a:spAutoFit/>
          </a:bodyPr>
          <a:lstStyle/>
          <a:p>
            <a:r>
              <a:rPr lang="en-US" altLang="en-US" sz="2400" dirty="0">
                <a:latin typeface="Times New Roman" panose="02020603050405020304" charset="0"/>
                <a:cs typeface="Times New Roman" panose="02020603050405020304" charset="0"/>
              </a:rPr>
              <a:t>1</a:t>
            </a:r>
          </a:p>
        </p:txBody>
      </p:sp>
      <p:sp>
        <p:nvSpPr>
          <p:cNvPr id="189" name="文本框 188"/>
          <p:cNvSpPr txBox="1"/>
          <p:nvPr/>
        </p:nvSpPr>
        <p:spPr>
          <a:xfrm>
            <a:off x="10483054" y="5209013"/>
            <a:ext cx="408413" cy="460375"/>
          </a:xfrm>
          <a:prstGeom prst="rect">
            <a:avLst/>
          </a:prstGeom>
          <a:noFill/>
        </p:spPr>
        <p:txBody>
          <a:bodyPr wrap="square" rtlCol="0">
            <a:spAutoFit/>
          </a:bodyPr>
          <a:lstStyle/>
          <a:p>
            <a:r>
              <a:rPr lang="en-US" altLang="en-US" sz="2400" dirty="0">
                <a:latin typeface="Times New Roman" panose="02020603050405020304" charset="0"/>
                <a:cs typeface="Times New Roman" panose="02020603050405020304" charset="0"/>
              </a:rPr>
              <a:t>1</a:t>
            </a:r>
          </a:p>
        </p:txBody>
      </p:sp>
      <p:sp>
        <p:nvSpPr>
          <p:cNvPr id="190" name="文本框 189"/>
          <p:cNvSpPr txBox="1"/>
          <p:nvPr/>
        </p:nvSpPr>
        <p:spPr>
          <a:xfrm>
            <a:off x="9322170" y="5665293"/>
            <a:ext cx="468697" cy="460375"/>
          </a:xfrm>
          <a:prstGeom prst="rect">
            <a:avLst/>
          </a:prstGeom>
          <a:noFill/>
        </p:spPr>
        <p:txBody>
          <a:bodyPr wrap="square" rtlCol="0">
            <a:spAutoFit/>
          </a:bodyPr>
          <a:lstStyle/>
          <a:p>
            <a:r>
              <a:rPr lang="en-US" altLang="en-US" sz="2400" dirty="0">
                <a:solidFill>
                  <a:srgbClr val="FF0000"/>
                </a:solidFill>
                <a:latin typeface="Times New Roman" panose="02020603050405020304" charset="0"/>
                <a:cs typeface="Times New Roman" panose="02020603050405020304" charset="0"/>
              </a:rPr>
              <a:t>2</a:t>
            </a:r>
          </a:p>
        </p:txBody>
      </p:sp>
      <p:sp>
        <p:nvSpPr>
          <p:cNvPr id="191" name="文本框 190"/>
          <p:cNvSpPr txBox="1"/>
          <p:nvPr/>
        </p:nvSpPr>
        <p:spPr>
          <a:xfrm>
            <a:off x="9332635" y="5177905"/>
            <a:ext cx="468697" cy="460375"/>
          </a:xfrm>
          <a:prstGeom prst="rect">
            <a:avLst/>
          </a:prstGeom>
          <a:noFill/>
        </p:spPr>
        <p:txBody>
          <a:bodyPr wrap="square" rtlCol="0">
            <a:spAutoFit/>
          </a:bodyPr>
          <a:lstStyle/>
          <a:p>
            <a:r>
              <a:rPr lang="en-US" altLang="en-US" sz="2400" dirty="0">
                <a:latin typeface="Times New Roman" panose="02020603050405020304" charset="0"/>
                <a:cs typeface="Times New Roman" panose="02020603050405020304" charset="0"/>
              </a:rPr>
              <a:t>3</a:t>
            </a:r>
          </a:p>
        </p:txBody>
      </p:sp>
      <p:sp>
        <p:nvSpPr>
          <p:cNvPr id="192" name="文本框 191"/>
          <p:cNvSpPr txBox="1"/>
          <p:nvPr/>
        </p:nvSpPr>
        <p:spPr>
          <a:xfrm>
            <a:off x="10463469" y="5201146"/>
            <a:ext cx="440135" cy="460375"/>
          </a:xfrm>
          <a:prstGeom prst="rect">
            <a:avLst/>
          </a:prstGeom>
          <a:noFill/>
        </p:spPr>
        <p:txBody>
          <a:bodyPr wrap="square" rtlCol="0">
            <a:spAutoFit/>
          </a:bodyPr>
          <a:lstStyle/>
          <a:p>
            <a:r>
              <a:rPr lang="en-US" altLang="en-US" sz="2400" dirty="0">
                <a:latin typeface="Times New Roman" panose="02020603050405020304" charset="0"/>
                <a:cs typeface="Times New Roman" panose="02020603050405020304" charset="0"/>
              </a:rPr>
              <a:t>4</a:t>
            </a:r>
          </a:p>
        </p:txBody>
      </p:sp>
      <p:sp>
        <p:nvSpPr>
          <p:cNvPr id="193" name="文本框 192"/>
          <p:cNvSpPr txBox="1"/>
          <p:nvPr/>
        </p:nvSpPr>
        <p:spPr>
          <a:xfrm>
            <a:off x="10440054" y="5664685"/>
            <a:ext cx="406025" cy="460375"/>
          </a:xfrm>
          <a:prstGeom prst="rect">
            <a:avLst/>
          </a:prstGeom>
          <a:noFill/>
        </p:spPr>
        <p:txBody>
          <a:bodyPr wrap="square" rtlCol="0">
            <a:spAutoFit/>
          </a:bodyPr>
          <a:lstStyle/>
          <a:p>
            <a:r>
              <a:rPr lang="en-US" altLang="en-US" sz="2400" dirty="0">
                <a:solidFill>
                  <a:srgbClr val="FF0000"/>
                </a:solidFill>
                <a:latin typeface="Times New Roman" panose="02020603050405020304" charset="0"/>
                <a:cs typeface="Times New Roman" panose="02020603050405020304" charset="0"/>
              </a:rPr>
              <a:t>1</a:t>
            </a:r>
          </a:p>
        </p:txBody>
      </p:sp>
      <p:sp>
        <p:nvSpPr>
          <p:cNvPr id="194" name="椭圆 193"/>
          <p:cNvSpPr/>
          <p:nvPr/>
        </p:nvSpPr>
        <p:spPr>
          <a:xfrm>
            <a:off x="3452538" y="4690591"/>
            <a:ext cx="294700" cy="3091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latin typeface="Times New Roman" panose="02020603050405020304" charset="0"/>
                <a:cs typeface="Times New Roman" panose="02020603050405020304" charset="0"/>
              </a:rPr>
              <a:t>2</a:t>
            </a:r>
          </a:p>
        </p:txBody>
      </p:sp>
      <p:sp>
        <p:nvSpPr>
          <p:cNvPr id="195" name="椭圆 194"/>
          <p:cNvSpPr/>
          <p:nvPr/>
        </p:nvSpPr>
        <p:spPr>
          <a:xfrm>
            <a:off x="2878698" y="5763804"/>
            <a:ext cx="294700" cy="3091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latin typeface="Times New Roman" panose="02020603050405020304" charset="0"/>
                <a:cs typeface="Times New Roman" panose="02020603050405020304" charset="0"/>
              </a:rPr>
              <a:t>3</a:t>
            </a:r>
          </a:p>
        </p:txBody>
      </p:sp>
      <p:sp>
        <p:nvSpPr>
          <p:cNvPr id="196" name="椭圆 195"/>
          <p:cNvSpPr/>
          <p:nvPr/>
        </p:nvSpPr>
        <p:spPr>
          <a:xfrm>
            <a:off x="1817543" y="5763804"/>
            <a:ext cx="294700" cy="3091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latin typeface="Times New Roman" panose="02020603050405020304" charset="0"/>
                <a:cs typeface="Times New Roman" panose="02020603050405020304" charset="0"/>
              </a:rPr>
              <a:t>4</a:t>
            </a:r>
          </a:p>
        </p:txBody>
      </p:sp>
      <p:sp>
        <p:nvSpPr>
          <p:cNvPr id="197" name="椭圆 196"/>
          <p:cNvSpPr/>
          <p:nvPr/>
        </p:nvSpPr>
        <p:spPr>
          <a:xfrm>
            <a:off x="1306918" y="4738564"/>
            <a:ext cx="294700" cy="3091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latin typeface="Times New Roman" panose="02020603050405020304" charset="0"/>
                <a:cs typeface="Times New Roman" panose="02020603050405020304" charset="0"/>
              </a:rPr>
              <a:t>5</a:t>
            </a:r>
          </a:p>
        </p:txBody>
      </p:sp>
      <p:cxnSp>
        <p:nvCxnSpPr>
          <p:cNvPr id="198" name="直接连接符 197"/>
          <p:cNvCxnSpPr/>
          <p:nvPr/>
        </p:nvCxnSpPr>
        <p:spPr>
          <a:xfrm flipH="1">
            <a:off x="1567703" y="4101253"/>
            <a:ext cx="763905" cy="6584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flipV="1">
            <a:off x="1989893" y="4186456"/>
            <a:ext cx="457835" cy="1596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flipH="1" flipV="1">
            <a:off x="2436131" y="4141567"/>
            <a:ext cx="477520" cy="16414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flipH="1" flipV="1">
            <a:off x="2539386" y="4139297"/>
            <a:ext cx="955675" cy="6184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flipH="1" flipV="1">
            <a:off x="1464061" y="5041997"/>
            <a:ext cx="410210" cy="7639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flipH="1">
            <a:off x="2082436" y="6025170"/>
            <a:ext cx="8312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flipH="1">
            <a:off x="2082020" y="4856309"/>
            <a:ext cx="1370518" cy="95848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5" name="文本框 204"/>
          <p:cNvSpPr txBox="1"/>
          <p:nvPr/>
        </p:nvSpPr>
        <p:spPr>
          <a:xfrm>
            <a:off x="7036771" y="5638757"/>
            <a:ext cx="472851" cy="460375"/>
          </a:xfrm>
          <a:prstGeom prst="rect">
            <a:avLst/>
          </a:prstGeom>
          <a:noFill/>
        </p:spPr>
        <p:txBody>
          <a:bodyPr wrap="square" rtlCol="0">
            <a:spAutoFit/>
          </a:bodyPr>
          <a:lstStyle/>
          <a:p>
            <a:r>
              <a:rPr lang="en-US" altLang="en-US" sz="2400" dirty="0">
                <a:solidFill>
                  <a:srgbClr val="FF0000"/>
                </a:solidFill>
                <a:latin typeface="Times New Roman" panose="02020603050405020304" charset="0"/>
                <a:cs typeface="Times New Roman" panose="02020603050405020304" charset="0"/>
              </a:rPr>
              <a:t>3</a:t>
            </a:r>
          </a:p>
        </p:txBody>
      </p:sp>
      <p:sp>
        <p:nvSpPr>
          <p:cNvPr id="206" name="文本框 205"/>
          <p:cNvSpPr txBox="1"/>
          <p:nvPr/>
        </p:nvSpPr>
        <p:spPr>
          <a:xfrm>
            <a:off x="6983553" y="5632353"/>
            <a:ext cx="560527" cy="460375"/>
          </a:xfrm>
          <a:prstGeom prst="rect">
            <a:avLst/>
          </a:prstGeom>
          <a:noFill/>
        </p:spPr>
        <p:txBody>
          <a:bodyPr wrap="square" rtlCol="0">
            <a:spAutoFit/>
          </a:bodyPr>
          <a:lstStyle/>
          <a:p>
            <a:r>
              <a:rPr kumimoji="1"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mn-cs"/>
              </a:rPr>
              <a:t>∞</a:t>
            </a:r>
            <a:endParaRPr lang="en-US" altLang="en-US" sz="2400" dirty="0">
              <a:solidFill>
                <a:srgbClr val="FF0000"/>
              </a:solidFill>
              <a:latin typeface="Times New Roman" panose="02020603050405020304" charset="0"/>
              <a:cs typeface="Times New Roman" panose="02020603050405020304" charset="0"/>
            </a:endParaRPr>
          </a:p>
        </p:txBody>
      </p:sp>
      <p:sp>
        <p:nvSpPr>
          <p:cNvPr id="207" name="文本框 206"/>
          <p:cNvSpPr txBox="1"/>
          <p:nvPr/>
        </p:nvSpPr>
        <p:spPr>
          <a:xfrm>
            <a:off x="8116281" y="5622144"/>
            <a:ext cx="631534" cy="460375"/>
          </a:xfrm>
          <a:prstGeom prst="rect">
            <a:avLst/>
          </a:prstGeom>
          <a:noFill/>
        </p:spPr>
        <p:txBody>
          <a:bodyPr wrap="square" rtlCol="0">
            <a:spAutoFit/>
          </a:bodyPr>
          <a:lstStyle/>
          <a:p>
            <a:r>
              <a:rPr kumimoji="1"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mn-cs"/>
              </a:rPr>
              <a:t>∞</a:t>
            </a:r>
            <a:endParaRPr lang="en-US" altLang="en-US" sz="2400" dirty="0">
              <a:solidFill>
                <a:srgbClr val="FF0000"/>
              </a:solidFill>
              <a:latin typeface="Times New Roman" panose="02020603050405020304" charset="0"/>
              <a:cs typeface="Times New Roman" panose="02020603050405020304" charset="0"/>
            </a:endParaRPr>
          </a:p>
        </p:txBody>
      </p:sp>
      <p:sp>
        <p:nvSpPr>
          <p:cNvPr id="208" name="文本框 207"/>
          <p:cNvSpPr txBox="1"/>
          <p:nvPr/>
        </p:nvSpPr>
        <p:spPr>
          <a:xfrm>
            <a:off x="9246177" y="5658211"/>
            <a:ext cx="480673" cy="460375"/>
          </a:xfrm>
          <a:prstGeom prst="rect">
            <a:avLst/>
          </a:prstGeom>
          <a:noFill/>
        </p:spPr>
        <p:txBody>
          <a:bodyPr wrap="square" rtlCol="0">
            <a:spAutoFit/>
          </a:bodyPr>
          <a:lstStyle/>
          <a:p>
            <a:r>
              <a:rPr kumimoji="1"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mn-cs"/>
              </a:rPr>
              <a:t>∞</a:t>
            </a:r>
            <a:endParaRPr lang="en-US" altLang="en-US" sz="2400" dirty="0">
              <a:solidFill>
                <a:srgbClr val="FF0000"/>
              </a:solidFill>
              <a:latin typeface="Times New Roman" panose="02020603050405020304" charset="0"/>
              <a:cs typeface="Times New Roman" panose="02020603050405020304" charset="0"/>
            </a:endParaRPr>
          </a:p>
        </p:txBody>
      </p:sp>
      <p:sp>
        <p:nvSpPr>
          <p:cNvPr id="209" name="文本框 208"/>
          <p:cNvSpPr txBox="1"/>
          <p:nvPr/>
        </p:nvSpPr>
        <p:spPr>
          <a:xfrm>
            <a:off x="10408151" y="5641161"/>
            <a:ext cx="469833" cy="460375"/>
          </a:xfrm>
          <a:prstGeom prst="rect">
            <a:avLst/>
          </a:prstGeom>
          <a:noFill/>
        </p:spPr>
        <p:txBody>
          <a:bodyPr wrap="square" rtlCol="0">
            <a:spAutoFit/>
          </a:bodyPr>
          <a:lstStyle/>
          <a:p>
            <a:r>
              <a:rPr kumimoji="1"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mn-cs"/>
              </a:rPr>
              <a:t>∞</a:t>
            </a:r>
            <a:endParaRPr lang="en-US" altLang="en-US" sz="2400" dirty="0">
              <a:solidFill>
                <a:srgbClr val="FF0000"/>
              </a:solidFill>
              <a:latin typeface="Times New Roman" panose="02020603050405020304" charset="0"/>
              <a:cs typeface="Times New Roman" panose="02020603050405020304" charset="0"/>
            </a:endParaRPr>
          </a:p>
        </p:txBody>
      </p:sp>
      <p:sp>
        <p:nvSpPr>
          <p:cNvPr id="210" name="文本框 209"/>
          <p:cNvSpPr txBox="1"/>
          <p:nvPr/>
        </p:nvSpPr>
        <p:spPr>
          <a:xfrm>
            <a:off x="9228488" y="5185825"/>
            <a:ext cx="508047" cy="460375"/>
          </a:xfrm>
          <a:prstGeom prst="rect">
            <a:avLst/>
          </a:prstGeom>
          <a:noFill/>
        </p:spPr>
        <p:txBody>
          <a:bodyPr wrap="square" rtlCol="0">
            <a:spAutoFit/>
          </a:bodyPr>
          <a:lstStyle/>
          <a:p>
            <a:r>
              <a:rPr lang="en-US" altLang="en-US" sz="2400" dirty="0">
                <a:latin typeface="Times New Roman" panose="02020603050405020304" charset="0"/>
                <a:cs typeface="Times New Roman" panose="02020603050405020304" charset="0"/>
              </a:rPr>
              <a:t>-1</a:t>
            </a:r>
          </a:p>
        </p:txBody>
      </p:sp>
      <p:sp>
        <p:nvSpPr>
          <p:cNvPr id="211" name="文本框 210"/>
          <p:cNvSpPr txBox="1"/>
          <p:nvPr/>
        </p:nvSpPr>
        <p:spPr>
          <a:xfrm>
            <a:off x="10384087" y="5201146"/>
            <a:ext cx="530421" cy="460375"/>
          </a:xfrm>
          <a:prstGeom prst="rect">
            <a:avLst/>
          </a:prstGeom>
          <a:noFill/>
        </p:spPr>
        <p:txBody>
          <a:bodyPr wrap="square" rtlCol="0">
            <a:spAutoFit/>
          </a:bodyPr>
          <a:lstStyle/>
          <a:p>
            <a:r>
              <a:rPr lang="en-US" altLang="en-US" sz="2400" dirty="0">
                <a:latin typeface="Times New Roman" panose="02020603050405020304" charset="0"/>
                <a:cs typeface="Times New Roman" panose="02020603050405020304" charset="0"/>
              </a:rPr>
              <a:t>-1</a:t>
            </a:r>
          </a:p>
        </p:txBody>
      </p:sp>
      <p:sp>
        <p:nvSpPr>
          <p:cNvPr id="212" name="文本框 211"/>
          <p:cNvSpPr txBox="1"/>
          <p:nvPr/>
        </p:nvSpPr>
        <p:spPr>
          <a:xfrm>
            <a:off x="7050609" y="5195434"/>
            <a:ext cx="411786" cy="460375"/>
          </a:xfrm>
          <a:prstGeom prst="rect">
            <a:avLst/>
          </a:prstGeom>
          <a:noFill/>
        </p:spPr>
        <p:txBody>
          <a:bodyPr wrap="square" rtlCol="0">
            <a:spAutoFit/>
          </a:bodyPr>
          <a:lstStyle/>
          <a:p>
            <a:r>
              <a:rPr lang="en-US" altLang="en-US" sz="2400" dirty="0">
                <a:latin typeface="Times New Roman" panose="02020603050405020304" charset="0"/>
                <a:cs typeface="Times New Roman" panose="02020603050405020304" charset="0"/>
              </a:rPr>
              <a:t>4</a:t>
            </a:r>
          </a:p>
        </p:txBody>
      </p:sp>
      <p:sp>
        <p:nvSpPr>
          <p:cNvPr id="213" name="文本框 212"/>
          <p:cNvSpPr txBox="1"/>
          <p:nvPr/>
        </p:nvSpPr>
        <p:spPr>
          <a:xfrm>
            <a:off x="5831005" y="5201146"/>
            <a:ext cx="565765" cy="460375"/>
          </a:xfrm>
          <a:prstGeom prst="rect">
            <a:avLst/>
          </a:prstGeom>
          <a:noFill/>
        </p:spPr>
        <p:txBody>
          <a:bodyPr wrap="square" rtlCol="0">
            <a:spAutoFit/>
          </a:bodyPr>
          <a:lstStyle/>
          <a:p>
            <a:r>
              <a:rPr lang="en-US" altLang="en-US" sz="2400" dirty="0">
                <a:latin typeface="Times New Roman" panose="02020603050405020304" charset="0"/>
                <a:cs typeface="Times New Roman" panose="02020603050405020304" charset="0"/>
              </a:rPr>
              <a:t>-1</a:t>
            </a:r>
          </a:p>
        </p:txBody>
      </p:sp>
      <p:sp>
        <p:nvSpPr>
          <p:cNvPr id="214" name="文本框 213"/>
          <p:cNvSpPr txBox="1"/>
          <p:nvPr/>
        </p:nvSpPr>
        <p:spPr>
          <a:xfrm>
            <a:off x="5833036" y="5639570"/>
            <a:ext cx="631534" cy="460375"/>
          </a:xfrm>
          <a:prstGeom prst="rect">
            <a:avLst/>
          </a:prstGeom>
          <a:noFill/>
        </p:spPr>
        <p:txBody>
          <a:bodyPr wrap="square" rtlCol="0">
            <a:spAutoFit/>
          </a:bodyPr>
          <a:lstStyle/>
          <a:p>
            <a:r>
              <a:rPr kumimoji="1" lang="en-US" altLang="zh-CN" sz="2400" b="1" i="0" u="none" strike="noStrike" kern="120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mn-cs"/>
              </a:rPr>
              <a:t>∞</a:t>
            </a:r>
            <a:endParaRPr lang="en-US" altLang="en-US" sz="2400" dirty="0">
              <a:solidFill>
                <a:srgbClr val="FF0000"/>
              </a:solidFill>
              <a:latin typeface="Times New Roman" panose="02020603050405020304" charset="0"/>
              <a:cs typeface="Times New Roman" panose="02020603050405020304" charset="0"/>
            </a:endParaRPr>
          </a:p>
        </p:txBody>
      </p:sp>
      <p:sp>
        <p:nvSpPr>
          <p:cNvPr id="215" name="流程图: 过程 214"/>
          <p:cNvSpPr/>
          <p:nvPr/>
        </p:nvSpPr>
        <p:spPr bwMode="auto">
          <a:xfrm>
            <a:off x="5699692" y="5165120"/>
            <a:ext cx="605117" cy="941819"/>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1" lang="en-US"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p:txBody>
      </p:sp>
      <p:sp>
        <p:nvSpPr>
          <p:cNvPr id="216" name="流程图: 过程 215"/>
          <p:cNvSpPr/>
          <p:nvPr/>
        </p:nvSpPr>
        <p:spPr bwMode="auto">
          <a:xfrm>
            <a:off x="7969923" y="5173465"/>
            <a:ext cx="605117" cy="941819"/>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1" lang="en-US"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p:txBody>
      </p:sp>
      <p:sp>
        <p:nvSpPr>
          <p:cNvPr id="217" name="流程图: 过程 216"/>
          <p:cNvSpPr/>
          <p:nvPr/>
        </p:nvSpPr>
        <p:spPr bwMode="auto">
          <a:xfrm>
            <a:off x="6796626" y="5184531"/>
            <a:ext cx="605117" cy="941819"/>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1" lang="en-US"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p:txBody>
      </p:sp>
      <p:sp>
        <p:nvSpPr>
          <p:cNvPr id="218" name="流程图: 过程 217"/>
          <p:cNvSpPr/>
          <p:nvPr/>
        </p:nvSpPr>
        <p:spPr bwMode="auto">
          <a:xfrm>
            <a:off x="9078855" y="5165119"/>
            <a:ext cx="605117" cy="941819"/>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1" lang="en-US"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p:txBody>
      </p:sp>
      <p:sp>
        <p:nvSpPr>
          <p:cNvPr id="219" name="流程图: 过程 218"/>
          <p:cNvSpPr/>
          <p:nvPr/>
        </p:nvSpPr>
        <p:spPr bwMode="auto">
          <a:xfrm>
            <a:off x="10223934" y="5165118"/>
            <a:ext cx="605117" cy="941819"/>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1" lang="en-US"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randombar(horizontal)">
                                      <p:cBhvr>
                                        <p:cTn id="7" dur="500"/>
                                        <p:tgtEl>
                                          <p:spTgt spid="2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circle(in)">
                                      <p:cBhvr>
                                        <p:cTn id="10" dur="2000"/>
                                        <p:tgtEl>
                                          <p:spTgt spid="18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6"/>
                                        </p:tgtEl>
                                        <p:attrNameLst>
                                          <p:attrName>style.visibility</p:attrName>
                                        </p:attrNameLst>
                                      </p:cBhvr>
                                      <p:to>
                                        <p:strVal val="visible"/>
                                      </p:to>
                                    </p:set>
                                    <p:anim calcmode="lin" valueType="num">
                                      <p:cBhvr additive="base">
                                        <p:cTn id="15" dur="500" fill="hold"/>
                                        <p:tgtEl>
                                          <p:spTgt spid="186"/>
                                        </p:tgtEl>
                                        <p:attrNameLst>
                                          <p:attrName>ppt_x</p:attrName>
                                        </p:attrNameLst>
                                      </p:cBhvr>
                                      <p:tavLst>
                                        <p:tav tm="0">
                                          <p:val>
                                            <p:strVal val="#ppt_x"/>
                                          </p:val>
                                        </p:tav>
                                        <p:tav tm="100000">
                                          <p:val>
                                            <p:strVal val="#ppt_x"/>
                                          </p:val>
                                        </p:tav>
                                      </p:tavLst>
                                    </p:anim>
                                    <p:anim calcmode="lin" valueType="num">
                                      <p:cBhvr additive="base">
                                        <p:cTn id="16" dur="500" fill="hold"/>
                                        <p:tgtEl>
                                          <p:spTgt spid="18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2"/>
                                        </p:tgtEl>
                                        <p:attrNameLst>
                                          <p:attrName>style.visibility</p:attrName>
                                        </p:attrNameLst>
                                      </p:cBhvr>
                                      <p:to>
                                        <p:strVal val="visible"/>
                                      </p:to>
                                    </p:set>
                                    <p:anim calcmode="lin" valueType="num">
                                      <p:cBhvr additive="base">
                                        <p:cTn id="19" dur="500" fill="hold"/>
                                        <p:tgtEl>
                                          <p:spTgt spid="182"/>
                                        </p:tgtEl>
                                        <p:attrNameLst>
                                          <p:attrName>ppt_x</p:attrName>
                                        </p:attrNameLst>
                                      </p:cBhvr>
                                      <p:tavLst>
                                        <p:tav tm="0">
                                          <p:val>
                                            <p:strVal val="#ppt_x"/>
                                          </p:val>
                                        </p:tav>
                                        <p:tav tm="100000">
                                          <p:val>
                                            <p:strVal val="#ppt_x"/>
                                          </p:val>
                                        </p:tav>
                                      </p:tavLst>
                                    </p:anim>
                                    <p:anim calcmode="lin" valueType="num">
                                      <p:cBhvr additive="base">
                                        <p:cTn id="20" dur="500" fill="hold"/>
                                        <p:tgtEl>
                                          <p:spTgt spid="182"/>
                                        </p:tgtEl>
                                        <p:attrNameLst>
                                          <p:attrName>ppt_y</p:attrName>
                                        </p:attrNameLst>
                                      </p:cBhvr>
                                      <p:tavLst>
                                        <p:tav tm="0">
                                          <p:val>
                                            <p:strVal val="1+#ppt_h/2"/>
                                          </p:val>
                                        </p:tav>
                                        <p:tav tm="100000">
                                          <p:val>
                                            <p:strVal val="#ppt_y"/>
                                          </p:val>
                                        </p:tav>
                                      </p:tavLst>
                                    </p:anim>
                                  </p:childTnLst>
                                </p:cTn>
                              </p:par>
                              <p:par>
                                <p:cTn id="21" presetID="10" presetClass="exit" presetSubtype="0" fill="hold" grpId="0" nodeType="withEffect">
                                  <p:stCondLst>
                                    <p:cond delay="0"/>
                                  </p:stCondLst>
                                  <p:childTnLst>
                                    <p:animEffect transition="out" filter="fade">
                                      <p:cBhvr>
                                        <p:cTn id="22" dur="500"/>
                                        <p:tgtEl>
                                          <p:spTgt spid="158"/>
                                        </p:tgtEl>
                                      </p:cBhvr>
                                    </p:animEffect>
                                    <p:set>
                                      <p:cBhvr>
                                        <p:cTn id="23" dur="1" fill="hold">
                                          <p:stCondLst>
                                            <p:cond delay="499"/>
                                          </p:stCondLst>
                                        </p:cTn>
                                        <p:tgtEl>
                                          <p:spTgt spid="158"/>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06"/>
                                        </p:tgtEl>
                                      </p:cBhvr>
                                    </p:animEffect>
                                    <p:set>
                                      <p:cBhvr>
                                        <p:cTn id="26" dur="1" fill="hold">
                                          <p:stCondLst>
                                            <p:cond delay="499"/>
                                          </p:stCondLst>
                                        </p:cTn>
                                        <p:tgtEl>
                                          <p:spTgt spid="206"/>
                                        </p:tgtEl>
                                        <p:attrNameLst>
                                          <p:attrName>style.visibility</p:attrName>
                                        </p:attrNameLst>
                                      </p:cBhvr>
                                      <p:to>
                                        <p:strVal val="hidden"/>
                                      </p:to>
                                    </p:set>
                                  </p:childTnLst>
                                </p:cTn>
                              </p:par>
                              <p:par>
                                <p:cTn id="27" presetID="22" presetClass="entr" presetSubtype="4" fill="hold" nodeType="withEffect">
                                  <p:stCondLst>
                                    <p:cond delay="0"/>
                                  </p:stCondLst>
                                  <p:childTnLst>
                                    <p:set>
                                      <p:cBhvr>
                                        <p:cTn id="28" dur="1" fill="hold">
                                          <p:stCondLst>
                                            <p:cond delay="0"/>
                                          </p:stCondLst>
                                        </p:cTn>
                                        <p:tgtEl>
                                          <p:spTgt spid="201"/>
                                        </p:tgtEl>
                                        <p:attrNameLst>
                                          <p:attrName>style.visibility</p:attrName>
                                        </p:attrNameLst>
                                      </p:cBhvr>
                                      <p:to>
                                        <p:strVal val="visible"/>
                                      </p:to>
                                    </p:set>
                                    <p:animEffect transition="in" filter="wipe(down)">
                                      <p:cBhvr>
                                        <p:cTn id="29" dur="500"/>
                                        <p:tgtEl>
                                          <p:spTgt spid="20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7"/>
                                        </p:tgtEl>
                                        <p:attrNameLst>
                                          <p:attrName>style.visibility</p:attrName>
                                        </p:attrNameLst>
                                      </p:cBhvr>
                                      <p:to>
                                        <p:strVal val="visible"/>
                                      </p:to>
                                    </p:set>
                                    <p:anim calcmode="lin" valueType="num">
                                      <p:cBhvr additive="base">
                                        <p:cTn id="34" dur="500" fill="hold"/>
                                        <p:tgtEl>
                                          <p:spTgt spid="187"/>
                                        </p:tgtEl>
                                        <p:attrNameLst>
                                          <p:attrName>ppt_x</p:attrName>
                                        </p:attrNameLst>
                                      </p:cBhvr>
                                      <p:tavLst>
                                        <p:tav tm="0">
                                          <p:val>
                                            <p:strVal val="#ppt_x"/>
                                          </p:val>
                                        </p:tav>
                                        <p:tav tm="100000">
                                          <p:val>
                                            <p:strVal val="#ppt_x"/>
                                          </p:val>
                                        </p:tav>
                                      </p:tavLst>
                                    </p:anim>
                                    <p:anim calcmode="lin" valueType="num">
                                      <p:cBhvr additive="base">
                                        <p:cTn id="35" dur="500" fill="hold"/>
                                        <p:tgtEl>
                                          <p:spTgt spid="18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3"/>
                                        </p:tgtEl>
                                        <p:attrNameLst>
                                          <p:attrName>style.visibility</p:attrName>
                                        </p:attrNameLst>
                                      </p:cBhvr>
                                      <p:to>
                                        <p:strVal val="visible"/>
                                      </p:to>
                                    </p:set>
                                    <p:anim calcmode="lin" valueType="num">
                                      <p:cBhvr additive="base">
                                        <p:cTn id="38" dur="500" fill="hold"/>
                                        <p:tgtEl>
                                          <p:spTgt spid="183"/>
                                        </p:tgtEl>
                                        <p:attrNameLst>
                                          <p:attrName>ppt_x</p:attrName>
                                        </p:attrNameLst>
                                      </p:cBhvr>
                                      <p:tavLst>
                                        <p:tav tm="0">
                                          <p:val>
                                            <p:strVal val="#ppt_x"/>
                                          </p:val>
                                        </p:tav>
                                        <p:tav tm="100000">
                                          <p:val>
                                            <p:strVal val="#ppt_x"/>
                                          </p:val>
                                        </p:tav>
                                      </p:tavLst>
                                    </p:anim>
                                    <p:anim calcmode="lin" valueType="num">
                                      <p:cBhvr additive="base">
                                        <p:cTn id="39" dur="500" fill="hold"/>
                                        <p:tgtEl>
                                          <p:spTgt spid="183"/>
                                        </p:tgtEl>
                                        <p:attrNameLst>
                                          <p:attrName>ppt_y</p:attrName>
                                        </p:attrNameLst>
                                      </p:cBhvr>
                                      <p:tavLst>
                                        <p:tav tm="0">
                                          <p:val>
                                            <p:strVal val="1+#ppt_h/2"/>
                                          </p:val>
                                        </p:tav>
                                        <p:tav tm="100000">
                                          <p:val>
                                            <p:strVal val="#ppt_y"/>
                                          </p:val>
                                        </p:tav>
                                      </p:tavLst>
                                    </p:anim>
                                  </p:childTnLst>
                                </p:cTn>
                              </p:par>
                              <p:par>
                                <p:cTn id="40" presetID="10" presetClass="exit" presetSubtype="0" fill="hold" grpId="0" nodeType="withEffect">
                                  <p:stCondLst>
                                    <p:cond delay="0"/>
                                  </p:stCondLst>
                                  <p:childTnLst>
                                    <p:animEffect transition="out" filter="fade">
                                      <p:cBhvr>
                                        <p:cTn id="41" dur="500"/>
                                        <p:tgtEl>
                                          <p:spTgt spid="207"/>
                                        </p:tgtEl>
                                      </p:cBhvr>
                                    </p:animEffect>
                                    <p:set>
                                      <p:cBhvr>
                                        <p:cTn id="42" dur="1" fill="hold">
                                          <p:stCondLst>
                                            <p:cond delay="499"/>
                                          </p:stCondLst>
                                        </p:cTn>
                                        <p:tgtEl>
                                          <p:spTgt spid="207"/>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59"/>
                                        </p:tgtEl>
                                      </p:cBhvr>
                                    </p:animEffect>
                                    <p:set>
                                      <p:cBhvr>
                                        <p:cTn id="45" dur="1" fill="hold">
                                          <p:stCondLst>
                                            <p:cond delay="499"/>
                                          </p:stCondLst>
                                        </p:cTn>
                                        <p:tgtEl>
                                          <p:spTgt spid="159"/>
                                        </p:tgtEl>
                                        <p:attrNameLst>
                                          <p:attrName>style.visibility</p:attrName>
                                        </p:attrNameLst>
                                      </p:cBhvr>
                                      <p:to>
                                        <p:strVal val="hidden"/>
                                      </p:to>
                                    </p:set>
                                  </p:childTnLst>
                                </p:cTn>
                              </p:par>
                              <p:par>
                                <p:cTn id="46" presetID="22" presetClass="entr" presetSubtype="4" fill="hold" nodeType="withEffect">
                                  <p:stCondLst>
                                    <p:cond delay="0"/>
                                  </p:stCondLst>
                                  <p:childTnLst>
                                    <p:set>
                                      <p:cBhvr>
                                        <p:cTn id="47" dur="1" fill="hold">
                                          <p:stCondLst>
                                            <p:cond delay="0"/>
                                          </p:stCondLst>
                                        </p:cTn>
                                        <p:tgtEl>
                                          <p:spTgt spid="200"/>
                                        </p:tgtEl>
                                        <p:attrNameLst>
                                          <p:attrName>style.visibility</p:attrName>
                                        </p:attrNameLst>
                                      </p:cBhvr>
                                      <p:to>
                                        <p:strVal val="visible"/>
                                      </p:to>
                                    </p:set>
                                    <p:animEffect transition="in" filter="wipe(down)">
                                      <p:cBhvr>
                                        <p:cTn id="48" dur="500"/>
                                        <p:tgtEl>
                                          <p:spTgt spid="20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4"/>
                                        </p:tgtEl>
                                        <p:attrNameLst>
                                          <p:attrName>style.visibility</p:attrName>
                                        </p:attrNameLst>
                                      </p:cBhvr>
                                      <p:to>
                                        <p:strVal val="visible"/>
                                      </p:to>
                                    </p:set>
                                    <p:anim calcmode="lin" valueType="num">
                                      <p:cBhvr additive="base">
                                        <p:cTn id="53" dur="500" fill="hold"/>
                                        <p:tgtEl>
                                          <p:spTgt spid="184"/>
                                        </p:tgtEl>
                                        <p:attrNameLst>
                                          <p:attrName>ppt_x</p:attrName>
                                        </p:attrNameLst>
                                      </p:cBhvr>
                                      <p:tavLst>
                                        <p:tav tm="0">
                                          <p:val>
                                            <p:strVal val="#ppt_x"/>
                                          </p:val>
                                        </p:tav>
                                        <p:tav tm="100000">
                                          <p:val>
                                            <p:strVal val="#ppt_x"/>
                                          </p:val>
                                        </p:tav>
                                      </p:tavLst>
                                    </p:anim>
                                    <p:anim calcmode="lin" valueType="num">
                                      <p:cBhvr additive="base">
                                        <p:cTn id="54" dur="500" fill="hold"/>
                                        <p:tgtEl>
                                          <p:spTgt spid="18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8"/>
                                        </p:tgtEl>
                                        <p:attrNameLst>
                                          <p:attrName>style.visibility</p:attrName>
                                        </p:attrNameLst>
                                      </p:cBhvr>
                                      <p:to>
                                        <p:strVal val="visible"/>
                                      </p:to>
                                    </p:set>
                                    <p:anim calcmode="lin" valueType="num">
                                      <p:cBhvr additive="base">
                                        <p:cTn id="57" dur="500" fill="hold"/>
                                        <p:tgtEl>
                                          <p:spTgt spid="188"/>
                                        </p:tgtEl>
                                        <p:attrNameLst>
                                          <p:attrName>ppt_x</p:attrName>
                                        </p:attrNameLst>
                                      </p:cBhvr>
                                      <p:tavLst>
                                        <p:tav tm="0">
                                          <p:val>
                                            <p:strVal val="#ppt_x"/>
                                          </p:val>
                                        </p:tav>
                                        <p:tav tm="100000">
                                          <p:val>
                                            <p:strVal val="#ppt_x"/>
                                          </p:val>
                                        </p:tav>
                                      </p:tavLst>
                                    </p:anim>
                                    <p:anim calcmode="lin" valueType="num">
                                      <p:cBhvr additive="base">
                                        <p:cTn id="58" dur="500" fill="hold"/>
                                        <p:tgtEl>
                                          <p:spTgt spid="188"/>
                                        </p:tgtEl>
                                        <p:attrNameLst>
                                          <p:attrName>ppt_y</p:attrName>
                                        </p:attrNameLst>
                                      </p:cBhvr>
                                      <p:tavLst>
                                        <p:tav tm="0">
                                          <p:val>
                                            <p:strVal val="1+#ppt_h/2"/>
                                          </p:val>
                                        </p:tav>
                                        <p:tav tm="100000">
                                          <p:val>
                                            <p:strVal val="#ppt_y"/>
                                          </p:val>
                                        </p:tav>
                                      </p:tavLst>
                                    </p:anim>
                                  </p:childTnLst>
                                </p:cTn>
                              </p:par>
                              <p:par>
                                <p:cTn id="59" presetID="10" presetClass="exit" presetSubtype="0" fill="hold" grpId="0" nodeType="withEffect">
                                  <p:stCondLst>
                                    <p:cond delay="0"/>
                                  </p:stCondLst>
                                  <p:childTnLst>
                                    <p:animEffect transition="out" filter="fade">
                                      <p:cBhvr>
                                        <p:cTn id="60" dur="500"/>
                                        <p:tgtEl>
                                          <p:spTgt spid="208"/>
                                        </p:tgtEl>
                                      </p:cBhvr>
                                    </p:animEffect>
                                    <p:set>
                                      <p:cBhvr>
                                        <p:cTn id="61" dur="1" fill="hold">
                                          <p:stCondLst>
                                            <p:cond delay="499"/>
                                          </p:stCondLst>
                                        </p:cTn>
                                        <p:tgtEl>
                                          <p:spTgt spid="208"/>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210"/>
                                        </p:tgtEl>
                                      </p:cBhvr>
                                    </p:animEffect>
                                    <p:set>
                                      <p:cBhvr>
                                        <p:cTn id="64" dur="1" fill="hold">
                                          <p:stCondLst>
                                            <p:cond delay="499"/>
                                          </p:stCondLst>
                                        </p:cTn>
                                        <p:tgtEl>
                                          <p:spTgt spid="210"/>
                                        </p:tgtEl>
                                        <p:attrNameLst>
                                          <p:attrName>style.visibility</p:attrName>
                                        </p:attrNameLst>
                                      </p:cBhvr>
                                      <p:to>
                                        <p:strVal val="hidden"/>
                                      </p:to>
                                    </p:set>
                                  </p:childTnLst>
                                </p:cTn>
                              </p:par>
                              <p:par>
                                <p:cTn id="65" presetID="22" presetClass="entr" presetSubtype="4" fill="hold" nodeType="withEffect">
                                  <p:stCondLst>
                                    <p:cond delay="0"/>
                                  </p:stCondLst>
                                  <p:childTnLst>
                                    <p:set>
                                      <p:cBhvr>
                                        <p:cTn id="66" dur="1" fill="hold">
                                          <p:stCondLst>
                                            <p:cond delay="0"/>
                                          </p:stCondLst>
                                        </p:cTn>
                                        <p:tgtEl>
                                          <p:spTgt spid="199"/>
                                        </p:tgtEl>
                                        <p:attrNameLst>
                                          <p:attrName>style.visibility</p:attrName>
                                        </p:attrNameLst>
                                      </p:cBhvr>
                                      <p:to>
                                        <p:strVal val="visible"/>
                                      </p:to>
                                    </p:set>
                                    <p:animEffect transition="in" filter="wipe(down)">
                                      <p:cBhvr>
                                        <p:cTn id="67" dur="500"/>
                                        <p:tgtEl>
                                          <p:spTgt spid="199"/>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85"/>
                                        </p:tgtEl>
                                        <p:attrNameLst>
                                          <p:attrName>style.visibility</p:attrName>
                                        </p:attrNameLst>
                                      </p:cBhvr>
                                      <p:to>
                                        <p:strVal val="visible"/>
                                      </p:to>
                                    </p:set>
                                    <p:anim calcmode="lin" valueType="num">
                                      <p:cBhvr additive="base">
                                        <p:cTn id="72" dur="500" fill="hold"/>
                                        <p:tgtEl>
                                          <p:spTgt spid="185"/>
                                        </p:tgtEl>
                                        <p:attrNameLst>
                                          <p:attrName>ppt_x</p:attrName>
                                        </p:attrNameLst>
                                      </p:cBhvr>
                                      <p:tavLst>
                                        <p:tav tm="0">
                                          <p:val>
                                            <p:strVal val="#ppt_x"/>
                                          </p:val>
                                        </p:tav>
                                        <p:tav tm="100000">
                                          <p:val>
                                            <p:strVal val="#ppt_x"/>
                                          </p:val>
                                        </p:tav>
                                      </p:tavLst>
                                    </p:anim>
                                    <p:anim calcmode="lin" valueType="num">
                                      <p:cBhvr additive="base">
                                        <p:cTn id="73" dur="500" fill="hold"/>
                                        <p:tgtEl>
                                          <p:spTgt spid="18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89"/>
                                        </p:tgtEl>
                                        <p:attrNameLst>
                                          <p:attrName>style.visibility</p:attrName>
                                        </p:attrNameLst>
                                      </p:cBhvr>
                                      <p:to>
                                        <p:strVal val="visible"/>
                                      </p:to>
                                    </p:set>
                                    <p:anim calcmode="lin" valueType="num">
                                      <p:cBhvr additive="base">
                                        <p:cTn id="76" dur="500" fill="hold"/>
                                        <p:tgtEl>
                                          <p:spTgt spid="189"/>
                                        </p:tgtEl>
                                        <p:attrNameLst>
                                          <p:attrName>ppt_x</p:attrName>
                                        </p:attrNameLst>
                                      </p:cBhvr>
                                      <p:tavLst>
                                        <p:tav tm="0">
                                          <p:val>
                                            <p:strVal val="#ppt_x"/>
                                          </p:val>
                                        </p:tav>
                                        <p:tav tm="100000">
                                          <p:val>
                                            <p:strVal val="#ppt_x"/>
                                          </p:val>
                                        </p:tav>
                                      </p:tavLst>
                                    </p:anim>
                                    <p:anim calcmode="lin" valueType="num">
                                      <p:cBhvr additive="base">
                                        <p:cTn id="77" dur="500" fill="hold"/>
                                        <p:tgtEl>
                                          <p:spTgt spid="189"/>
                                        </p:tgtEl>
                                        <p:attrNameLst>
                                          <p:attrName>ppt_y</p:attrName>
                                        </p:attrNameLst>
                                      </p:cBhvr>
                                      <p:tavLst>
                                        <p:tav tm="0">
                                          <p:val>
                                            <p:strVal val="1+#ppt_h/2"/>
                                          </p:val>
                                        </p:tav>
                                        <p:tav tm="100000">
                                          <p:val>
                                            <p:strVal val="#ppt_y"/>
                                          </p:val>
                                        </p:tav>
                                      </p:tavLst>
                                    </p:anim>
                                  </p:childTnLst>
                                </p:cTn>
                              </p:par>
                              <p:par>
                                <p:cTn id="78" presetID="10" presetClass="exit" presetSubtype="0" fill="hold" grpId="0" nodeType="withEffect">
                                  <p:stCondLst>
                                    <p:cond delay="0"/>
                                  </p:stCondLst>
                                  <p:childTnLst>
                                    <p:animEffect transition="out" filter="fade">
                                      <p:cBhvr>
                                        <p:cTn id="79" dur="500"/>
                                        <p:tgtEl>
                                          <p:spTgt spid="211"/>
                                        </p:tgtEl>
                                      </p:cBhvr>
                                    </p:animEffect>
                                    <p:set>
                                      <p:cBhvr>
                                        <p:cTn id="80" dur="1" fill="hold">
                                          <p:stCondLst>
                                            <p:cond delay="499"/>
                                          </p:stCondLst>
                                        </p:cTn>
                                        <p:tgtEl>
                                          <p:spTgt spid="211"/>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209"/>
                                        </p:tgtEl>
                                      </p:cBhvr>
                                    </p:animEffect>
                                    <p:set>
                                      <p:cBhvr>
                                        <p:cTn id="83" dur="1" fill="hold">
                                          <p:stCondLst>
                                            <p:cond delay="499"/>
                                          </p:stCondLst>
                                        </p:cTn>
                                        <p:tgtEl>
                                          <p:spTgt spid="209"/>
                                        </p:tgtEl>
                                        <p:attrNameLst>
                                          <p:attrName>style.visibility</p:attrName>
                                        </p:attrNameLst>
                                      </p:cBhvr>
                                      <p:to>
                                        <p:strVal val="hidden"/>
                                      </p:to>
                                    </p:set>
                                  </p:childTnLst>
                                </p:cTn>
                              </p:par>
                              <p:par>
                                <p:cTn id="84" presetID="22" presetClass="entr" presetSubtype="4" fill="hold" nodeType="withEffect">
                                  <p:stCondLst>
                                    <p:cond delay="0"/>
                                  </p:stCondLst>
                                  <p:childTnLst>
                                    <p:set>
                                      <p:cBhvr>
                                        <p:cTn id="85" dur="1" fill="hold">
                                          <p:stCondLst>
                                            <p:cond delay="0"/>
                                          </p:stCondLst>
                                        </p:cTn>
                                        <p:tgtEl>
                                          <p:spTgt spid="198"/>
                                        </p:tgtEl>
                                        <p:attrNameLst>
                                          <p:attrName>style.visibility</p:attrName>
                                        </p:attrNameLst>
                                      </p:cBhvr>
                                      <p:to>
                                        <p:strVal val="visible"/>
                                      </p:to>
                                    </p:set>
                                    <p:animEffect transition="in" filter="wipe(down)">
                                      <p:cBhvr>
                                        <p:cTn id="86" dur="500"/>
                                        <p:tgtEl>
                                          <p:spTgt spid="198"/>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216"/>
                                        </p:tgtEl>
                                        <p:attrNameLst>
                                          <p:attrName>style.visibility</p:attrName>
                                        </p:attrNameLst>
                                      </p:cBhvr>
                                      <p:to>
                                        <p:strVal val="visible"/>
                                      </p:to>
                                    </p:set>
                                    <p:animEffect transition="in" filter="randombar(horizontal)">
                                      <p:cBhvr>
                                        <p:cTn id="91" dur="500"/>
                                        <p:tgtEl>
                                          <p:spTgt spid="216"/>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195"/>
                                        </p:tgtEl>
                                        <p:attrNameLst>
                                          <p:attrName>style.visibility</p:attrName>
                                        </p:attrNameLst>
                                      </p:cBhvr>
                                      <p:to>
                                        <p:strVal val="visible"/>
                                      </p:to>
                                    </p:set>
                                    <p:animEffect transition="in" filter="circle(in)">
                                      <p:cBhvr>
                                        <p:cTn id="94" dur="2000"/>
                                        <p:tgtEl>
                                          <p:spTgt spid="195"/>
                                        </p:tgtEl>
                                      </p:cBhvr>
                                    </p:animEffect>
                                  </p:childTnLst>
                                </p:cTn>
                              </p:par>
                              <p:par>
                                <p:cTn id="95" presetID="22" presetClass="exit" presetSubtype="4" fill="hold" nodeType="withEffect">
                                  <p:stCondLst>
                                    <p:cond delay="0"/>
                                  </p:stCondLst>
                                  <p:childTnLst>
                                    <p:animEffect transition="out" filter="wipe(down)">
                                      <p:cBhvr>
                                        <p:cTn id="96" dur="500"/>
                                        <p:tgtEl>
                                          <p:spTgt spid="200"/>
                                        </p:tgtEl>
                                      </p:cBhvr>
                                    </p:animEffect>
                                    <p:set>
                                      <p:cBhvr>
                                        <p:cTn id="97" dur="1" fill="hold">
                                          <p:stCondLst>
                                            <p:cond delay="499"/>
                                          </p:stCondLst>
                                        </p:cTn>
                                        <p:tgtEl>
                                          <p:spTgt spid="2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91"/>
                                        </p:tgtEl>
                                        <p:attrNameLst>
                                          <p:attrName>style.visibility</p:attrName>
                                        </p:attrNameLst>
                                      </p:cBhvr>
                                      <p:to>
                                        <p:strVal val="visible"/>
                                      </p:to>
                                    </p:set>
                                    <p:anim calcmode="lin" valueType="num">
                                      <p:cBhvr additive="base">
                                        <p:cTn id="102" dur="500" fill="hold"/>
                                        <p:tgtEl>
                                          <p:spTgt spid="191"/>
                                        </p:tgtEl>
                                        <p:attrNameLst>
                                          <p:attrName>ppt_x</p:attrName>
                                        </p:attrNameLst>
                                      </p:cBhvr>
                                      <p:tavLst>
                                        <p:tav tm="0">
                                          <p:val>
                                            <p:strVal val="#ppt_x"/>
                                          </p:val>
                                        </p:tav>
                                        <p:tav tm="100000">
                                          <p:val>
                                            <p:strVal val="#ppt_x"/>
                                          </p:val>
                                        </p:tav>
                                      </p:tavLst>
                                    </p:anim>
                                    <p:anim calcmode="lin" valueType="num">
                                      <p:cBhvr additive="base">
                                        <p:cTn id="103" dur="500" fill="hold"/>
                                        <p:tgtEl>
                                          <p:spTgt spid="191"/>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90"/>
                                        </p:tgtEl>
                                        <p:attrNameLst>
                                          <p:attrName>style.visibility</p:attrName>
                                        </p:attrNameLst>
                                      </p:cBhvr>
                                      <p:to>
                                        <p:strVal val="visible"/>
                                      </p:to>
                                    </p:set>
                                    <p:anim calcmode="lin" valueType="num">
                                      <p:cBhvr additive="base">
                                        <p:cTn id="106" dur="500" fill="hold"/>
                                        <p:tgtEl>
                                          <p:spTgt spid="190"/>
                                        </p:tgtEl>
                                        <p:attrNameLst>
                                          <p:attrName>ppt_x</p:attrName>
                                        </p:attrNameLst>
                                      </p:cBhvr>
                                      <p:tavLst>
                                        <p:tav tm="0">
                                          <p:val>
                                            <p:strVal val="#ppt_x"/>
                                          </p:val>
                                        </p:tav>
                                        <p:tav tm="100000">
                                          <p:val>
                                            <p:strVal val="#ppt_x"/>
                                          </p:val>
                                        </p:tav>
                                      </p:tavLst>
                                    </p:anim>
                                    <p:anim calcmode="lin" valueType="num">
                                      <p:cBhvr additive="base">
                                        <p:cTn id="107" dur="500" fill="hold"/>
                                        <p:tgtEl>
                                          <p:spTgt spid="190"/>
                                        </p:tgtEl>
                                        <p:attrNameLst>
                                          <p:attrName>ppt_y</p:attrName>
                                        </p:attrNameLst>
                                      </p:cBhvr>
                                      <p:tavLst>
                                        <p:tav tm="0">
                                          <p:val>
                                            <p:strVal val="1+#ppt_h/2"/>
                                          </p:val>
                                        </p:tav>
                                        <p:tav tm="100000">
                                          <p:val>
                                            <p:strVal val="#ppt_y"/>
                                          </p:val>
                                        </p:tav>
                                      </p:tavLst>
                                    </p:anim>
                                  </p:childTnLst>
                                </p:cTn>
                              </p:par>
                              <p:par>
                                <p:cTn id="108" presetID="22" presetClass="entr" presetSubtype="4" fill="hold" nodeType="withEffect">
                                  <p:stCondLst>
                                    <p:cond delay="0"/>
                                  </p:stCondLst>
                                  <p:childTnLst>
                                    <p:set>
                                      <p:cBhvr>
                                        <p:cTn id="109" dur="1" fill="hold">
                                          <p:stCondLst>
                                            <p:cond delay="0"/>
                                          </p:stCondLst>
                                        </p:cTn>
                                        <p:tgtEl>
                                          <p:spTgt spid="203"/>
                                        </p:tgtEl>
                                        <p:attrNameLst>
                                          <p:attrName>style.visibility</p:attrName>
                                        </p:attrNameLst>
                                      </p:cBhvr>
                                      <p:to>
                                        <p:strVal val="visible"/>
                                      </p:to>
                                    </p:set>
                                    <p:animEffect transition="in" filter="wipe(down)">
                                      <p:cBhvr>
                                        <p:cTn id="110" dur="500"/>
                                        <p:tgtEl>
                                          <p:spTgt spid="203"/>
                                        </p:tgtEl>
                                      </p:cBhvr>
                                    </p:animEffect>
                                  </p:childTnLst>
                                </p:cTn>
                              </p:par>
                              <p:par>
                                <p:cTn id="111" presetID="22" presetClass="exit" presetSubtype="4" fill="hold" nodeType="withEffect">
                                  <p:stCondLst>
                                    <p:cond delay="0"/>
                                  </p:stCondLst>
                                  <p:childTnLst>
                                    <p:animEffect transition="out" filter="wipe(down)">
                                      <p:cBhvr>
                                        <p:cTn id="112" dur="500"/>
                                        <p:tgtEl>
                                          <p:spTgt spid="199"/>
                                        </p:tgtEl>
                                      </p:cBhvr>
                                    </p:animEffect>
                                    <p:set>
                                      <p:cBhvr>
                                        <p:cTn id="113" dur="1" fill="hold">
                                          <p:stCondLst>
                                            <p:cond delay="499"/>
                                          </p:stCondLst>
                                        </p:cTn>
                                        <p:tgtEl>
                                          <p:spTgt spid="199"/>
                                        </p:tgtEl>
                                        <p:attrNameLst>
                                          <p:attrName>style.visibility</p:attrName>
                                        </p:attrNameLst>
                                      </p:cBhvr>
                                      <p:to>
                                        <p:strVal val="hidden"/>
                                      </p:to>
                                    </p:set>
                                  </p:childTnLst>
                                </p:cTn>
                              </p:par>
                              <p:par>
                                <p:cTn id="114" presetID="22" presetClass="exit" presetSubtype="4" fill="hold" nodeType="withEffect">
                                  <p:stCondLst>
                                    <p:cond delay="0"/>
                                  </p:stCondLst>
                                  <p:childTnLst>
                                    <p:animEffect transition="out" filter="wipe(down)">
                                      <p:cBhvr>
                                        <p:cTn id="115" dur="500"/>
                                        <p:tgtEl>
                                          <p:spTgt spid="200"/>
                                        </p:tgtEl>
                                      </p:cBhvr>
                                    </p:animEffect>
                                    <p:set>
                                      <p:cBhvr>
                                        <p:cTn id="116" dur="1" fill="hold">
                                          <p:stCondLst>
                                            <p:cond delay="499"/>
                                          </p:stCondLst>
                                        </p:cTn>
                                        <p:tgtEl>
                                          <p:spTgt spid="200"/>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84"/>
                                        </p:tgtEl>
                                      </p:cBhvr>
                                    </p:animEffect>
                                    <p:set>
                                      <p:cBhvr>
                                        <p:cTn id="119" dur="1" fill="hold">
                                          <p:stCondLst>
                                            <p:cond delay="499"/>
                                          </p:stCondLst>
                                        </p:cTn>
                                        <p:tgtEl>
                                          <p:spTgt spid="184"/>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88"/>
                                        </p:tgtEl>
                                      </p:cBhvr>
                                    </p:animEffect>
                                    <p:set>
                                      <p:cBhvr>
                                        <p:cTn id="122" dur="1" fill="hold">
                                          <p:stCondLst>
                                            <p:cond delay="499"/>
                                          </p:stCondLst>
                                        </p:cTn>
                                        <p:tgtEl>
                                          <p:spTgt spid="18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218"/>
                                        </p:tgtEl>
                                        <p:attrNameLst>
                                          <p:attrName>style.visibility</p:attrName>
                                        </p:attrNameLst>
                                      </p:cBhvr>
                                      <p:to>
                                        <p:strVal val="visible"/>
                                      </p:to>
                                    </p:set>
                                    <p:animEffect transition="in" filter="randombar(horizontal)">
                                      <p:cBhvr>
                                        <p:cTn id="127" dur="500"/>
                                        <p:tgtEl>
                                          <p:spTgt spid="218"/>
                                        </p:tgtEl>
                                      </p:cBhvr>
                                    </p:animEffect>
                                  </p:childTnLst>
                                </p:cTn>
                              </p:par>
                              <p:par>
                                <p:cTn id="128" presetID="6" presetClass="entr" presetSubtype="16" fill="hold" grpId="0" nodeType="withEffect">
                                  <p:stCondLst>
                                    <p:cond delay="0"/>
                                  </p:stCondLst>
                                  <p:childTnLst>
                                    <p:set>
                                      <p:cBhvr>
                                        <p:cTn id="129" dur="1" fill="hold">
                                          <p:stCondLst>
                                            <p:cond delay="0"/>
                                          </p:stCondLst>
                                        </p:cTn>
                                        <p:tgtEl>
                                          <p:spTgt spid="196"/>
                                        </p:tgtEl>
                                        <p:attrNameLst>
                                          <p:attrName>style.visibility</p:attrName>
                                        </p:attrNameLst>
                                      </p:cBhvr>
                                      <p:to>
                                        <p:strVal val="visible"/>
                                      </p:to>
                                    </p:set>
                                    <p:animEffect transition="in" filter="circle(in)">
                                      <p:cBhvr>
                                        <p:cTn id="130" dur="2000"/>
                                        <p:tgtEl>
                                          <p:spTgt spid="196"/>
                                        </p:tgtEl>
                                      </p:cBhvr>
                                    </p:animEffect>
                                  </p:childTnLst>
                                </p:cTn>
                              </p:par>
                              <p:par>
                                <p:cTn id="131" presetID="22" presetClass="exit" presetSubtype="4" fill="hold" nodeType="withEffect">
                                  <p:stCondLst>
                                    <p:cond delay="0"/>
                                  </p:stCondLst>
                                  <p:childTnLst>
                                    <p:animEffect transition="out" filter="wipe(down)">
                                      <p:cBhvr>
                                        <p:cTn id="132" dur="500"/>
                                        <p:tgtEl>
                                          <p:spTgt spid="203"/>
                                        </p:tgtEl>
                                      </p:cBhvr>
                                    </p:animEffect>
                                    <p:set>
                                      <p:cBhvr>
                                        <p:cTn id="133" dur="1" fill="hold">
                                          <p:stCondLst>
                                            <p:cond delay="499"/>
                                          </p:stCondLst>
                                        </p:cTn>
                                        <p:tgtEl>
                                          <p:spTgt spid="203"/>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192"/>
                                        </p:tgtEl>
                                        <p:attrNameLst>
                                          <p:attrName>style.visibility</p:attrName>
                                        </p:attrNameLst>
                                      </p:cBhvr>
                                      <p:to>
                                        <p:strVal val="visible"/>
                                      </p:to>
                                    </p:set>
                                    <p:anim calcmode="lin" valueType="num">
                                      <p:cBhvr additive="base">
                                        <p:cTn id="138" dur="500" fill="hold"/>
                                        <p:tgtEl>
                                          <p:spTgt spid="192"/>
                                        </p:tgtEl>
                                        <p:attrNameLst>
                                          <p:attrName>ppt_x</p:attrName>
                                        </p:attrNameLst>
                                      </p:cBhvr>
                                      <p:tavLst>
                                        <p:tav tm="0">
                                          <p:val>
                                            <p:strVal val="#ppt_x"/>
                                          </p:val>
                                        </p:tav>
                                        <p:tav tm="100000">
                                          <p:val>
                                            <p:strVal val="#ppt_x"/>
                                          </p:val>
                                        </p:tav>
                                      </p:tavLst>
                                    </p:anim>
                                    <p:anim calcmode="lin" valueType="num">
                                      <p:cBhvr additive="base">
                                        <p:cTn id="139" dur="500" fill="hold"/>
                                        <p:tgtEl>
                                          <p:spTgt spid="1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193"/>
                                        </p:tgtEl>
                                        <p:attrNameLst>
                                          <p:attrName>style.visibility</p:attrName>
                                        </p:attrNameLst>
                                      </p:cBhvr>
                                      <p:to>
                                        <p:strVal val="visible"/>
                                      </p:to>
                                    </p:set>
                                    <p:anim calcmode="lin" valueType="num">
                                      <p:cBhvr additive="base">
                                        <p:cTn id="142" dur="500" fill="hold"/>
                                        <p:tgtEl>
                                          <p:spTgt spid="193"/>
                                        </p:tgtEl>
                                        <p:attrNameLst>
                                          <p:attrName>ppt_x</p:attrName>
                                        </p:attrNameLst>
                                      </p:cBhvr>
                                      <p:tavLst>
                                        <p:tav tm="0">
                                          <p:val>
                                            <p:strVal val="#ppt_x"/>
                                          </p:val>
                                        </p:tav>
                                        <p:tav tm="100000">
                                          <p:val>
                                            <p:strVal val="#ppt_x"/>
                                          </p:val>
                                        </p:tav>
                                      </p:tavLst>
                                    </p:anim>
                                    <p:anim calcmode="lin" valueType="num">
                                      <p:cBhvr additive="base">
                                        <p:cTn id="143" dur="500" fill="hold"/>
                                        <p:tgtEl>
                                          <p:spTgt spid="193"/>
                                        </p:tgtEl>
                                        <p:attrNameLst>
                                          <p:attrName>ppt_y</p:attrName>
                                        </p:attrNameLst>
                                      </p:cBhvr>
                                      <p:tavLst>
                                        <p:tav tm="0">
                                          <p:val>
                                            <p:strVal val="1+#ppt_h/2"/>
                                          </p:val>
                                        </p:tav>
                                        <p:tav tm="100000">
                                          <p:val>
                                            <p:strVal val="#ppt_y"/>
                                          </p:val>
                                        </p:tav>
                                      </p:tavLst>
                                    </p:anim>
                                  </p:childTnLst>
                                </p:cTn>
                              </p:par>
                              <p:par>
                                <p:cTn id="144" presetID="10" presetClass="exit" presetSubtype="0" fill="hold" grpId="1" nodeType="withEffect">
                                  <p:stCondLst>
                                    <p:cond delay="0"/>
                                  </p:stCondLst>
                                  <p:childTnLst>
                                    <p:animEffect transition="out" filter="fade">
                                      <p:cBhvr>
                                        <p:cTn id="145" dur="500"/>
                                        <p:tgtEl>
                                          <p:spTgt spid="185"/>
                                        </p:tgtEl>
                                      </p:cBhvr>
                                    </p:animEffect>
                                    <p:set>
                                      <p:cBhvr>
                                        <p:cTn id="146" dur="1" fill="hold">
                                          <p:stCondLst>
                                            <p:cond delay="499"/>
                                          </p:stCondLst>
                                        </p:cTn>
                                        <p:tgtEl>
                                          <p:spTgt spid="185"/>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189"/>
                                        </p:tgtEl>
                                      </p:cBhvr>
                                    </p:animEffect>
                                    <p:set>
                                      <p:cBhvr>
                                        <p:cTn id="149" dur="1" fill="hold">
                                          <p:stCondLst>
                                            <p:cond delay="499"/>
                                          </p:stCondLst>
                                        </p:cTn>
                                        <p:tgtEl>
                                          <p:spTgt spid="189"/>
                                        </p:tgtEl>
                                        <p:attrNameLst>
                                          <p:attrName>style.visibility</p:attrName>
                                        </p:attrNameLst>
                                      </p:cBhvr>
                                      <p:to>
                                        <p:strVal val="hidden"/>
                                      </p:to>
                                    </p:set>
                                  </p:childTnLst>
                                </p:cTn>
                              </p:par>
                              <p:par>
                                <p:cTn id="150" presetID="22" presetClass="entr" presetSubtype="4" fill="hold" nodeType="withEffect">
                                  <p:stCondLst>
                                    <p:cond delay="0"/>
                                  </p:stCondLst>
                                  <p:childTnLst>
                                    <p:set>
                                      <p:cBhvr>
                                        <p:cTn id="151" dur="1" fill="hold">
                                          <p:stCondLst>
                                            <p:cond delay="0"/>
                                          </p:stCondLst>
                                        </p:cTn>
                                        <p:tgtEl>
                                          <p:spTgt spid="202"/>
                                        </p:tgtEl>
                                        <p:attrNameLst>
                                          <p:attrName>style.visibility</p:attrName>
                                        </p:attrNameLst>
                                      </p:cBhvr>
                                      <p:to>
                                        <p:strVal val="visible"/>
                                      </p:to>
                                    </p:set>
                                    <p:animEffect transition="in" filter="wipe(down)">
                                      <p:cBhvr>
                                        <p:cTn id="152" dur="500"/>
                                        <p:tgtEl>
                                          <p:spTgt spid="202"/>
                                        </p:tgtEl>
                                      </p:cBhvr>
                                    </p:animEffect>
                                  </p:childTnLst>
                                </p:cTn>
                              </p:par>
                              <p:par>
                                <p:cTn id="153" presetID="22" presetClass="exit" presetSubtype="4" fill="hold" nodeType="withEffect">
                                  <p:stCondLst>
                                    <p:cond delay="0"/>
                                  </p:stCondLst>
                                  <p:childTnLst>
                                    <p:animEffect transition="out" filter="wipe(down)">
                                      <p:cBhvr>
                                        <p:cTn id="154" dur="500"/>
                                        <p:tgtEl>
                                          <p:spTgt spid="198"/>
                                        </p:tgtEl>
                                      </p:cBhvr>
                                    </p:animEffect>
                                    <p:set>
                                      <p:cBhvr>
                                        <p:cTn id="155" dur="1" fill="hold">
                                          <p:stCondLst>
                                            <p:cond delay="499"/>
                                          </p:stCondLst>
                                        </p:cTn>
                                        <p:tgtEl>
                                          <p:spTgt spid="198"/>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grpId="0" nodeType="clickEffect">
                                  <p:stCondLst>
                                    <p:cond delay="0"/>
                                  </p:stCondLst>
                                  <p:childTnLst>
                                    <p:set>
                                      <p:cBhvr>
                                        <p:cTn id="159" dur="1" fill="hold">
                                          <p:stCondLst>
                                            <p:cond delay="0"/>
                                          </p:stCondLst>
                                        </p:cTn>
                                        <p:tgtEl>
                                          <p:spTgt spid="212"/>
                                        </p:tgtEl>
                                        <p:attrNameLst>
                                          <p:attrName>style.visibility</p:attrName>
                                        </p:attrNameLst>
                                      </p:cBhvr>
                                      <p:to>
                                        <p:strVal val="visible"/>
                                      </p:to>
                                    </p:set>
                                    <p:anim calcmode="lin" valueType="num">
                                      <p:cBhvr additive="base">
                                        <p:cTn id="160" dur="500" fill="hold"/>
                                        <p:tgtEl>
                                          <p:spTgt spid="212"/>
                                        </p:tgtEl>
                                        <p:attrNameLst>
                                          <p:attrName>ppt_x</p:attrName>
                                        </p:attrNameLst>
                                      </p:cBhvr>
                                      <p:tavLst>
                                        <p:tav tm="0">
                                          <p:val>
                                            <p:strVal val="#ppt_x"/>
                                          </p:val>
                                        </p:tav>
                                        <p:tav tm="100000">
                                          <p:val>
                                            <p:strVal val="#ppt_x"/>
                                          </p:val>
                                        </p:tav>
                                      </p:tavLst>
                                    </p:anim>
                                    <p:anim calcmode="lin" valueType="num">
                                      <p:cBhvr additive="base">
                                        <p:cTn id="161" dur="500" fill="hold"/>
                                        <p:tgtEl>
                                          <p:spTgt spid="212"/>
                                        </p:tgtEl>
                                        <p:attrNameLst>
                                          <p:attrName>ppt_y</p:attrName>
                                        </p:attrNameLst>
                                      </p:cBhvr>
                                      <p:tavLst>
                                        <p:tav tm="0">
                                          <p:val>
                                            <p:strVal val="1+#ppt_h/2"/>
                                          </p:val>
                                        </p:tav>
                                        <p:tav tm="100000">
                                          <p:val>
                                            <p:strVal val="#ppt_y"/>
                                          </p:val>
                                        </p:tav>
                                      </p:tavLst>
                                    </p:anim>
                                  </p:childTnLst>
                                </p:cTn>
                              </p:par>
                              <p:par>
                                <p:cTn id="162" presetID="2" presetClass="entr" presetSubtype="4" fill="hold" grpId="0" nodeType="withEffect">
                                  <p:stCondLst>
                                    <p:cond delay="0"/>
                                  </p:stCondLst>
                                  <p:childTnLst>
                                    <p:set>
                                      <p:cBhvr>
                                        <p:cTn id="163" dur="1" fill="hold">
                                          <p:stCondLst>
                                            <p:cond delay="0"/>
                                          </p:stCondLst>
                                        </p:cTn>
                                        <p:tgtEl>
                                          <p:spTgt spid="205"/>
                                        </p:tgtEl>
                                        <p:attrNameLst>
                                          <p:attrName>style.visibility</p:attrName>
                                        </p:attrNameLst>
                                      </p:cBhvr>
                                      <p:to>
                                        <p:strVal val="visible"/>
                                      </p:to>
                                    </p:set>
                                    <p:anim calcmode="lin" valueType="num">
                                      <p:cBhvr additive="base">
                                        <p:cTn id="164" dur="500" fill="hold"/>
                                        <p:tgtEl>
                                          <p:spTgt spid="205"/>
                                        </p:tgtEl>
                                        <p:attrNameLst>
                                          <p:attrName>ppt_x</p:attrName>
                                        </p:attrNameLst>
                                      </p:cBhvr>
                                      <p:tavLst>
                                        <p:tav tm="0">
                                          <p:val>
                                            <p:strVal val="#ppt_x"/>
                                          </p:val>
                                        </p:tav>
                                        <p:tav tm="100000">
                                          <p:val>
                                            <p:strVal val="#ppt_x"/>
                                          </p:val>
                                        </p:tav>
                                      </p:tavLst>
                                    </p:anim>
                                    <p:anim calcmode="lin" valueType="num">
                                      <p:cBhvr additive="base">
                                        <p:cTn id="165" dur="500" fill="hold"/>
                                        <p:tgtEl>
                                          <p:spTgt spid="205"/>
                                        </p:tgtEl>
                                        <p:attrNameLst>
                                          <p:attrName>ppt_y</p:attrName>
                                        </p:attrNameLst>
                                      </p:cBhvr>
                                      <p:tavLst>
                                        <p:tav tm="0">
                                          <p:val>
                                            <p:strVal val="1+#ppt_h/2"/>
                                          </p:val>
                                        </p:tav>
                                        <p:tav tm="100000">
                                          <p:val>
                                            <p:strVal val="#ppt_y"/>
                                          </p:val>
                                        </p:tav>
                                      </p:tavLst>
                                    </p:anim>
                                  </p:childTnLst>
                                </p:cTn>
                              </p:par>
                              <p:par>
                                <p:cTn id="166" presetID="10" presetClass="exit" presetSubtype="0" fill="hold" grpId="1" nodeType="withEffect">
                                  <p:stCondLst>
                                    <p:cond delay="0"/>
                                  </p:stCondLst>
                                  <p:childTnLst>
                                    <p:animEffect transition="out" filter="fade">
                                      <p:cBhvr>
                                        <p:cTn id="167" dur="500"/>
                                        <p:tgtEl>
                                          <p:spTgt spid="186"/>
                                        </p:tgtEl>
                                      </p:cBhvr>
                                    </p:animEffect>
                                    <p:set>
                                      <p:cBhvr>
                                        <p:cTn id="168" dur="1" fill="hold">
                                          <p:stCondLst>
                                            <p:cond delay="499"/>
                                          </p:stCondLst>
                                        </p:cTn>
                                        <p:tgtEl>
                                          <p:spTgt spid="18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182"/>
                                        </p:tgtEl>
                                      </p:cBhvr>
                                    </p:animEffect>
                                    <p:set>
                                      <p:cBhvr>
                                        <p:cTn id="171" dur="1" fill="hold">
                                          <p:stCondLst>
                                            <p:cond delay="499"/>
                                          </p:stCondLst>
                                        </p:cTn>
                                        <p:tgtEl>
                                          <p:spTgt spid="182"/>
                                        </p:tgtEl>
                                        <p:attrNameLst>
                                          <p:attrName>style.visibility</p:attrName>
                                        </p:attrNameLst>
                                      </p:cBhvr>
                                      <p:to>
                                        <p:strVal val="hidden"/>
                                      </p:to>
                                    </p:set>
                                  </p:childTnLst>
                                </p:cTn>
                              </p:par>
                              <p:par>
                                <p:cTn id="172" presetID="22" presetClass="entr" presetSubtype="4" fill="hold" nodeType="withEffect">
                                  <p:stCondLst>
                                    <p:cond delay="0"/>
                                  </p:stCondLst>
                                  <p:childTnLst>
                                    <p:set>
                                      <p:cBhvr>
                                        <p:cTn id="173" dur="1" fill="hold">
                                          <p:stCondLst>
                                            <p:cond delay="0"/>
                                          </p:stCondLst>
                                        </p:cTn>
                                        <p:tgtEl>
                                          <p:spTgt spid="204"/>
                                        </p:tgtEl>
                                        <p:attrNameLst>
                                          <p:attrName>style.visibility</p:attrName>
                                        </p:attrNameLst>
                                      </p:cBhvr>
                                      <p:to>
                                        <p:strVal val="visible"/>
                                      </p:to>
                                    </p:set>
                                    <p:animEffect transition="in" filter="wipe(down)">
                                      <p:cBhvr>
                                        <p:cTn id="174" dur="500"/>
                                        <p:tgtEl>
                                          <p:spTgt spid="204"/>
                                        </p:tgtEl>
                                      </p:cBhvr>
                                    </p:animEffect>
                                  </p:childTnLst>
                                </p:cTn>
                              </p:par>
                              <p:par>
                                <p:cTn id="175" presetID="22" presetClass="exit" presetSubtype="4" fill="hold" nodeType="withEffect">
                                  <p:stCondLst>
                                    <p:cond delay="0"/>
                                  </p:stCondLst>
                                  <p:childTnLst>
                                    <p:animEffect transition="out" filter="wipe(down)">
                                      <p:cBhvr>
                                        <p:cTn id="176" dur="500"/>
                                        <p:tgtEl>
                                          <p:spTgt spid="201"/>
                                        </p:tgtEl>
                                      </p:cBhvr>
                                    </p:animEffect>
                                    <p:set>
                                      <p:cBhvr>
                                        <p:cTn id="177" dur="1" fill="hold">
                                          <p:stCondLst>
                                            <p:cond delay="499"/>
                                          </p:stCondLst>
                                        </p:cTn>
                                        <p:tgtEl>
                                          <p:spTgt spid="201"/>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4" presetClass="entr" presetSubtype="10" fill="hold" grpId="0" nodeType="clickEffect">
                                  <p:stCondLst>
                                    <p:cond delay="0"/>
                                  </p:stCondLst>
                                  <p:childTnLst>
                                    <p:set>
                                      <p:cBhvr>
                                        <p:cTn id="181" dur="1" fill="hold">
                                          <p:stCondLst>
                                            <p:cond delay="0"/>
                                          </p:stCondLst>
                                        </p:cTn>
                                        <p:tgtEl>
                                          <p:spTgt spid="219"/>
                                        </p:tgtEl>
                                        <p:attrNameLst>
                                          <p:attrName>style.visibility</p:attrName>
                                        </p:attrNameLst>
                                      </p:cBhvr>
                                      <p:to>
                                        <p:strVal val="visible"/>
                                      </p:to>
                                    </p:set>
                                    <p:animEffect transition="in" filter="randombar(horizontal)">
                                      <p:cBhvr>
                                        <p:cTn id="182" dur="500"/>
                                        <p:tgtEl>
                                          <p:spTgt spid="219"/>
                                        </p:tgtEl>
                                      </p:cBhvr>
                                    </p:animEffect>
                                  </p:childTnLst>
                                </p:cTn>
                              </p:par>
                              <p:par>
                                <p:cTn id="183" presetID="6" presetClass="entr" presetSubtype="16" fill="hold" grpId="0" nodeType="withEffect">
                                  <p:stCondLst>
                                    <p:cond delay="0"/>
                                  </p:stCondLst>
                                  <p:childTnLst>
                                    <p:set>
                                      <p:cBhvr>
                                        <p:cTn id="184" dur="1" fill="hold">
                                          <p:stCondLst>
                                            <p:cond delay="0"/>
                                          </p:stCondLst>
                                        </p:cTn>
                                        <p:tgtEl>
                                          <p:spTgt spid="197"/>
                                        </p:tgtEl>
                                        <p:attrNameLst>
                                          <p:attrName>style.visibility</p:attrName>
                                        </p:attrNameLst>
                                      </p:cBhvr>
                                      <p:to>
                                        <p:strVal val="visible"/>
                                      </p:to>
                                    </p:set>
                                    <p:animEffect transition="in" filter="circle(in)">
                                      <p:cBhvr>
                                        <p:cTn id="185" dur="2000"/>
                                        <p:tgtEl>
                                          <p:spTgt spid="197"/>
                                        </p:tgtEl>
                                      </p:cBhvr>
                                    </p:animEffect>
                                  </p:childTnLst>
                                </p:cTn>
                              </p:par>
                              <p:par>
                                <p:cTn id="186" presetID="22" presetClass="exit" presetSubtype="4" fill="hold" nodeType="withEffect">
                                  <p:stCondLst>
                                    <p:cond delay="0"/>
                                  </p:stCondLst>
                                  <p:childTnLst>
                                    <p:animEffect transition="out" filter="wipe(down)">
                                      <p:cBhvr>
                                        <p:cTn id="187" dur="500"/>
                                        <p:tgtEl>
                                          <p:spTgt spid="202"/>
                                        </p:tgtEl>
                                      </p:cBhvr>
                                    </p:animEffect>
                                    <p:set>
                                      <p:cBhvr>
                                        <p:cTn id="188" dur="1" fill="hold">
                                          <p:stCondLst>
                                            <p:cond delay="499"/>
                                          </p:stCondLst>
                                        </p:cTn>
                                        <p:tgtEl>
                                          <p:spTgt spid="202"/>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14" presetClass="entr" presetSubtype="10" fill="hold" grpId="0" nodeType="clickEffect">
                                  <p:stCondLst>
                                    <p:cond delay="0"/>
                                  </p:stCondLst>
                                  <p:childTnLst>
                                    <p:set>
                                      <p:cBhvr>
                                        <p:cTn id="192" dur="1" fill="hold">
                                          <p:stCondLst>
                                            <p:cond delay="0"/>
                                          </p:stCondLst>
                                        </p:cTn>
                                        <p:tgtEl>
                                          <p:spTgt spid="217"/>
                                        </p:tgtEl>
                                        <p:attrNameLst>
                                          <p:attrName>style.visibility</p:attrName>
                                        </p:attrNameLst>
                                      </p:cBhvr>
                                      <p:to>
                                        <p:strVal val="visible"/>
                                      </p:to>
                                    </p:set>
                                    <p:animEffect transition="in" filter="randombar(horizontal)">
                                      <p:cBhvr>
                                        <p:cTn id="193" dur="500"/>
                                        <p:tgtEl>
                                          <p:spTgt spid="217"/>
                                        </p:tgtEl>
                                      </p:cBhvr>
                                    </p:animEffect>
                                  </p:childTnLst>
                                </p:cTn>
                              </p:par>
                              <p:par>
                                <p:cTn id="194" presetID="6" presetClass="entr" presetSubtype="16" fill="hold" grpId="0" nodeType="withEffect">
                                  <p:stCondLst>
                                    <p:cond delay="0"/>
                                  </p:stCondLst>
                                  <p:childTnLst>
                                    <p:set>
                                      <p:cBhvr>
                                        <p:cTn id="195" dur="1" fill="hold">
                                          <p:stCondLst>
                                            <p:cond delay="0"/>
                                          </p:stCondLst>
                                        </p:cTn>
                                        <p:tgtEl>
                                          <p:spTgt spid="194"/>
                                        </p:tgtEl>
                                        <p:attrNameLst>
                                          <p:attrName>style.visibility</p:attrName>
                                        </p:attrNameLst>
                                      </p:cBhvr>
                                      <p:to>
                                        <p:strVal val="visible"/>
                                      </p:to>
                                    </p:set>
                                    <p:animEffect transition="in" filter="circle(in)">
                                      <p:cBhvr>
                                        <p:cTn id="196" dur="2000"/>
                                        <p:tgtEl>
                                          <p:spTgt spid="194"/>
                                        </p:tgtEl>
                                      </p:cBhvr>
                                    </p:animEffect>
                                  </p:childTnLst>
                                </p:cTn>
                              </p:par>
                              <p:par>
                                <p:cTn id="197" presetID="22" presetClass="exit" presetSubtype="4" fill="hold" nodeType="withEffect">
                                  <p:stCondLst>
                                    <p:cond delay="0"/>
                                  </p:stCondLst>
                                  <p:childTnLst>
                                    <p:animEffect transition="out" filter="wipe(down)">
                                      <p:cBhvr>
                                        <p:cTn id="198" dur="500"/>
                                        <p:tgtEl>
                                          <p:spTgt spid="204"/>
                                        </p:tgtEl>
                                      </p:cBhvr>
                                    </p:animEffect>
                                    <p:set>
                                      <p:cBhvr>
                                        <p:cTn id="199" dur="1" fill="hold">
                                          <p:stCondLst>
                                            <p:cond delay="499"/>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81" grpId="0" bldLvl="0" animBg="1"/>
      <p:bldP spid="182" grpId="0"/>
      <p:bldP spid="182" grpId="1"/>
      <p:bldP spid="183" grpId="0"/>
      <p:bldP spid="184" grpId="0"/>
      <p:bldP spid="184" grpId="1"/>
      <p:bldP spid="185" grpId="0"/>
      <p:bldP spid="185" grpId="1"/>
      <p:bldP spid="186" grpId="0"/>
      <p:bldP spid="186" grpId="1"/>
      <p:bldP spid="187" grpId="0"/>
      <p:bldP spid="188" grpId="0"/>
      <p:bldP spid="188" grpId="1"/>
      <p:bldP spid="189" grpId="0"/>
      <p:bldP spid="189" grpId="1"/>
      <p:bldP spid="190" grpId="0"/>
      <p:bldP spid="191" grpId="0"/>
      <p:bldP spid="192" grpId="0"/>
      <p:bldP spid="193" grpId="0"/>
      <p:bldP spid="194" grpId="0" bldLvl="0" animBg="1"/>
      <p:bldP spid="195" grpId="0" bldLvl="0" animBg="1"/>
      <p:bldP spid="196" grpId="0" bldLvl="0" animBg="1"/>
      <p:bldP spid="197" grpId="0" bldLvl="0" animBg="1"/>
      <p:bldP spid="205" grpId="0"/>
      <p:bldP spid="206" grpId="0"/>
      <p:bldP spid="207" grpId="0"/>
      <p:bldP spid="208" grpId="0"/>
      <p:bldP spid="209" grpId="0"/>
      <p:bldP spid="210" grpId="0"/>
      <p:bldP spid="211" grpId="0"/>
      <p:bldP spid="212" grpId="0"/>
      <p:bldP spid="215" grpId="0" bldLvl="0" animBg="1"/>
      <p:bldP spid="216" grpId="0" bldLvl="0" animBg="1"/>
      <p:bldP spid="217" grpId="0" bldLvl="0" animBg="1"/>
      <p:bldP spid="218" grpId="0" bldLvl="0" animBg="1"/>
      <p:bldP spid="21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爆炸形 2 94"/>
          <p:cNvSpPr/>
          <p:nvPr/>
        </p:nvSpPr>
        <p:spPr>
          <a:xfrm>
            <a:off x="8921115" y="1174115"/>
            <a:ext cx="2123440" cy="1440815"/>
          </a:xfrm>
          <a:prstGeom prst="irregularSeal2">
            <a:avLst/>
          </a:prstGeom>
          <a:solidFill>
            <a:srgbClr val="9E4D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4282" y="201211"/>
            <a:ext cx="365633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4</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5" name="日期占位符 14"/>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6" name="灯片编号占位符 15"/>
          <p:cNvSpPr>
            <a:spLocks noGrp="1"/>
          </p:cNvSpPr>
          <p:nvPr>
            <p:ph type="sldNum" sz="quarter" idx="12"/>
          </p:nvPr>
        </p:nvSpPr>
        <p:spPr/>
        <p:txBody>
          <a:bodyPr/>
          <a:lstStyle/>
          <a:p>
            <a:pPr rtl="0"/>
            <a:fld id="{E31375A4-56A4-47D6-9801-1991572033F7}" type="slidenum">
              <a:rPr lang="en-US" smtClean="0"/>
              <a:t>13</a:t>
            </a:fld>
            <a:endParaRPr lang="en-US"/>
          </a:p>
        </p:txBody>
      </p:sp>
      <p:sp>
        <p:nvSpPr>
          <p:cNvPr id="9" name="文本框 8"/>
          <p:cNvSpPr txBox="1"/>
          <p:nvPr/>
        </p:nvSpPr>
        <p:spPr>
          <a:xfrm>
            <a:off x="819785" y="1205865"/>
            <a:ext cx="3656330" cy="645160"/>
          </a:xfrm>
          <a:prstGeom prst="rect">
            <a:avLst/>
          </a:prstGeom>
          <a:noFill/>
        </p:spPr>
        <p:txBody>
          <a:bodyPr wrap="none" rtlCol="0" anchor="t">
            <a:spAutoFit/>
          </a:bodyPr>
          <a:lstStyle/>
          <a:p>
            <a:pPr indent="0" algn="l" fontAlgn="auto">
              <a:lnSpc>
                <a:spcPct val="150000"/>
              </a:lnSpc>
              <a:buFont typeface="+mj-lt"/>
              <a:buNone/>
            </a:pP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带</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lowcost</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的二叉堆算法</a:t>
            </a:r>
            <a:r>
              <a:rPr lang="zh-CN" altLang="en-US" sz="20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p>
        </p:txBody>
      </p:sp>
      <p:grpSp>
        <p:nvGrpSpPr>
          <p:cNvPr id="2" name="组合 1"/>
          <p:cNvGrpSpPr/>
          <p:nvPr/>
        </p:nvGrpSpPr>
        <p:grpSpPr>
          <a:xfrm>
            <a:off x="1851660" y="3055620"/>
            <a:ext cx="2813685" cy="2201545"/>
            <a:chOff x="1422400" y="800100"/>
            <a:chExt cx="5283200" cy="2257425"/>
          </a:xfrm>
        </p:grpSpPr>
        <p:sp>
          <p:nvSpPr>
            <p:cNvPr id="3" name="Oval 3"/>
            <p:cNvSpPr>
              <a:spLocks noChangeAspect="1" noChangeArrowheads="1"/>
            </p:cNvSpPr>
            <p:nvPr>
              <p:custDataLst>
                <p:tags r:id="rId2"/>
              </p:custDataLst>
            </p:nvPr>
          </p:nvSpPr>
          <p:spPr bwMode="auto">
            <a:xfrm>
              <a:off x="5994400" y="2057400"/>
              <a:ext cx="711200" cy="400050"/>
            </a:xfrm>
            <a:prstGeom prst="ellipse">
              <a:avLst/>
            </a:pr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charset="0"/>
                </a:defRPr>
              </a:lvl1pPr>
              <a:lvl2pPr marL="742950" indent="-285750" eaLnBrk="0" hangingPunct="0">
                <a:defRPr sz="2400">
                  <a:solidFill>
                    <a:schemeClr val="tx1"/>
                  </a:solidFill>
                  <a:latin typeface="Times New Roman" panose="02020603050405020304" charset="0"/>
                </a:defRPr>
              </a:lvl2pPr>
              <a:lvl3pPr marL="1143000" indent="-228600" eaLnBrk="0" hangingPunct="0">
                <a:defRPr sz="2400">
                  <a:solidFill>
                    <a:schemeClr val="tx1"/>
                  </a:solidFill>
                  <a:latin typeface="Times New Roman" panose="02020603050405020304" charset="0"/>
                </a:defRPr>
              </a:lvl3pPr>
              <a:lvl4pPr marL="1600200" indent="-228600" eaLnBrk="0" hangingPunct="0">
                <a:defRPr sz="2400">
                  <a:solidFill>
                    <a:schemeClr val="tx1"/>
                  </a:solidFill>
                  <a:latin typeface="Times New Roman" panose="02020603050405020304" charset="0"/>
                </a:defRPr>
              </a:lvl4pPr>
              <a:lvl5pPr marL="2057400" indent="-228600" eaLnBrk="0" hangingPunct="0">
                <a:defRPr sz="2400">
                  <a:solidFill>
                    <a:schemeClr val="tx1"/>
                  </a:solidFill>
                  <a:latin typeface="Times New Roman" panose="02020603050405020304" charset="0"/>
                </a:defRPr>
              </a:lvl5pPr>
              <a:lvl6pPr marL="2514600" indent="-228600" eaLnBrk="0" fontAlgn="base" hangingPunct="0">
                <a:spcBef>
                  <a:spcPct val="0"/>
                </a:spcBef>
                <a:spcAft>
                  <a:spcPct val="0"/>
                </a:spcAft>
                <a:defRPr sz="2400">
                  <a:solidFill>
                    <a:schemeClr val="tx1"/>
                  </a:solidFill>
                  <a:latin typeface="Times New Roman" panose="02020603050405020304" charset="0"/>
                </a:defRPr>
              </a:lvl6pPr>
              <a:lvl7pPr marL="2971800" indent="-228600" eaLnBrk="0" fontAlgn="base" hangingPunct="0">
                <a:spcBef>
                  <a:spcPct val="0"/>
                </a:spcBef>
                <a:spcAft>
                  <a:spcPct val="0"/>
                </a:spcAft>
                <a:defRPr sz="2400">
                  <a:solidFill>
                    <a:schemeClr val="tx1"/>
                  </a:solidFill>
                  <a:latin typeface="Times New Roman" panose="02020603050405020304" charset="0"/>
                </a:defRPr>
              </a:lvl7pPr>
              <a:lvl8pPr marL="3429000" indent="-228600" eaLnBrk="0" fontAlgn="base" hangingPunct="0">
                <a:spcBef>
                  <a:spcPct val="0"/>
                </a:spcBef>
                <a:spcAft>
                  <a:spcPct val="0"/>
                </a:spcAft>
                <a:defRPr sz="2400">
                  <a:solidFill>
                    <a:schemeClr val="tx1"/>
                  </a:solidFill>
                  <a:latin typeface="Times New Roman" panose="02020603050405020304" charset="0"/>
                </a:defRPr>
              </a:lvl8pPr>
              <a:lvl9pPr marL="3886200" indent="-228600" eaLnBrk="0" fontAlgn="base" hangingPunct="0">
                <a:spcBef>
                  <a:spcPct val="0"/>
                </a:spcBef>
                <a:spcAft>
                  <a:spcPct val="0"/>
                </a:spcAft>
                <a:defRPr sz="2400">
                  <a:solidFill>
                    <a:schemeClr val="tx1"/>
                  </a:solidFill>
                  <a:latin typeface="Times New Roman" panose="02020603050405020304" charset="0"/>
                </a:defRPr>
              </a:lvl9pPr>
            </a:lstStyle>
            <a:p>
              <a:pPr algn="ctr"/>
              <a:r>
                <a:rPr lang="en-US" altLang="en-US" sz="2800"/>
                <a:t>3</a:t>
              </a:r>
            </a:p>
          </p:txBody>
        </p:sp>
        <p:sp>
          <p:nvSpPr>
            <p:cNvPr id="6" name="Oval 4"/>
            <p:cNvSpPr>
              <a:spLocks noChangeAspect="1" noChangeArrowheads="1"/>
            </p:cNvSpPr>
            <p:nvPr>
              <p:custDataLst>
                <p:tags r:id="rId3"/>
              </p:custDataLst>
            </p:nvPr>
          </p:nvSpPr>
          <p:spPr bwMode="auto">
            <a:xfrm>
              <a:off x="3759200" y="2057400"/>
              <a:ext cx="711200" cy="400050"/>
            </a:xfrm>
            <a:prstGeom prst="ellipse">
              <a:avLst/>
            </a:pr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charset="0"/>
                </a:defRPr>
              </a:lvl1pPr>
              <a:lvl2pPr marL="742950" indent="-285750" eaLnBrk="0" hangingPunct="0">
                <a:defRPr sz="2400">
                  <a:solidFill>
                    <a:schemeClr val="tx1"/>
                  </a:solidFill>
                  <a:latin typeface="Times New Roman" panose="02020603050405020304" charset="0"/>
                </a:defRPr>
              </a:lvl2pPr>
              <a:lvl3pPr marL="1143000" indent="-228600" eaLnBrk="0" hangingPunct="0">
                <a:defRPr sz="2400">
                  <a:solidFill>
                    <a:schemeClr val="tx1"/>
                  </a:solidFill>
                  <a:latin typeface="Times New Roman" panose="02020603050405020304" charset="0"/>
                </a:defRPr>
              </a:lvl3pPr>
              <a:lvl4pPr marL="1600200" indent="-228600" eaLnBrk="0" hangingPunct="0">
                <a:defRPr sz="2400">
                  <a:solidFill>
                    <a:schemeClr val="tx1"/>
                  </a:solidFill>
                  <a:latin typeface="Times New Roman" panose="02020603050405020304" charset="0"/>
                </a:defRPr>
              </a:lvl4pPr>
              <a:lvl5pPr marL="2057400" indent="-228600" eaLnBrk="0" hangingPunct="0">
                <a:defRPr sz="2400">
                  <a:solidFill>
                    <a:schemeClr val="tx1"/>
                  </a:solidFill>
                  <a:latin typeface="Times New Roman" panose="02020603050405020304" charset="0"/>
                </a:defRPr>
              </a:lvl5pPr>
              <a:lvl6pPr marL="2514600" indent="-228600" eaLnBrk="0" fontAlgn="base" hangingPunct="0">
                <a:spcBef>
                  <a:spcPct val="0"/>
                </a:spcBef>
                <a:spcAft>
                  <a:spcPct val="0"/>
                </a:spcAft>
                <a:defRPr sz="2400">
                  <a:solidFill>
                    <a:schemeClr val="tx1"/>
                  </a:solidFill>
                  <a:latin typeface="Times New Roman" panose="02020603050405020304" charset="0"/>
                </a:defRPr>
              </a:lvl6pPr>
              <a:lvl7pPr marL="2971800" indent="-228600" eaLnBrk="0" fontAlgn="base" hangingPunct="0">
                <a:spcBef>
                  <a:spcPct val="0"/>
                </a:spcBef>
                <a:spcAft>
                  <a:spcPct val="0"/>
                </a:spcAft>
                <a:defRPr sz="2400">
                  <a:solidFill>
                    <a:schemeClr val="tx1"/>
                  </a:solidFill>
                  <a:latin typeface="Times New Roman" panose="02020603050405020304" charset="0"/>
                </a:defRPr>
              </a:lvl7pPr>
              <a:lvl8pPr marL="3429000" indent="-228600" eaLnBrk="0" fontAlgn="base" hangingPunct="0">
                <a:spcBef>
                  <a:spcPct val="0"/>
                </a:spcBef>
                <a:spcAft>
                  <a:spcPct val="0"/>
                </a:spcAft>
                <a:defRPr sz="2400">
                  <a:solidFill>
                    <a:schemeClr val="tx1"/>
                  </a:solidFill>
                  <a:latin typeface="Times New Roman" panose="02020603050405020304" charset="0"/>
                </a:defRPr>
              </a:lvl8pPr>
              <a:lvl9pPr marL="3886200" indent="-228600" eaLnBrk="0" fontAlgn="base" hangingPunct="0">
                <a:spcBef>
                  <a:spcPct val="0"/>
                </a:spcBef>
                <a:spcAft>
                  <a:spcPct val="0"/>
                </a:spcAft>
                <a:defRPr sz="2400">
                  <a:solidFill>
                    <a:schemeClr val="tx1"/>
                  </a:solidFill>
                  <a:latin typeface="Times New Roman" panose="02020603050405020304" charset="0"/>
                </a:defRPr>
              </a:lvl9pPr>
            </a:lstStyle>
            <a:p>
              <a:pPr algn="ctr"/>
              <a:r>
                <a:rPr lang="en-US" altLang="en-US" sz="2800"/>
                <a:t>6</a:t>
              </a:r>
            </a:p>
          </p:txBody>
        </p:sp>
        <p:sp>
          <p:nvSpPr>
            <p:cNvPr id="7" name="Oval 5"/>
            <p:cNvSpPr>
              <a:spLocks noChangeAspect="1" noChangeArrowheads="1"/>
            </p:cNvSpPr>
            <p:nvPr>
              <p:custDataLst>
                <p:tags r:id="rId4"/>
              </p:custDataLst>
            </p:nvPr>
          </p:nvSpPr>
          <p:spPr bwMode="auto">
            <a:xfrm>
              <a:off x="2235200" y="2057400"/>
              <a:ext cx="711200" cy="400050"/>
            </a:xfrm>
            <a:prstGeom prst="ellipse">
              <a:avLst/>
            </a:pr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charset="0"/>
                </a:defRPr>
              </a:lvl1pPr>
              <a:lvl2pPr marL="742950" indent="-285750" eaLnBrk="0" hangingPunct="0">
                <a:defRPr sz="2400">
                  <a:solidFill>
                    <a:schemeClr val="tx1"/>
                  </a:solidFill>
                  <a:latin typeface="Times New Roman" panose="02020603050405020304" charset="0"/>
                </a:defRPr>
              </a:lvl2pPr>
              <a:lvl3pPr marL="1143000" indent="-228600" eaLnBrk="0" hangingPunct="0">
                <a:defRPr sz="2400">
                  <a:solidFill>
                    <a:schemeClr val="tx1"/>
                  </a:solidFill>
                  <a:latin typeface="Times New Roman" panose="02020603050405020304" charset="0"/>
                </a:defRPr>
              </a:lvl3pPr>
              <a:lvl4pPr marL="1600200" indent="-228600" eaLnBrk="0" hangingPunct="0">
                <a:defRPr sz="2400">
                  <a:solidFill>
                    <a:schemeClr val="tx1"/>
                  </a:solidFill>
                  <a:latin typeface="Times New Roman" panose="02020603050405020304" charset="0"/>
                </a:defRPr>
              </a:lvl4pPr>
              <a:lvl5pPr marL="2057400" indent="-228600" eaLnBrk="0" hangingPunct="0">
                <a:defRPr sz="2400">
                  <a:solidFill>
                    <a:schemeClr val="tx1"/>
                  </a:solidFill>
                  <a:latin typeface="Times New Roman" panose="02020603050405020304" charset="0"/>
                </a:defRPr>
              </a:lvl5pPr>
              <a:lvl6pPr marL="2514600" indent="-228600" eaLnBrk="0" fontAlgn="base" hangingPunct="0">
                <a:spcBef>
                  <a:spcPct val="0"/>
                </a:spcBef>
                <a:spcAft>
                  <a:spcPct val="0"/>
                </a:spcAft>
                <a:defRPr sz="2400">
                  <a:solidFill>
                    <a:schemeClr val="tx1"/>
                  </a:solidFill>
                  <a:latin typeface="Times New Roman" panose="02020603050405020304" charset="0"/>
                </a:defRPr>
              </a:lvl6pPr>
              <a:lvl7pPr marL="2971800" indent="-228600" eaLnBrk="0" fontAlgn="base" hangingPunct="0">
                <a:spcBef>
                  <a:spcPct val="0"/>
                </a:spcBef>
                <a:spcAft>
                  <a:spcPct val="0"/>
                </a:spcAft>
                <a:defRPr sz="2400">
                  <a:solidFill>
                    <a:schemeClr val="tx1"/>
                  </a:solidFill>
                  <a:latin typeface="Times New Roman" panose="02020603050405020304" charset="0"/>
                </a:defRPr>
              </a:lvl7pPr>
              <a:lvl8pPr marL="3429000" indent="-228600" eaLnBrk="0" fontAlgn="base" hangingPunct="0">
                <a:spcBef>
                  <a:spcPct val="0"/>
                </a:spcBef>
                <a:spcAft>
                  <a:spcPct val="0"/>
                </a:spcAft>
                <a:defRPr sz="2400">
                  <a:solidFill>
                    <a:schemeClr val="tx1"/>
                  </a:solidFill>
                  <a:latin typeface="Times New Roman" panose="02020603050405020304" charset="0"/>
                </a:defRPr>
              </a:lvl8pPr>
              <a:lvl9pPr marL="3886200" indent="-228600" eaLnBrk="0" fontAlgn="base" hangingPunct="0">
                <a:spcBef>
                  <a:spcPct val="0"/>
                </a:spcBef>
                <a:spcAft>
                  <a:spcPct val="0"/>
                </a:spcAft>
                <a:defRPr sz="2400">
                  <a:solidFill>
                    <a:schemeClr val="tx1"/>
                  </a:solidFill>
                  <a:latin typeface="Times New Roman" panose="02020603050405020304" charset="0"/>
                </a:defRPr>
              </a:lvl9pPr>
            </a:lstStyle>
            <a:p>
              <a:pPr algn="ctr"/>
              <a:r>
                <a:rPr lang="en-US" altLang="en-US" sz="2800"/>
                <a:t>7</a:t>
              </a:r>
            </a:p>
          </p:txBody>
        </p:sp>
        <p:sp>
          <p:nvSpPr>
            <p:cNvPr id="10" name="Oval 6"/>
            <p:cNvSpPr>
              <a:spLocks noChangeAspect="1" noChangeArrowheads="1"/>
            </p:cNvSpPr>
            <p:nvPr>
              <p:custDataLst>
                <p:tags r:id="rId5"/>
              </p:custDataLst>
            </p:nvPr>
          </p:nvSpPr>
          <p:spPr bwMode="auto">
            <a:xfrm>
              <a:off x="5283200" y="1428750"/>
              <a:ext cx="711200" cy="400050"/>
            </a:xfrm>
            <a:prstGeom prst="ellipse">
              <a:avLst/>
            </a:pr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charset="0"/>
                </a:defRPr>
              </a:lvl1pPr>
              <a:lvl2pPr marL="742950" indent="-285750" eaLnBrk="0" hangingPunct="0">
                <a:defRPr sz="2400">
                  <a:solidFill>
                    <a:schemeClr val="tx1"/>
                  </a:solidFill>
                  <a:latin typeface="Times New Roman" panose="02020603050405020304" charset="0"/>
                </a:defRPr>
              </a:lvl2pPr>
              <a:lvl3pPr marL="1143000" indent="-228600" eaLnBrk="0" hangingPunct="0">
                <a:defRPr sz="2400">
                  <a:solidFill>
                    <a:schemeClr val="tx1"/>
                  </a:solidFill>
                  <a:latin typeface="Times New Roman" panose="02020603050405020304" charset="0"/>
                </a:defRPr>
              </a:lvl3pPr>
              <a:lvl4pPr marL="1600200" indent="-228600" eaLnBrk="0" hangingPunct="0">
                <a:defRPr sz="2400">
                  <a:solidFill>
                    <a:schemeClr val="tx1"/>
                  </a:solidFill>
                  <a:latin typeface="Times New Roman" panose="02020603050405020304" charset="0"/>
                </a:defRPr>
              </a:lvl4pPr>
              <a:lvl5pPr marL="2057400" indent="-228600" eaLnBrk="0" hangingPunct="0">
                <a:defRPr sz="2400">
                  <a:solidFill>
                    <a:schemeClr val="tx1"/>
                  </a:solidFill>
                  <a:latin typeface="Times New Roman" panose="02020603050405020304" charset="0"/>
                </a:defRPr>
              </a:lvl5pPr>
              <a:lvl6pPr marL="2514600" indent="-228600" eaLnBrk="0" fontAlgn="base" hangingPunct="0">
                <a:spcBef>
                  <a:spcPct val="0"/>
                </a:spcBef>
                <a:spcAft>
                  <a:spcPct val="0"/>
                </a:spcAft>
                <a:defRPr sz="2400">
                  <a:solidFill>
                    <a:schemeClr val="tx1"/>
                  </a:solidFill>
                  <a:latin typeface="Times New Roman" panose="02020603050405020304" charset="0"/>
                </a:defRPr>
              </a:lvl6pPr>
              <a:lvl7pPr marL="2971800" indent="-228600" eaLnBrk="0" fontAlgn="base" hangingPunct="0">
                <a:spcBef>
                  <a:spcPct val="0"/>
                </a:spcBef>
                <a:spcAft>
                  <a:spcPct val="0"/>
                </a:spcAft>
                <a:defRPr sz="2400">
                  <a:solidFill>
                    <a:schemeClr val="tx1"/>
                  </a:solidFill>
                  <a:latin typeface="Times New Roman" panose="02020603050405020304" charset="0"/>
                </a:defRPr>
              </a:lvl7pPr>
              <a:lvl8pPr marL="3429000" indent="-228600" eaLnBrk="0" fontAlgn="base" hangingPunct="0">
                <a:spcBef>
                  <a:spcPct val="0"/>
                </a:spcBef>
                <a:spcAft>
                  <a:spcPct val="0"/>
                </a:spcAft>
                <a:defRPr sz="2400">
                  <a:solidFill>
                    <a:schemeClr val="tx1"/>
                  </a:solidFill>
                  <a:latin typeface="Times New Roman" panose="02020603050405020304" charset="0"/>
                </a:defRPr>
              </a:lvl8pPr>
              <a:lvl9pPr marL="3886200" indent="-228600" eaLnBrk="0" fontAlgn="base" hangingPunct="0">
                <a:spcBef>
                  <a:spcPct val="0"/>
                </a:spcBef>
                <a:spcAft>
                  <a:spcPct val="0"/>
                </a:spcAft>
                <a:defRPr sz="2400">
                  <a:solidFill>
                    <a:schemeClr val="tx1"/>
                  </a:solidFill>
                  <a:latin typeface="Times New Roman" panose="02020603050405020304" charset="0"/>
                </a:defRPr>
              </a:lvl9pPr>
            </a:lstStyle>
            <a:p>
              <a:pPr algn="ctr"/>
              <a:r>
                <a:rPr lang="en-US" altLang="en-US" sz="2800"/>
                <a:t>4</a:t>
              </a:r>
            </a:p>
          </p:txBody>
        </p:sp>
        <p:sp>
          <p:nvSpPr>
            <p:cNvPr id="11" name="Oval 7"/>
            <p:cNvSpPr>
              <a:spLocks noChangeAspect="1" noChangeArrowheads="1"/>
            </p:cNvSpPr>
            <p:nvPr>
              <p:custDataLst>
                <p:tags r:id="rId6"/>
              </p:custDataLst>
            </p:nvPr>
          </p:nvSpPr>
          <p:spPr bwMode="auto">
            <a:xfrm>
              <a:off x="3251200" y="1428750"/>
              <a:ext cx="711200" cy="400050"/>
            </a:xfrm>
            <a:prstGeom prst="ellipse">
              <a:avLst/>
            </a:pr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charset="0"/>
                </a:defRPr>
              </a:lvl1pPr>
              <a:lvl2pPr marL="742950" indent="-285750" eaLnBrk="0" hangingPunct="0">
                <a:defRPr sz="2400">
                  <a:solidFill>
                    <a:schemeClr val="tx1"/>
                  </a:solidFill>
                  <a:latin typeface="Times New Roman" panose="02020603050405020304" charset="0"/>
                </a:defRPr>
              </a:lvl2pPr>
              <a:lvl3pPr marL="1143000" indent="-228600" eaLnBrk="0" hangingPunct="0">
                <a:defRPr sz="2400">
                  <a:solidFill>
                    <a:schemeClr val="tx1"/>
                  </a:solidFill>
                  <a:latin typeface="Times New Roman" panose="02020603050405020304" charset="0"/>
                </a:defRPr>
              </a:lvl3pPr>
              <a:lvl4pPr marL="1600200" indent="-228600" eaLnBrk="0" hangingPunct="0">
                <a:defRPr sz="2400">
                  <a:solidFill>
                    <a:schemeClr val="tx1"/>
                  </a:solidFill>
                  <a:latin typeface="Times New Roman" panose="02020603050405020304" charset="0"/>
                </a:defRPr>
              </a:lvl4pPr>
              <a:lvl5pPr marL="2057400" indent="-228600" eaLnBrk="0" hangingPunct="0">
                <a:defRPr sz="2400">
                  <a:solidFill>
                    <a:schemeClr val="tx1"/>
                  </a:solidFill>
                  <a:latin typeface="Times New Roman" panose="02020603050405020304" charset="0"/>
                </a:defRPr>
              </a:lvl5pPr>
              <a:lvl6pPr marL="2514600" indent="-228600" eaLnBrk="0" fontAlgn="base" hangingPunct="0">
                <a:spcBef>
                  <a:spcPct val="0"/>
                </a:spcBef>
                <a:spcAft>
                  <a:spcPct val="0"/>
                </a:spcAft>
                <a:defRPr sz="2400">
                  <a:solidFill>
                    <a:schemeClr val="tx1"/>
                  </a:solidFill>
                  <a:latin typeface="Times New Roman" panose="02020603050405020304" charset="0"/>
                </a:defRPr>
              </a:lvl6pPr>
              <a:lvl7pPr marL="2971800" indent="-228600" eaLnBrk="0" fontAlgn="base" hangingPunct="0">
                <a:spcBef>
                  <a:spcPct val="0"/>
                </a:spcBef>
                <a:spcAft>
                  <a:spcPct val="0"/>
                </a:spcAft>
                <a:defRPr sz="2400">
                  <a:solidFill>
                    <a:schemeClr val="tx1"/>
                  </a:solidFill>
                  <a:latin typeface="Times New Roman" panose="02020603050405020304" charset="0"/>
                </a:defRPr>
              </a:lvl7pPr>
              <a:lvl8pPr marL="3429000" indent="-228600" eaLnBrk="0" fontAlgn="base" hangingPunct="0">
                <a:spcBef>
                  <a:spcPct val="0"/>
                </a:spcBef>
                <a:spcAft>
                  <a:spcPct val="0"/>
                </a:spcAft>
                <a:defRPr sz="2400">
                  <a:solidFill>
                    <a:schemeClr val="tx1"/>
                  </a:solidFill>
                  <a:latin typeface="Times New Roman" panose="02020603050405020304" charset="0"/>
                </a:defRPr>
              </a:lvl8pPr>
              <a:lvl9pPr marL="3886200" indent="-228600" eaLnBrk="0" fontAlgn="base" hangingPunct="0">
                <a:spcBef>
                  <a:spcPct val="0"/>
                </a:spcBef>
                <a:spcAft>
                  <a:spcPct val="0"/>
                </a:spcAft>
                <a:defRPr sz="2400">
                  <a:solidFill>
                    <a:schemeClr val="tx1"/>
                  </a:solidFill>
                  <a:latin typeface="Times New Roman" panose="02020603050405020304" charset="0"/>
                </a:defRPr>
              </a:lvl9pPr>
            </a:lstStyle>
            <a:p>
              <a:pPr algn="ctr"/>
              <a:r>
                <a:rPr lang="en-US" altLang="en-US" sz="2800"/>
                <a:t>2</a:t>
              </a:r>
            </a:p>
          </p:txBody>
        </p:sp>
        <p:sp>
          <p:nvSpPr>
            <p:cNvPr id="12" name="Oval 8"/>
            <p:cNvSpPr>
              <a:spLocks noChangeAspect="1" noChangeArrowheads="1"/>
            </p:cNvSpPr>
            <p:nvPr>
              <p:custDataLst>
                <p:tags r:id="rId7"/>
              </p:custDataLst>
            </p:nvPr>
          </p:nvSpPr>
          <p:spPr bwMode="auto">
            <a:xfrm>
              <a:off x="4165600" y="800100"/>
              <a:ext cx="711200" cy="400050"/>
            </a:xfrm>
            <a:prstGeom prst="ellipse">
              <a:avLst/>
            </a:pr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charset="0"/>
                </a:defRPr>
              </a:lvl1pPr>
              <a:lvl2pPr marL="742950" indent="-285750" eaLnBrk="0" hangingPunct="0">
                <a:defRPr sz="2400">
                  <a:solidFill>
                    <a:schemeClr val="tx1"/>
                  </a:solidFill>
                  <a:latin typeface="Times New Roman" panose="02020603050405020304" charset="0"/>
                </a:defRPr>
              </a:lvl2pPr>
              <a:lvl3pPr marL="1143000" indent="-228600" eaLnBrk="0" hangingPunct="0">
                <a:defRPr sz="2400">
                  <a:solidFill>
                    <a:schemeClr val="tx1"/>
                  </a:solidFill>
                  <a:latin typeface="Times New Roman" panose="02020603050405020304" charset="0"/>
                </a:defRPr>
              </a:lvl3pPr>
              <a:lvl4pPr marL="1600200" indent="-228600" eaLnBrk="0" hangingPunct="0">
                <a:defRPr sz="2400">
                  <a:solidFill>
                    <a:schemeClr val="tx1"/>
                  </a:solidFill>
                  <a:latin typeface="Times New Roman" panose="02020603050405020304" charset="0"/>
                </a:defRPr>
              </a:lvl4pPr>
              <a:lvl5pPr marL="2057400" indent="-228600" eaLnBrk="0" hangingPunct="0">
                <a:defRPr sz="2400">
                  <a:solidFill>
                    <a:schemeClr val="tx1"/>
                  </a:solidFill>
                  <a:latin typeface="Times New Roman" panose="02020603050405020304" charset="0"/>
                </a:defRPr>
              </a:lvl5pPr>
              <a:lvl6pPr marL="2514600" indent="-228600" eaLnBrk="0" fontAlgn="base" hangingPunct="0">
                <a:spcBef>
                  <a:spcPct val="0"/>
                </a:spcBef>
                <a:spcAft>
                  <a:spcPct val="0"/>
                </a:spcAft>
                <a:defRPr sz="2400">
                  <a:solidFill>
                    <a:schemeClr val="tx1"/>
                  </a:solidFill>
                  <a:latin typeface="Times New Roman" panose="02020603050405020304" charset="0"/>
                </a:defRPr>
              </a:lvl6pPr>
              <a:lvl7pPr marL="2971800" indent="-228600" eaLnBrk="0" fontAlgn="base" hangingPunct="0">
                <a:spcBef>
                  <a:spcPct val="0"/>
                </a:spcBef>
                <a:spcAft>
                  <a:spcPct val="0"/>
                </a:spcAft>
                <a:defRPr sz="2400">
                  <a:solidFill>
                    <a:schemeClr val="tx1"/>
                  </a:solidFill>
                  <a:latin typeface="Times New Roman" panose="02020603050405020304" charset="0"/>
                </a:defRPr>
              </a:lvl7pPr>
              <a:lvl8pPr marL="3429000" indent="-228600" eaLnBrk="0" fontAlgn="base" hangingPunct="0">
                <a:spcBef>
                  <a:spcPct val="0"/>
                </a:spcBef>
                <a:spcAft>
                  <a:spcPct val="0"/>
                </a:spcAft>
                <a:defRPr sz="2400">
                  <a:solidFill>
                    <a:schemeClr val="tx1"/>
                  </a:solidFill>
                  <a:latin typeface="Times New Roman" panose="02020603050405020304" charset="0"/>
                </a:defRPr>
              </a:lvl8pPr>
              <a:lvl9pPr marL="3886200" indent="-228600" eaLnBrk="0" fontAlgn="base" hangingPunct="0">
                <a:spcBef>
                  <a:spcPct val="0"/>
                </a:spcBef>
                <a:spcAft>
                  <a:spcPct val="0"/>
                </a:spcAft>
                <a:defRPr sz="2400">
                  <a:solidFill>
                    <a:schemeClr val="tx1"/>
                  </a:solidFill>
                  <a:latin typeface="Times New Roman" panose="02020603050405020304" charset="0"/>
                </a:defRPr>
              </a:lvl9pPr>
            </a:lstStyle>
            <a:p>
              <a:pPr algn="ctr"/>
              <a:r>
                <a:rPr lang="en-US" altLang="en-US" sz="2800"/>
                <a:t>1</a:t>
              </a:r>
            </a:p>
          </p:txBody>
        </p:sp>
        <p:cxnSp>
          <p:nvCxnSpPr>
            <p:cNvPr id="13" name="AutoShape 9"/>
            <p:cNvCxnSpPr>
              <a:cxnSpLocks noChangeShapeType="1"/>
              <a:stCxn id="12" idx="3"/>
              <a:endCxn id="11" idx="0"/>
            </p:cNvCxnSpPr>
            <p:nvPr>
              <p:custDataLst>
                <p:tags r:id="rId8"/>
              </p:custDataLst>
            </p:nvPr>
          </p:nvCxnSpPr>
          <p:spPr bwMode="auto">
            <a:xfrm flipH="1">
              <a:off x="3606800" y="1160463"/>
              <a:ext cx="663575" cy="249237"/>
            </a:xfrm>
            <a:prstGeom prst="straightConnector1">
              <a:avLst/>
            </a:prstGeom>
            <a:noFill/>
            <a:ln w="9525">
              <a:solidFill>
                <a:srgbClr val="008000"/>
              </a:solidFill>
              <a:round/>
              <a:tailEnd type="triangle" w="med" len="med"/>
            </a:ln>
            <a:extLst>
              <a:ext uri="{909E8E84-426E-40DD-AFC4-6F175D3DCCD1}">
                <a14:hiddenFill xmlns:a14="http://schemas.microsoft.com/office/drawing/2010/main">
                  <a:noFill/>
                </a14:hiddenFill>
              </a:ext>
            </a:extLst>
          </p:spPr>
        </p:cxnSp>
        <p:cxnSp>
          <p:nvCxnSpPr>
            <p:cNvPr id="14" name="AutoShape 10"/>
            <p:cNvCxnSpPr>
              <a:cxnSpLocks noChangeShapeType="1"/>
              <a:stCxn id="12" idx="5"/>
              <a:endCxn id="10" idx="0"/>
            </p:cNvCxnSpPr>
            <p:nvPr>
              <p:custDataLst>
                <p:tags r:id="rId9"/>
              </p:custDataLst>
            </p:nvPr>
          </p:nvCxnSpPr>
          <p:spPr bwMode="auto">
            <a:xfrm>
              <a:off x="4772025" y="1160463"/>
              <a:ext cx="866775" cy="249237"/>
            </a:xfrm>
            <a:prstGeom prst="straightConnector1">
              <a:avLst/>
            </a:prstGeom>
            <a:noFill/>
            <a:ln w="9525">
              <a:solidFill>
                <a:srgbClr val="008000"/>
              </a:solidFill>
              <a:round/>
              <a:tailEnd type="triangle" w="med" len="med"/>
            </a:ln>
            <a:extLst>
              <a:ext uri="{909E8E84-426E-40DD-AFC4-6F175D3DCCD1}">
                <a14:hiddenFill xmlns:a14="http://schemas.microsoft.com/office/drawing/2010/main">
                  <a:noFill/>
                </a14:hiddenFill>
              </a:ext>
            </a:extLst>
          </p:spPr>
        </p:cxnSp>
        <p:cxnSp>
          <p:nvCxnSpPr>
            <p:cNvPr id="17" name="AutoShape 11"/>
            <p:cNvCxnSpPr>
              <a:cxnSpLocks noChangeShapeType="1"/>
              <a:stCxn id="10" idx="5"/>
              <a:endCxn id="3" idx="0"/>
            </p:cNvCxnSpPr>
            <p:nvPr>
              <p:custDataLst>
                <p:tags r:id="rId10"/>
              </p:custDataLst>
            </p:nvPr>
          </p:nvCxnSpPr>
          <p:spPr bwMode="auto">
            <a:xfrm>
              <a:off x="5889625" y="1789113"/>
              <a:ext cx="460375" cy="249237"/>
            </a:xfrm>
            <a:prstGeom prst="straightConnector1">
              <a:avLst/>
            </a:prstGeom>
            <a:noFill/>
            <a:ln w="9525">
              <a:solidFill>
                <a:srgbClr val="008000"/>
              </a:solidFill>
              <a:round/>
              <a:tailEnd type="triangle" w="med" len="med"/>
            </a:ln>
            <a:extLst>
              <a:ext uri="{909E8E84-426E-40DD-AFC4-6F175D3DCCD1}">
                <a14:hiddenFill xmlns:a14="http://schemas.microsoft.com/office/drawing/2010/main">
                  <a:noFill/>
                </a14:hiddenFill>
              </a:ext>
            </a:extLst>
          </p:spPr>
        </p:cxnSp>
        <p:cxnSp>
          <p:nvCxnSpPr>
            <p:cNvPr id="18" name="AutoShape 12"/>
            <p:cNvCxnSpPr>
              <a:cxnSpLocks noChangeShapeType="1"/>
              <a:stCxn id="11" idx="3"/>
              <a:endCxn id="7" idx="0"/>
            </p:cNvCxnSpPr>
            <p:nvPr>
              <p:custDataLst>
                <p:tags r:id="rId11"/>
              </p:custDataLst>
            </p:nvPr>
          </p:nvCxnSpPr>
          <p:spPr bwMode="auto">
            <a:xfrm flipH="1">
              <a:off x="2590800" y="1789113"/>
              <a:ext cx="765175" cy="249237"/>
            </a:xfrm>
            <a:prstGeom prst="straightConnector1">
              <a:avLst/>
            </a:prstGeom>
            <a:noFill/>
            <a:ln w="9525">
              <a:solidFill>
                <a:srgbClr val="008000"/>
              </a:solidFill>
              <a:round/>
              <a:tailEnd type="triangle" w="med" len="med"/>
            </a:ln>
            <a:extLst>
              <a:ext uri="{909E8E84-426E-40DD-AFC4-6F175D3DCCD1}">
                <a14:hiddenFill xmlns:a14="http://schemas.microsoft.com/office/drawing/2010/main">
                  <a:noFill/>
                </a14:hiddenFill>
              </a:ext>
            </a:extLst>
          </p:spPr>
        </p:cxnSp>
        <p:cxnSp>
          <p:nvCxnSpPr>
            <p:cNvPr id="19" name="AutoShape 13"/>
            <p:cNvCxnSpPr>
              <a:cxnSpLocks noChangeShapeType="1"/>
              <a:stCxn id="11" idx="5"/>
              <a:endCxn id="6" idx="0"/>
            </p:cNvCxnSpPr>
            <p:nvPr>
              <p:custDataLst>
                <p:tags r:id="rId12"/>
              </p:custDataLst>
            </p:nvPr>
          </p:nvCxnSpPr>
          <p:spPr bwMode="auto">
            <a:xfrm>
              <a:off x="3857625" y="1789113"/>
              <a:ext cx="257175" cy="249237"/>
            </a:xfrm>
            <a:prstGeom prst="straightConnector1">
              <a:avLst/>
            </a:prstGeom>
            <a:noFill/>
            <a:ln w="9525">
              <a:solidFill>
                <a:srgbClr val="008000"/>
              </a:solidFill>
              <a:round/>
              <a:tailEnd type="triangle" w="med" len="med"/>
            </a:ln>
            <a:extLst>
              <a:ext uri="{909E8E84-426E-40DD-AFC4-6F175D3DCCD1}">
                <a14:hiddenFill xmlns:a14="http://schemas.microsoft.com/office/drawing/2010/main">
                  <a:noFill/>
                </a14:hiddenFill>
              </a:ext>
            </a:extLst>
          </p:spPr>
        </p:cxnSp>
        <p:sp>
          <p:nvSpPr>
            <p:cNvPr id="20" name="Oval 14"/>
            <p:cNvSpPr>
              <a:spLocks noChangeAspect="1" noChangeArrowheads="1"/>
            </p:cNvSpPr>
            <p:nvPr>
              <p:custDataLst>
                <p:tags r:id="rId13"/>
              </p:custDataLst>
            </p:nvPr>
          </p:nvSpPr>
          <p:spPr bwMode="auto">
            <a:xfrm>
              <a:off x="1422400" y="2686050"/>
              <a:ext cx="660400" cy="371475"/>
            </a:xfrm>
            <a:prstGeom prst="ellipse">
              <a:avLst/>
            </a:pr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charset="0"/>
                </a:defRPr>
              </a:lvl1pPr>
              <a:lvl2pPr marL="742950" indent="-285750" eaLnBrk="0" hangingPunct="0">
                <a:defRPr sz="2400">
                  <a:solidFill>
                    <a:schemeClr val="tx1"/>
                  </a:solidFill>
                  <a:latin typeface="Times New Roman" panose="02020603050405020304" charset="0"/>
                </a:defRPr>
              </a:lvl2pPr>
              <a:lvl3pPr marL="1143000" indent="-228600" eaLnBrk="0" hangingPunct="0">
                <a:defRPr sz="2400">
                  <a:solidFill>
                    <a:schemeClr val="tx1"/>
                  </a:solidFill>
                  <a:latin typeface="Times New Roman" panose="02020603050405020304" charset="0"/>
                </a:defRPr>
              </a:lvl3pPr>
              <a:lvl4pPr marL="1600200" indent="-228600" eaLnBrk="0" hangingPunct="0">
                <a:defRPr sz="2400">
                  <a:solidFill>
                    <a:schemeClr val="tx1"/>
                  </a:solidFill>
                  <a:latin typeface="Times New Roman" panose="02020603050405020304" charset="0"/>
                </a:defRPr>
              </a:lvl4pPr>
              <a:lvl5pPr marL="2057400" indent="-228600" eaLnBrk="0" hangingPunct="0">
                <a:defRPr sz="2400">
                  <a:solidFill>
                    <a:schemeClr val="tx1"/>
                  </a:solidFill>
                  <a:latin typeface="Times New Roman" panose="02020603050405020304" charset="0"/>
                </a:defRPr>
              </a:lvl5pPr>
              <a:lvl6pPr marL="2514600" indent="-228600" eaLnBrk="0" fontAlgn="base" hangingPunct="0">
                <a:spcBef>
                  <a:spcPct val="0"/>
                </a:spcBef>
                <a:spcAft>
                  <a:spcPct val="0"/>
                </a:spcAft>
                <a:defRPr sz="2400">
                  <a:solidFill>
                    <a:schemeClr val="tx1"/>
                  </a:solidFill>
                  <a:latin typeface="Times New Roman" panose="02020603050405020304" charset="0"/>
                </a:defRPr>
              </a:lvl6pPr>
              <a:lvl7pPr marL="2971800" indent="-228600" eaLnBrk="0" fontAlgn="base" hangingPunct="0">
                <a:spcBef>
                  <a:spcPct val="0"/>
                </a:spcBef>
                <a:spcAft>
                  <a:spcPct val="0"/>
                </a:spcAft>
                <a:defRPr sz="2400">
                  <a:solidFill>
                    <a:schemeClr val="tx1"/>
                  </a:solidFill>
                  <a:latin typeface="Times New Roman" panose="02020603050405020304" charset="0"/>
                </a:defRPr>
              </a:lvl7pPr>
              <a:lvl8pPr marL="3429000" indent="-228600" eaLnBrk="0" fontAlgn="base" hangingPunct="0">
                <a:spcBef>
                  <a:spcPct val="0"/>
                </a:spcBef>
                <a:spcAft>
                  <a:spcPct val="0"/>
                </a:spcAft>
                <a:defRPr sz="2400">
                  <a:solidFill>
                    <a:schemeClr val="tx1"/>
                  </a:solidFill>
                  <a:latin typeface="Times New Roman" panose="02020603050405020304" charset="0"/>
                </a:defRPr>
              </a:lvl8pPr>
              <a:lvl9pPr marL="3886200" indent="-228600" eaLnBrk="0" fontAlgn="base" hangingPunct="0">
                <a:spcBef>
                  <a:spcPct val="0"/>
                </a:spcBef>
                <a:spcAft>
                  <a:spcPct val="0"/>
                </a:spcAft>
                <a:defRPr sz="2400">
                  <a:solidFill>
                    <a:schemeClr val="tx1"/>
                  </a:solidFill>
                  <a:latin typeface="Times New Roman" panose="02020603050405020304" charset="0"/>
                </a:defRPr>
              </a:lvl9pPr>
            </a:lstStyle>
            <a:p>
              <a:pPr algn="ctr"/>
              <a:r>
                <a:rPr lang="en-US" altLang="en-US" sz="2800"/>
                <a:t>9</a:t>
              </a:r>
            </a:p>
          </p:txBody>
        </p:sp>
        <p:cxnSp>
          <p:nvCxnSpPr>
            <p:cNvPr id="21" name="AutoShape 15"/>
            <p:cNvCxnSpPr>
              <a:cxnSpLocks noChangeShapeType="1"/>
              <a:stCxn id="7" idx="3"/>
              <a:endCxn id="20" idx="0"/>
            </p:cNvCxnSpPr>
            <p:nvPr>
              <p:custDataLst>
                <p:tags r:id="rId14"/>
              </p:custDataLst>
            </p:nvPr>
          </p:nvCxnSpPr>
          <p:spPr bwMode="auto">
            <a:xfrm flipH="1">
              <a:off x="1752600" y="2417763"/>
              <a:ext cx="587375" cy="249237"/>
            </a:xfrm>
            <a:prstGeom prst="straightConnector1">
              <a:avLst/>
            </a:prstGeom>
            <a:noFill/>
            <a:ln w="9525">
              <a:solidFill>
                <a:srgbClr val="008000"/>
              </a:solidFill>
              <a:round/>
              <a:tailEnd type="triangle" w="med" len="med"/>
            </a:ln>
            <a:extLst>
              <a:ext uri="{909E8E84-426E-40DD-AFC4-6F175D3DCCD1}">
                <a14:hiddenFill xmlns:a14="http://schemas.microsoft.com/office/drawing/2010/main">
                  <a:noFill/>
                </a14:hiddenFill>
              </a:ext>
            </a:extLst>
          </p:spPr>
        </p:cxnSp>
        <p:sp>
          <p:nvSpPr>
            <p:cNvPr id="24" name="Oval 18"/>
            <p:cNvSpPr>
              <a:spLocks noChangeAspect="1" noChangeArrowheads="1"/>
            </p:cNvSpPr>
            <p:nvPr>
              <p:custDataLst>
                <p:tags r:id="rId15"/>
              </p:custDataLst>
            </p:nvPr>
          </p:nvSpPr>
          <p:spPr bwMode="auto">
            <a:xfrm>
              <a:off x="4978400" y="2057400"/>
              <a:ext cx="711200" cy="400050"/>
            </a:xfrm>
            <a:prstGeom prst="ellipse">
              <a:avLst/>
            </a:prstGeom>
            <a:noFill/>
            <a:ln w="38100">
              <a:solidFill>
                <a:srgbClr val="008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charset="0"/>
                </a:defRPr>
              </a:lvl1pPr>
              <a:lvl2pPr marL="742950" indent="-285750" eaLnBrk="0" hangingPunct="0">
                <a:defRPr sz="2400">
                  <a:solidFill>
                    <a:schemeClr val="tx1"/>
                  </a:solidFill>
                  <a:latin typeface="Times New Roman" panose="02020603050405020304" charset="0"/>
                </a:defRPr>
              </a:lvl2pPr>
              <a:lvl3pPr marL="1143000" indent="-228600" eaLnBrk="0" hangingPunct="0">
                <a:defRPr sz="2400">
                  <a:solidFill>
                    <a:schemeClr val="tx1"/>
                  </a:solidFill>
                  <a:latin typeface="Times New Roman" panose="02020603050405020304" charset="0"/>
                </a:defRPr>
              </a:lvl3pPr>
              <a:lvl4pPr marL="1600200" indent="-228600" eaLnBrk="0" hangingPunct="0">
                <a:defRPr sz="2400">
                  <a:solidFill>
                    <a:schemeClr val="tx1"/>
                  </a:solidFill>
                  <a:latin typeface="Times New Roman" panose="02020603050405020304" charset="0"/>
                </a:defRPr>
              </a:lvl4pPr>
              <a:lvl5pPr marL="2057400" indent="-228600" eaLnBrk="0" hangingPunct="0">
                <a:defRPr sz="2400">
                  <a:solidFill>
                    <a:schemeClr val="tx1"/>
                  </a:solidFill>
                  <a:latin typeface="Times New Roman" panose="02020603050405020304" charset="0"/>
                </a:defRPr>
              </a:lvl5pPr>
              <a:lvl6pPr marL="2514600" indent="-228600" eaLnBrk="0" fontAlgn="base" hangingPunct="0">
                <a:spcBef>
                  <a:spcPct val="0"/>
                </a:spcBef>
                <a:spcAft>
                  <a:spcPct val="0"/>
                </a:spcAft>
                <a:defRPr sz="2400">
                  <a:solidFill>
                    <a:schemeClr val="tx1"/>
                  </a:solidFill>
                  <a:latin typeface="Times New Roman" panose="02020603050405020304" charset="0"/>
                </a:defRPr>
              </a:lvl6pPr>
              <a:lvl7pPr marL="2971800" indent="-228600" eaLnBrk="0" fontAlgn="base" hangingPunct="0">
                <a:spcBef>
                  <a:spcPct val="0"/>
                </a:spcBef>
                <a:spcAft>
                  <a:spcPct val="0"/>
                </a:spcAft>
                <a:defRPr sz="2400">
                  <a:solidFill>
                    <a:schemeClr val="tx1"/>
                  </a:solidFill>
                  <a:latin typeface="Times New Roman" panose="02020603050405020304" charset="0"/>
                </a:defRPr>
              </a:lvl7pPr>
              <a:lvl8pPr marL="3429000" indent="-228600" eaLnBrk="0" fontAlgn="base" hangingPunct="0">
                <a:spcBef>
                  <a:spcPct val="0"/>
                </a:spcBef>
                <a:spcAft>
                  <a:spcPct val="0"/>
                </a:spcAft>
                <a:defRPr sz="2400">
                  <a:solidFill>
                    <a:schemeClr val="tx1"/>
                  </a:solidFill>
                  <a:latin typeface="Times New Roman" panose="02020603050405020304" charset="0"/>
                </a:defRPr>
              </a:lvl8pPr>
              <a:lvl9pPr marL="3886200" indent="-228600" eaLnBrk="0" fontAlgn="base" hangingPunct="0">
                <a:spcBef>
                  <a:spcPct val="0"/>
                </a:spcBef>
                <a:spcAft>
                  <a:spcPct val="0"/>
                </a:spcAft>
                <a:defRPr sz="2400">
                  <a:solidFill>
                    <a:schemeClr val="tx1"/>
                  </a:solidFill>
                  <a:latin typeface="Times New Roman" panose="02020603050405020304" charset="0"/>
                </a:defRPr>
              </a:lvl9pPr>
            </a:lstStyle>
            <a:p>
              <a:pPr algn="ctr"/>
              <a:r>
                <a:rPr lang="en-US" altLang="en-US" sz="2800"/>
                <a:t>8</a:t>
              </a:r>
            </a:p>
          </p:txBody>
        </p:sp>
        <p:cxnSp>
          <p:nvCxnSpPr>
            <p:cNvPr id="25" name="AutoShape 19"/>
            <p:cNvCxnSpPr>
              <a:cxnSpLocks noChangeShapeType="1"/>
              <a:stCxn id="10" idx="3"/>
              <a:endCxn id="24" idx="0"/>
            </p:cNvCxnSpPr>
            <p:nvPr>
              <p:custDataLst>
                <p:tags r:id="rId16"/>
              </p:custDataLst>
            </p:nvPr>
          </p:nvCxnSpPr>
          <p:spPr bwMode="auto">
            <a:xfrm flipH="1">
              <a:off x="5334000" y="1789113"/>
              <a:ext cx="53975" cy="249237"/>
            </a:xfrm>
            <a:prstGeom prst="straightConnector1">
              <a:avLst/>
            </a:prstGeom>
            <a:noFill/>
            <a:ln w="9525">
              <a:solidFill>
                <a:srgbClr val="008000"/>
              </a:solidFill>
              <a:round/>
              <a:tailEnd type="triangle" w="med" len="med"/>
            </a:ln>
            <a:extLst>
              <a:ext uri="{909E8E84-426E-40DD-AFC4-6F175D3DCCD1}">
                <a14:hiddenFill xmlns:a14="http://schemas.microsoft.com/office/drawing/2010/main">
                  <a:noFill/>
                </a14:hiddenFill>
              </a:ext>
            </a:extLst>
          </p:spPr>
        </p:cxnSp>
      </p:grpSp>
      <p:sp>
        <p:nvSpPr>
          <p:cNvPr id="28" name="文本框 27"/>
          <p:cNvSpPr txBox="1"/>
          <p:nvPr/>
        </p:nvSpPr>
        <p:spPr>
          <a:xfrm>
            <a:off x="313690" y="3267075"/>
            <a:ext cx="2402840" cy="1014730"/>
          </a:xfrm>
          <a:prstGeom prst="rect">
            <a:avLst/>
          </a:prstGeom>
          <a:noFill/>
        </p:spPr>
        <p:txBody>
          <a:bodyPr wrap="square" rtlCol="0" anchor="t">
            <a:spAutoFit/>
          </a:bodyPr>
          <a:lstStyle/>
          <a:p>
            <a:pPr indent="0" algn="l" fontAlgn="auto">
              <a:lnSpc>
                <a:spcPct val="150000"/>
              </a:lnSpc>
              <a:buFont typeface="+mj-lt"/>
              <a:buNone/>
            </a:pPr>
            <a:r>
              <a:rPr lang="zh-CN" altLang="en-US" sz="20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堆中存的是图的顶点编号 </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heap[j]=i</a:t>
            </a:r>
          </a:p>
        </p:txBody>
      </p:sp>
      <p:graphicFrame>
        <p:nvGraphicFramePr>
          <p:cNvPr id="29" name="表格 3"/>
          <p:cNvGraphicFramePr>
            <a:graphicFrameLocks noGrp="1"/>
          </p:cNvGraphicFramePr>
          <p:nvPr>
            <p:custDataLst>
              <p:tags r:id="rId1"/>
            </p:custDataLst>
          </p:nvPr>
        </p:nvGraphicFramePr>
        <p:xfrm>
          <a:off x="6175375" y="3943985"/>
          <a:ext cx="5652135" cy="930910"/>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0000"/>
                    </a:ext>
                  </a:extLst>
                </a:gridCol>
                <a:gridCol w="601980">
                  <a:extLst>
                    <a:ext uri="{9D8B030D-6E8A-4147-A177-3AD203B41FA5}">
                      <a16:colId xmlns:a16="http://schemas.microsoft.com/office/drawing/2014/main" val="20001"/>
                    </a:ext>
                  </a:extLst>
                </a:gridCol>
                <a:gridCol w="561975">
                  <a:extLst>
                    <a:ext uri="{9D8B030D-6E8A-4147-A177-3AD203B41FA5}">
                      <a16:colId xmlns:a16="http://schemas.microsoft.com/office/drawing/2014/main" val="20002"/>
                    </a:ext>
                  </a:extLst>
                </a:gridCol>
                <a:gridCol w="617220">
                  <a:extLst>
                    <a:ext uri="{9D8B030D-6E8A-4147-A177-3AD203B41FA5}">
                      <a16:colId xmlns:a16="http://schemas.microsoft.com/office/drawing/2014/main" val="20003"/>
                    </a:ext>
                  </a:extLst>
                </a:gridCol>
                <a:gridCol w="547370">
                  <a:extLst>
                    <a:ext uri="{9D8B030D-6E8A-4147-A177-3AD203B41FA5}">
                      <a16:colId xmlns:a16="http://schemas.microsoft.com/office/drawing/2014/main" val="20004"/>
                    </a:ext>
                  </a:extLst>
                </a:gridCol>
                <a:gridCol w="546100">
                  <a:extLst>
                    <a:ext uri="{9D8B030D-6E8A-4147-A177-3AD203B41FA5}">
                      <a16:colId xmlns:a16="http://schemas.microsoft.com/office/drawing/2014/main" val="20005"/>
                    </a:ext>
                  </a:extLst>
                </a:gridCol>
                <a:gridCol w="547370">
                  <a:extLst>
                    <a:ext uri="{9D8B030D-6E8A-4147-A177-3AD203B41FA5}">
                      <a16:colId xmlns:a16="http://schemas.microsoft.com/office/drawing/2014/main" val="20006"/>
                    </a:ext>
                  </a:extLst>
                </a:gridCol>
                <a:gridCol w="547370">
                  <a:extLst>
                    <a:ext uri="{9D8B030D-6E8A-4147-A177-3AD203B41FA5}">
                      <a16:colId xmlns:a16="http://schemas.microsoft.com/office/drawing/2014/main" val="20007"/>
                    </a:ext>
                  </a:extLst>
                </a:gridCol>
                <a:gridCol w="546100">
                  <a:extLst>
                    <a:ext uri="{9D8B030D-6E8A-4147-A177-3AD203B41FA5}">
                      <a16:colId xmlns:a16="http://schemas.microsoft.com/office/drawing/2014/main" val="20008"/>
                    </a:ext>
                  </a:extLst>
                </a:gridCol>
              </a:tblGrid>
              <a:tr h="457200">
                <a:tc>
                  <a:txBody>
                    <a:bodyPr/>
                    <a:lstStyle/>
                    <a:p>
                      <a:pPr algn="ctr"/>
                      <a:r>
                        <a:rPr lang="en-US" altLang="en-US" sz="2400" dirty="0">
                          <a:solidFill>
                            <a:schemeClr val="tx2"/>
                          </a:solidFill>
                          <a:latin typeface="Times New Roman" panose="02020603050405020304" charset="0"/>
                          <a:cs typeface="Times New Roman" panose="02020603050405020304" charset="0"/>
                        </a:rPr>
                        <a:t>vertex</a:t>
                      </a:r>
                    </a:p>
                  </a:txBody>
                  <a:tcPr>
                    <a:solidFill>
                      <a:schemeClr val="accent3">
                        <a:lumMod val="75000"/>
                      </a:schemeClr>
                    </a:solidFill>
                  </a:tcPr>
                </a:tc>
                <a:tc>
                  <a:txBody>
                    <a:bodyPr/>
                    <a:lstStyle/>
                    <a:p>
                      <a:pPr algn="ctr"/>
                      <a:r>
                        <a:rPr lang="en-US" altLang="en-US" sz="2400" dirty="0">
                          <a:solidFill>
                            <a:schemeClr val="tx2"/>
                          </a:solidFill>
                          <a:latin typeface="Times New Roman" panose="02020603050405020304" charset="0"/>
                          <a:cs typeface="Times New Roman" panose="02020603050405020304" charset="0"/>
                        </a:rPr>
                        <a:t>1</a:t>
                      </a:r>
                    </a:p>
                  </a:txBody>
                  <a:tcPr>
                    <a:solidFill>
                      <a:schemeClr val="accent3">
                        <a:lumMod val="75000"/>
                      </a:schemeClr>
                    </a:solidFill>
                  </a:tcPr>
                </a:tc>
                <a:tc>
                  <a:txBody>
                    <a:bodyPr/>
                    <a:lstStyle/>
                    <a:p>
                      <a:pPr algn="ctr"/>
                      <a:r>
                        <a:rPr lang="en-US" altLang="en-US" sz="2400" dirty="0">
                          <a:solidFill>
                            <a:schemeClr val="tx2"/>
                          </a:solidFill>
                          <a:latin typeface="Times New Roman" panose="02020603050405020304" charset="0"/>
                          <a:cs typeface="Times New Roman" panose="02020603050405020304" charset="0"/>
                        </a:rPr>
                        <a:t>2</a:t>
                      </a:r>
                    </a:p>
                  </a:txBody>
                  <a:tcPr>
                    <a:solidFill>
                      <a:schemeClr val="accent3">
                        <a:lumMod val="75000"/>
                      </a:schemeClr>
                    </a:solidFill>
                  </a:tcPr>
                </a:tc>
                <a:tc>
                  <a:txBody>
                    <a:bodyPr/>
                    <a:lstStyle/>
                    <a:p>
                      <a:pPr algn="ctr"/>
                      <a:r>
                        <a:rPr lang="en-US" altLang="en-US" sz="2400" dirty="0">
                          <a:solidFill>
                            <a:schemeClr val="tx2"/>
                          </a:solidFill>
                          <a:latin typeface="Times New Roman" panose="02020603050405020304" charset="0"/>
                          <a:cs typeface="Times New Roman" panose="02020603050405020304" charset="0"/>
                        </a:rPr>
                        <a:t>3</a:t>
                      </a:r>
                    </a:p>
                  </a:txBody>
                  <a:tcPr>
                    <a:solidFill>
                      <a:schemeClr val="accent3">
                        <a:lumMod val="75000"/>
                      </a:schemeClr>
                    </a:solidFill>
                  </a:tcPr>
                </a:tc>
                <a:tc>
                  <a:txBody>
                    <a:bodyPr/>
                    <a:lstStyle/>
                    <a:p>
                      <a:pPr algn="ctr">
                        <a:buNone/>
                      </a:pPr>
                      <a:r>
                        <a:rPr lang="en-US" altLang="en-US" sz="2400" dirty="0">
                          <a:solidFill>
                            <a:schemeClr val="tx2"/>
                          </a:solidFill>
                          <a:latin typeface="Times New Roman" panose="02020603050405020304" charset="0"/>
                          <a:cs typeface="Times New Roman" panose="02020603050405020304" charset="0"/>
                        </a:rPr>
                        <a:t>4</a:t>
                      </a:r>
                    </a:p>
                  </a:txBody>
                  <a:tcPr>
                    <a:solidFill>
                      <a:schemeClr val="accent3">
                        <a:lumMod val="75000"/>
                      </a:schemeClr>
                    </a:solidFill>
                  </a:tcPr>
                </a:tc>
                <a:tc>
                  <a:txBody>
                    <a:bodyPr/>
                    <a:lstStyle/>
                    <a:p>
                      <a:pPr algn="ctr">
                        <a:buNone/>
                      </a:pPr>
                      <a:r>
                        <a:rPr lang="en-US" altLang="en-US" sz="2400" dirty="0">
                          <a:solidFill>
                            <a:schemeClr val="tx2"/>
                          </a:solidFill>
                          <a:latin typeface="Times New Roman" panose="02020603050405020304" charset="0"/>
                          <a:cs typeface="Times New Roman" panose="02020603050405020304" charset="0"/>
                        </a:rPr>
                        <a:t>5</a:t>
                      </a:r>
                    </a:p>
                  </a:txBody>
                  <a:tcPr>
                    <a:solidFill>
                      <a:schemeClr val="accent3">
                        <a:lumMod val="75000"/>
                      </a:schemeClr>
                    </a:solidFill>
                  </a:tcPr>
                </a:tc>
                <a:tc>
                  <a:txBody>
                    <a:bodyPr/>
                    <a:lstStyle/>
                    <a:p>
                      <a:pPr algn="ctr">
                        <a:buNone/>
                      </a:pPr>
                      <a:r>
                        <a:rPr lang="en-US" altLang="en-US" sz="2400" dirty="0">
                          <a:solidFill>
                            <a:schemeClr val="tx2"/>
                          </a:solidFill>
                          <a:latin typeface="Times New Roman" panose="02020603050405020304" charset="0"/>
                          <a:cs typeface="Times New Roman" panose="02020603050405020304" charset="0"/>
                        </a:rPr>
                        <a:t>6</a:t>
                      </a:r>
                    </a:p>
                  </a:txBody>
                  <a:tcPr>
                    <a:solidFill>
                      <a:schemeClr val="accent3">
                        <a:lumMod val="75000"/>
                      </a:schemeClr>
                    </a:solidFill>
                  </a:tcPr>
                </a:tc>
                <a:tc>
                  <a:txBody>
                    <a:bodyPr/>
                    <a:lstStyle/>
                    <a:p>
                      <a:pPr algn="ctr"/>
                      <a:r>
                        <a:rPr lang="en-US" altLang="en-US" sz="2400" dirty="0">
                          <a:solidFill>
                            <a:schemeClr val="tx2"/>
                          </a:solidFill>
                          <a:latin typeface="Times New Roman" panose="02020603050405020304" charset="0"/>
                          <a:cs typeface="Times New Roman" panose="02020603050405020304" charset="0"/>
                        </a:rPr>
                        <a:t>7</a:t>
                      </a:r>
                    </a:p>
                  </a:txBody>
                  <a:tcPr>
                    <a:solidFill>
                      <a:schemeClr val="accent3">
                        <a:lumMod val="75000"/>
                      </a:schemeClr>
                    </a:solidFill>
                  </a:tcPr>
                </a:tc>
                <a:tc>
                  <a:txBody>
                    <a:bodyPr/>
                    <a:lstStyle/>
                    <a:p>
                      <a:pPr algn="ctr">
                        <a:buNone/>
                      </a:pPr>
                      <a:r>
                        <a:rPr lang="en-US" altLang="en-US" sz="2400" dirty="0">
                          <a:solidFill>
                            <a:schemeClr val="tx2"/>
                          </a:solidFill>
                          <a:latin typeface="Times New Roman" panose="02020603050405020304" charset="0"/>
                          <a:cs typeface="Times New Roman" panose="02020603050405020304" charset="0"/>
                        </a:rPr>
                        <a:t>8</a:t>
                      </a:r>
                    </a:p>
                  </a:txBody>
                  <a:tcPr>
                    <a:solidFill>
                      <a:schemeClr val="accent3">
                        <a:lumMod val="75000"/>
                      </a:schemeClr>
                    </a:solidFill>
                  </a:tcPr>
                </a:tc>
                <a:extLst>
                  <a:ext uri="{0D108BD9-81ED-4DB2-BD59-A6C34878D82A}">
                    <a16:rowId xmlns:a16="http://schemas.microsoft.com/office/drawing/2014/main" val="10000"/>
                  </a:ext>
                </a:extLst>
              </a:tr>
              <a:tr h="473710">
                <a:tc>
                  <a:txBody>
                    <a:bodyPr/>
                    <a:lstStyle/>
                    <a:p>
                      <a:pPr algn="ctr"/>
                      <a:r>
                        <a:rPr lang="en-US" altLang="en-US" sz="2400" dirty="0" err="1">
                          <a:solidFill>
                            <a:schemeClr val="tx2"/>
                          </a:solidFill>
                          <a:latin typeface="Times New Roman" panose="02020603050405020304" charset="0"/>
                          <a:cs typeface="Times New Roman" panose="02020603050405020304" charset="0"/>
                        </a:rPr>
                        <a:t>lowcost</a:t>
                      </a:r>
                    </a:p>
                  </a:txBody>
                  <a:tcPr/>
                </a:tc>
                <a:tc>
                  <a:txBody>
                    <a:bodyPr/>
                    <a:lstStyle/>
                    <a:p>
                      <a:pPr algn="ctr"/>
                      <a:r>
                        <a:rPr lang="en-US" altLang="en-US" sz="2400" baseline="0" dirty="0">
                          <a:solidFill>
                            <a:schemeClr val="tx2"/>
                          </a:solidFill>
                          <a:latin typeface="Times New Roman" panose="02020603050405020304" charset="0"/>
                          <a:cs typeface="Times New Roman" panose="02020603050405020304" charset="0"/>
                        </a:rPr>
                        <a:t>3</a:t>
                      </a:r>
                    </a:p>
                  </a:txBody>
                  <a:tcPr/>
                </a:tc>
                <a:tc>
                  <a:txBody>
                    <a:bodyPr/>
                    <a:lstStyle/>
                    <a:p>
                      <a:pPr algn="ctr"/>
                      <a:r>
                        <a:rPr lang="en-US" altLang="en-US" sz="2400" dirty="0">
                          <a:solidFill>
                            <a:schemeClr val="tx2"/>
                          </a:solidFill>
                          <a:latin typeface="Times New Roman" panose="02020603050405020304" charset="0"/>
                          <a:cs typeface="Times New Roman" panose="02020603050405020304" charset="0"/>
                        </a:rPr>
                        <a:t>5</a:t>
                      </a:r>
                    </a:p>
                  </a:txBody>
                  <a:tcPr/>
                </a:tc>
                <a:tc>
                  <a:txBody>
                    <a:bodyPr/>
                    <a:lstStyle/>
                    <a:p>
                      <a:pPr algn="ctr"/>
                      <a:r>
                        <a:rPr lang="en-US" altLang="en-US" sz="2400" dirty="0">
                          <a:solidFill>
                            <a:schemeClr val="tx2"/>
                          </a:solidFill>
                          <a:latin typeface="Times New Roman" panose="02020603050405020304" charset="0"/>
                          <a:cs typeface="Times New Roman" panose="02020603050405020304" charset="0"/>
                        </a:rPr>
                        <a:t>11</a:t>
                      </a:r>
                    </a:p>
                  </a:txBody>
                  <a:tcPr/>
                </a:tc>
                <a:tc>
                  <a:txBody>
                    <a:bodyPr/>
                    <a:lstStyle/>
                    <a:p>
                      <a:pPr algn="ctr">
                        <a:buNone/>
                      </a:pPr>
                      <a:r>
                        <a:rPr lang="en-US" altLang="en-US" sz="2400" dirty="0">
                          <a:solidFill>
                            <a:schemeClr val="tx2"/>
                          </a:solidFill>
                          <a:latin typeface="Times New Roman" panose="02020603050405020304" charset="0"/>
                          <a:cs typeface="Times New Roman" panose="02020603050405020304" charset="0"/>
                        </a:rPr>
                        <a:t>6</a:t>
                      </a:r>
                    </a:p>
                  </a:txBody>
                  <a:tcPr/>
                </a:tc>
                <a:tc>
                  <a:txBody>
                    <a:bodyPr/>
                    <a:lstStyle/>
                    <a:p>
                      <a:pPr algn="ctr">
                        <a:buNone/>
                      </a:pPr>
                      <a:r>
                        <a:rPr lang="en-US" altLang="en-US" sz="2400" dirty="0">
                          <a:solidFill>
                            <a:schemeClr val="tx2"/>
                          </a:solidFill>
                          <a:latin typeface="Times New Roman" panose="02020603050405020304" charset="0"/>
                          <a:cs typeface="Times New Roman" panose="02020603050405020304" charset="0"/>
                        </a:rPr>
                        <a:t>10</a:t>
                      </a:r>
                    </a:p>
                  </a:txBody>
                  <a:tcPr/>
                </a:tc>
                <a:tc>
                  <a:txBody>
                    <a:bodyPr/>
                    <a:lstStyle/>
                    <a:p>
                      <a:pPr algn="ctr">
                        <a:buNone/>
                      </a:pPr>
                      <a:r>
                        <a:rPr lang="en-US" altLang="en-US" sz="2400" dirty="0">
                          <a:solidFill>
                            <a:schemeClr val="tx2"/>
                          </a:solidFill>
                          <a:latin typeface="Times New Roman" panose="02020603050405020304" charset="0"/>
                          <a:cs typeface="Times New Roman" panose="02020603050405020304" charset="0"/>
                        </a:rPr>
                        <a:t>9</a:t>
                      </a:r>
                    </a:p>
                  </a:txBody>
                  <a:tcPr/>
                </a:tc>
                <a:tc>
                  <a:txBody>
                    <a:bodyPr/>
                    <a:lstStyle/>
                    <a:p>
                      <a:pPr algn="ctr"/>
                      <a:r>
                        <a:rPr lang="en-US" altLang="en-US" sz="2400" dirty="0">
                          <a:solidFill>
                            <a:schemeClr val="tx2"/>
                          </a:solidFill>
                          <a:latin typeface="Times New Roman" panose="02020603050405020304" charset="0"/>
                          <a:cs typeface="Times New Roman" panose="02020603050405020304" charset="0"/>
                        </a:rPr>
                        <a:t>8</a:t>
                      </a:r>
                    </a:p>
                  </a:txBody>
                  <a:tcPr/>
                </a:tc>
                <a:tc>
                  <a:txBody>
                    <a:bodyPr/>
                    <a:lstStyle/>
                    <a:p>
                      <a:pPr algn="ctr">
                        <a:buNone/>
                      </a:pPr>
                      <a:r>
                        <a:rPr lang="en-US" altLang="en-US" sz="2400" dirty="0">
                          <a:solidFill>
                            <a:schemeClr val="tx2"/>
                          </a:solidFill>
                          <a:latin typeface="Times New Roman" panose="02020603050405020304" charset="0"/>
                          <a:cs typeface="Times New Roman" panose="02020603050405020304" charset="0"/>
                        </a:rPr>
                        <a:t>12</a:t>
                      </a:r>
                    </a:p>
                  </a:txBody>
                  <a:tcPr/>
                </a:tc>
                <a:extLst>
                  <a:ext uri="{0D108BD9-81ED-4DB2-BD59-A6C34878D82A}">
                    <a16:rowId xmlns:a16="http://schemas.microsoft.com/office/drawing/2014/main" val="10001"/>
                  </a:ext>
                </a:extLst>
              </a:tr>
            </a:tbl>
          </a:graphicData>
        </a:graphic>
      </p:graphicFrame>
      <p:sp>
        <p:nvSpPr>
          <p:cNvPr id="85" name="文本框 84"/>
          <p:cNvSpPr txBox="1"/>
          <p:nvPr/>
        </p:nvSpPr>
        <p:spPr>
          <a:xfrm>
            <a:off x="7508240" y="2743200"/>
            <a:ext cx="4472940" cy="1014730"/>
          </a:xfrm>
          <a:prstGeom prst="rect">
            <a:avLst/>
          </a:prstGeom>
          <a:noFill/>
        </p:spPr>
        <p:txBody>
          <a:bodyPr wrap="square" rtlCol="0" anchor="t">
            <a:spAutoFit/>
          </a:bodyPr>
          <a:lstStyle/>
          <a:p>
            <a:pPr indent="0" algn="l" fontAlgn="auto">
              <a:lnSpc>
                <a:spcPct val="150000"/>
              </a:lnSpc>
              <a:buFont typeface="+mj-lt"/>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lowcost[i]</a:t>
            </a:r>
            <a:r>
              <a:rPr lang="zh-CN" altLang="en-US" sz="20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用来保存V- U中的顶点 </a:t>
            </a:r>
            <a:r>
              <a:rPr lang="en-US" altLang="zh-CN" sz="20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i </a:t>
            </a:r>
            <a:r>
              <a:rPr lang="zh-CN" altLang="en-US" sz="20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到U 中顶点具有权值最小的边的费用</a:t>
            </a:r>
          </a:p>
        </p:txBody>
      </p:sp>
      <p:sp>
        <p:nvSpPr>
          <p:cNvPr id="90" name="上弧形箭头 89"/>
          <p:cNvSpPr/>
          <p:nvPr/>
        </p:nvSpPr>
        <p:spPr>
          <a:xfrm rot="180000">
            <a:off x="4231640" y="2872105"/>
            <a:ext cx="3127375" cy="643255"/>
          </a:xfrm>
          <a:prstGeom prst="curvedDownArrow">
            <a:avLst/>
          </a:prstGeom>
          <a:solidFill>
            <a:schemeClr val="accent1">
              <a:lumMod val="60000"/>
              <a:lumOff val="40000"/>
            </a:schemeClr>
          </a:solidFill>
          <a:ln w="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91" name="文本框 90"/>
          <p:cNvSpPr txBox="1"/>
          <p:nvPr/>
        </p:nvSpPr>
        <p:spPr>
          <a:xfrm>
            <a:off x="9467850" y="1525905"/>
            <a:ext cx="1198880" cy="737235"/>
          </a:xfrm>
          <a:prstGeom prst="rect">
            <a:avLst/>
          </a:prstGeom>
          <a:noFill/>
        </p:spPr>
        <p:txBody>
          <a:bodyPr wrap="square" rtlCol="0" anchor="t">
            <a:spAutoFit/>
          </a:bodyPr>
          <a:lstStyle/>
          <a:p>
            <a:pPr indent="0" algn="l" fontAlgn="auto">
              <a:lnSpc>
                <a:spcPct val="150000"/>
              </a:lnSpc>
              <a:buFont typeface="+mj-lt"/>
              <a:buNone/>
            </a:pPr>
            <a:r>
              <a:rPr lang="zh-CN" altLang="en-US" sz="28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映射</a:t>
            </a:r>
          </a:p>
        </p:txBody>
      </p:sp>
      <p:sp>
        <p:nvSpPr>
          <p:cNvPr id="92" name="文本框 91"/>
          <p:cNvSpPr txBox="1"/>
          <p:nvPr/>
        </p:nvSpPr>
        <p:spPr>
          <a:xfrm>
            <a:off x="4668520" y="3162935"/>
            <a:ext cx="2465070" cy="398780"/>
          </a:xfrm>
          <a:prstGeom prst="rect">
            <a:avLst/>
          </a:prstGeom>
          <a:noFill/>
        </p:spPr>
        <p:txBody>
          <a:bodyPr wrap="square" rtlCol="0" anchor="t">
            <a:spAutoFit/>
          </a:bodyPr>
          <a:lstStyle/>
          <a:p>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lowcost[heap[i]]</a:t>
            </a:r>
          </a:p>
        </p:txBody>
      </p:sp>
      <p:sp>
        <p:nvSpPr>
          <p:cNvPr id="93" name="上弧形箭头 92"/>
          <p:cNvSpPr/>
          <p:nvPr/>
        </p:nvSpPr>
        <p:spPr>
          <a:xfrm rot="11040000">
            <a:off x="3963670" y="5033010"/>
            <a:ext cx="3350260" cy="733425"/>
          </a:xfrm>
          <a:prstGeom prst="curvedDownArrow">
            <a:avLst/>
          </a:prstGeom>
          <a:solidFill>
            <a:schemeClr val="accent1">
              <a:lumMod val="60000"/>
              <a:lumOff val="40000"/>
            </a:schemeClr>
          </a:solidFill>
          <a:ln w="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94" name="文本框 93"/>
          <p:cNvSpPr txBox="1"/>
          <p:nvPr/>
        </p:nvSpPr>
        <p:spPr>
          <a:xfrm>
            <a:off x="4582160" y="5114290"/>
            <a:ext cx="2637790" cy="398780"/>
          </a:xfrm>
          <a:prstGeom prst="rect">
            <a:avLst/>
          </a:prstGeom>
          <a:noFill/>
        </p:spPr>
        <p:txBody>
          <a:bodyPr wrap="square" rtlCol="0" anchor="t">
            <a:spAutoFit/>
          </a:bodyPr>
          <a:lstStyle/>
          <a:p>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position[heap[i]]=i</a:t>
            </a:r>
          </a:p>
        </p:txBody>
      </p:sp>
      <p:sp>
        <p:nvSpPr>
          <p:cNvPr id="27" name="文本框 26"/>
          <p:cNvSpPr txBox="1"/>
          <p:nvPr/>
        </p:nvSpPr>
        <p:spPr>
          <a:xfrm>
            <a:off x="1462405" y="1929765"/>
            <a:ext cx="7391400" cy="460375"/>
          </a:xfrm>
          <a:prstGeom prst="rect">
            <a:avLst/>
          </a:prstGeom>
          <a:noFill/>
        </p:spPr>
        <p:txBody>
          <a:bodyPr wrap="none" rtlCol="0" anchor="t">
            <a:spAutoFit/>
          </a:bodyPr>
          <a:lstStyle/>
          <a:p>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主要用到三个数组：</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heap[]</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lowcost[]</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position[]</a:t>
            </a:r>
          </a:p>
        </p:txBody>
      </p:sp>
      <p:sp>
        <p:nvSpPr>
          <p:cNvPr id="30" name="文本框 29"/>
          <p:cNvSpPr txBox="1"/>
          <p:nvPr/>
        </p:nvSpPr>
        <p:spPr>
          <a:xfrm>
            <a:off x="4097020" y="5735955"/>
            <a:ext cx="3913505" cy="1014730"/>
          </a:xfrm>
          <a:prstGeom prst="rect">
            <a:avLst/>
          </a:prstGeom>
          <a:noFill/>
        </p:spPr>
        <p:txBody>
          <a:bodyPr wrap="square" rtlCol="0" anchor="t">
            <a:spAutoFit/>
          </a:bodyPr>
          <a:lstStyle/>
          <a:p>
            <a:pPr indent="0" algn="l" fontAlgn="auto">
              <a:lnSpc>
                <a:spcPct val="150000"/>
              </a:lnSpc>
              <a:buFont typeface="+mj-lt"/>
              <a:buNone/>
            </a:pP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position[i]</a:t>
            </a:r>
            <a:r>
              <a:rPr lang="zh-CN" altLang="en-US" sz="20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用于反映射，得到顶点</a:t>
            </a:r>
            <a:r>
              <a:rPr lang="en-US" altLang="zh-CN" sz="20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i</a:t>
            </a:r>
            <a:r>
              <a:rPr lang="zh-CN" altLang="en-US" sz="20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在</a:t>
            </a:r>
            <a:r>
              <a:rPr lang="en-US" altLang="zh-CN" sz="20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heap</a:t>
            </a:r>
            <a:r>
              <a:rPr lang="zh-CN" altLang="en-US" sz="20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数组中的位置</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5" grpId="1" animBg="1"/>
      <p:bldP spid="9" grpId="0"/>
      <p:bldP spid="9" grpId="1"/>
      <p:bldP spid="28" grpId="0"/>
      <p:bldP spid="85" grpId="0"/>
      <p:bldP spid="85" grpId="1"/>
      <p:bldP spid="90" grpId="0" animBg="1"/>
      <p:bldP spid="90" grpId="1" animBg="1"/>
      <p:bldP spid="91" grpId="0"/>
      <p:bldP spid="91" grpId="1"/>
      <p:bldP spid="92" grpId="0"/>
      <p:bldP spid="92" grpId="1"/>
      <p:bldP spid="93" grpId="0" animBg="1"/>
      <p:bldP spid="93" grpId="1" animBg="1"/>
      <p:bldP spid="94" grpId="0"/>
      <p:bldP spid="94"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23845" y="1650365"/>
            <a:ext cx="6466205" cy="94043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4282" y="201211"/>
            <a:ext cx="365633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4</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5" name="日期占位符 14"/>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6" name="灯片编号占位符 15"/>
          <p:cNvSpPr>
            <a:spLocks noGrp="1"/>
          </p:cNvSpPr>
          <p:nvPr>
            <p:ph type="sldNum" sz="quarter" idx="12"/>
          </p:nvPr>
        </p:nvSpPr>
        <p:spPr/>
        <p:txBody>
          <a:bodyPr/>
          <a:lstStyle/>
          <a:p>
            <a:pPr rtl="0"/>
            <a:fld id="{E31375A4-56A4-47D6-9801-1991572033F7}" type="slidenum">
              <a:rPr lang="en-US" smtClean="0"/>
              <a:t>14</a:t>
            </a:fld>
            <a:endParaRPr lang="en-US"/>
          </a:p>
        </p:txBody>
      </p:sp>
      <p:cxnSp>
        <p:nvCxnSpPr>
          <p:cNvPr id="3" name="直接箭头连接符 2"/>
          <p:cNvCxnSpPr/>
          <p:nvPr/>
        </p:nvCxnSpPr>
        <p:spPr>
          <a:xfrm flipV="1">
            <a:off x="9152255" y="1715135"/>
            <a:ext cx="502285" cy="2006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654540" y="1455420"/>
            <a:ext cx="1420495" cy="460375"/>
          </a:xfrm>
          <a:prstGeom prst="rect">
            <a:avLst/>
          </a:prstGeom>
          <a:noFill/>
        </p:spPr>
        <p:txBody>
          <a:bodyPr wrap="square" rtlCol="0">
            <a:spAutoFit/>
          </a:bodyPr>
          <a:lstStyle/>
          <a:p>
            <a:r>
              <a:rPr lang="zh-CN" altLang="en-US" sz="2400" b="1">
                <a:solidFill>
                  <a:srgbClr val="FF0000"/>
                </a:solidFill>
                <a:latin typeface="宋体" panose="02010600030101010101" pitchFamily="2" charset="-122"/>
                <a:ea typeface="宋体" panose="02010600030101010101" pitchFamily="2" charset="-122"/>
              </a:rPr>
              <a:t>初始化</a:t>
            </a:r>
          </a:p>
        </p:txBody>
      </p:sp>
      <p:sp>
        <p:nvSpPr>
          <p:cNvPr id="7" name="文本框 6"/>
          <p:cNvSpPr txBox="1"/>
          <p:nvPr/>
        </p:nvSpPr>
        <p:spPr>
          <a:xfrm>
            <a:off x="2019935" y="979170"/>
            <a:ext cx="10309225" cy="5631180"/>
          </a:xfrm>
          <a:prstGeom prst="rect">
            <a:avLst/>
          </a:prstGeom>
          <a:noFill/>
        </p:spPr>
        <p:txBody>
          <a:bodyPr wrap="square" rtlCol="0" anchor="t">
            <a:spAutoFit/>
          </a:bodyPr>
          <a:lstStyle/>
          <a:p>
            <a:r>
              <a:rPr lang="zh-CN" altLang="en-US" sz="2000">
                <a:solidFill>
                  <a:schemeClr val="tx2"/>
                </a:solidFill>
              </a:rPr>
              <a:t>void prim() </a:t>
            </a:r>
          </a:p>
          <a:p>
            <a:r>
              <a:rPr lang="zh-CN" altLang="en-US" sz="2000">
                <a:solidFill>
                  <a:schemeClr val="tx2"/>
                </a:solidFill>
              </a:rPr>
              <a:t>{</a:t>
            </a:r>
          </a:p>
          <a:p>
            <a:r>
              <a:rPr lang="zh-CN" altLang="en-US" sz="2000">
                <a:solidFill>
                  <a:schemeClr val="tx2"/>
                </a:solidFill>
              </a:rPr>
              <a:t>	for (int i = 1; i &lt;= n; i++) {</a:t>
            </a:r>
          </a:p>
          <a:p>
            <a:r>
              <a:rPr lang="zh-CN" altLang="en-US" sz="2000">
                <a:solidFill>
                  <a:schemeClr val="tx2"/>
                </a:solidFill>
              </a:rPr>
              <a:t>		heap[i] = i; position[i] = i; lowcost[i] = MAXINT;</a:t>
            </a:r>
          </a:p>
          <a:p>
            <a:r>
              <a:rPr lang="zh-CN" altLang="en-US" sz="2000">
                <a:solidFill>
                  <a:schemeClr val="tx2"/>
                </a:solidFill>
              </a:rPr>
              <a:t>	}</a:t>
            </a:r>
          </a:p>
          <a:p>
            <a:r>
              <a:rPr lang="zh-CN" altLang="en-US" sz="2000">
                <a:solidFill>
                  <a:schemeClr val="tx2"/>
                </a:solidFill>
              </a:rPr>
              <a:t>	lowcost[1] = 0;</a:t>
            </a:r>
          </a:p>
          <a:p>
            <a:r>
              <a:rPr lang="zh-CN" altLang="en-US" sz="2000">
                <a:solidFill>
                  <a:schemeClr val="tx2"/>
                </a:solidFill>
              </a:rPr>
              <a:t>	for (int i = 1; i &lt;= n; i++) { //执行n次，保证遍历完每个顶点</a:t>
            </a:r>
          </a:p>
          <a:p>
            <a:r>
              <a:rPr lang="zh-CN" altLang="en-US" sz="2000">
                <a:solidFill>
                  <a:schemeClr val="tx2"/>
                </a:solidFill>
              </a:rPr>
              <a:t>	         int r = delete_min();</a:t>
            </a:r>
            <a:r>
              <a:rPr lang="en-US" altLang="zh-CN" sz="2000">
                <a:solidFill>
                  <a:schemeClr val="tx2"/>
                </a:solidFill>
              </a:rPr>
              <a:t>//</a:t>
            </a:r>
            <a:r>
              <a:rPr lang="zh-CN" altLang="en-US" sz="2000">
                <a:solidFill>
                  <a:schemeClr val="tx2"/>
                </a:solidFill>
              </a:rPr>
              <a:t>得到</a:t>
            </a:r>
            <a:r>
              <a:rPr lang="en-US" altLang="zh-CN" sz="2000">
                <a:solidFill>
                  <a:schemeClr val="tx2"/>
                </a:solidFill>
              </a:rPr>
              <a:t>lowcost</a:t>
            </a:r>
            <a:r>
              <a:rPr lang="zh-CN" altLang="en-US" sz="2000">
                <a:solidFill>
                  <a:schemeClr val="tx2"/>
                </a:solidFill>
              </a:rPr>
              <a:t>数组中值最小的顶点编号 </a:t>
            </a:r>
            <a:r>
              <a:rPr lang="en-US" altLang="zh-CN" sz="2000">
                <a:solidFill>
                  <a:schemeClr val="tx2"/>
                </a:solidFill>
              </a:rPr>
              <a:t>r</a:t>
            </a:r>
            <a:endParaRPr lang="zh-CN" altLang="en-US" sz="2000">
              <a:solidFill>
                <a:schemeClr val="tx2"/>
              </a:solidFill>
            </a:endParaRPr>
          </a:p>
          <a:p>
            <a:r>
              <a:rPr lang="zh-CN" altLang="en-US" sz="2000">
                <a:solidFill>
                  <a:schemeClr val="tx2"/>
                </a:solidFill>
              </a:rPr>
              <a:t>	         if (r &gt; 1)  printf("%d\n", lowcost[r]);</a:t>
            </a:r>
          </a:p>
          <a:p>
            <a:r>
              <a:rPr lang="zh-CN" altLang="en-US" sz="2000">
                <a:solidFill>
                  <a:schemeClr val="tx2"/>
                </a:solidFill>
              </a:rPr>
              <a:t>	         for (int j = p[r] + 1; j &lt;= p[r + 1]; j++) </a:t>
            </a:r>
            <a:r>
              <a:rPr lang="en-US" altLang="zh-CN" sz="2000">
                <a:solidFill>
                  <a:schemeClr val="tx2"/>
                </a:solidFill>
                <a:sym typeface="+mn-ea"/>
              </a:rPr>
              <a:t>//</a:t>
            </a:r>
            <a:r>
              <a:rPr lang="zh-CN" altLang="en-US" sz="2000">
                <a:solidFill>
                  <a:schemeClr val="tx2"/>
                </a:solidFill>
                <a:sym typeface="+mn-ea"/>
              </a:rPr>
              <a:t>找到与 </a:t>
            </a:r>
            <a:r>
              <a:rPr lang="en-US" altLang="zh-CN" sz="2000">
                <a:solidFill>
                  <a:schemeClr val="tx2"/>
                </a:solidFill>
                <a:sym typeface="+mn-ea"/>
              </a:rPr>
              <a:t>r </a:t>
            </a:r>
            <a:r>
              <a:rPr lang="zh-CN" altLang="en-US" sz="2000">
                <a:solidFill>
                  <a:schemeClr val="tx2"/>
                </a:solidFill>
                <a:sym typeface="+mn-ea"/>
              </a:rPr>
              <a:t>顶点相邻的点</a:t>
            </a:r>
            <a:endParaRPr lang="zh-CN" altLang="en-US" sz="2000">
              <a:solidFill>
                <a:schemeClr val="tx2"/>
              </a:solidFill>
            </a:endParaRPr>
          </a:p>
          <a:p>
            <a:r>
              <a:rPr lang="zh-CN" altLang="en-US" sz="2000">
                <a:solidFill>
                  <a:schemeClr val="tx2"/>
                </a:solidFill>
              </a:rPr>
              <a:t>                             {   int b = linkto[j];</a:t>
            </a:r>
          </a:p>
          <a:p>
            <a:r>
              <a:rPr lang="zh-CN" altLang="en-US" sz="2000">
                <a:solidFill>
                  <a:schemeClr val="tx2"/>
                </a:solidFill>
              </a:rPr>
              <a:t>	                if (lowcost[b] &gt; linkcost[j]) </a:t>
            </a:r>
            <a:r>
              <a:rPr lang="en-US" altLang="zh-CN" sz="2000">
                <a:solidFill>
                  <a:schemeClr val="tx2"/>
                </a:solidFill>
                <a:sym typeface="+mn-ea"/>
              </a:rPr>
              <a:t>//</a:t>
            </a:r>
            <a:r>
              <a:rPr lang="zh-CN" altLang="en-US" sz="2000">
                <a:solidFill>
                  <a:schemeClr val="tx2"/>
                </a:solidFill>
                <a:sym typeface="+mn-ea"/>
              </a:rPr>
              <a:t>若相邻点的边的费用</a:t>
            </a:r>
            <a:endParaRPr lang="zh-CN" altLang="en-US" sz="2000">
              <a:solidFill>
                <a:schemeClr val="tx2"/>
              </a:solidFill>
            </a:endParaRPr>
          </a:p>
          <a:p>
            <a:r>
              <a:rPr lang="zh-CN" altLang="en-US" sz="2000">
                <a:solidFill>
                  <a:schemeClr val="tx2"/>
                </a:solidFill>
              </a:rPr>
              <a:t>                                      {  </a:t>
            </a:r>
            <a:r>
              <a:rPr lang="zh-CN" altLang="en-US" sz="2000">
                <a:solidFill>
                  <a:schemeClr val="tx2"/>
                </a:solidFill>
                <a:sym typeface="+mn-ea"/>
              </a:rPr>
              <a:t> lowcost[b] = linkcost[j];</a:t>
            </a:r>
            <a:r>
              <a:rPr lang="en-US" altLang="zh-CN" sz="2000">
                <a:solidFill>
                  <a:schemeClr val="tx2"/>
                </a:solidFill>
                <a:sym typeface="+mn-ea"/>
              </a:rPr>
              <a:t>//</a:t>
            </a:r>
            <a:r>
              <a:rPr lang="zh-CN" altLang="en-US" sz="2000">
                <a:solidFill>
                  <a:schemeClr val="tx2"/>
                </a:solidFill>
                <a:sym typeface="+mn-ea"/>
              </a:rPr>
              <a:t>比</a:t>
            </a:r>
            <a:r>
              <a:rPr lang="en-US" altLang="zh-CN" sz="2000">
                <a:solidFill>
                  <a:schemeClr val="tx2"/>
                </a:solidFill>
                <a:sym typeface="+mn-ea"/>
              </a:rPr>
              <a:t>lowcost</a:t>
            </a:r>
            <a:r>
              <a:rPr lang="zh-CN" altLang="en-US" sz="2000">
                <a:solidFill>
                  <a:schemeClr val="tx2"/>
                </a:solidFill>
                <a:sym typeface="+mn-ea"/>
              </a:rPr>
              <a:t>中存的值更小，更新</a:t>
            </a:r>
            <a:endParaRPr lang="zh-CN" altLang="en-US" sz="2000">
              <a:solidFill>
                <a:schemeClr val="tx2"/>
              </a:solidFill>
            </a:endParaRPr>
          </a:p>
          <a:p>
            <a:r>
              <a:rPr lang="zh-CN" altLang="en-US" sz="2000">
                <a:solidFill>
                  <a:schemeClr val="tx2"/>
                </a:solidFill>
              </a:rPr>
              <a:t>	                  	       if (position[b] &gt; 0)   decrease_value(position[b]);</a:t>
            </a:r>
            <a:r>
              <a:rPr lang="en-US" altLang="zh-CN" sz="2000">
                <a:solidFill>
                  <a:schemeClr val="tx2"/>
                </a:solidFill>
              </a:rPr>
              <a:t>//</a:t>
            </a:r>
            <a:r>
              <a:rPr lang="zh-CN" altLang="en-US" sz="2000">
                <a:solidFill>
                  <a:schemeClr val="tx2"/>
                </a:solidFill>
              </a:rPr>
              <a:t>二叉堆操作</a:t>
            </a:r>
          </a:p>
          <a:p>
            <a:r>
              <a:rPr lang="zh-CN" altLang="en-US" sz="2000">
                <a:solidFill>
                  <a:schemeClr val="tx2"/>
                </a:solidFill>
              </a:rPr>
              <a:t>		  }</a:t>
            </a:r>
          </a:p>
          <a:p>
            <a:r>
              <a:rPr lang="zh-CN" altLang="en-US" sz="2000">
                <a:solidFill>
                  <a:schemeClr val="tx2"/>
                </a:solidFill>
              </a:rPr>
              <a:t>	            }</a:t>
            </a:r>
          </a:p>
          <a:p>
            <a:r>
              <a:rPr lang="zh-CN" altLang="en-US" sz="2000">
                <a:solidFill>
                  <a:schemeClr val="tx2"/>
                </a:solidFill>
              </a:rPr>
              <a:t>	}</a:t>
            </a:r>
          </a:p>
          <a:p>
            <a:r>
              <a:rPr lang="zh-CN" altLang="en-US" sz="2000">
                <a:solidFill>
                  <a:schemeClr val="tx2"/>
                </a:solidFill>
              </a:rPr>
              <a:t>}</a:t>
            </a:r>
          </a:p>
        </p:txBody>
      </p:sp>
      <p:sp>
        <p:nvSpPr>
          <p:cNvPr id="9" name="文本框 8"/>
          <p:cNvSpPr txBox="1"/>
          <p:nvPr/>
        </p:nvSpPr>
        <p:spPr>
          <a:xfrm>
            <a:off x="270510" y="3473450"/>
            <a:ext cx="1918970" cy="737235"/>
          </a:xfrm>
          <a:prstGeom prst="rect">
            <a:avLst/>
          </a:prstGeom>
          <a:noFill/>
        </p:spPr>
        <p:txBody>
          <a:bodyPr wrap="none" rtlCol="0" anchor="t">
            <a:spAutoFit/>
          </a:bodyPr>
          <a:lstStyle/>
          <a:p>
            <a:pPr indent="0" algn="l" fontAlgn="auto">
              <a:lnSpc>
                <a:spcPct val="150000"/>
              </a:lnSpc>
              <a:buFont typeface="+mj-lt"/>
              <a:buNone/>
            </a:pPr>
            <a:r>
              <a:rPr lang="zh-CN" altLang="en-US" sz="28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主要代码</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834005" y="2680970"/>
            <a:ext cx="1854835" cy="2908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4282" y="201211"/>
            <a:ext cx="365633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4</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5" name="日期占位符 14"/>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6" name="灯片编号占位符 15"/>
          <p:cNvSpPr>
            <a:spLocks noGrp="1"/>
          </p:cNvSpPr>
          <p:nvPr>
            <p:ph type="sldNum" sz="quarter" idx="12"/>
          </p:nvPr>
        </p:nvSpPr>
        <p:spPr/>
        <p:txBody>
          <a:bodyPr/>
          <a:lstStyle/>
          <a:p>
            <a:pPr rtl="0"/>
            <a:fld id="{E31375A4-56A4-47D6-9801-1991572033F7}" type="slidenum">
              <a:rPr lang="en-US" smtClean="0"/>
              <a:t>15</a:t>
            </a:fld>
            <a:endParaRPr lang="en-US"/>
          </a:p>
        </p:txBody>
      </p:sp>
      <p:sp>
        <p:nvSpPr>
          <p:cNvPr id="8" name="文本框 7"/>
          <p:cNvSpPr txBox="1"/>
          <p:nvPr/>
        </p:nvSpPr>
        <p:spPr>
          <a:xfrm>
            <a:off x="1945640" y="1078865"/>
            <a:ext cx="10309225" cy="5631180"/>
          </a:xfrm>
          <a:prstGeom prst="rect">
            <a:avLst/>
          </a:prstGeom>
          <a:noFill/>
        </p:spPr>
        <p:txBody>
          <a:bodyPr wrap="square" rtlCol="0" anchor="t">
            <a:spAutoFit/>
          </a:bodyPr>
          <a:lstStyle/>
          <a:p>
            <a:r>
              <a:rPr lang="zh-CN" altLang="en-US" sz="2000">
                <a:solidFill>
                  <a:schemeClr val="tx2"/>
                </a:solidFill>
              </a:rPr>
              <a:t>void prim() </a:t>
            </a:r>
          </a:p>
          <a:p>
            <a:r>
              <a:rPr lang="zh-CN" altLang="en-US" sz="2000">
                <a:solidFill>
                  <a:schemeClr val="tx2"/>
                </a:solidFill>
              </a:rPr>
              <a:t>{</a:t>
            </a:r>
          </a:p>
          <a:p>
            <a:r>
              <a:rPr lang="zh-CN" altLang="en-US" sz="2000">
                <a:solidFill>
                  <a:schemeClr val="tx2"/>
                </a:solidFill>
              </a:rPr>
              <a:t>	for (int i = 1; i &lt;= n; i++) {</a:t>
            </a:r>
          </a:p>
          <a:p>
            <a:r>
              <a:rPr lang="zh-CN" altLang="en-US" sz="2000">
                <a:solidFill>
                  <a:schemeClr val="tx2"/>
                </a:solidFill>
              </a:rPr>
              <a:t>		heap[i] = i; position[i] = i; lowcost[i] = MAXINT;</a:t>
            </a:r>
          </a:p>
          <a:p>
            <a:r>
              <a:rPr lang="zh-CN" altLang="en-US" sz="2000">
                <a:solidFill>
                  <a:schemeClr val="tx2"/>
                </a:solidFill>
              </a:rPr>
              <a:t>	}</a:t>
            </a:r>
          </a:p>
          <a:p>
            <a:r>
              <a:rPr lang="zh-CN" altLang="en-US" sz="2000">
                <a:solidFill>
                  <a:schemeClr val="tx2"/>
                </a:solidFill>
              </a:rPr>
              <a:t>	lowcost[1] = 0;</a:t>
            </a:r>
          </a:p>
          <a:p>
            <a:r>
              <a:rPr lang="zh-CN" altLang="en-US" sz="2000">
                <a:solidFill>
                  <a:schemeClr val="tx2"/>
                </a:solidFill>
              </a:rPr>
              <a:t>	for (int i = 1; i &lt;= n; i++) { //执行n次，保证遍历完每个顶点</a:t>
            </a:r>
          </a:p>
          <a:p>
            <a:r>
              <a:rPr lang="zh-CN" altLang="en-US" sz="2000">
                <a:solidFill>
                  <a:schemeClr val="tx2"/>
                </a:solidFill>
              </a:rPr>
              <a:t>	         int r = delete_min();</a:t>
            </a:r>
            <a:r>
              <a:rPr lang="en-US" altLang="zh-CN" sz="2000">
                <a:solidFill>
                  <a:schemeClr val="tx2"/>
                </a:solidFill>
              </a:rPr>
              <a:t>//</a:t>
            </a:r>
            <a:r>
              <a:rPr lang="zh-CN" altLang="en-US" sz="2000">
                <a:solidFill>
                  <a:schemeClr val="tx2"/>
                </a:solidFill>
              </a:rPr>
              <a:t>得到</a:t>
            </a:r>
            <a:r>
              <a:rPr lang="en-US" altLang="zh-CN" sz="2000">
                <a:solidFill>
                  <a:schemeClr val="tx2"/>
                </a:solidFill>
              </a:rPr>
              <a:t>lowcost</a:t>
            </a:r>
            <a:r>
              <a:rPr lang="zh-CN" altLang="en-US" sz="2000">
                <a:solidFill>
                  <a:schemeClr val="tx2"/>
                </a:solidFill>
              </a:rPr>
              <a:t>数组中值最小的顶点编号 </a:t>
            </a:r>
            <a:r>
              <a:rPr lang="en-US" altLang="zh-CN" sz="2000">
                <a:solidFill>
                  <a:schemeClr val="tx2"/>
                </a:solidFill>
              </a:rPr>
              <a:t>r</a:t>
            </a:r>
            <a:endParaRPr lang="zh-CN" altLang="en-US" sz="2000">
              <a:solidFill>
                <a:schemeClr val="tx2"/>
              </a:solidFill>
            </a:endParaRPr>
          </a:p>
          <a:p>
            <a:r>
              <a:rPr lang="zh-CN" altLang="en-US" sz="2000">
                <a:solidFill>
                  <a:schemeClr val="tx2"/>
                </a:solidFill>
              </a:rPr>
              <a:t>	         if (r &gt; 1)  printf("%d\n", lowcost[r]);</a:t>
            </a:r>
          </a:p>
          <a:p>
            <a:r>
              <a:rPr lang="zh-CN" altLang="en-US" sz="2000">
                <a:solidFill>
                  <a:schemeClr val="tx2"/>
                </a:solidFill>
              </a:rPr>
              <a:t>	         for (int j = p[r] + 1; j &lt;= p[r + 1]; j++) </a:t>
            </a:r>
            <a:r>
              <a:rPr lang="en-US" altLang="zh-CN" sz="2000">
                <a:solidFill>
                  <a:schemeClr val="tx2"/>
                </a:solidFill>
                <a:sym typeface="+mn-ea"/>
              </a:rPr>
              <a:t>//</a:t>
            </a:r>
            <a:r>
              <a:rPr lang="zh-CN" altLang="en-US" sz="2000">
                <a:solidFill>
                  <a:schemeClr val="tx2"/>
                </a:solidFill>
                <a:sym typeface="+mn-ea"/>
              </a:rPr>
              <a:t>找到与 </a:t>
            </a:r>
            <a:r>
              <a:rPr lang="en-US" altLang="zh-CN" sz="2000">
                <a:solidFill>
                  <a:schemeClr val="tx2"/>
                </a:solidFill>
                <a:sym typeface="+mn-ea"/>
              </a:rPr>
              <a:t>r </a:t>
            </a:r>
            <a:r>
              <a:rPr lang="zh-CN" altLang="en-US" sz="2000">
                <a:solidFill>
                  <a:schemeClr val="tx2"/>
                </a:solidFill>
                <a:sym typeface="+mn-ea"/>
              </a:rPr>
              <a:t>顶点相邻的点</a:t>
            </a:r>
            <a:endParaRPr lang="zh-CN" altLang="en-US" sz="2000">
              <a:solidFill>
                <a:schemeClr val="tx2"/>
              </a:solidFill>
            </a:endParaRPr>
          </a:p>
          <a:p>
            <a:r>
              <a:rPr lang="zh-CN" altLang="en-US" sz="2000">
                <a:solidFill>
                  <a:schemeClr val="tx2"/>
                </a:solidFill>
              </a:rPr>
              <a:t>                             {   int b = linkto[j];</a:t>
            </a:r>
          </a:p>
          <a:p>
            <a:r>
              <a:rPr lang="zh-CN" altLang="en-US" sz="2000">
                <a:solidFill>
                  <a:schemeClr val="tx2"/>
                </a:solidFill>
              </a:rPr>
              <a:t>	                if (lowcost[b] &gt; linkcost[j]) </a:t>
            </a:r>
            <a:r>
              <a:rPr lang="en-US" altLang="zh-CN" sz="2000">
                <a:solidFill>
                  <a:schemeClr val="tx2"/>
                </a:solidFill>
                <a:sym typeface="+mn-ea"/>
              </a:rPr>
              <a:t>//</a:t>
            </a:r>
            <a:r>
              <a:rPr lang="zh-CN" altLang="en-US" sz="2000">
                <a:solidFill>
                  <a:schemeClr val="tx2"/>
                </a:solidFill>
                <a:sym typeface="+mn-ea"/>
              </a:rPr>
              <a:t>若相邻点的边的费用</a:t>
            </a:r>
            <a:endParaRPr lang="zh-CN" altLang="en-US" sz="2000">
              <a:solidFill>
                <a:schemeClr val="tx2"/>
              </a:solidFill>
            </a:endParaRPr>
          </a:p>
          <a:p>
            <a:r>
              <a:rPr lang="zh-CN" altLang="en-US" sz="2000">
                <a:solidFill>
                  <a:schemeClr val="tx2"/>
                </a:solidFill>
              </a:rPr>
              <a:t>                                      {  </a:t>
            </a:r>
            <a:r>
              <a:rPr lang="zh-CN" altLang="en-US" sz="2000">
                <a:solidFill>
                  <a:schemeClr val="tx2"/>
                </a:solidFill>
                <a:sym typeface="+mn-ea"/>
              </a:rPr>
              <a:t> lowcost[b] = linkcost[j];</a:t>
            </a:r>
            <a:r>
              <a:rPr lang="en-US" altLang="zh-CN" sz="2000">
                <a:solidFill>
                  <a:schemeClr val="tx2"/>
                </a:solidFill>
                <a:sym typeface="+mn-ea"/>
              </a:rPr>
              <a:t>//</a:t>
            </a:r>
            <a:r>
              <a:rPr lang="zh-CN" altLang="en-US" sz="2000">
                <a:solidFill>
                  <a:schemeClr val="tx2"/>
                </a:solidFill>
                <a:sym typeface="+mn-ea"/>
              </a:rPr>
              <a:t>比</a:t>
            </a:r>
            <a:r>
              <a:rPr lang="en-US" altLang="zh-CN" sz="2000">
                <a:solidFill>
                  <a:schemeClr val="tx2"/>
                </a:solidFill>
                <a:sym typeface="+mn-ea"/>
              </a:rPr>
              <a:t>lowcost</a:t>
            </a:r>
            <a:r>
              <a:rPr lang="zh-CN" altLang="en-US" sz="2000">
                <a:solidFill>
                  <a:schemeClr val="tx2"/>
                </a:solidFill>
                <a:sym typeface="+mn-ea"/>
              </a:rPr>
              <a:t>中存的值更小，更新</a:t>
            </a:r>
            <a:endParaRPr lang="zh-CN" altLang="en-US" sz="2000">
              <a:solidFill>
                <a:schemeClr val="tx2"/>
              </a:solidFill>
            </a:endParaRPr>
          </a:p>
          <a:p>
            <a:r>
              <a:rPr lang="zh-CN" altLang="en-US" sz="2000">
                <a:solidFill>
                  <a:schemeClr val="tx2"/>
                </a:solidFill>
              </a:rPr>
              <a:t>	                  	       if (position[b] &gt; 0)   decrease_value(position[b]);</a:t>
            </a:r>
            <a:r>
              <a:rPr lang="en-US" altLang="zh-CN" sz="2000">
                <a:solidFill>
                  <a:schemeClr val="tx2"/>
                </a:solidFill>
              </a:rPr>
              <a:t>//</a:t>
            </a:r>
            <a:r>
              <a:rPr lang="zh-CN" altLang="en-US" sz="2000">
                <a:solidFill>
                  <a:schemeClr val="tx2"/>
                </a:solidFill>
              </a:rPr>
              <a:t>二叉堆操作</a:t>
            </a:r>
          </a:p>
          <a:p>
            <a:r>
              <a:rPr lang="zh-CN" altLang="en-US" sz="2000">
                <a:solidFill>
                  <a:schemeClr val="tx2"/>
                </a:solidFill>
              </a:rPr>
              <a:t>		  }</a:t>
            </a:r>
          </a:p>
          <a:p>
            <a:r>
              <a:rPr lang="zh-CN" altLang="en-US" sz="2000">
                <a:solidFill>
                  <a:schemeClr val="tx2"/>
                </a:solidFill>
              </a:rPr>
              <a:t>	            }</a:t>
            </a:r>
          </a:p>
          <a:p>
            <a:r>
              <a:rPr lang="zh-CN" altLang="en-US" sz="2000">
                <a:solidFill>
                  <a:schemeClr val="tx2"/>
                </a:solidFill>
              </a:rPr>
              <a:t>	</a:t>
            </a:r>
            <a:r>
              <a:rPr lang="zh-CN" altLang="en-US" sz="2000">
                <a:solidFill>
                  <a:schemeClr val="bg2"/>
                </a:solidFill>
              </a:rPr>
              <a:t>}</a:t>
            </a:r>
          </a:p>
          <a:p>
            <a:r>
              <a:rPr lang="zh-CN" altLang="en-US" sz="2000">
                <a:solidFill>
                  <a:schemeClr val="tx2"/>
                </a:solidFill>
              </a:rPr>
              <a:t>}</a:t>
            </a:r>
          </a:p>
        </p:txBody>
      </p:sp>
      <p:sp>
        <p:nvSpPr>
          <p:cNvPr id="22" name="文本框 21"/>
          <p:cNvSpPr txBox="1"/>
          <p:nvPr/>
        </p:nvSpPr>
        <p:spPr>
          <a:xfrm>
            <a:off x="270510" y="3473450"/>
            <a:ext cx="1918970" cy="737235"/>
          </a:xfrm>
          <a:prstGeom prst="rect">
            <a:avLst/>
          </a:prstGeom>
          <a:noFill/>
        </p:spPr>
        <p:txBody>
          <a:bodyPr wrap="none" rtlCol="0" anchor="t">
            <a:spAutoFit/>
          </a:bodyPr>
          <a:lstStyle/>
          <a:p>
            <a:pPr indent="0" algn="l" fontAlgn="auto">
              <a:lnSpc>
                <a:spcPct val="150000"/>
              </a:lnSpc>
              <a:buFont typeface="+mj-lt"/>
              <a:buNone/>
            </a:pPr>
            <a:r>
              <a:rPr lang="zh-CN" altLang="en-US" sz="28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主要代码</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p>
        </p:txBody>
      </p:sp>
      <p:cxnSp>
        <p:nvCxnSpPr>
          <p:cNvPr id="9" name="直接箭头连接符 8"/>
          <p:cNvCxnSpPr>
            <a:endCxn id="10" idx="1"/>
          </p:cNvCxnSpPr>
          <p:nvPr/>
        </p:nvCxnSpPr>
        <p:spPr>
          <a:xfrm flipV="1">
            <a:off x="4636135" y="2635885"/>
            <a:ext cx="822960" cy="1905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459095" y="2405380"/>
            <a:ext cx="3042285" cy="460375"/>
          </a:xfrm>
          <a:prstGeom prst="rect">
            <a:avLst/>
          </a:prstGeom>
          <a:noFill/>
        </p:spPr>
        <p:txBody>
          <a:bodyPr wrap="square" rtlCol="0">
            <a:spAutoFit/>
          </a:bodyPr>
          <a:lstStyle/>
          <a:p>
            <a:r>
              <a:rPr lang="zh-CN" altLang="en-US" sz="2400" b="1">
                <a:solidFill>
                  <a:srgbClr val="FF0000"/>
                </a:solidFill>
                <a:latin typeface="宋体" panose="02010600030101010101" pitchFamily="2" charset="-122"/>
                <a:ea typeface="宋体" panose="02010600030101010101" pitchFamily="2" charset="-122"/>
              </a:rPr>
              <a:t>最开始选择顶点</a:t>
            </a:r>
            <a:r>
              <a:rPr lang="en-US" altLang="zh-CN" sz="2400" b="1">
                <a:solidFill>
                  <a:srgbClr val="FF0000"/>
                </a:solidFill>
                <a:latin typeface="宋体" panose="02010600030101010101" pitchFamily="2" charset="-122"/>
                <a:ea typeface="宋体" panose="02010600030101010101" pitchFamily="2" charset="-122"/>
              </a:rPr>
              <a:t>1</a:t>
            </a:r>
          </a:p>
        </p:txBody>
      </p:sp>
      <p:cxnSp>
        <p:nvCxnSpPr>
          <p:cNvPr id="2" name="直接箭头连接符 1"/>
          <p:cNvCxnSpPr>
            <a:endCxn id="3" idx="1"/>
          </p:cNvCxnSpPr>
          <p:nvPr/>
        </p:nvCxnSpPr>
        <p:spPr>
          <a:xfrm flipV="1">
            <a:off x="4646930" y="2635885"/>
            <a:ext cx="822960" cy="1905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5469890" y="2405380"/>
            <a:ext cx="3042285" cy="460375"/>
          </a:xfrm>
          <a:prstGeom prst="rect">
            <a:avLst/>
          </a:prstGeom>
          <a:noFill/>
        </p:spPr>
        <p:txBody>
          <a:bodyPr wrap="square" rtlCol="0">
            <a:spAutoFit/>
          </a:bodyPr>
          <a:lstStyle/>
          <a:p>
            <a:r>
              <a:rPr lang="zh-CN" altLang="en-US" sz="2400" b="1">
                <a:solidFill>
                  <a:srgbClr val="FF0000"/>
                </a:solidFill>
                <a:latin typeface="宋体" panose="02010600030101010101" pitchFamily="2" charset="-122"/>
                <a:ea typeface="宋体" panose="02010600030101010101" pitchFamily="2" charset="-122"/>
              </a:rPr>
              <a:t>最开始选择顶点</a:t>
            </a:r>
            <a:r>
              <a:rPr lang="en-US" altLang="zh-CN" sz="2400" b="1">
                <a:solidFill>
                  <a:srgbClr val="FF0000"/>
                </a:solidFill>
                <a:latin typeface="宋体" panose="02010600030101010101" pitchFamily="2" charset="-122"/>
                <a:ea typeface="宋体" panose="02010600030101010101" pitchFamily="2" charset="-122"/>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55900" y="2945765"/>
            <a:ext cx="9286875" cy="34118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4282" y="201211"/>
            <a:ext cx="365633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4</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5" name="日期占位符 14"/>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6" name="灯片编号占位符 15"/>
          <p:cNvSpPr>
            <a:spLocks noGrp="1"/>
          </p:cNvSpPr>
          <p:nvPr>
            <p:ph type="sldNum" sz="quarter" idx="12"/>
          </p:nvPr>
        </p:nvSpPr>
        <p:spPr/>
        <p:txBody>
          <a:bodyPr/>
          <a:lstStyle/>
          <a:p>
            <a:pPr rtl="0"/>
            <a:fld id="{E31375A4-56A4-47D6-9801-1991572033F7}" type="slidenum">
              <a:rPr lang="en-US" smtClean="0"/>
              <a:t>16</a:t>
            </a:fld>
            <a:endParaRPr lang="en-US"/>
          </a:p>
        </p:txBody>
      </p:sp>
      <p:sp>
        <p:nvSpPr>
          <p:cNvPr id="8" name="文本框 7"/>
          <p:cNvSpPr txBox="1"/>
          <p:nvPr/>
        </p:nvSpPr>
        <p:spPr>
          <a:xfrm>
            <a:off x="1945640" y="1078865"/>
            <a:ext cx="10309225" cy="5631180"/>
          </a:xfrm>
          <a:prstGeom prst="rect">
            <a:avLst/>
          </a:prstGeom>
          <a:noFill/>
        </p:spPr>
        <p:txBody>
          <a:bodyPr wrap="square" rtlCol="0" anchor="t">
            <a:spAutoFit/>
          </a:bodyPr>
          <a:lstStyle/>
          <a:p>
            <a:r>
              <a:rPr lang="zh-CN" altLang="en-US" sz="2000">
                <a:solidFill>
                  <a:schemeClr val="tx2"/>
                </a:solidFill>
              </a:rPr>
              <a:t>void prim() </a:t>
            </a:r>
          </a:p>
          <a:p>
            <a:r>
              <a:rPr lang="zh-CN" altLang="en-US" sz="2000">
                <a:solidFill>
                  <a:schemeClr val="tx2"/>
                </a:solidFill>
              </a:rPr>
              <a:t>{</a:t>
            </a:r>
          </a:p>
          <a:p>
            <a:r>
              <a:rPr lang="zh-CN" altLang="en-US" sz="2000">
                <a:solidFill>
                  <a:schemeClr val="tx2"/>
                </a:solidFill>
              </a:rPr>
              <a:t>	for (int i = 1; i &lt;= n; i++) {</a:t>
            </a:r>
          </a:p>
          <a:p>
            <a:r>
              <a:rPr lang="zh-CN" altLang="en-US" sz="2000">
                <a:solidFill>
                  <a:schemeClr val="tx2"/>
                </a:solidFill>
              </a:rPr>
              <a:t>		heap[i] = i; position[i] = i; lowcost[i] = MAXINT;</a:t>
            </a:r>
          </a:p>
          <a:p>
            <a:r>
              <a:rPr lang="zh-CN" altLang="en-US" sz="2000">
                <a:solidFill>
                  <a:schemeClr val="tx2"/>
                </a:solidFill>
              </a:rPr>
              <a:t>	}</a:t>
            </a:r>
          </a:p>
          <a:p>
            <a:r>
              <a:rPr lang="zh-CN" altLang="en-US" sz="2000">
                <a:solidFill>
                  <a:schemeClr val="tx2"/>
                </a:solidFill>
              </a:rPr>
              <a:t>	lowcost[1] = 0;</a:t>
            </a:r>
          </a:p>
          <a:p>
            <a:r>
              <a:rPr lang="zh-CN" altLang="en-US" sz="2000">
                <a:solidFill>
                  <a:schemeClr val="tx2"/>
                </a:solidFill>
              </a:rPr>
              <a:t>	for (int i = 1; i &lt;= n; i++) { </a:t>
            </a:r>
          </a:p>
          <a:p>
            <a:r>
              <a:rPr lang="zh-CN" altLang="en-US" sz="2000">
                <a:solidFill>
                  <a:schemeClr val="tx2"/>
                </a:solidFill>
              </a:rPr>
              <a:t>	         int r = delete_min(); </a:t>
            </a:r>
            <a:r>
              <a:rPr lang="en-US" altLang="zh-CN" sz="2000">
                <a:solidFill>
                  <a:schemeClr val="tx2"/>
                </a:solidFill>
              </a:rPr>
              <a:t>//</a:t>
            </a:r>
            <a:r>
              <a:rPr lang="zh-CN" altLang="en-US" sz="2000">
                <a:solidFill>
                  <a:schemeClr val="tx2"/>
                </a:solidFill>
              </a:rPr>
              <a:t>得到</a:t>
            </a:r>
            <a:r>
              <a:rPr lang="en-US" altLang="zh-CN" sz="2000">
                <a:solidFill>
                  <a:schemeClr val="tx2"/>
                </a:solidFill>
              </a:rPr>
              <a:t>lowcost</a:t>
            </a:r>
            <a:r>
              <a:rPr lang="zh-CN" altLang="en-US" sz="2000">
                <a:solidFill>
                  <a:schemeClr val="tx2"/>
                </a:solidFill>
              </a:rPr>
              <a:t>数组中值最小的顶点编号 </a:t>
            </a:r>
            <a:r>
              <a:rPr lang="en-US" altLang="zh-CN" sz="2000">
                <a:solidFill>
                  <a:schemeClr val="tx2"/>
                </a:solidFill>
              </a:rPr>
              <a:t>r</a:t>
            </a:r>
            <a:endParaRPr lang="zh-CN" altLang="en-US" sz="2000">
              <a:solidFill>
                <a:schemeClr val="tx2"/>
              </a:solidFill>
            </a:endParaRPr>
          </a:p>
          <a:p>
            <a:r>
              <a:rPr lang="zh-CN" altLang="en-US" sz="2000">
                <a:solidFill>
                  <a:schemeClr val="tx2"/>
                </a:solidFill>
              </a:rPr>
              <a:t>	         if (r &gt; 1)  printf("%d\n", lowcost[r]);</a:t>
            </a:r>
          </a:p>
          <a:p>
            <a:r>
              <a:rPr lang="zh-CN" altLang="en-US" sz="2000">
                <a:solidFill>
                  <a:schemeClr val="tx2"/>
                </a:solidFill>
              </a:rPr>
              <a:t>	         for (int j = p[r] + 1; j &lt;= p[r + 1]; j++) </a:t>
            </a:r>
            <a:r>
              <a:rPr lang="en-US" altLang="zh-CN" sz="2000">
                <a:solidFill>
                  <a:schemeClr val="tx2"/>
                </a:solidFill>
                <a:sym typeface="+mn-ea"/>
              </a:rPr>
              <a:t>//</a:t>
            </a:r>
            <a:r>
              <a:rPr lang="zh-CN" altLang="en-US" sz="2000">
                <a:solidFill>
                  <a:schemeClr val="tx2"/>
                </a:solidFill>
                <a:sym typeface="+mn-ea"/>
              </a:rPr>
              <a:t>遍历与 </a:t>
            </a:r>
            <a:r>
              <a:rPr lang="en-US" altLang="zh-CN" sz="2000">
                <a:solidFill>
                  <a:schemeClr val="tx2"/>
                </a:solidFill>
                <a:sym typeface="+mn-ea"/>
              </a:rPr>
              <a:t>r </a:t>
            </a:r>
            <a:r>
              <a:rPr lang="zh-CN" altLang="en-US" sz="2000">
                <a:solidFill>
                  <a:schemeClr val="tx2"/>
                </a:solidFill>
                <a:sym typeface="+mn-ea"/>
              </a:rPr>
              <a:t>顶点相邻的点</a:t>
            </a:r>
            <a:endParaRPr lang="zh-CN" altLang="en-US" sz="2000">
              <a:solidFill>
                <a:schemeClr val="tx2"/>
              </a:solidFill>
            </a:endParaRPr>
          </a:p>
          <a:p>
            <a:r>
              <a:rPr lang="zh-CN" altLang="en-US" sz="2000">
                <a:solidFill>
                  <a:schemeClr val="tx2"/>
                </a:solidFill>
              </a:rPr>
              <a:t>                             {   int b = linkto[j];</a:t>
            </a:r>
          </a:p>
          <a:p>
            <a:r>
              <a:rPr lang="zh-CN" altLang="en-US" sz="2000">
                <a:solidFill>
                  <a:schemeClr val="tx2"/>
                </a:solidFill>
              </a:rPr>
              <a:t>	                if (lowcost[b] &gt; linkcost[j]) </a:t>
            </a:r>
            <a:r>
              <a:rPr lang="en-US" altLang="zh-CN" sz="2000">
                <a:solidFill>
                  <a:schemeClr val="tx2"/>
                </a:solidFill>
                <a:sym typeface="+mn-ea"/>
              </a:rPr>
              <a:t>//</a:t>
            </a:r>
            <a:r>
              <a:rPr lang="zh-CN" altLang="en-US" sz="2000">
                <a:solidFill>
                  <a:schemeClr val="tx2"/>
                </a:solidFill>
                <a:sym typeface="+mn-ea"/>
              </a:rPr>
              <a:t>更新</a:t>
            </a:r>
            <a:endParaRPr lang="zh-CN" altLang="en-US" sz="2000">
              <a:solidFill>
                <a:schemeClr val="tx2"/>
              </a:solidFill>
            </a:endParaRPr>
          </a:p>
          <a:p>
            <a:r>
              <a:rPr lang="zh-CN" altLang="en-US" sz="2000">
                <a:solidFill>
                  <a:schemeClr val="tx2"/>
                </a:solidFill>
              </a:rPr>
              <a:t>                                      {  </a:t>
            </a:r>
            <a:r>
              <a:rPr lang="zh-CN" altLang="en-US" sz="2000">
                <a:solidFill>
                  <a:schemeClr val="tx2"/>
                </a:solidFill>
                <a:sym typeface="+mn-ea"/>
              </a:rPr>
              <a:t> lowcost[b] = linkcost[j];</a:t>
            </a:r>
            <a:endParaRPr lang="zh-CN" altLang="en-US" sz="2000">
              <a:solidFill>
                <a:schemeClr val="tx2"/>
              </a:solidFill>
            </a:endParaRPr>
          </a:p>
          <a:p>
            <a:r>
              <a:rPr lang="zh-CN" altLang="en-US" sz="2000">
                <a:solidFill>
                  <a:schemeClr val="tx2"/>
                </a:solidFill>
              </a:rPr>
              <a:t>	                  	       if (position[b] &gt; 0)   decrease_value(position[b]);</a:t>
            </a:r>
            <a:r>
              <a:rPr lang="en-US" altLang="zh-CN" sz="2000">
                <a:solidFill>
                  <a:schemeClr val="tx2"/>
                </a:solidFill>
              </a:rPr>
              <a:t>//</a:t>
            </a:r>
            <a:r>
              <a:rPr lang="zh-CN" altLang="en-US" sz="2000">
                <a:solidFill>
                  <a:schemeClr val="tx2"/>
                </a:solidFill>
              </a:rPr>
              <a:t>二叉堆操作</a:t>
            </a:r>
          </a:p>
          <a:p>
            <a:r>
              <a:rPr lang="zh-CN" altLang="en-US" sz="2000">
                <a:solidFill>
                  <a:schemeClr val="tx2"/>
                </a:solidFill>
              </a:rPr>
              <a:t>		  }</a:t>
            </a:r>
          </a:p>
          <a:p>
            <a:r>
              <a:rPr lang="zh-CN" altLang="en-US" sz="2000">
                <a:solidFill>
                  <a:schemeClr val="tx2"/>
                </a:solidFill>
              </a:rPr>
              <a:t>	            }</a:t>
            </a:r>
          </a:p>
          <a:p>
            <a:r>
              <a:rPr lang="zh-CN" altLang="en-US" sz="2000">
                <a:solidFill>
                  <a:schemeClr val="tx2"/>
                </a:solidFill>
              </a:rPr>
              <a:t>	}</a:t>
            </a:r>
          </a:p>
          <a:p>
            <a:r>
              <a:rPr lang="zh-CN" altLang="en-US" sz="2000">
                <a:solidFill>
                  <a:schemeClr val="tx2"/>
                </a:solidFill>
              </a:rPr>
              <a:t>}</a:t>
            </a:r>
          </a:p>
        </p:txBody>
      </p:sp>
      <p:sp>
        <p:nvSpPr>
          <p:cNvPr id="22" name="文本框 21"/>
          <p:cNvSpPr txBox="1"/>
          <p:nvPr/>
        </p:nvSpPr>
        <p:spPr>
          <a:xfrm>
            <a:off x="270510" y="3473450"/>
            <a:ext cx="1918970" cy="737235"/>
          </a:xfrm>
          <a:prstGeom prst="rect">
            <a:avLst/>
          </a:prstGeom>
          <a:noFill/>
        </p:spPr>
        <p:txBody>
          <a:bodyPr wrap="none" rtlCol="0" anchor="t">
            <a:spAutoFit/>
          </a:bodyPr>
          <a:lstStyle/>
          <a:p>
            <a:pPr indent="0" algn="l" fontAlgn="auto">
              <a:lnSpc>
                <a:spcPct val="150000"/>
              </a:lnSpc>
              <a:buFont typeface="+mj-lt"/>
              <a:buNone/>
            </a:pPr>
            <a:r>
              <a:rPr lang="zh-CN" altLang="en-US" sz="28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主要代码</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p>
        </p:txBody>
      </p:sp>
      <p:cxnSp>
        <p:nvCxnSpPr>
          <p:cNvPr id="9" name="直接箭头连接符 8"/>
          <p:cNvCxnSpPr/>
          <p:nvPr/>
        </p:nvCxnSpPr>
        <p:spPr>
          <a:xfrm flipV="1">
            <a:off x="7953375" y="2823845"/>
            <a:ext cx="644525" cy="31178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670925" y="2421255"/>
            <a:ext cx="3042285" cy="460375"/>
          </a:xfrm>
          <a:prstGeom prst="rect">
            <a:avLst/>
          </a:prstGeom>
          <a:noFill/>
        </p:spPr>
        <p:txBody>
          <a:bodyPr wrap="square" rtlCol="0">
            <a:spAutoFit/>
          </a:bodyPr>
          <a:lstStyle/>
          <a:p>
            <a:r>
              <a:rPr lang="zh-CN" altLang="en-US" sz="2400" b="1">
                <a:solidFill>
                  <a:srgbClr val="FF0000"/>
                </a:solidFill>
                <a:latin typeface="宋体" panose="02010600030101010101" pitchFamily="2" charset="-122"/>
                <a:ea typeface="宋体" panose="02010600030101010101" pitchFamily="2" charset="-122"/>
              </a:rPr>
              <a:t>开始选择遍历和更新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63525" y="2000250"/>
            <a:ext cx="6697980" cy="420433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6" name="圆角矩形 5"/>
          <p:cNvSpPr/>
          <p:nvPr/>
        </p:nvSpPr>
        <p:spPr>
          <a:xfrm>
            <a:off x="7158990" y="2691765"/>
            <a:ext cx="4696460" cy="25774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4282" y="201211"/>
            <a:ext cx="365633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4</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5" name="日期占位符 14"/>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6" name="灯片编号占位符 15"/>
          <p:cNvSpPr>
            <a:spLocks noGrp="1"/>
          </p:cNvSpPr>
          <p:nvPr>
            <p:ph type="sldNum" sz="quarter" idx="12"/>
          </p:nvPr>
        </p:nvSpPr>
        <p:spPr/>
        <p:txBody>
          <a:bodyPr/>
          <a:lstStyle/>
          <a:p>
            <a:pPr rtl="0"/>
            <a:fld id="{E31375A4-56A4-47D6-9801-1991572033F7}" type="slidenum">
              <a:rPr lang="en-US" smtClean="0"/>
              <a:t>17</a:t>
            </a:fld>
            <a:endParaRPr lang="en-US"/>
          </a:p>
        </p:txBody>
      </p:sp>
      <p:sp>
        <p:nvSpPr>
          <p:cNvPr id="8" name="文本框 7"/>
          <p:cNvSpPr txBox="1"/>
          <p:nvPr/>
        </p:nvSpPr>
        <p:spPr>
          <a:xfrm>
            <a:off x="464185" y="2100580"/>
            <a:ext cx="6695440" cy="3784600"/>
          </a:xfrm>
          <a:prstGeom prst="rect">
            <a:avLst/>
          </a:prstGeom>
          <a:noFill/>
        </p:spPr>
        <p:txBody>
          <a:bodyPr wrap="square" rtlCol="0" anchor="t">
            <a:spAutoFit/>
          </a:bodyPr>
          <a:lstStyle/>
          <a:p>
            <a:r>
              <a:rPr lang="zh-CN" altLang="en-US" sz="2000">
                <a:solidFill>
                  <a:schemeClr val="tx2"/>
                </a:solidFill>
              </a:rPr>
              <a:t>void decrease_value(int x) </a:t>
            </a:r>
          </a:p>
          <a:p>
            <a:r>
              <a:rPr lang="zh-CN" altLang="en-US" sz="2000">
                <a:solidFill>
                  <a:schemeClr val="tx2"/>
                </a:solidFill>
              </a:rPr>
              <a:t>{</a:t>
            </a:r>
          </a:p>
          <a:p>
            <a:r>
              <a:rPr lang="zh-CN" altLang="en-US" sz="2000">
                <a:solidFill>
                  <a:schemeClr val="tx2"/>
                </a:solidFill>
              </a:rPr>
              <a:t>	int f = x/2; //得到父节点位置</a:t>
            </a:r>
          </a:p>
          <a:p>
            <a:r>
              <a:rPr lang="zh-CN" altLang="en-US" sz="2000">
                <a:solidFill>
                  <a:schemeClr val="tx2"/>
                </a:solidFill>
              </a:rPr>
              <a:t>	int a </a:t>
            </a:r>
            <a:r>
              <a:rPr lang="en-US" altLang="zh-CN" sz="2000">
                <a:solidFill>
                  <a:schemeClr val="tx2"/>
                </a:solidFill>
              </a:rPr>
              <a:t>=</a:t>
            </a:r>
            <a:r>
              <a:rPr lang="zh-CN" altLang="en-US" sz="2000">
                <a:solidFill>
                  <a:schemeClr val="tx2"/>
                </a:solidFill>
                <a:sym typeface="+mn-ea"/>
              </a:rPr>
              <a:t>heap[x]</a:t>
            </a:r>
            <a:r>
              <a:rPr lang="zh-CN" altLang="en-US" sz="2000">
                <a:solidFill>
                  <a:schemeClr val="tx2"/>
                </a:solidFill>
              </a:rPr>
              <a:t>;</a:t>
            </a:r>
            <a:r>
              <a:rPr lang="zh-CN" altLang="en-US" sz="2000">
                <a:solidFill>
                  <a:schemeClr val="tx2"/>
                </a:solidFill>
                <a:sym typeface="+mn-ea"/>
              </a:rPr>
              <a:t>//得到当前结点的编号</a:t>
            </a:r>
            <a:endParaRPr lang="zh-CN" altLang="en-US" sz="2000">
              <a:solidFill>
                <a:schemeClr val="tx2"/>
              </a:solidFill>
            </a:endParaRPr>
          </a:p>
          <a:p>
            <a:r>
              <a:rPr lang="zh-CN" altLang="en-US" sz="2000">
                <a:solidFill>
                  <a:schemeClr val="tx2"/>
                </a:solidFill>
              </a:rPr>
              <a:t>	while(f &gt; 0 &amp;&amp; </a:t>
            </a:r>
            <a:r>
              <a:rPr lang="zh-CN" altLang="en-US" sz="2000">
                <a:solidFill>
                  <a:srgbClr val="FF0000"/>
                </a:solidFill>
              </a:rPr>
              <a:t>lowcost[a] &lt; lowcost[heap[f]]</a:t>
            </a:r>
            <a:r>
              <a:rPr lang="zh-CN" altLang="en-US" sz="2000">
                <a:solidFill>
                  <a:schemeClr val="tx2"/>
                </a:solidFill>
              </a:rPr>
              <a:t>)                  </a:t>
            </a:r>
          </a:p>
          <a:p>
            <a:r>
              <a:rPr lang="zh-CN" altLang="en-US" sz="2000">
                <a:solidFill>
                  <a:schemeClr val="tx2"/>
                </a:solidFill>
              </a:rPr>
              <a:t>                 { </a:t>
            </a:r>
            <a:r>
              <a:rPr lang="zh-CN" altLang="en-US" sz="2000">
                <a:solidFill>
                  <a:schemeClr val="tx2"/>
                </a:solidFill>
                <a:sym typeface="+mn-ea"/>
              </a:rPr>
              <a:t>//当前结点的lowcost与父亲结点比较</a:t>
            </a:r>
            <a:endParaRPr lang="zh-CN" altLang="en-US" sz="2000">
              <a:solidFill>
                <a:schemeClr val="tx2"/>
              </a:solidFill>
            </a:endParaRPr>
          </a:p>
          <a:p>
            <a:r>
              <a:rPr lang="zh-CN" altLang="en-US" sz="2000">
                <a:solidFill>
                  <a:schemeClr val="tx2"/>
                </a:solidFill>
              </a:rPr>
              <a:t>		heap[x] = heap[f]; </a:t>
            </a:r>
            <a:r>
              <a:rPr lang="zh-CN" altLang="en-US" sz="2000">
                <a:solidFill>
                  <a:srgbClr val="FF0000"/>
                </a:solidFill>
              </a:rPr>
              <a:t>position[heap[x]] = x</a:t>
            </a:r>
            <a:r>
              <a:rPr lang="zh-CN" altLang="en-US" sz="2000">
                <a:solidFill>
                  <a:schemeClr val="tx2"/>
                </a:solidFill>
              </a:rPr>
              <a:t>;</a:t>
            </a:r>
          </a:p>
          <a:p>
            <a:r>
              <a:rPr lang="zh-CN" altLang="en-US" sz="2000">
                <a:solidFill>
                  <a:schemeClr val="tx2"/>
                </a:solidFill>
              </a:rPr>
              <a:t>		x = f; f = x / 2;</a:t>
            </a:r>
          </a:p>
          <a:p>
            <a:r>
              <a:rPr lang="zh-CN" altLang="en-US" sz="2000">
                <a:solidFill>
                  <a:schemeClr val="tx2"/>
                </a:solidFill>
              </a:rPr>
              <a:t>	 }</a:t>
            </a:r>
          </a:p>
          <a:p>
            <a:r>
              <a:rPr lang="zh-CN" altLang="en-US" sz="2000">
                <a:solidFill>
                  <a:schemeClr val="tx2"/>
                </a:solidFill>
              </a:rPr>
              <a:t>	heap[x] = a; </a:t>
            </a:r>
            <a:r>
              <a:rPr lang="zh-CN" altLang="en-US" sz="2000">
                <a:solidFill>
                  <a:srgbClr val="FF0000"/>
                </a:solidFill>
              </a:rPr>
              <a:t>position[heap[x]] = x</a:t>
            </a:r>
            <a:r>
              <a:rPr lang="zh-CN" altLang="en-US" sz="2000">
                <a:solidFill>
                  <a:schemeClr val="tx2"/>
                </a:solidFill>
              </a:rPr>
              <a:t>;</a:t>
            </a:r>
          </a:p>
          <a:p>
            <a:r>
              <a:rPr lang="zh-CN" altLang="en-US" sz="2000">
                <a:solidFill>
                  <a:schemeClr val="tx2"/>
                </a:solidFill>
              </a:rPr>
              <a:t>                //进行双向映射</a:t>
            </a:r>
          </a:p>
          <a:p>
            <a:r>
              <a:rPr lang="zh-CN" altLang="en-US" sz="2000">
                <a:solidFill>
                  <a:schemeClr val="tx2"/>
                </a:solidFill>
              </a:rPr>
              <a:t>}</a:t>
            </a:r>
          </a:p>
        </p:txBody>
      </p:sp>
      <p:sp>
        <p:nvSpPr>
          <p:cNvPr id="22" name="文本框 21"/>
          <p:cNvSpPr txBox="1"/>
          <p:nvPr/>
        </p:nvSpPr>
        <p:spPr>
          <a:xfrm>
            <a:off x="405130" y="1096010"/>
            <a:ext cx="1970405" cy="737235"/>
          </a:xfrm>
          <a:prstGeom prst="rect">
            <a:avLst/>
          </a:prstGeom>
          <a:noFill/>
        </p:spPr>
        <p:txBody>
          <a:bodyPr wrap="none" rtlCol="0" anchor="t">
            <a:spAutoFit/>
          </a:bodyPr>
          <a:lstStyle/>
          <a:p>
            <a:pPr indent="0" algn="l" fontAlgn="auto">
              <a:lnSpc>
                <a:spcPct val="150000"/>
              </a:lnSpc>
              <a:buFont typeface="+mj-lt"/>
              <a:buNone/>
            </a:pPr>
            <a:r>
              <a:rPr lang="zh-CN" altLang="en-US" sz="28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主要代码：</a:t>
            </a:r>
            <a:endPar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7464425" y="2715895"/>
            <a:ext cx="4727575" cy="2553335"/>
          </a:xfrm>
          <a:prstGeom prst="rect">
            <a:avLst/>
          </a:prstGeom>
          <a:noFill/>
        </p:spPr>
        <p:txBody>
          <a:bodyPr wrap="square" rtlCol="0" anchor="t">
            <a:spAutoFit/>
          </a:bodyPr>
          <a:lstStyle/>
          <a:p>
            <a:pPr algn="l" eaLnBrk="1" hangingPunct="1">
              <a:buClrTx/>
              <a:buSzTx/>
              <a:buFontTx/>
              <a:buNone/>
            </a:pPr>
            <a:r>
              <a:rPr lang="zh-CN" altLang="en-US" sz="2000">
                <a:solidFill>
                  <a:schemeClr val="tx2"/>
                </a:solidFill>
                <a:sym typeface="+mn-ea"/>
              </a:rPr>
              <a:t>void decrease_value(int i, int val) </a:t>
            </a:r>
          </a:p>
          <a:p>
            <a:pPr algn="l" eaLnBrk="1" hangingPunct="1">
              <a:buClrTx/>
              <a:buSzTx/>
              <a:buFontTx/>
              <a:buNone/>
            </a:pPr>
            <a:r>
              <a:rPr lang="zh-CN" altLang="en-US" sz="2000">
                <a:solidFill>
                  <a:schemeClr val="tx2"/>
                </a:solidFill>
                <a:sym typeface="+mn-ea"/>
              </a:rPr>
              <a:t>{</a:t>
            </a:r>
            <a:endParaRPr lang="zh-CN" altLang="en-US" sz="2000">
              <a:solidFill>
                <a:schemeClr val="tx2"/>
              </a:solidFill>
            </a:endParaRPr>
          </a:p>
          <a:p>
            <a:pPr algn="l" eaLnBrk="1" hangingPunct="1">
              <a:buClrTx/>
              <a:buSzTx/>
              <a:buFontTx/>
              <a:buNone/>
            </a:pPr>
            <a:r>
              <a:rPr lang="zh-CN" altLang="en-US" sz="2000">
                <a:solidFill>
                  <a:schemeClr val="tx2"/>
                </a:solidFill>
                <a:sym typeface="+mn-ea"/>
              </a:rPr>
              <a:t>      while (i &gt; 1 &amp;&amp;</a:t>
            </a:r>
            <a:r>
              <a:rPr lang="zh-CN" altLang="en-US" sz="2000">
                <a:solidFill>
                  <a:srgbClr val="FF0000"/>
                </a:solidFill>
                <a:sym typeface="+mn-ea"/>
              </a:rPr>
              <a:t> val &lt; Heap[i/2]</a:t>
            </a:r>
            <a:r>
              <a:rPr lang="zh-CN" altLang="en-US" sz="2000">
                <a:solidFill>
                  <a:schemeClr val="tx2"/>
                </a:solidFill>
                <a:sym typeface="+mn-ea"/>
              </a:rPr>
              <a:t>)</a:t>
            </a:r>
          </a:p>
          <a:p>
            <a:pPr algn="l" eaLnBrk="1" hangingPunct="1">
              <a:buClrTx/>
              <a:buSzTx/>
              <a:buFontTx/>
              <a:buNone/>
            </a:pPr>
            <a:r>
              <a:rPr lang="zh-CN" altLang="en-US" sz="2000">
                <a:solidFill>
                  <a:schemeClr val="tx2"/>
                </a:solidFill>
                <a:sym typeface="+mn-ea"/>
              </a:rPr>
              <a:t>      </a:t>
            </a:r>
            <a:r>
              <a:rPr lang="en-US" altLang="zh-CN" sz="2000">
                <a:solidFill>
                  <a:schemeClr val="tx2"/>
                </a:solidFill>
                <a:sym typeface="+mn-ea"/>
              </a:rPr>
              <a:t>{</a:t>
            </a:r>
            <a:endParaRPr lang="zh-CN" altLang="en-US" sz="2000">
              <a:solidFill>
                <a:schemeClr val="tx2"/>
              </a:solidFill>
            </a:endParaRPr>
          </a:p>
          <a:p>
            <a:pPr marL="0" algn="l">
              <a:buClrTx/>
              <a:buSzTx/>
              <a:buNone/>
            </a:pPr>
            <a:r>
              <a:rPr lang="zh-CN" altLang="en-US" sz="2000">
                <a:solidFill>
                  <a:schemeClr val="tx2"/>
                </a:solidFill>
                <a:sym typeface="+mn-ea"/>
              </a:rPr>
              <a:t>           Heap[i] = Heap[i/2]; i /= 2;</a:t>
            </a:r>
            <a:endParaRPr lang="zh-CN" altLang="en-US" sz="2000">
              <a:solidFill>
                <a:schemeClr val="tx2"/>
              </a:solidFill>
            </a:endParaRPr>
          </a:p>
          <a:p>
            <a:pPr marL="0" algn="l">
              <a:buClrTx/>
              <a:buSzTx/>
              <a:buNone/>
            </a:pPr>
            <a:r>
              <a:rPr lang="zh-CN" altLang="en-US" sz="2000">
                <a:solidFill>
                  <a:schemeClr val="tx2"/>
                </a:solidFill>
                <a:sym typeface="+mn-ea"/>
              </a:rPr>
              <a:t>       }</a:t>
            </a:r>
            <a:endParaRPr lang="zh-CN" altLang="en-US" sz="2000">
              <a:solidFill>
                <a:schemeClr val="tx2"/>
              </a:solidFill>
            </a:endParaRPr>
          </a:p>
          <a:p>
            <a:pPr marL="0" algn="l">
              <a:buClrTx/>
              <a:buSzTx/>
              <a:buNone/>
            </a:pPr>
            <a:r>
              <a:rPr lang="zh-CN" altLang="en-US" sz="2000">
                <a:solidFill>
                  <a:schemeClr val="tx2"/>
                </a:solidFill>
                <a:sym typeface="+mn-ea"/>
              </a:rPr>
              <a:t>      Heap[i] = val</a:t>
            </a:r>
            <a:r>
              <a:rPr lang="en-US" altLang="zh-CN" sz="2000">
                <a:solidFill>
                  <a:schemeClr val="tx2"/>
                </a:solidFill>
                <a:sym typeface="+mn-ea"/>
              </a:rPr>
              <a:t>;</a:t>
            </a:r>
          </a:p>
          <a:p>
            <a:pPr marL="0" algn="l">
              <a:buClrTx/>
              <a:buSzTx/>
              <a:buNone/>
            </a:pPr>
            <a:r>
              <a:rPr lang="zh-CN" altLang="en-US" sz="2000">
                <a:solidFill>
                  <a:schemeClr val="tx2"/>
                </a:solidFill>
                <a:sym typeface="+mn-ea"/>
              </a:rPr>
              <a:t>}</a:t>
            </a:r>
            <a:endParaRPr lang="zh-CN" altLang="en-US" sz="2000">
              <a:solidFill>
                <a:schemeClr val="tx2"/>
              </a:solidFill>
            </a:endParaRPr>
          </a:p>
        </p:txBody>
      </p:sp>
      <p:sp>
        <p:nvSpPr>
          <p:cNvPr id="12" name="上弧形箭头 11"/>
          <p:cNvSpPr/>
          <p:nvPr/>
        </p:nvSpPr>
        <p:spPr>
          <a:xfrm rot="1020000">
            <a:off x="6820535" y="1713230"/>
            <a:ext cx="1584325" cy="654685"/>
          </a:xfrm>
          <a:prstGeom prst="curved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solidFill>
                <a:schemeClr val="tx1"/>
              </a:solidFill>
            </a:endParaRPr>
          </a:p>
        </p:txBody>
      </p:sp>
      <p:sp>
        <p:nvSpPr>
          <p:cNvPr id="13" name="文本框 12"/>
          <p:cNvSpPr txBox="1"/>
          <p:nvPr/>
        </p:nvSpPr>
        <p:spPr>
          <a:xfrm>
            <a:off x="8119110" y="1589405"/>
            <a:ext cx="795020" cy="460375"/>
          </a:xfrm>
          <a:prstGeom prst="rect">
            <a:avLst/>
          </a:prstGeom>
          <a:noFill/>
        </p:spPr>
        <p:txBody>
          <a:bodyPr wrap="none" rtlCol="0">
            <a:spAutoFit/>
          </a:bodyPr>
          <a:lstStyle/>
          <a:p>
            <a:r>
              <a:rPr lang="zh-CN" altLang="en-US" sz="2400" b="1">
                <a:solidFill>
                  <a:schemeClr val="accent4">
                    <a:lumMod val="75000"/>
                  </a:schemeClr>
                </a:solidFill>
                <a:latin typeface="宋体" panose="02010600030101010101" pitchFamily="2" charset="-122"/>
                <a:ea typeface="宋体" panose="02010600030101010101" pitchFamily="2" charset="-122"/>
              </a:rPr>
              <a:t>对比</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6" grpId="1" animBg="1"/>
      <p:bldP spid="12" grpId="0" animBg="1"/>
      <p:bldP spid="12" grpId="1" animBg="1"/>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27710" y="1152525"/>
            <a:ext cx="10541635" cy="1360805"/>
          </a:xfrm>
          <a:prstGeom prst="rect">
            <a:avLst/>
          </a:prstGeom>
          <a:noFill/>
        </p:spPr>
        <p:txBody>
          <a:bodyPr wrap="square" rtlCol="0" anchor="t">
            <a:spAutoFit/>
          </a:bodyPr>
          <a:lstStyle/>
          <a:p>
            <a:pPr fontAlgn="auto">
              <a:lnSpc>
                <a:spcPct val="125000"/>
              </a:lnSpc>
            </a:pPr>
            <a:r>
              <a:rPr sz="2200" b="1">
                <a:solidFill>
                  <a:schemeClr val="tx2"/>
                </a:solidFill>
                <a:latin typeface="宋体" panose="02010600030101010101" pitchFamily="2" charset="-122"/>
                <a:ea typeface="宋体" panose="02010600030101010101" pitchFamily="2" charset="-122"/>
                <a:cs typeface="宋体" panose="02010600030101010101" pitchFamily="2" charset="-122"/>
              </a:rPr>
              <a:t>5</a:t>
            </a:r>
            <a:r>
              <a:rPr lang="en-US" sz="2200" b="1">
                <a:solidFill>
                  <a:schemeClr val="tx2"/>
                </a:solidFill>
                <a:latin typeface="宋体" panose="02010600030101010101" pitchFamily="2" charset="-122"/>
                <a:ea typeface="宋体" panose="02010600030101010101" pitchFamily="2" charset="-122"/>
                <a:cs typeface="宋体" panose="02010600030101010101" pitchFamily="2" charset="-122"/>
              </a:rPr>
              <a:t>. </a:t>
            </a:r>
            <a:r>
              <a:rPr sz="2200" b="1">
                <a:solidFill>
                  <a:schemeClr val="tx2"/>
                </a:solidFill>
                <a:latin typeface="宋体" panose="02010600030101010101" pitchFamily="2" charset="-122"/>
                <a:ea typeface="宋体" panose="02010600030101010101" pitchFamily="2" charset="-122"/>
                <a:cs typeface="宋体" panose="02010600030101010101" pitchFamily="2" charset="-122"/>
              </a:rPr>
              <a:t>输入整数 k 及 t 个无向图 G</a:t>
            </a:r>
            <a:r>
              <a:rPr sz="2200" b="1" baseline="-25000">
                <a:solidFill>
                  <a:schemeClr val="tx2"/>
                </a:solidFill>
                <a:latin typeface="宋体" panose="02010600030101010101" pitchFamily="2" charset="-122"/>
                <a:ea typeface="宋体" panose="02010600030101010101" pitchFamily="2" charset="-122"/>
                <a:cs typeface="宋体" panose="02010600030101010101" pitchFamily="2" charset="-122"/>
              </a:rPr>
              <a:t>1</a:t>
            </a:r>
            <a:r>
              <a:rPr sz="2200" b="1">
                <a:solidFill>
                  <a:schemeClr val="tx2"/>
                </a:solidFill>
                <a:latin typeface="宋体" panose="02010600030101010101" pitchFamily="2" charset="-122"/>
                <a:ea typeface="宋体" panose="02010600030101010101" pitchFamily="2" charset="-122"/>
                <a:cs typeface="宋体" panose="02010600030101010101" pitchFamily="2" charset="-122"/>
              </a:rPr>
              <a:t>,…,G</a:t>
            </a:r>
            <a:r>
              <a:rPr sz="2200" b="1" baseline="-25000">
                <a:solidFill>
                  <a:schemeClr val="tx2"/>
                </a:solidFill>
                <a:latin typeface="宋体" panose="02010600030101010101" pitchFamily="2" charset="-122"/>
                <a:ea typeface="宋体" panose="02010600030101010101" pitchFamily="2" charset="-122"/>
                <a:cs typeface="宋体" panose="02010600030101010101" pitchFamily="2" charset="-122"/>
              </a:rPr>
              <a:t>t</a:t>
            </a:r>
            <a:r>
              <a:rPr sz="2200" b="1">
                <a:solidFill>
                  <a:schemeClr val="tx2"/>
                </a:solidFill>
                <a:latin typeface="宋体" panose="02010600030101010101" pitchFamily="2" charset="-122"/>
                <a:ea typeface="宋体" panose="02010600030101010101" pitchFamily="2" charset="-122"/>
                <a:cs typeface="宋体" panose="02010600030101010101" pitchFamily="2" charset="-122"/>
              </a:rPr>
              <a:t>。这些图的每条边的费用非 0 即 1。对每个无向图 G</a:t>
            </a:r>
            <a:r>
              <a:rPr sz="2200" b="1" baseline="-25000">
                <a:solidFill>
                  <a:schemeClr val="tx2"/>
                </a:solidFill>
                <a:latin typeface="宋体" panose="02010600030101010101" pitchFamily="2" charset="-122"/>
                <a:ea typeface="宋体" panose="02010600030101010101" pitchFamily="2" charset="-122"/>
                <a:cs typeface="宋体" panose="02010600030101010101" pitchFamily="2" charset="-122"/>
              </a:rPr>
              <a:t>i</a:t>
            </a:r>
            <a:r>
              <a:rPr sz="2200" b="1">
                <a:solidFill>
                  <a:schemeClr val="tx2"/>
                </a:solidFill>
                <a:latin typeface="宋体" panose="02010600030101010101" pitchFamily="2" charset="-122"/>
                <a:ea typeface="宋体" panose="02010600030101010101" pitchFamily="2" charset="-122"/>
                <a:cs typeface="宋体" panose="02010600030101010101" pitchFamily="2" charset="-122"/>
              </a:rPr>
              <a:t>(1≤i≤t)，请判断 G</a:t>
            </a:r>
            <a:r>
              <a:rPr sz="2200" b="1" baseline="-25000">
                <a:solidFill>
                  <a:schemeClr val="tx2"/>
                </a:solidFill>
                <a:latin typeface="宋体" panose="02010600030101010101" pitchFamily="2" charset="-122"/>
                <a:ea typeface="宋体" panose="02010600030101010101" pitchFamily="2" charset="-122"/>
                <a:cs typeface="宋体" panose="02010600030101010101" pitchFamily="2" charset="-122"/>
              </a:rPr>
              <a:t>i</a:t>
            </a:r>
            <a:r>
              <a:rPr sz="2200" b="1">
                <a:solidFill>
                  <a:schemeClr val="tx2"/>
                </a:solidFill>
                <a:latin typeface="宋体" panose="02010600030101010101" pitchFamily="2" charset="-122"/>
                <a:ea typeface="宋体" panose="02010600030101010101" pitchFamily="2" charset="-122"/>
                <a:cs typeface="宋体" panose="02010600030101010101" pitchFamily="2" charset="-122"/>
              </a:rPr>
              <a:t> 中是否拥有一棵费用为 k 的生成树；如果有，请输出 1；如果没有，请输出 0。</a:t>
            </a:r>
          </a:p>
        </p:txBody>
      </p:sp>
      <p:sp>
        <p:nvSpPr>
          <p:cNvPr id="2" name="文本框 1"/>
          <p:cNvSpPr txBox="1"/>
          <p:nvPr/>
        </p:nvSpPr>
        <p:spPr>
          <a:xfrm>
            <a:off x="464282" y="201211"/>
            <a:ext cx="365633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5</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18</a:t>
            </a:fld>
            <a:endParaRPr lang="en-US"/>
          </a:p>
        </p:txBody>
      </p:sp>
      <p:sp>
        <p:nvSpPr>
          <p:cNvPr id="3" name="文本框 2"/>
          <p:cNvSpPr txBox="1"/>
          <p:nvPr/>
        </p:nvSpPr>
        <p:spPr>
          <a:xfrm>
            <a:off x="1621155" y="2717800"/>
            <a:ext cx="1713230" cy="460375"/>
          </a:xfrm>
          <a:prstGeom prst="rect">
            <a:avLst/>
          </a:prstGeom>
          <a:noFill/>
        </p:spPr>
        <p:txBody>
          <a:bodyPr wrap="none" rtlCol="0">
            <a:spAutoFit/>
          </a:bodyPr>
          <a:lstStyle/>
          <a:p>
            <a:r>
              <a:rPr lang="zh-CN" altLang="en-US" sz="2400" b="1">
                <a:solidFill>
                  <a:schemeClr val="tx2"/>
                </a:solidFill>
                <a:latin typeface="宋体" panose="02010600030101010101" pitchFamily="2" charset="-122"/>
                <a:ea typeface="宋体" panose="02010600030101010101" pitchFamily="2" charset="-122"/>
              </a:rPr>
              <a:t>解题思路：</a:t>
            </a:r>
          </a:p>
        </p:txBody>
      </p:sp>
      <p:sp>
        <p:nvSpPr>
          <p:cNvPr id="9" name="文本框 8"/>
          <p:cNvSpPr txBox="1"/>
          <p:nvPr/>
        </p:nvSpPr>
        <p:spPr>
          <a:xfrm>
            <a:off x="3754755" y="2915920"/>
            <a:ext cx="4945380" cy="645160"/>
          </a:xfrm>
          <a:prstGeom prst="rect">
            <a:avLst/>
          </a:prstGeom>
          <a:noFill/>
        </p:spPr>
        <p:txBody>
          <a:bodyPr wrap="none" rtlCol="0" anchor="t">
            <a:spAutoFit/>
          </a:bodyPr>
          <a:lstStyle/>
          <a:p>
            <a:pPr indent="0" fontAlgn="auto">
              <a:lnSpc>
                <a:spcPct val="150000"/>
              </a:lnSpc>
              <a:buFont typeface="+mj-lt"/>
              <a:buNone/>
            </a:pP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、求出 </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G</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i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的最小生成树的费用</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k</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min</a:t>
            </a:r>
          </a:p>
        </p:txBody>
      </p:sp>
      <p:sp>
        <p:nvSpPr>
          <p:cNvPr id="13" name="文本框 12"/>
          <p:cNvSpPr txBox="1"/>
          <p:nvPr/>
        </p:nvSpPr>
        <p:spPr>
          <a:xfrm>
            <a:off x="3817620" y="4129405"/>
            <a:ext cx="4945380" cy="645160"/>
          </a:xfrm>
          <a:prstGeom prst="rect">
            <a:avLst/>
          </a:prstGeom>
          <a:noFill/>
        </p:spPr>
        <p:txBody>
          <a:bodyPr wrap="none" rtlCol="0" anchor="t">
            <a:spAutoFit/>
          </a:bodyPr>
          <a:lstStyle/>
          <a:p>
            <a:pPr indent="0" fontAlgn="auto">
              <a:lnSpc>
                <a:spcPct val="150000"/>
              </a:lnSpc>
              <a:buFont typeface="+mj-lt"/>
              <a:buNone/>
            </a:pP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、求出 </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G</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i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的最大生成树的费用</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k</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max</a:t>
            </a:r>
          </a:p>
        </p:txBody>
      </p:sp>
      <p:sp>
        <p:nvSpPr>
          <p:cNvPr id="14" name="文本框 13"/>
          <p:cNvSpPr txBox="1"/>
          <p:nvPr/>
        </p:nvSpPr>
        <p:spPr>
          <a:xfrm>
            <a:off x="1338580" y="5332730"/>
            <a:ext cx="10439400" cy="645160"/>
          </a:xfrm>
          <a:prstGeom prst="rect">
            <a:avLst/>
          </a:prstGeom>
          <a:noFill/>
        </p:spPr>
        <p:txBody>
          <a:bodyPr wrap="none" rtlCol="0" anchor="t">
            <a:spAutoFit/>
          </a:bodyPr>
          <a:lstStyle/>
          <a:p>
            <a:pPr indent="0" fontAlgn="auto">
              <a:lnSpc>
                <a:spcPct val="150000"/>
              </a:lnSpc>
              <a:buFont typeface="+mj-lt"/>
              <a:buNone/>
            </a:pP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、判断，若             </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即 </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G</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i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中存在一棵费用为 </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k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的树，否则，不存在</a:t>
            </a:r>
          </a:p>
        </p:txBody>
      </p:sp>
      <p:sp>
        <p:nvSpPr>
          <p:cNvPr id="15" name="下箭头 14"/>
          <p:cNvSpPr/>
          <p:nvPr/>
        </p:nvSpPr>
        <p:spPr>
          <a:xfrm>
            <a:off x="5785485" y="3766820"/>
            <a:ext cx="228600" cy="323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a:off x="5785485" y="5036820"/>
            <a:ext cx="228600" cy="295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爆炸形 2 17"/>
          <p:cNvSpPr/>
          <p:nvPr/>
        </p:nvSpPr>
        <p:spPr>
          <a:xfrm>
            <a:off x="464185" y="4500245"/>
            <a:ext cx="1714500" cy="1273175"/>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9" name="文本框 18"/>
          <p:cNvSpPr txBox="1"/>
          <p:nvPr/>
        </p:nvSpPr>
        <p:spPr>
          <a:xfrm>
            <a:off x="887730" y="4726940"/>
            <a:ext cx="1423035" cy="737235"/>
          </a:xfrm>
          <a:prstGeom prst="rect">
            <a:avLst/>
          </a:prstGeom>
          <a:noFill/>
        </p:spPr>
        <p:txBody>
          <a:bodyPr wrap="square" rtlCol="0" anchor="t">
            <a:spAutoFit/>
          </a:bodyPr>
          <a:lstStyle/>
          <a:p>
            <a:pPr indent="0" algn="l" fontAlgn="auto">
              <a:lnSpc>
                <a:spcPct val="150000"/>
              </a:lnSpc>
              <a:buFont typeface="+mj-lt"/>
              <a:buNone/>
            </a:pPr>
            <a:r>
              <a:rPr lang="en-US" altLang="zh-CN" sz="28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why?</a:t>
            </a:r>
          </a:p>
        </p:txBody>
      </p:sp>
      <p:graphicFrame>
        <p:nvGraphicFramePr>
          <p:cNvPr id="5" name="对象 4">
            <a:hlinkClick r:id="" action="ppaction://ole?verb=0"/>
          </p:cNvPr>
          <p:cNvGraphicFramePr>
            <a:graphicFrameLocks noChangeAspect="1"/>
          </p:cNvGraphicFramePr>
          <p:nvPr/>
        </p:nvGraphicFramePr>
        <p:xfrm>
          <a:off x="3155950" y="5523230"/>
          <a:ext cx="1913255" cy="387350"/>
        </p:xfrm>
        <a:graphic>
          <a:graphicData uri="http://schemas.openxmlformats.org/presentationml/2006/ole">
            <mc:AlternateContent xmlns:mc="http://schemas.openxmlformats.org/markup-compatibility/2006">
              <mc:Choice xmlns:v="urn:schemas-microsoft-com:vml" Requires="v">
                <p:oleObj spid="_x0000_s7182" r:id="rId4" imgW="876300" imgH="177165" progId="Equation.KSEE3">
                  <p:embed/>
                </p:oleObj>
              </mc:Choice>
              <mc:Fallback>
                <p:oleObj r:id="rId4" imgW="876300" imgH="177165" progId="Equation.KSEE3">
                  <p:embed/>
                  <p:pic>
                    <p:nvPicPr>
                      <p:cNvPr id="5" name="对象 4">
                        <a:hlinkClick r:id="" action="ppaction://ole?verb=0"/>
                      </p:cNvPr>
                      <p:cNvPicPr/>
                      <p:nvPr/>
                    </p:nvPicPr>
                    <p:blipFill>
                      <a:blip r:embed="rId5"/>
                      <a:stretch>
                        <a:fillRect/>
                      </a:stretch>
                    </p:blipFill>
                    <p:spPr>
                      <a:xfrm>
                        <a:off x="3155950" y="5523230"/>
                        <a:ext cx="1913255" cy="3873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3" grpId="0"/>
      <p:bldP spid="13" grpId="1"/>
      <p:bldP spid="14" grpId="0"/>
      <p:bldP spid="14" grpId="1"/>
      <p:bldP spid="15" grpId="0" animBg="1"/>
      <p:bldP spid="15" grpId="1" animBg="1"/>
      <p:bldP spid="16" grpId="0" animBg="1"/>
      <p:bldP spid="16" grpId="1" animBg="1"/>
      <p:bldP spid="18" grpId="0" animBg="1"/>
      <p:bldP spid="18" grpId="1" animBg="1"/>
      <p:bldP spid="19" grpId="0"/>
      <p:bldP spid="1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4282" y="201211"/>
            <a:ext cx="365633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5</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19</a:t>
            </a:fld>
            <a:endParaRPr lang="en-US"/>
          </a:p>
        </p:txBody>
      </p:sp>
      <p:sp>
        <p:nvSpPr>
          <p:cNvPr id="20" name="文本框 19"/>
          <p:cNvSpPr txBox="1"/>
          <p:nvPr/>
        </p:nvSpPr>
        <p:spPr>
          <a:xfrm>
            <a:off x="1956435" y="5138420"/>
            <a:ext cx="6163310" cy="645160"/>
          </a:xfrm>
          <a:prstGeom prst="rect">
            <a:avLst/>
          </a:prstGeom>
          <a:noFill/>
        </p:spPr>
        <p:txBody>
          <a:bodyPr wrap="square" rtlCol="0">
            <a:spAutoFit/>
          </a:bodyPr>
          <a:lstStyle/>
          <a:p>
            <a:pPr indent="0" algn="l" fontAlgn="auto">
              <a:lnSpc>
                <a:spcPct val="150000"/>
              </a:lnSpc>
              <a:buFont typeface="Wingdings" panose="05000000000000000000" charset="0"/>
              <a:buNone/>
            </a:pP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rPr>
              <a:t>1</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rPr>
              <a:t>、从图 </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rPr>
              <a:t>G</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rPr>
              <a:t>i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rPr>
              <a:t>中构建树 </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rPr>
              <a:t>T</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rPr>
              <a:t>1</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rPr>
              <a:t>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rPr>
              <a:t>和 </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rPr>
              <a:t>T</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rPr>
              <a:t>2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rPr>
              <a:t>。</a:t>
            </a:r>
            <a:endPar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2990850" y="1312545"/>
            <a:ext cx="6713220" cy="460375"/>
          </a:xfrm>
          <a:prstGeom prst="rect">
            <a:avLst/>
          </a:prstGeom>
          <a:noFill/>
        </p:spPr>
        <p:txBody>
          <a:bodyPr wrap="none" rtlCol="0">
            <a:spAutoFit/>
          </a:bodyPr>
          <a:lstStyle/>
          <a:p>
            <a:pPr algn="l"/>
            <a:r>
              <a:rPr lang="zh-CN" altLang="en-US" sz="2400" b="1">
                <a:solidFill>
                  <a:schemeClr val="tx2"/>
                </a:solidFill>
                <a:latin typeface="宋体" panose="02010600030101010101" pitchFamily="2" charset="-122"/>
                <a:ea typeface="宋体" panose="02010600030101010101" pitchFamily="2" charset="-122"/>
              </a:rPr>
              <a:t>转证：</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若 </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k</a:t>
            </a:r>
            <a:r>
              <a:rPr lang="en-US" altLang="zh-CN" sz="2400" b="1"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1</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 &lt; k</a:t>
            </a:r>
            <a:r>
              <a:rPr lang="en-US" altLang="zh-CN" sz="2400" b="1"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2 </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则存在一棵费用为 </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k</a:t>
            </a:r>
            <a:r>
              <a:rPr lang="en-US" altLang="zh-CN" sz="2400" b="1"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1</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+1 </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的树</a:t>
            </a:r>
          </a:p>
        </p:txBody>
      </p:sp>
      <p:pic>
        <p:nvPicPr>
          <p:cNvPr id="13" name="图片 12"/>
          <p:cNvPicPr>
            <a:picLocks noChangeAspect="1"/>
          </p:cNvPicPr>
          <p:nvPr/>
        </p:nvPicPr>
        <p:blipFill>
          <a:blip r:embed="rId3">
            <a:clrChange>
              <a:clrFrom>
                <a:srgbClr val="EDECE5">
                  <a:alpha val="100000"/>
                </a:srgbClr>
              </a:clrFrom>
              <a:clrTo>
                <a:srgbClr val="EDECE5">
                  <a:alpha val="100000"/>
                  <a:alpha val="0"/>
                </a:srgbClr>
              </a:clrTo>
            </a:clrChange>
          </a:blip>
          <a:stretch>
            <a:fillRect/>
          </a:stretch>
        </p:blipFill>
        <p:spPr>
          <a:xfrm>
            <a:off x="1219200" y="2426335"/>
            <a:ext cx="2818130" cy="2462530"/>
          </a:xfrm>
          <a:prstGeom prst="rect">
            <a:avLst/>
          </a:prstGeom>
        </p:spPr>
      </p:pic>
      <p:pic>
        <p:nvPicPr>
          <p:cNvPr id="5" name="图片 4"/>
          <p:cNvPicPr>
            <a:picLocks noChangeAspect="1"/>
          </p:cNvPicPr>
          <p:nvPr/>
        </p:nvPicPr>
        <p:blipFill>
          <a:blip r:embed="rId4"/>
          <a:srcRect l="3906" t="5827" r="12933" b="9688"/>
          <a:stretch>
            <a:fillRect/>
          </a:stretch>
        </p:blipFill>
        <p:spPr>
          <a:xfrm>
            <a:off x="4901565" y="2569845"/>
            <a:ext cx="2815590" cy="2354580"/>
          </a:xfrm>
          <a:prstGeom prst="rect">
            <a:avLst/>
          </a:prstGeom>
        </p:spPr>
      </p:pic>
      <p:sp>
        <p:nvSpPr>
          <p:cNvPr id="10" name="文本框 9"/>
          <p:cNvSpPr txBox="1"/>
          <p:nvPr/>
        </p:nvSpPr>
        <p:spPr>
          <a:xfrm>
            <a:off x="6495415" y="4913630"/>
            <a:ext cx="4274185" cy="1198880"/>
          </a:xfrm>
          <a:prstGeom prst="rect">
            <a:avLst/>
          </a:prstGeom>
          <a:noFill/>
        </p:spPr>
        <p:txBody>
          <a:bodyPr wrap="square" rtlCol="0" anchor="t">
            <a:spAutoFit/>
          </a:bodyPr>
          <a:lstStyle/>
          <a:p>
            <a:pPr marL="800100" lvl="1" indent="-342900" algn="l" fontAlgn="auto">
              <a:lnSpc>
                <a:spcPct val="150000"/>
              </a:lnSpc>
              <a:buFont typeface="Arial" panose="020B0604020202020204" pitchFamily="34" charset="0"/>
              <a:buChar char="•"/>
            </a:pP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T</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1</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k</a:t>
            </a:r>
            <a:r>
              <a:rPr lang="en-US" altLang="zh-CN" sz="2400" baseline="-25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条黑边</a:t>
            </a:r>
            <a:endPar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800100" lvl="1" indent="-342900" algn="l" fontAlgn="auto">
              <a:lnSpc>
                <a:spcPct val="150000"/>
              </a:lnSpc>
              <a:buFont typeface="Arial" panose="020B0604020202020204" pitchFamily="34" charset="0"/>
              <a:buChar char="•"/>
            </a:pP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T</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2</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k</a:t>
            </a:r>
            <a:r>
              <a:rPr lang="en-US" altLang="zh-CN" sz="2400" baseline="-25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条黑边</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k</a:t>
            </a:r>
            <a:r>
              <a:rPr lang="en-US" altLang="zh-CN" sz="2400" b="1" baseline="-25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 </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&gt; k</a:t>
            </a:r>
            <a:r>
              <a:rPr lang="en-US" altLang="zh-CN" sz="2400" b="1" baseline="-25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p>
        </p:txBody>
      </p:sp>
      <p:sp>
        <p:nvSpPr>
          <p:cNvPr id="3" name="文本框 2"/>
          <p:cNvSpPr txBox="1"/>
          <p:nvPr/>
        </p:nvSpPr>
        <p:spPr>
          <a:xfrm>
            <a:off x="-267335" y="1513205"/>
            <a:ext cx="3360420" cy="1106805"/>
          </a:xfrm>
          <a:prstGeom prst="rect">
            <a:avLst/>
          </a:prstGeom>
          <a:noFill/>
        </p:spPr>
        <p:txBody>
          <a:bodyPr wrap="square" rtlCol="0" anchor="t">
            <a:spAutoFit/>
          </a:bodyPr>
          <a:lstStyle/>
          <a:p>
            <a:pPr lvl="1" indent="0" algn="l" fontAlgn="auto">
              <a:lnSpc>
                <a:spcPct val="150000"/>
              </a:lnSpc>
              <a:buFont typeface="Arial" panose="020B0604020202020204" pitchFamily="34" charset="0"/>
              <a:buNone/>
            </a:pPr>
            <a:r>
              <a:rPr lang="zh-CN" altLang="en-US" sz="22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黑</a:t>
            </a:r>
            <a:r>
              <a:rPr lang="zh-CN" altLang="en-US" sz="22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边：费用为</a:t>
            </a:r>
            <a:r>
              <a:rPr lang="en-US" altLang="zh-CN" sz="22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2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的边</a:t>
            </a:r>
            <a:endParaRPr lang="zh-CN" altLang="en-US" sz="2200">
              <a:solidFill>
                <a:schemeClr val="tx2"/>
              </a:solidFill>
              <a:latin typeface="宋体" panose="02010600030101010101" pitchFamily="2" charset="-122"/>
              <a:ea typeface="宋体" panose="02010600030101010101" pitchFamily="2" charset="-122"/>
              <a:cs typeface="宋体" panose="02010600030101010101" pitchFamily="2" charset="-122"/>
            </a:endParaRPr>
          </a:p>
          <a:p>
            <a:pPr lvl="1" indent="0" algn="l" fontAlgn="auto">
              <a:lnSpc>
                <a:spcPct val="150000"/>
              </a:lnSpc>
              <a:buFont typeface="Arial" panose="020B0604020202020204" pitchFamily="34" charset="0"/>
              <a:buNone/>
            </a:pPr>
            <a:r>
              <a:rPr lang="zh-CN" altLang="en-US" sz="2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红</a:t>
            </a:r>
            <a:r>
              <a:rPr lang="zh-CN" altLang="en-US" sz="22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边：费用为</a:t>
            </a:r>
            <a:r>
              <a:rPr lang="en-US" altLang="zh-CN" sz="22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0</a:t>
            </a:r>
            <a:r>
              <a:rPr lang="zh-CN" altLang="en-US" sz="22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的边</a:t>
            </a:r>
          </a:p>
        </p:txBody>
      </p:sp>
      <p:pic>
        <p:nvPicPr>
          <p:cNvPr id="7" name="图片 6"/>
          <p:cNvPicPr>
            <a:picLocks noChangeAspect="1"/>
          </p:cNvPicPr>
          <p:nvPr/>
        </p:nvPicPr>
        <p:blipFill>
          <a:blip r:embed="rId5"/>
          <a:stretch>
            <a:fillRect/>
          </a:stretch>
        </p:blipFill>
        <p:spPr>
          <a:xfrm>
            <a:off x="8492490" y="2366645"/>
            <a:ext cx="2931795" cy="23533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0" grpId="0"/>
      <p:bldP spid="10" grpId="1"/>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4282" y="201211"/>
            <a:ext cx="263652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10</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pic>
        <p:nvPicPr>
          <p:cNvPr id="3" name="图片 2"/>
          <p:cNvPicPr>
            <a:picLocks noChangeAspect="1"/>
          </p:cNvPicPr>
          <p:nvPr/>
        </p:nvPicPr>
        <p:blipFill>
          <a:blip r:embed="rId5">
            <a:clrChange>
              <a:clrFrom>
                <a:srgbClr val="FFFFFF">
                  <a:alpha val="100000"/>
                </a:srgbClr>
              </a:clrFrom>
              <a:clrTo>
                <a:srgbClr val="FFFFFF">
                  <a:alpha val="100000"/>
                  <a:alpha val="0"/>
                </a:srgbClr>
              </a:clrTo>
            </a:clrChange>
          </a:blip>
          <a:srcRect r="3498" b="7389"/>
          <a:stretch>
            <a:fillRect/>
          </a:stretch>
        </p:blipFill>
        <p:spPr>
          <a:xfrm>
            <a:off x="464185" y="984885"/>
            <a:ext cx="11749405" cy="1118235"/>
          </a:xfrm>
          <a:prstGeom prst="rect">
            <a:avLst/>
          </a:prstGeom>
        </p:spPr>
      </p:pic>
      <p:sp>
        <p:nvSpPr>
          <p:cNvPr id="14" name="日期占位符 13"/>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5" name="灯片编号占位符 14"/>
          <p:cNvSpPr>
            <a:spLocks noGrp="1"/>
          </p:cNvSpPr>
          <p:nvPr>
            <p:ph type="sldNum" sz="quarter" idx="12"/>
          </p:nvPr>
        </p:nvSpPr>
        <p:spPr/>
        <p:txBody>
          <a:bodyPr/>
          <a:lstStyle/>
          <a:p>
            <a:pPr rtl="0"/>
            <a:fld id="{E31375A4-56A4-47D6-9801-1991572033F7}" type="slidenum">
              <a:rPr lang="en-US" smtClean="0"/>
              <a:t>2</a:t>
            </a:fld>
            <a:endParaRPr lang="en-US"/>
          </a:p>
        </p:txBody>
      </p:sp>
      <p:sp>
        <p:nvSpPr>
          <p:cNvPr id="2" name="矩形 1"/>
          <p:cNvSpPr/>
          <p:nvPr/>
        </p:nvSpPr>
        <p:spPr>
          <a:xfrm>
            <a:off x="4020185" y="2975610"/>
            <a:ext cx="4146550" cy="2857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6" name="文本框 5"/>
          <p:cNvSpPr txBox="1"/>
          <p:nvPr/>
        </p:nvSpPr>
        <p:spPr>
          <a:xfrm>
            <a:off x="3427095" y="2921000"/>
            <a:ext cx="465455" cy="398780"/>
          </a:xfrm>
          <a:prstGeom prst="rect">
            <a:avLst/>
          </a:prstGeom>
          <a:noFill/>
        </p:spPr>
        <p:txBody>
          <a:bodyPr wrap="square" rtlCol="0">
            <a:spAutoFit/>
          </a:bodyPr>
          <a:lstStyle/>
          <a:p>
            <a:r>
              <a:rPr lang="en-US" altLang="zh-CN" sz="2000">
                <a:solidFill>
                  <a:schemeClr val="tx2"/>
                </a:solidFill>
              </a:rPr>
              <a:t>T</a:t>
            </a:r>
          </a:p>
        </p:txBody>
      </p:sp>
      <p:cxnSp>
        <p:nvCxnSpPr>
          <p:cNvPr id="8" name="直接连接符 7"/>
          <p:cNvCxnSpPr/>
          <p:nvPr/>
        </p:nvCxnSpPr>
        <p:spPr>
          <a:xfrm>
            <a:off x="7035800" y="2978150"/>
            <a:ext cx="0" cy="2838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892550" y="2579370"/>
            <a:ext cx="465455" cy="398780"/>
          </a:xfrm>
          <a:prstGeom prst="rect">
            <a:avLst/>
          </a:prstGeom>
          <a:noFill/>
        </p:spPr>
        <p:txBody>
          <a:bodyPr wrap="square" rtlCol="0">
            <a:spAutoFit/>
          </a:bodyPr>
          <a:lstStyle/>
          <a:p>
            <a:r>
              <a:rPr lang="en-US" altLang="zh-CN" sz="2000">
                <a:solidFill>
                  <a:schemeClr val="tx2"/>
                </a:solidFill>
              </a:rPr>
              <a:t>1</a:t>
            </a:r>
          </a:p>
        </p:txBody>
      </p:sp>
      <p:sp>
        <p:nvSpPr>
          <p:cNvPr id="12" name="文本框 11"/>
          <p:cNvSpPr txBox="1"/>
          <p:nvPr/>
        </p:nvSpPr>
        <p:spPr>
          <a:xfrm>
            <a:off x="7035800" y="2521585"/>
            <a:ext cx="355600" cy="398780"/>
          </a:xfrm>
          <a:prstGeom prst="rect">
            <a:avLst/>
          </a:prstGeom>
          <a:noFill/>
        </p:spPr>
        <p:txBody>
          <a:bodyPr wrap="square" rtlCol="0">
            <a:spAutoFit/>
          </a:bodyPr>
          <a:lstStyle/>
          <a:p>
            <a:r>
              <a:rPr lang="en-US" altLang="zh-CN" sz="2000">
                <a:solidFill>
                  <a:schemeClr val="tx2"/>
                </a:solidFill>
              </a:rPr>
              <a:t>j</a:t>
            </a:r>
          </a:p>
        </p:txBody>
      </p:sp>
      <p:cxnSp>
        <p:nvCxnSpPr>
          <p:cNvPr id="13" name="直接连接符 12"/>
          <p:cNvCxnSpPr/>
          <p:nvPr/>
        </p:nvCxnSpPr>
        <p:spPr>
          <a:xfrm>
            <a:off x="5250180" y="2977515"/>
            <a:ext cx="0" cy="283845"/>
          </a:xfrm>
          <a:prstGeom prst="line">
            <a:avLst/>
          </a:prstGeom>
          <a:ln>
            <a:solidFill>
              <a:schemeClr val="tx2"/>
            </a:solidFill>
            <a:prstDash val="sysDash"/>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a:xfrm>
            <a:off x="5852795" y="2977515"/>
            <a:ext cx="0" cy="283845"/>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7" name="左大括号 16"/>
          <p:cNvSpPr/>
          <p:nvPr/>
        </p:nvSpPr>
        <p:spPr>
          <a:xfrm rot="16200000">
            <a:off x="4847590" y="2491105"/>
            <a:ext cx="176530" cy="1831975"/>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左大括号 17"/>
          <p:cNvSpPr/>
          <p:nvPr/>
        </p:nvSpPr>
        <p:spPr>
          <a:xfrm rot="5400000">
            <a:off x="6055360" y="1938655"/>
            <a:ext cx="176530" cy="1786890"/>
          </a:xfrm>
          <a:prstGeom prst="leftBrace">
            <a:avLst>
              <a:gd name="adj1" fmla="val 23201"/>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p:cNvSpPr txBox="1"/>
          <p:nvPr/>
        </p:nvSpPr>
        <p:spPr>
          <a:xfrm>
            <a:off x="4758055" y="3495675"/>
            <a:ext cx="355600" cy="398780"/>
          </a:xfrm>
          <a:prstGeom prst="rect">
            <a:avLst/>
          </a:prstGeom>
          <a:noFill/>
        </p:spPr>
        <p:txBody>
          <a:bodyPr wrap="square" rtlCol="0">
            <a:spAutoFit/>
          </a:bodyPr>
          <a:lstStyle/>
          <a:p>
            <a:r>
              <a:rPr lang="en-US" altLang="zh-CN" sz="2000">
                <a:solidFill>
                  <a:schemeClr val="tx2"/>
                </a:solidFill>
              </a:rPr>
              <a:t>k</a:t>
            </a:r>
          </a:p>
        </p:txBody>
      </p:sp>
      <p:sp>
        <p:nvSpPr>
          <p:cNvPr id="20" name="文本框 19"/>
          <p:cNvSpPr txBox="1"/>
          <p:nvPr/>
        </p:nvSpPr>
        <p:spPr>
          <a:xfrm>
            <a:off x="5965825" y="2345055"/>
            <a:ext cx="355600" cy="398780"/>
          </a:xfrm>
          <a:prstGeom prst="rect">
            <a:avLst/>
          </a:prstGeom>
          <a:noFill/>
        </p:spPr>
        <p:txBody>
          <a:bodyPr wrap="square" rtlCol="0">
            <a:spAutoFit/>
          </a:bodyPr>
          <a:lstStyle/>
          <a:p>
            <a:r>
              <a:rPr lang="en-US" altLang="zh-CN" sz="2000">
                <a:solidFill>
                  <a:schemeClr val="tx2"/>
                </a:solidFill>
              </a:rPr>
              <a:t>k</a:t>
            </a:r>
          </a:p>
        </p:txBody>
      </p:sp>
      <p:sp>
        <p:nvSpPr>
          <p:cNvPr id="21" name="文本框 20"/>
          <p:cNvSpPr txBox="1"/>
          <p:nvPr/>
        </p:nvSpPr>
        <p:spPr>
          <a:xfrm>
            <a:off x="8013065" y="2522220"/>
            <a:ext cx="355600" cy="398780"/>
          </a:xfrm>
          <a:prstGeom prst="rect">
            <a:avLst/>
          </a:prstGeom>
          <a:noFill/>
        </p:spPr>
        <p:txBody>
          <a:bodyPr wrap="square" rtlCol="0">
            <a:spAutoFit/>
          </a:bodyPr>
          <a:lstStyle/>
          <a:p>
            <a:r>
              <a:rPr lang="en-US" altLang="zh-CN" sz="2000">
                <a:solidFill>
                  <a:schemeClr val="tx2"/>
                </a:solidFill>
              </a:rPr>
              <a:t>n</a:t>
            </a:r>
          </a:p>
        </p:txBody>
      </p:sp>
      <p:sp>
        <p:nvSpPr>
          <p:cNvPr id="22" name="文本框 21"/>
          <p:cNvSpPr txBox="1"/>
          <p:nvPr/>
        </p:nvSpPr>
        <p:spPr>
          <a:xfrm>
            <a:off x="904875" y="3733800"/>
            <a:ext cx="2609215" cy="460375"/>
          </a:xfrm>
          <a:prstGeom prst="rect">
            <a:avLst/>
          </a:prstGeom>
          <a:noFill/>
        </p:spPr>
        <p:txBody>
          <a:bodyPr wrap="square" rtlCol="0">
            <a:spAutoFit/>
          </a:bodyPr>
          <a:lstStyle/>
          <a:p>
            <a:r>
              <a:rPr lang="zh-CN" altLang="en-US" sz="2400" b="1">
                <a:solidFill>
                  <a:schemeClr val="tx2"/>
                </a:solidFill>
                <a:latin typeface="宋体" panose="02010600030101010101" pitchFamily="2" charset="-122"/>
                <a:ea typeface="宋体" panose="02010600030101010101" pitchFamily="2" charset="-122"/>
              </a:rPr>
              <a:t>采用数学归纳法</a:t>
            </a:r>
          </a:p>
        </p:txBody>
      </p:sp>
      <p:sp>
        <p:nvSpPr>
          <p:cNvPr id="100" name="文本框 99"/>
          <p:cNvSpPr txBox="1"/>
          <p:nvPr>
            <p:custDataLst>
              <p:tags r:id="rId2"/>
            </p:custDataLst>
          </p:nvPr>
        </p:nvSpPr>
        <p:spPr>
          <a:xfrm>
            <a:off x="1680845" y="4124325"/>
            <a:ext cx="9316085" cy="2614930"/>
          </a:xfrm>
          <a:prstGeom prst="rect">
            <a:avLst/>
          </a:prstGeom>
          <a:noFill/>
          <a:ln w="9525">
            <a:noFill/>
          </a:ln>
        </p:spPr>
        <p:txBody>
          <a:bodyPr wrap="square">
            <a:spAutoFit/>
          </a:bodyPr>
          <a:lstStyle/>
          <a:p>
            <a:pPr indent="0" fontAlgn="auto">
              <a:lnSpc>
                <a:spcPct val="150000"/>
              </a:lnSpc>
            </a:pPr>
            <a:r>
              <a:rPr lang="en-US" sz="2400" b="0" dirty="0">
                <a:solidFill>
                  <a:schemeClr val="tx2"/>
                </a:solidFill>
                <a:latin typeface="Times New Roman" panose="02020603050405020304" charset="0"/>
                <a:ea typeface="宋体" panose="02010600030101010101" pitchFamily="2" charset="-122"/>
              </a:rPr>
              <a:t>1</a:t>
            </a:r>
            <a:r>
              <a:rPr lang="zh-CN" sz="2400" b="0" dirty="0">
                <a:solidFill>
                  <a:schemeClr val="tx2"/>
                </a:solidFill>
                <a:ea typeface="宋体" panose="02010600030101010101" pitchFamily="2" charset="-122"/>
              </a:rPr>
              <a:t>、显然，当</a:t>
            </a:r>
            <a:r>
              <a:rPr lang="zh-CN" sz="2400" b="1" dirty="0">
                <a:solidFill>
                  <a:schemeClr val="tx2"/>
                </a:solidFill>
                <a:ea typeface="宋体" panose="02010600030101010101" pitchFamily="2" charset="-122"/>
              </a:rPr>
              <a:t> </a:t>
            </a:r>
            <a:r>
              <a:rPr lang="en-US" altLang="zh-CN" sz="2400" b="1" dirty="0">
                <a:solidFill>
                  <a:schemeClr val="tx2"/>
                </a:solidFill>
                <a:ea typeface="宋体" panose="02010600030101010101" pitchFamily="2" charset="-122"/>
              </a:rPr>
              <a:t>j</a:t>
            </a:r>
            <a:r>
              <a:rPr lang="en-US" sz="2400" b="1" dirty="0">
                <a:solidFill>
                  <a:schemeClr val="tx2"/>
                </a:solidFill>
                <a:latin typeface="Times New Roman" panose="02020603050405020304" charset="0"/>
                <a:ea typeface="宋体" panose="02010600030101010101" pitchFamily="2" charset="-122"/>
              </a:rPr>
              <a:t> = 1</a:t>
            </a:r>
            <a:r>
              <a:rPr lang="en-US" sz="2400" b="0" dirty="0">
                <a:solidFill>
                  <a:schemeClr val="tx2"/>
                </a:solidFill>
                <a:latin typeface="Times New Roman" panose="02020603050405020304" charset="0"/>
                <a:ea typeface="宋体" panose="02010600030101010101" pitchFamily="2" charset="-122"/>
              </a:rPr>
              <a:t> </a:t>
            </a:r>
            <a:r>
              <a:rPr lang="zh-CN" sz="2400" b="0" dirty="0">
                <a:solidFill>
                  <a:schemeClr val="tx2"/>
                </a:solidFill>
                <a:ea typeface="宋体" panose="02010600030101010101" pitchFamily="2" charset="-122"/>
              </a:rPr>
              <a:t>的时候，定理成立。</a:t>
            </a:r>
          </a:p>
          <a:p>
            <a:pPr indent="0" fontAlgn="auto">
              <a:lnSpc>
                <a:spcPct val="150000"/>
              </a:lnSpc>
            </a:pPr>
            <a:r>
              <a:rPr lang="en-US" sz="2400" b="0" dirty="0">
                <a:solidFill>
                  <a:schemeClr val="tx2"/>
                </a:solidFill>
                <a:latin typeface="Times New Roman" panose="02020603050405020304" charset="0"/>
                <a:ea typeface="宋体" panose="02010600030101010101" pitchFamily="2" charset="-122"/>
              </a:rPr>
              <a:t>2、假设当</a:t>
            </a:r>
            <a:r>
              <a:rPr lang="en-US" sz="2400" b="1" dirty="0">
                <a:solidFill>
                  <a:schemeClr val="tx2"/>
                </a:solidFill>
                <a:latin typeface="Times New Roman" panose="02020603050405020304" charset="0"/>
                <a:ea typeface="宋体" panose="02010600030101010101" pitchFamily="2" charset="-122"/>
              </a:rPr>
              <a:t> j &lt;= m</a:t>
            </a:r>
            <a:r>
              <a:rPr lang="en-US" sz="2400" b="0" dirty="0">
                <a:solidFill>
                  <a:schemeClr val="tx2"/>
                </a:solidFill>
                <a:latin typeface="Times New Roman" panose="02020603050405020304" charset="0"/>
                <a:ea typeface="宋体" panose="02010600030101010101" pitchFamily="2" charset="-122"/>
              </a:rPr>
              <a:t> </a:t>
            </a:r>
            <a:r>
              <a:rPr lang="en-US" sz="2400" b="0" dirty="0" err="1">
                <a:solidFill>
                  <a:schemeClr val="tx2"/>
                </a:solidFill>
                <a:latin typeface="Times New Roman" panose="02020603050405020304" charset="0"/>
                <a:ea typeface="宋体" panose="02010600030101010101" pitchFamily="2" charset="-122"/>
              </a:rPr>
              <a:t>时，定理成立</a:t>
            </a:r>
            <a:r>
              <a:rPr lang="zh-CN" altLang="en-US" sz="2400" b="0" dirty="0">
                <a:solidFill>
                  <a:schemeClr val="tx2"/>
                </a:solidFill>
                <a:latin typeface="Times New Roman" panose="02020603050405020304" charset="0"/>
                <a:ea typeface="宋体" panose="02010600030101010101" pitchFamily="2" charset="-122"/>
              </a:rPr>
              <a:t>，即：</a:t>
            </a:r>
          </a:p>
          <a:p>
            <a:pPr indent="0" fontAlgn="auto">
              <a:lnSpc>
                <a:spcPct val="150000"/>
              </a:lnSpc>
            </a:pPr>
            <a:endParaRPr lang="zh-CN" altLang="en-US" sz="2400" b="0" dirty="0">
              <a:solidFill>
                <a:schemeClr val="tx2"/>
              </a:solidFill>
              <a:latin typeface="Times New Roman" panose="02020603050405020304" charset="0"/>
              <a:ea typeface="宋体" panose="02010600030101010101" pitchFamily="2" charset="-122"/>
            </a:endParaRPr>
          </a:p>
          <a:p>
            <a:pPr indent="0" fontAlgn="auto">
              <a:lnSpc>
                <a:spcPct val="150000"/>
              </a:lnSpc>
            </a:pPr>
            <a:r>
              <a:rPr lang="en-US" altLang="zh-CN" sz="2400" b="0" dirty="0">
                <a:solidFill>
                  <a:schemeClr val="tx2"/>
                </a:solidFill>
                <a:latin typeface="Times New Roman" panose="02020603050405020304" charset="0"/>
                <a:ea typeface="宋体" panose="02010600030101010101" pitchFamily="2" charset="-122"/>
              </a:rPr>
              <a:t>3</a:t>
            </a:r>
            <a:r>
              <a:rPr lang="zh-CN" altLang="en-US" sz="2400" b="0" dirty="0">
                <a:solidFill>
                  <a:schemeClr val="tx2"/>
                </a:solidFill>
                <a:latin typeface="Times New Roman" panose="02020603050405020304" charset="0"/>
                <a:ea typeface="宋体" panose="02010600030101010101" pitchFamily="2" charset="-122"/>
              </a:rPr>
              <a:t>、若证明 </a:t>
            </a:r>
            <a:r>
              <a:rPr lang="en-US" altLang="zh-CN" sz="2400" b="1" dirty="0">
                <a:solidFill>
                  <a:schemeClr val="tx2"/>
                </a:solidFill>
                <a:latin typeface="Times New Roman" panose="02020603050405020304" charset="0"/>
                <a:ea typeface="宋体" panose="02010600030101010101" pitchFamily="2" charset="-122"/>
              </a:rPr>
              <a:t>j=m+1</a:t>
            </a:r>
            <a:r>
              <a:rPr lang="en-US" altLang="zh-CN" sz="2400" b="0" dirty="0">
                <a:solidFill>
                  <a:schemeClr val="tx2"/>
                </a:solidFill>
                <a:latin typeface="Times New Roman" panose="02020603050405020304" charset="0"/>
                <a:ea typeface="宋体" panose="02010600030101010101" pitchFamily="2" charset="-122"/>
              </a:rPr>
              <a:t> </a:t>
            </a:r>
            <a:r>
              <a:rPr lang="zh-CN" altLang="en-US" sz="2400" b="0" dirty="0">
                <a:solidFill>
                  <a:schemeClr val="tx2"/>
                </a:solidFill>
                <a:latin typeface="Times New Roman" panose="02020603050405020304" charset="0"/>
                <a:ea typeface="宋体" panose="02010600030101010101" pitchFamily="2" charset="-122"/>
              </a:rPr>
              <a:t>时，定理也成立，即可证明该定理正确。</a:t>
            </a:r>
            <a:r>
              <a:rPr lang="en-US" sz="2000" b="0" dirty="0">
                <a:solidFill>
                  <a:schemeClr val="tx2"/>
                </a:solidFill>
                <a:latin typeface="Times New Roman" panose="02020603050405020304" charset="0"/>
                <a:ea typeface="宋体" panose="02010600030101010101" pitchFamily="2" charset="-122"/>
              </a:rPr>
              <a:t>          </a:t>
            </a:r>
          </a:p>
          <a:p>
            <a:pPr indent="0"/>
            <a:endParaRPr lang="en-US" sz="2000" b="0" dirty="0">
              <a:solidFill>
                <a:schemeClr val="tx2"/>
              </a:solidFill>
              <a:latin typeface="Times New Roman" panose="02020603050405020304" charset="0"/>
              <a:ea typeface="宋体" panose="02010600030101010101" pitchFamily="2" charset="-122"/>
            </a:endParaRPr>
          </a:p>
        </p:txBody>
      </p:sp>
      <p:graphicFrame>
        <p:nvGraphicFramePr>
          <p:cNvPr id="23" name="对象 22">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050" r:id="rId6" imgW="914400" imgH="215900" progId="Equation.KSEE3">
                  <p:embed/>
                </p:oleObj>
              </mc:Choice>
              <mc:Fallback>
                <p:oleObj r:id="rId6" imgW="914400" imgH="215900" progId="Equation.KSEE3">
                  <p:embed/>
                  <p:pic>
                    <p:nvPicPr>
                      <p:cNvPr id="23" name="对象 22">
                        <a:hlinkClick r:id="" action="ppaction://ole?verb=0"/>
                      </p:cNvPr>
                      <p:cNvPicPr/>
                      <p:nvPr/>
                    </p:nvPicPr>
                    <p:blipFill>
                      <a:blip r:embed="rId7"/>
                      <a:stretch>
                        <a:fillRect/>
                      </a:stretch>
                    </p:blipFill>
                    <p:spPr>
                      <a:xfrm>
                        <a:off x="5638800" y="3321050"/>
                        <a:ext cx="914400" cy="215900"/>
                      </a:xfrm>
                      <a:prstGeom prst="rect">
                        <a:avLst/>
                      </a:prstGeom>
                    </p:spPr>
                  </p:pic>
                </p:oleObj>
              </mc:Fallback>
            </mc:AlternateContent>
          </a:graphicData>
        </a:graphic>
      </p:graphicFrame>
      <p:graphicFrame>
        <p:nvGraphicFramePr>
          <p:cNvPr id="26" name="对象 25">
            <a:hlinkClick r:id="" action="ppaction://ole?verb=0"/>
          </p:cNvPr>
          <p:cNvGraphicFramePr>
            <a:graphicFrameLocks noChangeAspect="1"/>
          </p:cNvGraphicFramePr>
          <p:nvPr/>
        </p:nvGraphicFramePr>
        <p:xfrm>
          <a:off x="2598420" y="5397500"/>
          <a:ext cx="9303385" cy="452755"/>
        </p:xfrm>
        <a:graphic>
          <a:graphicData uri="http://schemas.openxmlformats.org/presentationml/2006/ole">
            <mc:AlternateContent xmlns:mc="http://schemas.openxmlformats.org/markup-compatibility/2006">
              <mc:Choice xmlns:v="urn:schemas-microsoft-com:vml" Requires="v">
                <p:oleObj spid="_x0000_s1051" r:id="rId8" imgW="4431665" imgH="215900" progId="Equation.KSEE3">
                  <p:embed/>
                </p:oleObj>
              </mc:Choice>
              <mc:Fallback>
                <p:oleObj r:id="rId8" imgW="4431665" imgH="215900" progId="Equation.KSEE3">
                  <p:embed/>
                  <p:pic>
                    <p:nvPicPr>
                      <p:cNvPr id="26" name="对象 25">
                        <a:hlinkClick r:id="" action="ppaction://ole?verb=0"/>
                      </p:cNvPr>
                      <p:cNvPicPr/>
                      <p:nvPr/>
                    </p:nvPicPr>
                    <p:blipFill>
                      <a:blip r:embed="rId9"/>
                      <a:stretch>
                        <a:fillRect/>
                      </a:stretch>
                    </p:blipFill>
                    <p:spPr>
                      <a:xfrm>
                        <a:off x="2598420" y="5397500"/>
                        <a:ext cx="9303385" cy="45275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blinds(horizontal)">
                                      <p:cBhvr>
                                        <p:cTn id="12" dur="500"/>
                                        <p:tgtEl>
                                          <p:spTgt spid="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animEffect transition="in" filter="blinds(horizontal)">
                                      <p:cBhvr>
                                        <p:cTn id="17" dur="500"/>
                                        <p:tgtEl>
                                          <p:spTgt spid="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0">
                                            <p:txEl>
                                              <p:pRg st="3" end="3"/>
                                            </p:txEl>
                                          </p:spTgt>
                                        </p:tgtEl>
                                        <p:attrNameLst>
                                          <p:attrName>style.visibility</p:attrName>
                                        </p:attrNameLst>
                                      </p:cBhvr>
                                      <p:to>
                                        <p:strVal val="visible"/>
                                      </p:to>
                                    </p:set>
                                    <p:animEffect transition="in" filter="blinds(horizontal)">
                                      <p:cBhvr>
                                        <p:cTn id="27"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88110" y="2569845"/>
            <a:ext cx="2493645" cy="12414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4282" y="201211"/>
            <a:ext cx="365633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5</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20</a:t>
            </a:fld>
            <a:endParaRPr lang="en-US"/>
          </a:p>
        </p:txBody>
      </p:sp>
      <p:sp>
        <p:nvSpPr>
          <p:cNvPr id="20" name="文本框 19"/>
          <p:cNvSpPr txBox="1"/>
          <p:nvPr/>
        </p:nvSpPr>
        <p:spPr>
          <a:xfrm>
            <a:off x="1388110" y="4733925"/>
            <a:ext cx="10177780" cy="1667764"/>
          </a:xfrm>
          <a:prstGeom prst="rect">
            <a:avLst/>
          </a:prstGeom>
          <a:noFill/>
        </p:spPr>
        <p:txBody>
          <a:bodyPr wrap="square" rtlCol="0">
            <a:spAutoFit/>
          </a:bodyPr>
          <a:lstStyle/>
          <a:p>
            <a:pPr indent="0" algn="l" fontAlgn="auto">
              <a:lnSpc>
                <a:spcPct val="150000"/>
              </a:lnSpc>
              <a:buFont typeface="Wingdings" panose="05000000000000000000" charset="0"/>
              <a:buNone/>
            </a:pPr>
            <a:r>
              <a:rPr lang="en-US" altLang="zh-CN" sz="2400" dirty="0">
                <a:solidFill>
                  <a:schemeClr val="tx2"/>
                </a:solidFill>
                <a:latin typeface="宋体" panose="02010600030101010101" pitchFamily="2" charset="-122"/>
                <a:ea typeface="宋体" panose="02010600030101010101" pitchFamily="2" charset="-122"/>
                <a:cs typeface="宋体" panose="02010600030101010101" pitchFamily="2" charset="-122"/>
              </a:rPr>
              <a:t>2</a:t>
            </a:r>
            <a:r>
              <a:rPr lang="zh-CN" altLang="en-US" sz="2400" dirty="0">
                <a:solidFill>
                  <a:schemeClr val="tx2"/>
                </a:solidFill>
                <a:latin typeface="宋体" panose="02010600030101010101" pitchFamily="2" charset="-122"/>
                <a:ea typeface="宋体" panose="02010600030101010101" pitchFamily="2" charset="-122"/>
                <a:cs typeface="宋体" panose="02010600030101010101" pitchFamily="2" charset="-122"/>
              </a:rPr>
              <a:t>、从 </a:t>
            </a:r>
            <a:r>
              <a:rPr lang="en-US" altLang="zh-CN" sz="2400" dirty="0">
                <a:solidFill>
                  <a:schemeClr val="tx2"/>
                </a:solidFill>
                <a:latin typeface="宋体" panose="02010600030101010101" pitchFamily="2" charset="-122"/>
                <a:ea typeface="宋体" panose="02010600030101010101" pitchFamily="2" charset="-122"/>
                <a:cs typeface="宋体" panose="02010600030101010101" pitchFamily="2" charset="-122"/>
              </a:rPr>
              <a:t>T</a:t>
            </a:r>
            <a:r>
              <a:rPr lang="en-US" altLang="zh-CN" sz="2400" baseline="-25000" dirty="0">
                <a:solidFill>
                  <a:schemeClr val="tx2"/>
                </a:solidFill>
                <a:latin typeface="宋体" panose="02010600030101010101" pitchFamily="2" charset="-122"/>
                <a:ea typeface="宋体" panose="02010600030101010101" pitchFamily="2" charset="-122"/>
                <a:cs typeface="宋体" panose="02010600030101010101" pitchFamily="2" charset="-122"/>
              </a:rPr>
              <a:t>1 </a:t>
            </a:r>
            <a:r>
              <a:rPr lang="zh-CN" altLang="en-US" sz="2400" dirty="0">
                <a:solidFill>
                  <a:schemeClr val="tx2"/>
                </a:solidFill>
                <a:latin typeface="宋体" panose="02010600030101010101" pitchFamily="2" charset="-122"/>
                <a:ea typeface="宋体" panose="02010600030101010101" pitchFamily="2" charset="-122"/>
                <a:cs typeface="宋体" panose="02010600030101010101" pitchFamily="2" charset="-122"/>
              </a:rPr>
              <a:t>中构造 </a:t>
            </a:r>
            <a:r>
              <a:rPr lang="en-US" altLang="zh-CN" sz="2400" b="1" dirty="0">
                <a:solidFill>
                  <a:schemeClr val="tx2"/>
                </a:solidFill>
                <a:latin typeface="宋体" panose="02010600030101010101" pitchFamily="2" charset="-122"/>
                <a:ea typeface="宋体" panose="02010600030101010101" pitchFamily="2" charset="-122"/>
                <a:cs typeface="宋体" panose="02010600030101010101" pitchFamily="2" charset="-122"/>
              </a:rPr>
              <a:t>C</a:t>
            </a:r>
            <a:r>
              <a:rPr lang="en-US" altLang="zh-CN" sz="2400" b="1" baseline="-25000" dirty="0">
                <a:solidFill>
                  <a:schemeClr val="tx2"/>
                </a:solidFill>
                <a:latin typeface="宋体" panose="02010600030101010101" pitchFamily="2" charset="-122"/>
                <a:ea typeface="宋体" panose="02010600030101010101" pitchFamily="2" charset="-122"/>
                <a:cs typeface="宋体" panose="02010600030101010101" pitchFamily="2" charset="-122"/>
              </a:rPr>
              <a:t>1</a:t>
            </a:r>
            <a:r>
              <a:rPr lang="zh-CN" altLang="en-US" sz="2400" b="1" dirty="0">
                <a:solidFill>
                  <a:schemeClr val="tx2"/>
                </a:solidFill>
                <a:latin typeface="宋体" panose="02010600030101010101" pitchFamily="2" charset="-122"/>
                <a:ea typeface="宋体" panose="02010600030101010101" pitchFamily="2" charset="-122"/>
                <a:cs typeface="宋体" panose="02010600030101010101" pitchFamily="2" charset="-122"/>
              </a:rPr>
              <a:t>、</a:t>
            </a:r>
            <a:r>
              <a:rPr lang="en-US" altLang="zh-CN" sz="2400" b="1" dirty="0">
                <a:solidFill>
                  <a:schemeClr val="tx2"/>
                </a:solidFill>
                <a:latin typeface="宋体" panose="02010600030101010101" pitchFamily="2" charset="-122"/>
                <a:ea typeface="宋体" panose="02010600030101010101" pitchFamily="2" charset="-122"/>
                <a:cs typeface="宋体" panose="02010600030101010101" pitchFamily="2" charset="-122"/>
              </a:rPr>
              <a:t>C</a:t>
            </a:r>
            <a:r>
              <a:rPr lang="en-US" altLang="zh-CN" sz="2400" b="1" baseline="-25000" dirty="0">
                <a:solidFill>
                  <a:schemeClr val="tx2"/>
                </a:solidFill>
                <a:latin typeface="宋体" panose="02010600030101010101" pitchFamily="2" charset="-122"/>
                <a:ea typeface="宋体" panose="02010600030101010101" pitchFamily="2" charset="-122"/>
                <a:cs typeface="宋体" panose="02010600030101010101" pitchFamily="2" charset="-122"/>
              </a:rPr>
              <a:t>2</a:t>
            </a:r>
            <a:r>
              <a:rPr lang="zh-CN" altLang="en-US" sz="2400" b="1" dirty="0">
                <a:solidFill>
                  <a:schemeClr val="tx2"/>
                </a:solidFill>
                <a:latin typeface="宋体" panose="02010600030101010101" pitchFamily="2" charset="-122"/>
                <a:ea typeface="宋体" panose="02010600030101010101" pitchFamily="2" charset="-122"/>
                <a:cs typeface="宋体" panose="02010600030101010101" pitchFamily="2" charset="-122"/>
              </a:rPr>
              <a:t>、</a:t>
            </a:r>
            <a:r>
              <a:rPr lang="en-US" altLang="zh-CN" sz="2400" b="1" dirty="0">
                <a:solidFill>
                  <a:schemeClr val="tx2"/>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chemeClr val="tx2"/>
                </a:solidFill>
                <a:latin typeface="宋体" panose="02010600030101010101" pitchFamily="2" charset="-122"/>
                <a:ea typeface="宋体" panose="02010600030101010101" pitchFamily="2" charset="-122"/>
                <a:cs typeface="宋体" panose="02010600030101010101" pitchFamily="2" charset="-122"/>
              </a:rPr>
              <a:t>、</a:t>
            </a:r>
            <a:r>
              <a:rPr lang="en-US" altLang="zh-CN" sz="2400" b="1" dirty="0">
                <a:solidFill>
                  <a:schemeClr val="tx2"/>
                </a:solidFill>
                <a:latin typeface="宋体" panose="02010600030101010101" pitchFamily="2" charset="-122"/>
                <a:ea typeface="宋体" panose="02010600030101010101" pitchFamily="2" charset="-122"/>
                <a:cs typeface="宋体" panose="02010600030101010101" pitchFamily="2" charset="-122"/>
              </a:rPr>
              <a:t>C</a:t>
            </a:r>
            <a:r>
              <a:rPr lang="en-US" altLang="zh-CN" sz="2400" b="1" baseline="-25000" dirty="0">
                <a:solidFill>
                  <a:schemeClr val="tx2"/>
                </a:solidFill>
                <a:latin typeface="宋体" panose="02010600030101010101" pitchFamily="2" charset="-122"/>
                <a:ea typeface="宋体" panose="02010600030101010101" pitchFamily="2" charset="-122"/>
                <a:cs typeface="宋体" panose="02010600030101010101" pitchFamily="2" charset="-122"/>
              </a:rPr>
              <a:t>m</a:t>
            </a:r>
            <a:r>
              <a:rPr lang="en-US" altLang="zh-CN" sz="2400" baseline="-25000" dirty="0">
                <a:solidFill>
                  <a:schemeClr val="tx2"/>
                </a:solidFill>
                <a:latin typeface="宋体" panose="02010600030101010101" pitchFamily="2" charset="-122"/>
                <a:ea typeface="宋体" panose="02010600030101010101" pitchFamily="2" charset="-122"/>
                <a:cs typeface="宋体" panose="02010600030101010101" pitchFamily="2" charset="-122"/>
              </a:rPr>
              <a:t>  </a:t>
            </a:r>
            <a:r>
              <a:rPr lang="zh-CN" altLang="en-US" sz="2400" dirty="0">
                <a:solidFill>
                  <a:schemeClr val="tx2"/>
                </a:solidFill>
                <a:latin typeface="宋体" panose="02010600030101010101" pitchFamily="2" charset="-122"/>
                <a:ea typeface="宋体" panose="02010600030101010101" pitchFamily="2" charset="-122"/>
                <a:cs typeface="宋体" panose="02010600030101010101" pitchFamily="2" charset="-122"/>
              </a:rPr>
              <a:t>连通块</a:t>
            </a:r>
            <a:endParaRPr lang="en-US" altLang="zh-CN" sz="24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buFont typeface="Wingdings" panose="05000000000000000000" charset="0"/>
              <a:buNone/>
            </a:pPr>
            <a:r>
              <a:rPr lang="en-US" altLang="zh-CN" sz="2400" dirty="0">
                <a:solidFill>
                  <a:schemeClr val="tx2"/>
                </a:solidFill>
                <a:latin typeface="宋体" panose="02010600030101010101" pitchFamily="2" charset="-122"/>
                <a:ea typeface="宋体" panose="02010600030101010101" pitchFamily="2" charset="-122"/>
                <a:cs typeface="宋体" panose="02010600030101010101" pitchFamily="2" charset="-122"/>
              </a:rPr>
              <a:t>3</a:t>
            </a:r>
            <a:r>
              <a:rPr lang="zh-CN" altLang="en-US" sz="2400" dirty="0">
                <a:solidFill>
                  <a:schemeClr val="tx2"/>
                </a:solidFill>
                <a:latin typeface="宋体" panose="02010600030101010101" pitchFamily="2" charset="-122"/>
                <a:ea typeface="宋体" panose="02010600030101010101" pitchFamily="2" charset="-122"/>
                <a:cs typeface="宋体" panose="02010600030101010101" pitchFamily="2" charset="-122"/>
              </a:rPr>
              <a:t>、若能证明 </a:t>
            </a:r>
            <a:r>
              <a:rPr lang="en-US" altLang="zh-CN" sz="2400" dirty="0">
                <a:solidFill>
                  <a:srgbClr val="FF0000"/>
                </a:solidFill>
                <a:latin typeface="宋体" panose="02010600030101010101" pitchFamily="2" charset="-122"/>
                <a:ea typeface="宋体" panose="02010600030101010101" pitchFamily="2" charset="-122"/>
                <a:cs typeface="宋体" panose="02010600030101010101" pitchFamily="2" charset="-122"/>
              </a:rPr>
              <a:t>T</a:t>
            </a:r>
            <a:r>
              <a:rPr lang="en-US" altLang="zh-CN" sz="2400" baseline="-25000" dirty="0">
                <a:solidFill>
                  <a:srgbClr val="FF0000"/>
                </a:solidFill>
                <a:latin typeface="宋体" panose="02010600030101010101" pitchFamily="2" charset="-122"/>
                <a:ea typeface="宋体" panose="02010600030101010101" pitchFamily="2" charset="-122"/>
                <a:cs typeface="宋体" panose="02010600030101010101" pitchFamily="2" charset="-122"/>
              </a:rPr>
              <a:t>2 </a:t>
            </a:r>
            <a:r>
              <a:rPr lang="zh-CN" altLang="en-US" sz="24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中存在一条黑边，它的两端连在两个不同的连通块中</a:t>
            </a:r>
            <a:r>
              <a:rPr lang="zh-CN" altLang="en-US" sz="2400"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，即可证明该定理</a:t>
            </a:r>
          </a:p>
        </p:txBody>
      </p:sp>
      <p:sp>
        <p:nvSpPr>
          <p:cNvPr id="6" name="文本框 5"/>
          <p:cNvSpPr txBox="1"/>
          <p:nvPr/>
        </p:nvSpPr>
        <p:spPr>
          <a:xfrm>
            <a:off x="1430020" y="2639060"/>
            <a:ext cx="2399665" cy="1106805"/>
          </a:xfrm>
          <a:prstGeom prst="rect">
            <a:avLst/>
          </a:prstGeom>
          <a:noFill/>
        </p:spPr>
        <p:txBody>
          <a:bodyPr wrap="square" rtlCol="0" anchor="t">
            <a:spAutoFit/>
          </a:bodyPr>
          <a:lstStyle/>
          <a:p>
            <a:r>
              <a:rPr lang="zh-CN" altLang="en-US" sz="22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连通块：</a:t>
            </a:r>
            <a:r>
              <a:rPr lang="zh-CN" altLang="en-US" sz="22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由费用为</a:t>
            </a:r>
            <a:r>
              <a:rPr lang="en-US" altLang="zh-CN" sz="22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2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的边和其连接的点构成的区域</a:t>
            </a:r>
          </a:p>
        </p:txBody>
      </p:sp>
      <p:pic>
        <p:nvPicPr>
          <p:cNvPr id="7" name="图片 6"/>
          <p:cNvPicPr>
            <a:picLocks noChangeAspect="1"/>
          </p:cNvPicPr>
          <p:nvPr/>
        </p:nvPicPr>
        <p:blipFill>
          <a:blip r:embed="rId3"/>
          <a:stretch>
            <a:fillRect/>
          </a:stretch>
        </p:blipFill>
        <p:spPr>
          <a:xfrm>
            <a:off x="4812665" y="1890395"/>
            <a:ext cx="3511550" cy="2789555"/>
          </a:xfrm>
          <a:prstGeom prst="rect">
            <a:avLst/>
          </a:prstGeom>
        </p:spPr>
      </p:pic>
      <p:sp>
        <p:nvSpPr>
          <p:cNvPr id="9" name="文本框 8"/>
          <p:cNvSpPr txBox="1"/>
          <p:nvPr/>
        </p:nvSpPr>
        <p:spPr>
          <a:xfrm>
            <a:off x="2990850" y="1312545"/>
            <a:ext cx="6713220" cy="460375"/>
          </a:xfrm>
          <a:prstGeom prst="rect">
            <a:avLst/>
          </a:prstGeom>
          <a:noFill/>
        </p:spPr>
        <p:txBody>
          <a:bodyPr wrap="none" rtlCol="0">
            <a:spAutoFit/>
          </a:bodyPr>
          <a:lstStyle/>
          <a:p>
            <a:pPr algn="l"/>
            <a:r>
              <a:rPr lang="zh-CN" altLang="en-US" sz="2400" b="1" dirty="0">
                <a:solidFill>
                  <a:schemeClr val="tx2"/>
                </a:solidFill>
                <a:latin typeface="宋体" panose="02010600030101010101" pitchFamily="2" charset="-122"/>
                <a:ea typeface="宋体" panose="02010600030101010101" pitchFamily="2" charset="-122"/>
              </a:rPr>
              <a:t>转证：</a:t>
            </a:r>
            <a:r>
              <a:rPr lang="zh-CN" altLang="en-US" sz="24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若 </a:t>
            </a:r>
            <a:r>
              <a:rPr lang="en-US" altLang="zh-CN" sz="24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k</a:t>
            </a:r>
            <a:r>
              <a:rPr lang="en-US" altLang="zh-CN" sz="2400" b="1" baseline="-25000"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1</a:t>
            </a:r>
            <a:r>
              <a:rPr lang="en-US" altLang="zh-CN" sz="24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 &lt; k</a:t>
            </a:r>
            <a:r>
              <a:rPr lang="en-US" altLang="zh-CN" sz="2400" b="1" baseline="-25000"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2 </a:t>
            </a:r>
            <a:r>
              <a:rPr lang="en-US" altLang="zh-CN" sz="24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则存在一棵费用为 </a:t>
            </a:r>
            <a:r>
              <a:rPr lang="en-US" altLang="zh-CN" sz="24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k</a:t>
            </a:r>
            <a:r>
              <a:rPr lang="en-US" altLang="zh-CN" sz="2400" b="1" baseline="-25000"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1</a:t>
            </a:r>
            <a:r>
              <a:rPr lang="en-US" altLang="zh-CN" sz="24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+1 </a:t>
            </a:r>
            <a:r>
              <a:rPr lang="zh-CN" altLang="en-US" sz="24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的树</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4282" y="201211"/>
            <a:ext cx="365633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5</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21</a:t>
            </a:fld>
            <a:endParaRPr lang="en-US"/>
          </a:p>
        </p:txBody>
      </p:sp>
      <p:sp>
        <p:nvSpPr>
          <p:cNvPr id="20" name="文本框 19"/>
          <p:cNvSpPr txBox="1"/>
          <p:nvPr/>
        </p:nvSpPr>
        <p:spPr>
          <a:xfrm>
            <a:off x="3188970" y="2030730"/>
            <a:ext cx="5133975" cy="645160"/>
          </a:xfrm>
          <a:prstGeom prst="rect">
            <a:avLst/>
          </a:prstGeom>
          <a:noFill/>
        </p:spPr>
        <p:txBody>
          <a:bodyPr wrap="square" rtlCol="0">
            <a:spAutoFit/>
          </a:bodyPr>
          <a:lstStyle/>
          <a:p>
            <a:pPr indent="0" algn="l" fontAlgn="auto">
              <a:lnSpc>
                <a:spcPct val="150000"/>
              </a:lnSpc>
              <a:buFont typeface="Wingdings" panose="05000000000000000000" charset="0"/>
              <a:buNone/>
            </a:pPr>
            <a:r>
              <a:rPr lang="en-US" altLang="zh-CN" sz="2400" dirty="0">
                <a:solidFill>
                  <a:schemeClr val="tx2"/>
                </a:solidFill>
                <a:latin typeface="宋体" panose="02010600030101010101" pitchFamily="2" charset="-122"/>
                <a:ea typeface="宋体" panose="02010600030101010101" pitchFamily="2" charset="-122"/>
                <a:cs typeface="宋体" panose="02010600030101010101" pitchFamily="2" charset="-122"/>
              </a:rPr>
              <a:t>T</a:t>
            </a:r>
            <a:r>
              <a:rPr lang="en-US" altLang="zh-CN" sz="2400" baseline="-25000" dirty="0">
                <a:solidFill>
                  <a:schemeClr val="tx2"/>
                </a:solidFill>
                <a:latin typeface="宋体" panose="02010600030101010101" pitchFamily="2" charset="-122"/>
                <a:ea typeface="宋体" panose="02010600030101010101" pitchFamily="2" charset="-122"/>
                <a:cs typeface="宋体" panose="02010600030101010101" pitchFamily="2" charset="-122"/>
              </a:rPr>
              <a:t>2 </a:t>
            </a:r>
            <a:r>
              <a:rPr lang="zh-CN" altLang="en-US" sz="2400" dirty="0">
                <a:solidFill>
                  <a:schemeClr val="tx2"/>
                </a:solidFill>
                <a:latin typeface="宋体" panose="02010600030101010101" pitchFamily="2" charset="-122"/>
                <a:ea typeface="宋体" panose="02010600030101010101" pitchFamily="2" charset="-122"/>
                <a:cs typeface="宋体" panose="02010600030101010101" pitchFamily="2" charset="-122"/>
              </a:rPr>
              <a:t>中两端都在 </a:t>
            </a:r>
            <a:r>
              <a:rPr lang="en-US" altLang="zh-CN" sz="2400" b="1" dirty="0">
                <a:solidFill>
                  <a:schemeClr val="tx2"/>
                </a:solidFill>
                <a:latin typeface="宋体" panose="02010600030101010101" pitchFamily="2" charset="-122"/>
                <a:ea typeface="宋体" panose="02010600030101010101" pitchFamily="2" charset="-122"/>
                <a:cs typeface="宋体" panose="02010600030101010101" pitchFamily="2" charset="-122"/>
              </a:rPr>
              <a:t>C</a:t>
            </a:r>
            <a:r>
              <a:rPr lang="en-US" altLang="zh-CN" sz="2400" b="1" baseline="-25000" dirty="0">
                <a:solidFill>
                  <a:schemeClr val="tx2"/>
                </a:solidFill>
                <a:latin typeface="宋体" panose="02010600030101010101" pitchFamily="2" charset="-122"/>
                <a:ea typeface="宋体" panose="02010600030101010101" pitchFamily="2" charset="-122"/>
                <a:cs typeface="宋体" panose="02010600030101010101" pitchFamily="2" charset="-122"/>
              </a:rPr>
              <a:t>i </a:t>
            </a:r>
            <a:r>
              <a:rPr lang="zh-CN" altLang="en-US" sz="2400" dirty="0">
                <a:solidFill>
                  <a:schemeClr val="tx2"/>
                </a:solidFill>
                <a:latin typeface="宋体" panose="02010600030101010101" pitchFamily="2" charset="-122"/>
                <a:ea typeface="宋体" panose="02010600030101010101" pitchFamily="2" charset="-122"/>
                <a:cs typeface="宋体" panose="02010600030101010101" pitchFamily="2" charset="-122"/>
              </a:rPr>
              <a:t>连通块的黑边数</a:t>
            </a:r>
            <a:endParaRPr lang="en-US" altLang="zh-CN" sz="2400"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8" name="文本框 7"/>
          <p:cNvSpPr txBox="1"/>
          <p:nvPr/>
        </p:nvSpPr>
        <p:spPr>
          <a:xfrm>
            <a:off x="1703070" y="1391285"/>
            <a:ext cx="8495030" cy="460375"/>
          </a:xfrm>
          <a:prstGeom prst="rect">
            <a:avLst/>
          </a:prstGeom>
          <a:noFill/>
        </p:spPr>
        <p:txBody>
          <a:bodyPr wrap="none" rtlCol="0">
            <a:spAutoFit/>
          </a:bodyPr>
          <a:lstStyle/>
          <a:p>
            <a:pPr algn="l"/>
            <a:r>
              <a:rPr lang="zh-CN" altLang="en-US" sz="2400" b="1">
                <a:solidFill>
                  <a:schemeClr val="tx2"/>
                </a:solidFill>
                <a:latin typeface="宋体" panose="02010600030101010101" pitchFamily="2" charset="-122"/>
                <a:ea typeface="宋体" panose="02010600030101010101" pitchFamily="2" charset="-122"/>
              </a:rPr>
              <a:t>证明：</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T</a:t>
            </a:r>
            <a:r>
              <a:rPr lang="en-US" altLang="zh-CN" sz="2400" b="1"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2 </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中存在一条黑边，它的两端连在两个不同的连通块中</a:t>
            </a:r>
          </a:p>
        </p:txBody>
      </p:sp>
      <p:graphicFrame>
        <p:nvGraphicFramePr>
          <p:cNvPr id="10" name="对象 9">
            <a:hlinkClick r:id="" action="ppaction://ole?verb=0"/>
          </p:cNvPr>
          <p:cNvGraphicFramePr>
            <a:graphicFrameLocks noChangeAspect="1"/>
          </p:cNvGraphicFramePr>
          <p:nvPr/>
        </p:nvGraphicFramePr>
        <p:xfrm>
          <a:off x="7846695" y="2174875"/>
          <a:ext cx="1027430" cy="501015"/>
        </p:xfrm>
        <a:graphic>
          <a:graphicData uri="http://schemas.openxmlformats.org/presentationml/2006/ole">
            <mc:AlternateContent xmlns:mc="http://schemas.openxmlformats.org/markup-compatibility/2006">
              <mc:Choice xmlns:v="urn:schemas-microsoft-com:vml" Requires="v">
                <p:oleObj spid="_x0000_s8230" r:id="rId4" imgW="520700" imgH="254000" progId="Equation.KSEE3">
                  <p:embed/>
                </p:oleObj>
              </mc:Choice>
              <mc:Fallback>
                <p:oleObj r:id="rId4" imgW="520700" imgH="254000" progId="Equation.KSEE3">
                  <p:embed/>
                  <p:pic>
                    <p:nvPicPr>
                      <p:cNvPr id="10" name="对象 9">
                        <a:hlinkClick r:id="" action="ppaction://ole?verb=0"/>
                      </p:cNvPr>
                      <p:cNvPicPr/>
                      <p:nvPr/>
                    </p:nvPicPr>
                    <p:blipFill>
                      <a:blip r:embed="rId5"/>
                      <a:stretch>
                        <a:fillRect/>
                      </a:stretch>
                    </p:blipFill>
                    <p:spPr>
                      <a:xfrm>
                        <a:off x="7846695" y="2174875"/>
                        <a:ext cx="1027430" cy="501015"/>
                      </a:xfrm>
                      <a:prstGeom prst="rect">
                        <a:avLst/>
                      </a:prstGeom>
                    </p:spPr>
                  </p:pic>
                </p:oleObj>
              </mc:Fallback>
            </mc:AlternateContent>
          </a:graphicData>
        </a:graphic>
      </p:graphicFrame>
      <p:sp>
        <p:nvSpPr>
          <p:cNvPr id="16" name="下箭头 15"/>
          <p:cNvSpPr/>
          <p:nvPr/>
        </p:nvSpPr>
        <p:spPr>
          <a:xfrm>
            <a:off x="5862955" y="2759075"/>
            <a:ext cx="176530" cy="452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8" name="文本框 17"/>
          <p:cNvSpPr txBox="1"/>
          <p:nvPr/>
        </p:nvSpPr>
        <p:spPr>
          <a:xfrm>
            <a:off x="3383915" y="3179445"/>
            <a:ext cx="5133975" cy="645160"/>
          </a:xfrm>
          <a:prstGeom prst="rect">
            <a:avLst/>
          </a:prstGeom>
          <a:noFill/>
        </p:spPr>
        <p:txBody>
          <a:bodyPr wrap="square" rtlCol="0">
            <a:spAutoFit/>
          </a:bodyPr>
          <a:lstStyle/>
          <a:p>
            <a:pPr indent="0" algn="l" fontAlgn="auto">
              <a:lnSpc>
                <a:spcPct val="150000"/>
              </a:lnSpc>
              <a:buFont typeface="Wingdings" panose="05000000000000000000" charset="0"/>
              <a:buNone/>
            </a:pP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rPr>
              <a:t>T</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rPr>
              <a:t>2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rPr>
              <a:t>中两端都在连通块的黑边数</a:t>
            </a:r>
            <a:endPar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19" name="对象 18">
            <a:hlinkClick r:id="" action="ppaction://ole?verb=0"/>
          </p:cNvPr>
          <p:cNvGraphicFramePr>
            <a:graphicFrameLocks noChangeAspect="1"/>
          </p:cNvGraphicFramePr>
          <p:nvPr/>
        </p:nvGraphicFramePr>
        <p:xfrm>
          <a:off x="7570788" y="3294698"/>
          <a:ext cx="1579245" cy="676910"/>
        </p:xfrm>
        <a:graphic>
          <a:graphicData uri="http://schemas.openxmlformats.org/presentationml/2006/ole">
            <mc:AlternateContent xmlns:mc="http://schemas.openxmlformats.org/markup-compatibility/2006">
              <mc:Choice xmlns:v="urn:schemas-microsoft-com:vml" Requires="v">
                <p:oleObj spid="_x0000_s8231" r:id="rId6" imgW="800100" imgH="342900" progId="Equation.KSEE3">
                  <p:embed/>
                </p:oleObj>
              </mc:Choice>
              <mc:Fallback>
                <p:oleObj r:id="rId6" imgW="800100" imgH="342900" progId="Equation.KSEE3">
                  <p:embed/>
                  <p:pic>
                    <p:nvPicPr>
                      <p:cNvPr id="19" name="对象 18">
                        <a:hlinkClick r:id="" action="ppaction://ole?verb=0"/>
                      </p:cNvPr>
                      <p:cNvPicPr/>
                      <p:nvPr/>
                    </p:nvPicPr>
                    <p:blipFill>
                      <a:blip r:embed="rId7"/>
                      <a:stretch>
                        <a:fillRect/>
                      </a:stretch>
                    </p:blipFill>
                    <p:spPr>
                      <a:xfrm>
                        <a:off x="7570788" y="3294698"/>
                        <a:ext cx="1579245" cy="676910"/>
                      </a:xfrm>
                      <a:prstGeom prst="rect">
                        <a:avLst/>
                      </a:prstGeom>
                    </p:spPr>
                  </p:pic>
                </p:oleObj>
              </mc:Fallback>
            </mc:AlternateContent>
          </a:graphicData>
        </a:graphic>
      </p:graphicFrame>
      <p:sp>
        <p:nvSpPr>
          <p:cNvPr id="21" name="下箭头 20"/>
          <p:cNvSpPr/>
          <p:nvPr/>
        </p:nvSpPr>
        <p:spPr>
          <a:xfrm>
            <a:off x="5915025" y="4023360"/>
            <a:ext cx="176530" cy="557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4" name="对象 23">
            <a:hlinkClick r:id="" action="ppaction://ole?verb=0"/>
          </p:cNvPr>
          <p:cNvGraphicFramePr>
            <a:graphicFrameLocks noChangeAspect="1"/>
          </p:cNvGraphicFramePr>
          <p:nvPr/>
        </p:nvGraphicFramePr>
        <p:xfrm>
          <a:off x="3011805" y="4055110"/>
          <a:ext cx="2750820" cy="635635"/>
        </p:xfrm>
        <a:graphic>
          <a:graphicData uri="http://schemas.openxmlformats.org/presentationml/2006/ole">
            <mc:AlternateContent xmlns:mc="http://schemas.openxmlformats.org/markup-compatibility/2006">
              <mc:Choice xmlns:v="urn:schemas-microsoft-com:vml" Requires="v">
                <p:oleObj spid="_x0000_s8232" r:id="rId8" imgW="1485900" imgH="342900" progId="Equation.KSEE3">
                  <p:embed/>
                </p:oleObj>
              </mc:Choice>
              <mc:Fallback>
                <p:oleObj r:id="rId8" imgW="1485900" imgH="342900" progId="Equation.KSEE3">
                  <p:embed/>
                  <p:pic>
                    <p:nvPicPr>
                      <p:cNvPr id="24" name="对象 23">
                        <a:hlinkClick r:id="" action="ppaction://ole?verb=0"/>
                      </p:cNvPr>
                      <p:cNvPicPr/>
                      <p:nvPr/>
                    </p:nvPicPr>
                    <p:blipFill>
                      <a:blip r:embed="rId9"/>
                      <a:stretch>
                        <a:fillRect/>
                      </a:stretch>
                    </p:blipFill>
                    <p:spPr>
                      <a:xfrm>
                        <a:off x="3011805" y="4055110"/>
                        <a:ext cx="2750820" cy="635635"/>
                      </a:xfrm>
                      <a:prstGeom prst="rect">
                        <a:avLst/>
                      </a:prstGeom>
                    </p:spPr>
                  </p:pic>
                </p:oleObj>
              </mc:Fallback>
            </mc:AlternateContent>
          </a:graphicData>
        </a:graphic>
      </p:graphicFrame>
      <p:sp>
        <p:nvSpPr>
          <p:cNvPr id="30" name="文本框 29"/>
          <p:cNvSpPr txBox="1"/>
          <p:nvPr/>
        </p:nvSpPr>
        <p:spPr>
          <a:xfrm>
            <a:off x="2630805" y="4622800"/>
            <a:ext cx="8180705" cy="645160"/>
          </a:xfrm>
          <a:prstGeom prst="rect">
            <a:avLst/>
          </a:prstGeom>
          <a:noFill/>
        </p:spPr>
        <p:txBody>
          <a:bodyPr wrap="square" rtlCol="0">
            <a:spAutoFit/>
          </a:bodyPr>
          <a:lstStyle/>
          <a:p>
            <a:pPr indent="0" algn="l" fontAlgn="auto">
              <a:lnSpc>
                <a:spcPct val="150000"/>
              </a:lnSpc>
              <a:buFont typeface="Wingdings" panose="05000000000000000000" charset="0"/>
              <a:buNone/>
            </a:pPr>
            <a:r>
              <a:rPr lang="zh-CN" altLang="en-US" sz="2400" dirty="0">
                <a:solidFill>
                  <a:schemeClr val="tx2"/>
                </a:solidFill>
                <a:latin typeface="宋体" panose="02010600030101010101" pitchFamily="2" charset="-122"/>
                <a:ea typeface="宋体" panose="02010600030101010101" pitchFamily="2" charset="-122"/>
                <a:cs typeface="宋体" panose="02010600030101010101" pitchFamily="2" charset="-122"/>
              </a:rPr>
              <a:t>证毕：</a:t>
            </a:r>
            <a:r>
              <a:rPr lang="en-US" altLang="zh-CN" sz="2400" dirty="0">
                <a:solidFill>
                  <a:schemeClr val="tx2"/>
                </a:solidFill>
                <a:latin typeface="宋体" panose="02010600030101010101" pitchFamily="2" charset="-122"/>
                <a:ea typeface="宋体" panose="02010600030101010101" pitchFamily="2" charset="-122"/>
                <a:cs typeface="宋体" panose="02010600030101010101" pitchFamily="2" charset="-122"/>
              </a:rPr>
              <a:t>T</a:t>
            </a:r>
            <a:r>
              <a:rPr lang="en-US" altLang="zh-CN" sz="2400" baseline="-25000" dirty="0">
                <a:solidFill>
                  <a:schemeClr val="tx2"/>
                </a:solidFill>
                <a:latin typeface="宋体" panose="02010600030101010101" pitchFamily="2" charset="-122"/>
                <a:ea typeface="宋体" panose="02010600030101010101" pitchFamily="2" charset="-122"/>
                <a:cs typeface="宋体" panose="02010600030101010101" pitchFamily="2" charset="-122"/>
              </a:rPr>
              <a:t>2</a:t>
            </a:r>
            <a:r>
              <a:rPr lang="zh-CN" altLang="en-US" sz="2400" dirty="0">
                <a:solidFill>
                  <a:schemeClr val="tx2"/>
                </a:solidFill>
                <a:latin typeface="宋体" panose="02010600030101010101" pitchFamily="2" charset="-122"/>
                <a:ea typeface="宋体" panose="02010600030101010101" pitchFamily="2" charset="-122"/>
                <a:cs typeface="宋体" panose="02010600030101010101" pitchFamily="2" charset="-122"/>
              </a:rPr>
              <a:t>中一定存在一条黑边，其两端不在同一个连通块</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6" grpId="0" bldLvl="0" animBg="1"/>
      <p:bldP spid="16" grpId="1" animBg="1"/>
      <p:bldP spid="18" grpId="0"/>
      <p:bldP spid="18" grpId="1"/>
      <p:bldP spid="21" grpId="0" bldLvl="0" animBg="1"/>
      <p:bldP spid="21" grpId="1" animBg="1"/>
      <p:bldP spid="30" grpId="0"/>
      <p:bldP spid="3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09040" y="5343525"/>
            <a:ext cx="10871200" cy="6972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27710" y="1152525"/>
            <a:ext cx="10541635" cy="1360805"/>
          </a:xfrm>
          <a:prstGeom prst="rect">
            <a:avLst/>
          </a:prstGeom>
          <a:noFill/>
        </p:spPr>
        <p:txBody>
          <a:bodyPr wrap="square" rtlCol="0" anchor="t">
            <a:spAutoFit/>
          </a:bodyPr>
          <a:lstStyle/>
          <a:p>
            <a:pPr fontAlgn="auto">
              <a:lnSpc>
                <a:spcPct val="125000"/>
              </a:lnSpc>
            </a:pPr>
            <a:r>
              <a:rPr sz="2200" b="1">
                <a:solidFill>
                  <a:schemeClr val="tx2"/>
                </a:solidFill>
                <a:latin typeface="宋体" panose="02010600030101010101" pitchFamily="2" charset="-122"/>
                <a:ea typeface="宋体" panose="02010600030101010101" pitchFamily="2" charset="-122"/>
                <a:cs typeface="宋体" panose="02010600030101010101" pitchFamily="2" charset="-122"/>
              </a:rPr>
              <a:t>5</a:t>
            </a:r>
            <a:r>
              <a:rPr lang="en-US" sz="2200" b="1">
                <a:solidFill>
                  <a:schemeClr val="tx2"/>
                </a:solidFill>
                <a:latin typeface="宋体" panose="02010600030101010101" pitchFamily="2" charset="-122"/>
                <a:ea typeface="宋体" panose="02010600030101010101" pitchFamily="2" charset="-122"/>
                <a:cs typeface="宋体" panose="02010600030101010101" pitchFamily="2" charset="-122"/>
              </a:rPr>
              <a:t>. </a:t>
            </a:r>
            <a:r>
              <a:rPr sz="2200" b="1">
                <a:solidFill>
                  <a:schemeClr val="tx2"/>
                </a:solidFill>
                <a:latin typeface="宋体" panose="02010600030101010101" pitchFamily="2" charset="-122"/>
                <a:ea typeface="宋体" panose="02010600030101010101" pitchFamily="2" charset="-122"/>
                <a:cs typeface="宋体" panose="02010600030101010101" pitchFamily="2" charset="-122"/>
              </a:rPr>
              <a:t>输入整数 k 及 t 个无向图 G</a:t>
            </a:r>
            <a:r>
              <a:rPr sz="2200" b="1" baseline="-25000">
                <a:solidFill>
                  <a:schemeClr val="tx2"/>
                </a:solidFill>
                <a:latin typeface="宋体" panose="02010600030101010101" pitchFamily="2" charset="-122"/>
                <a:ea typeface="宋体" panose="02010600030101010101" pitchFamily="2" charset="-122"/>
                <a:cs typeface="宋体" panose="02010600030101010101" pitchFamily="2" charset="-122"/>
              </a:rPr>
              <a:t>1</a:t>
            </a:r>
            <a:r>
              <a:rPr sz="2200" b="1">
                <a:solidFill>
                  <a:schemeClr val="tx2"/>
                </a:solidFill>
                <a:latin typeface="宋体" panose="02010600030101010101" pitchFamily="2" charset="-122"/>
                <a:ea typeface="宋体" panose="02010600030101010101" pitchFamily="2" charset="-122"/>
                <a:cs typeface="宋体" panose="02010600030101010101" pitchFamily="2" charset="-122"/>
              </a:rPr>
              <a:t>,…,G</a:t>
            </a:r>
            <a:r>
              <a:rPr sz="2200" b="1" baseline="-25000">
                <a:solidFill>
                  <a:schemeClr val="tx2"/>
                </a:solidFill>
                <a:latin typeface="宋体" panose="02010600030101010101" pitchFamily="2" charset="-122"/>
                <a:ea typeface="宋体" panose="02010600030101010101" pitchFamily="2" charset="-122"/>
                <a:cs typeface="宋体" panose="02010600030101010101" pitchFamily="2" charset="-122"/>
              </a:rPr>
              <a:t>t</a:t>
            </a:r>
            <a:r>
              <a:rPr sz="2200" b="1">
                <a:solidFill>
                  <a:schemeClr val="tx2"/>
                </a:solidFill>
                <a:latin typeface="宋体" panose="02010600030101010101" pitchFamily="2" charset="-122"/>
                <a:ea typeface="宋体" panose="02010600030101010101" pitchFamily="2" charset="-122"/>
                <a:cs typeface="宋体" panose="02010600030101010101" pitchFamily="2" charset="-122"/>
              </a:rPr>
              <a:t>。这些图的每条边的费用非 0 即 1。对每个无向图 G</a:t>
            </a:r>
            <a:r>
              <a:rPr sz="2200" b="1" baseline="-25000">
                <a:solidFill>
                  <a:schemeClr val="tx2"/>
                </a:solidFill>
                <a:latin typeface="宋体" panose="02010600030101010101" pitchFamily="2" charset="-122"/>
                <a:ea typeface="宋体" panose="02010600030101010101" pitchFamily="2" charset="-122"/>
                <a:cs typeface="宋体" panose="02010600030101010101" pitchFamily="2" charset="-122"/>
              </a:rPr>
              <a:t>i</a:t>
            </a:r>
            <a:r>
              <a:rPr sz="2200" b="1">
                <a:solidFill>
                  <a:schemeClr val="tx2"/>
                </a:solidFill>
                <a:latin typeface="宋体" panose="02010600030101010101" pitchFamily="2" charset="-122"/>
                <a:ea typeface="宋体" panose="02010600030101010101" pitchFamily="2" charset="-122"/>
                <a:cs typeface="宋体" panose="02010600030101010101" pitchFamily="2" charset="-122"/>
              </a:rPr>
              <a:t>(1≤i≤t)，请判断 G</a:t>
            </a:r>
            <a:r>
              <a:rPr sz="2200" b="1" baseline="-25000">
                <a:solidFill>
                  <a:schemeClr val="tx2"/>
                </a:solidFill>
                <a:latin typeface="宋体" panose="02010600030101010101" pitchFamily="2" charset="-122"/>
                <a:ea typeface="宋体" panose="02010600030101010101" pitchFamily="2" charset="-122"/>
                <a:cs typeface="宋体" panose="02010600030101010101" pitchFamily="2" charset="-122"/>
              </a:rPr>
              <a:t>i</a:t>
            </a:r>
            <a:r>
              <a:rPr sz="2200" b="1">
                <a:solidFill>
                  <a:schemeClr val="tx2"/>
                </a:solidFill>
                <a:latin typeface="宋体" panose="02010600030101010101" pitchFamily="2" charset="-122"/>
                <a:ea typeface="宋体" panose="02010600030101010101" pitchFamily="2" charset="-122"/>
                <a:cs typeface="宋体" panose="02010600030101010101" pitchFamily="2" charset="-122"/>
              </a:rPr>
              <a:t> 中是否拥有一棵费用为 k 的生成树；如果有，请输出 1；如果没有，请输出 0。</a:t>
            </a:r>
          </a:p>
        </p:txBody>
      </p:sp>
      <p:sp>
        <p:nvSpPr>
          <p:cNvPr id="2" name="文本框 1"/>
          <p:cNvSpPr txBox="1"/>
          <p:nvPr/>
        </p:nvSpPr>
        <p:spPr>
          <a:xfrm>
            <a:off x="464282" y="201211"/>
            <a:ext cx="365633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5</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22</a:t>
            </a:fld>
            <a:endParaRPr lang="en-US"/>
          </a:p>
        </p:txBody>
      </p:sp>
      <p:sp>
        <p:nvSpPr>
          <p:cNvPr id="3" name="文本框 2"/>
          <p:cNvSpPr txBox="1"/>
          <p:nvPr/>
        </p:nvSpPr>
        <p:spPr>
          <a:xfrm>
            <a:off x="1621155" y="2717800"/>
            <a:ext cx="1713230" cy="460375"/>
          </a:xfrm>
          <a:prstGeom prst="rect">
            <a:avLst/>
          </a:prstGeom>
          <a:noFill/>
        </p:spPr>
        <p:txBody>
          <a:bodyPr wrap="none" rtlCol="0">
            <a:spAutoFit/>
          </a:bodyPr>
          <a:lstStyle/>
          <a:p>
            <a:r>
              <a:rPr lang="zh-CN" altLang="en-US" sz="2400" b="1">
                <a:solidFill>
                  <a:schemeClr val="tx2"/>
                </a:solidFill>
                <a:latin typeface="宋体" panose="02010600030101010101" pitchFamily="2" charset="-122"/>
                <a:ea typeface="宋体" panose="02010600030101010101" pitchFamily="2" charset="-122"/>
              </a:rPr>
              <a:t>解题思路：</a:t>
            </a:r>
          </a:p>
        </p:txBody>
      </p:sp>
      <p:sp>
        <p:nvSpPr>
          <p:cNvPr id="9" name="文本框 8"/>
          <p:cNvSpPr txBox="1"/>
          <p:nvPr/>
        </p:nvSpPr>
        <p:spPr>
          <a:xfrm>
            <a:off x="3754755" y="2915920"/>
            <a:ext cx="4945380" cy="645160"/>
          </a:xfrm>
          <a:prstGeom prst="rect">
            <a:avLst/>
          </a:prstGeom>
          <a:noFill/>
        </p:spPr>
        <p:txBody>
          <a:bodyPr wrap="none" rtlCol="0" anchor="t">
            <a:spAutoFit/>
          </a:bodyPr>
          <a:lstStyle/>
          <a:p>
            <a:pPr indent="0" fontAlgn="auto">
              <a:lnSpc>
                <a:spcPct val="150000"/>
              </a:lnSpc>
              <a:buFont typeface="+mj-lt"/>
              <a:buNone/>
            </a:pP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、求出 </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G</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i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的最小生成树的费用</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k</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min</a:t>
            </a:r>
          </a:p>
        </p:txBody>
      </p:sp>
      <p:sp>
        <p:nvSpPr>
          <p:cNvPr id="13" name="文本框 12"/>
          <p:cNvSpPr txBox="1"/>
          <p:nvPr/>
        </p:nvSpPr>
        <p:spPr>
          <a:xfrm>
            <a:off x="3817620" y="4129405"/>
            <a:ext cx="4945380" cy="645160"/>
          </a:xfrm>
          <a:prstGeom prst="rect">
            <a:avLst/>
          </a:prstGeom>
          <a:noFill/>
        </p:spPr>
        <p:txBody>
          <a:bodyPr wrap="none" rtlCol="0" anchor="t">
            <a:spAutoFit/>
          </a:bodyPr>
          <a:lstStyle/>
          <a:p>
            <a:pPr indent="0" fontAlgn="auto">
              <a:lnSpc>
                <a:spcPct val="150000"/>
              </a:lnSpc>
              <a:buFont typeface="+mj-lt"/>
              <a:buNone/>
            </a:pP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、求出 </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G</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i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的最大生成树的费用</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k</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max</a:t>
            </a:r>
          </a:p>
        </p:txBody>
      </p:sp>
      <p:sp>
        <p:nvSpPr>
          <p:cNvPr id="15" name="下箭头 14"/>
          <p:cNvSpPr/>
          <p:nvPr/>
        </p:nvSpPr>
        <p:spPr>
          <a:xfrm>
            <a:off x="5785485" y="3766820"/>
            <a:ext cx="228600" cy="323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15"/>
          <p:cNvSpPr/>
          <p:nvPr/>
        </p:nvSpPr>
        <p:spPr>
          <a:xfrm>
            <a:off x="5833110" y="4911090"/>
            <a:ext cx="228600" cy="295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爆炸形 2 94"/>
          <p:cNvSpPr/>
          <p:nvPr/>
        </p:nvSpPr>
        <p:spPr>
          <a:xfrm>
            <a:off x="395605" y="4286885"/>
            <a:ext cx="2123440" cy="1440815"/>
          </a:xfrm>
          <a:prstGeom prst="irregularSeal2">
            <a:avLst/>
          </a:prstGeom>
          <a:solidFill>
            <a:srgbClr val="9E4D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979805" y="4570095"/>
            <a:ext cx="1198880" cy="737235"/>
          </a:xfrm>
          <a:prstGeom prst="rect">
            <a:avLst/>
          </a:prstGeom>
          <a:noFill/>
        </p:spPr>
        <p:txBody>
          <a:bodyPr wrap="square" rtlCol="0" anchor="t">
            <a:spAutoFit/>
          </a:bodyPr>
          <a:lstStyle/>
          <a:p>
            <a:pPr indent="0" algn="l" fontAlgn="auto">
              <a:lnSpc>
                <a:spcPct val="150000"/>
              </a:lnSpc>
              <a:buFont typeface="+mj-lt"/>
              <a:buNone/>
            </a:pPr>
            <a:r>
              <a:rPr lang="zh-CN" altLang="en-US" sz="28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证毕</a:t>
            </a:r>
          </a:p>
        </p:txBody>
      </p:sp>
      <p:sp>
        <p:nvSpPr>
          <p:cNvPr id="6" name="文本框 5"/>
          <p:cNvSpPr txBox="1"/>
          <p:nvPr/>
        </p:nvSpPr>
        <p:spPr>
          <a:xfrm>
            <a:off x="1338580" y="5332730"/>
            <a:ext cx="10439400" cy="645160"/>
          </a:xfrm>
          <a:prstGeom prst="rect">
            <a:avLst/>
          </a:prstGeom>
          <a:noFill/>
        </p:spPr>
        <p:txBody>
          <a:bodyPr wrap="none" rtlCol="0" anchor="t">
            <a:spAutoFit/>
          </a:bodyPr>
          <a:lstStyle/>
          <a:p>
            <a:pPr indent="0" fontAlgn="auto">
              <a:lnSpc>
                <a:spcPct val="150000"/>
              </a:lnSpc>
              <a:buFont typeface="+mj-lt"/>
              <a:buNone/>
            </a:pP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、判断，若             </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即 </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G</a:t>
            </a:r>
            <a:r>
              <a:rPr lang="en-US" altLang="zh-CN" sz="2400" baseline="-250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i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中存在一棵费用为 </a:t>
            </a:r>
            <a:r>
              <a:rPr lang="en-US" altLang="zh-CN"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k </a:t>
            </a:r>
            <a:r>
              <a:rPr lang="zh-CN" altLang="en-US" sz="24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的树，否则，不存在</a:t>
            </a:r>
          </a:p>
        </p:txBody>
      </p:sp>
      <p:graphicFrame>
        <p:nvGraphicFramePr>
          <p:cNvPr id="7" name="对象 6">
            <a:hlinkClick r:id="" action="ppaction://ole?verb=0"/>
          </p:cNvPr>
          <p:cNvGraphicFramePr>
            <a:graphicFrameLocks noChangeAspect="1"/>
          </p:cNvGraphicFramePr>
          <p:nvPr/>
        </p:nvGraphicFramePr>
        <p:xfrm>
          <a:off x="3155950" y="5523230"/>
          <a:ext cx="1913255" cy="387350"/>
        </p:xfrm>
        <a:graphic>
          <a:graphicData uri="http://schemas.openxmlformats.org/presentationml/2006/ole">
            <mc:AlternateContent xmlns:mc="http://schemas.openxmlformats.org/markup-compatibility/2006">
              <mc:Choice xmlns:v="urn:schemas-microsoft-com:vml" Requires="v">
                <p:oleObj spid="_x0000_s9230" r:id="rId4" imgW="876300" imgH="177165" progId="Equation.KSEE3">
                  <p:embed/>
                </p:oleObj>
              </mc:Choice>
              <mc:Fallback>
                <p:oleObj r:id="rId4" imgW="876300" imgH="177165" progId="Equation.KSEE3">
                  <p:embed/>
                  <p:pic>
                    <p:nvPicPr>
                      <p:cNvPr id="7" name="对象 6">
                        <a:hlinkClick r:id="" action="ppaction://ole?verb=0"/>
                      </p:cNvPr>
                      <p:cNvPicPr/>
                      <p:nvPr/>
                    </p:nvPicPr>
                    <p:blipFill>
                      <a:blip r:embed="rId5"/>
                      <a:stretch>
                        <a:fillRect/>
                      </a:stretch>
                    </p:blipFill>
                    <p:spPr>
                      <a:xfrm>
                        <a:off x="3155950" y="5523230"/>
                        <a:ext cx="1913255" cy="3873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anim to="" calcmode="lin" valueType="num">
                                      <p:cBhvr>
                                        <p:cTn id="11" dur="1" fill="hold"/>
                                        <p:tgtEl>
                                          <p:spTgt spid="91"/>
                                        </p:tgtEl>
                                      </p:cBhvr>
                                    </p:anim>
                                  </p:childTnLst>
                                </p:cTn>
                              </p:par>
                              <p:par>
                                <p:cTn id="12" presetID="24" presetClass="entr" presetSubtype="0" fill="hold" grpId="0" nodeType="withEffect">
                                  <p:stCondLst>
                                    <p:cond delay="0"/>
                                  </p:stCondLst>
                                  <p:childTnLst>
                                    <p:set>
                                      <p:cBhvr>
                                        <p:cTn id="13" dur="1" fill="hold">
                                          <p:stCondLst>
                                            <p:cond delay="0"/>
                                          </p:stCondLst>
                                        </p:cTn>
                                        <p:tgtEl>
                                          <p:spTgt spid="95"/>
                                        </p:tgtEl>
                                        <p:attrNameLst>
                                          <p:attrName>style.visibility</p:attrName>
                                        </p:attrNameLst>
                                      </p:cBhvr>
                                      <p:to>
                                        <p:strVal val="visible"/>
                                      </p:to>
                                    </p:set>
                                    <p:anim to="" calcmode="lin" valueType="num">
                                      <p:cBhvr>
                                        <p:cTn id="14" dur="1" fill="hold"/>
                                        <p:tgtEl>
                                          <p:spTgt spid="9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5" grpId="0" animBg="1"/>
      <p:bldP spid="95" grpId="1" animBg="1"/>
      <p:bldP spid="91" grpId="0"/>
      <p:bldP spid="9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269865" y="3772535"/>
            <a:ext cx="6307455" cy="24511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4282" y="201211"/>
            <a:ext cx="365633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5</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23</a:t>
            </a:fld>
            <a:endParaRPr lang="en-US"/>
          </a:p>
        </p:txBody>
      </p:sp>
      <p:sp>
        <p:nvSpPr>
          <p:cNvPr id="26" name="文本框 25"/>
          <p:cNvSpPr txBox="1"/>
          <p:nvPr/>
        </p:nvSpPr>
        <p:spPr>
          <a:xfrm>
            <a:off x="1028700" y="3430270"/>
            <a:ext cx="1868170" cy="737235"/>
          </a:xfrm>
          <a:prstGeom prst="rect">
            <a:avLst/>
          </a:prstGeom>
          <a:noFill/>
        </p:spPr>
        <p:txBody>
          <a:bodyPr wrap="none" rtlCol="0" anchor="t">
            <a:spAutoFit/>
          </a:bodyPr>
          <a:lstStyle/>
          <a:p>
            <a:pPr indent="0" algn="l" fontAlgn="auto">
              <a:lnSpc>
                <a:spcPct val="150000"/>
              </a:lnSpc>
              <a:buFont typeface="+mj-lt"/>
              <a:buNone/>
            </a:pPr>
            <a:r>
              <a:rPr lang="zh-CN" altLang="en-US" sz="28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主要代码</a:t>
            </a:r>
            <a:r>
              <a:rPr lang="zh-CN" altLang="en-US" sz="20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p>
        </p:txBody>
      </p:sp>
      <p:sp>
        <p:nvSpPr>
          <p:cNvPr id="27" name="文本框 26"/>
          <p:cNvSpPr txBox="1"/>
          <p:nvPr/>
        </p:nvSpPr>
        <p:spPr>
          <a:xfrm>
            <a:off x="4210050" y="947420"/>
            <a:ext cx="8512175" cy="5939155"/>
          </a:xfrm>
          <a:prstGeom prst="rect">
            <a:avLst/>
          </a:prstGeom>
          <a:noFill/>
        </p:spPr>
        <p:txBody>
          <a:bodyPr wrap="square" rtlCol="0" anchor="t">
            <a:spAutoFit/>
          </a:bodyPr>
          <a:lstStyle/>
          <a:p>
            <a:r>
              <a:rPr lang="zh-CN" altLang="en-US" sz="2000">
                <a:solidFill>
                  <a:schemeClr val="tx2"/>
                </a:solidFill>
              </a:rPr>
              <a:t>void main() {</a:t>
            </a:r>
          </a:p>
          <a:p>
            <a:r>
              <a:rPr lang="zh-CN" altLang="en-US" sz="2000">
                <a:solidFill>
                  <a:schemeClr val="tx2"/>
                </a:solidFill>
              </a:rPr>
              <a:t>	int a, b;</a:t>
            </a:r>
          </a:p>
          <a:p>
            <a:r>
              <a:rPr lang="zh-CN" altLang="en-US" sz="2000">
                <a:solidFill>
                  <a:schemeClr val="tx2"/>
                </a:solidFill>
              </a:rPr>
              <a:t>	scanf_s("%d %d", &amp;k, &amp;t);</a:t>
            </a:r>
          </a:p>
          <a:p>
            <a:r>
              <a:rPr lang="zh-CN" altLang="en-US" sz="2000">
                <a:solidFill>
                  <a:schemeClr val="tx2"/>
                </a:solidFill>
              </a:rPr>
              <a:t>	for (int i = 1; i &lt;= t; i++) {</a:t>
            </a:r>
          </a:p>
          <a:p>
            <a:r>
              <a:rPr lang="zh-CN" altLang="en-US" sz="2000">
                <a:solidFill>
                  <a:schemeClr val="tx2"/>
                </a:solidFill>
              </a:rPr>
              <a:t>		scanf_s("%d", &amp;n);</a:t>
            </a:r>
          </a:p>
          <a:p>
            <a:r>
              <a:rPr lang="zh-CN" altLang="en-US" sz="2000">
                <a:solidFill>
                  <a:schemeClr val="tx2"/>
                </a:solidFill>
              </a:rPr>
              <a:t>		for (int j = 1; j &lt;= n; j++)</a:t>
            </a:r>
          </a:p>
          <a:p>
            <a:r>
              <a:rPr lang="zh-CN" altLang="en-US" sz="2000">
                <a:solidFill>
                  <a:schemeClr val="tx2"/>
                </a:solidFill>
              </a:rPr>
              <a:t>		      for (int k = 1; k &lt;= n; k++) {</a:t>
            </a:r>
          </a:p>
          <a:p>
            <a:r>
              <a:rPr lang="zh-CN" altLang="en-US" sz="2000">
                <a:solidFill>
                  <a:schemeClr val="tx2"/>
                </a:solidFill>
              </a:rPr>
              <a:t>			 scanf_s("%d", &amp;f[j][k]);</a:t>
            </a:r>
          </a:p>
          <a:p>
            <a:r>
              <a:rPr lang="zh-CN" altLang="en-US" sz="2000">
                <a:solidFill>
                  <a:schemeClr val="tx2"/>
                </a:solidFill>
              </a:rPr>
              <a:t>			}</a:t>
            </a:r>
          </a:p>
          <a:p>
            <a:r>
              <a:rPr lang="zh-CN" altLang="en-US" sz="2000">
                <a:solidFill>
                  <a:schemeClr val="tx2"/>
                </a:solidFill>
              </a:rPr>
              <a:t>		a = cost_min();</a:t>
            </a:r>
            <a:r>
              <a:rPr lang="en-US" altLang="zh-CN" sz="2000" b="1">
                <a:solidFill>
                  <a:schemeClr val="tx2"/>
                </a:solidFill>
                <a:sym typeface="+mn-ea"/>
              </a:rPr>
              <a:t>//</a:t>
            </a:r>
            <a:r>
              <a:rPr lang="zh-CN" altLang="en-US" sz="2000" b="1">
                <a:solidFill>
                  <a:schemeClr val="tx2"/>
                </a:solidFill>
                <a:sym typeface="+mn-ea"/>
              </a:rPr>
              <a:t>得到最小树的费用</a:t>
            </a:r>
            <a:endParaRPr lang="zh-CN" altLang="en-US" sz="2000">
              <a:solidFill>
                <a:schemeClr val="tx2"/>
              </a:solidFill>
            </a:endParaRPr>
          </a:p>
          <a:p>
            <a:r>
              <a:rPr lang="zh-CN" altLang="en-US" sz="2000">
                <a:solidFill>
                  <a:schemeClr val="tx2"/>
                </a:solidFill>
              </a:rPr>
              <a:t>		b = cost_max();</a:t>
            </a:r>
            <a:r>
              <a:rPr lang="en-US" altLang="zh-CN" sz="2000" b="1">
                <a:solidFill>
                  <a:schemeClr val="tx2"/>
                </a:solidFill>
              </a:rPr>
              <a:t>//</a:t>
            </a:r>
            <a:r>
              <a:rPr lang="zh-CN" altLang="en-US" sz="2000" b="1">
                <a:solidFill>
                  <a:schemeClr val="tx2"/>
                </a:solidFill>
              </a:rPr>
              <a:t>得到最大树的费用</a:t>
            </a:r>
            <a:endParaRPr lang="zh-CN" altLang="en-US" sz="2000">
              <a:solidFill>
                <a:schemeClr val="tx2"/>
              </a:solidFill>
            </a:endParaRPr>
          </a:p>
          <a:p>
            <a:r>
              <a:rPr lang="zh-CN" altLang="en-US" sz="2000">
                <a:solidFill>
                  <a:schemeClr val="tx2"/>
                </a:solidFill>
              </a:rPr>
              <a:t>		if (k &lt;= b &amp;&amp; k &gt;= a) {</a:t>
            </a:r>
          </a:p>
          <a:p>
            <a:r>
              <a:rPr lang="zh-CN" altLang="en-US" sz="2000">
                <a:solidFill>
                  <a:schemeClr val="tx2"/>
                </a:solidFill>
              </a:rPr>
              <a:t>			result[i] = 1;</a:t>
            </a:r>
            <a:r>
              <a:rPr lang="en-US" altLang="zh-CN" sz="2000" b="1">
                <a:solidFill>
                  <a:schemeClr val="tx2"/>
                </a:solidFill>
              </a:rPr>
              <a:t>//</a:t>
            </a:r>
            <a:r>
              <a:rPr lang="zh-CN" altLang="en-US" sz="2000" b="1">
                <a:solidFill>
                  <a:schemeClr val="tx2"/>
                </a:solidFill>
              </a:rPr>
              <a:t>将值保存在数组中</a:t>
            </a:r>
            <a:endParaRPr lang="zh-CN" altLang="en-US" sz="2000">
              <a:solidFill>
                <a:schemeClr val="tx2"/>
              </a:solidFill>
            </a:endParaRPr>
          </a:p>
          <a:p>
            <a:r>
              <a:rPr lang="zh-CN" altLang="en-US" sz="2000">
                <a:solidFill>
                  <a:schemeClr val="tx2"/>
                </a:solidFill>
              </a:rPr>
              <a:t>		}</a:t>
            </a:r>
          </a:p>
          <a:p>
            <a:r>
              <a:rPr lang="zh-CN" altLang="en-US" sz="2000">
                <a:solidFill>
                  <a:schemeClr val="tx2"/>
                </a:solidFill>
              </a:rPr>
              <a:t>		else</a:t>
            </a:r>
          </a:p>
          <a:p>
            <a:r>
              <a:rPr lang="zh-CN" altLang="en-US" sz="2000">
                <a:solidFill>
                  <a:schemeClr val="tx2"/>
                </a:solidFill>
              </a:rPr>
              <a:t>			result[i] = 0;</a:t>
            </a:r>
          </a:p>
          <a:p>
            <a:r>
              <a:rPr lang="zh-CN" altLang="en-US" sz="2000">
                <a:solidFill>
                  <a:schemeClr val="tx2"/>
                </a:solidFill>
              </a:rPr>
              <a:t>	                   }</a:t>
            </a:r>
          </a:p>
          <a:p>
            <a:r>
              <a:rPr lang="zh-CN" altLang="en-US" sz="2000">
                <a:solidFill>
                  <a:schemeClr val="tx2"/>
                </a:solidFill>
              </a:rPr>
              <a:t>	</a:t>
            </a:r>
            <a:r>
              <a:rPr lang="en-US" altLang="zh-CN" sz="2000">
                <a:solidFill>
                  <a:schemeClr val="tx2"/>
                </a:solidFill>
              </a:rPr>
              <a:t>//</a:t>
            </a:r>
            <a:r>
              <a:rPr lang="zh-CN" altLang="en-US" sz="2000">
                <a:solidFill>
                  <a:schemeClr val="tx2"/>
                </a:solidFill>
              </a:rPr>
              <a:t>打印</a:t>
            </a:r>
            <a:r>
              <a:rPr lang="en-US" altLang="zh-CN" sz="2000">
                <a:solidFill>
                  <a:schemeClr val="tx2"/>
                </a:solidFill>
              </a:rPr>
              <a:t>result</a:t>
            </a:r>
            <a:r>
              <a:rPr lang="zh-CN" altLang="en-US" sz="2000">
                <a:solidFill>
                  <a:schemeClr val="tx2"/>
                </a:solidFill>
              </a:rPr>
              <a:t>数组</a:t>
            </a:r>
            <a:endParaRPr lang="en-US" altLang="zh-CN" sz="2000">
              <a:solidFill>
                <a:schemeClr val="tx2"/>
              </a:solidFill>
            </a:endParaRPr>
          </a:p>
          <a:p>
            <a:r>
              <a:rPr lang="zh-CN" altLang="en-US" sz="2000">
                <a:solidFill>
                  <a:schemeClr val="tx2"/>
                </a:solidFill>
              </a:rPr>
              <a:t>}</a:t>
            </a:r>
          </a:p>
        </p:txBody>
      </p:sp>
      <p:sp>
        <p:nvSpPr>
          <p:cNvPr id="3" name="矩形 2"/>
          <p:cNvSpPr/>
          <p:nvPr/>
        </p:nvSpPr>
        <p:spPr>
          <a:xfrm>
            <a:off x="5269865" y="3772535"/>
            <a:ext cx="6307455" cy="24511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 name="文本框 4"/>
          <p:cNvSpPr txBox="1"/>
          <p:nvPr/>
        </p:nvSpPr>
        <p:spPr>
          <a:xfrm>
            <a:off x="4210050" y="947420"/>
            <a:ext cx="8512175" cy="5939155"/>
          </a:xfrm>
          <a:prstGeom prst="rect">
            <a:avLst/>
          </a:prstGeom>
          <a:noFill/>
        </p:spPr>
        <p:txBody>
          <a:bodyPr wrap="square" rtlCol="0" anchor="t">
            <a:spAutoFit/>
          </a:bodyPr>
          <a:lstStyle/>
          <a:p>
            <a:r>
              <a:rPr lang="zh-CN" altLang="en-US" sz="2000">
                <a:solidFill>
                  <a:schemeClr val="tx2"/>
                </a:solidFill>
              </a:rPr>
              <a:t>void main() {</a:t>
            </a:r>
          </a:p>
          <a:p>
            <a:r>
              <a:rPr lang="zh-CN" altLang="en-US" sz="2000">
                <a:solidFill>
                  <a:schemeClr val="tx2"/>
                </a:solidFill>
              </a:rPr>
              <a:t>	int a, b;</a:t>
            </a:r>
          </a:p>
          <a:p>
            <a:r>
              <a:rPr lang="zh-CN" altLang="en-US" sz="2000">
                <a:solidFill>
                  <a:schemeClr val="tx2"/>
                </a:solidFill>
              </a:rPr>
              <a:t>	scanf_s("%d %d", &amp;k, &amp;t);</a:t>
            </a:r>
          </a:p>
          <a:p>
            <a:r>
              <a:rPr lang="zh-CN" altLang="en-US" sz="2000">
                <a:solidFill>
                  <a:schemeClr val="tx2"/>
                </a:solidFill>
              </a:rPr>
              <a:t>	for (int i = 1; i &lt;= t; i++) {</a:t>
            </a:r>
          </a:p>
          <a:p>
            <a:r>
              <a:rPr lang="zh-CN" altLang="en-US" sz="2000">
                <a:solidFill>
                  <a:schemeClr val="tx2"/>
                </a:solidFill>
              </a:rPr>
              <a:t>		scanf_s("%d", &amp;n);</a:t>
            </a:r>
          </a:p>
          <a:p>
            <a:r>
              <a:rPr lang="zh-CN" altLang="en-US" sz="2000">
                <a:solidFill>
                  <a:schemeClr val="tx2"/>
                </a:solidFill>
              </a:rPr>
              <a:t>		for (int j = 1; j &lt;= n; j++)</a:t>
            </a:r>
          </a:p>
          <a:p>
            <a:r>
              <a:rPr lang="zh-CN" altLang="en-US" sz="2000">
                <a:solidFill>
                  <a:schemeClr val="tx2"/>
                </a:solidFill>
              </a:rPr>
              <a:t>		      for (int k = 1; k &lt;= n; k++) {</a:t>
            </a:r>
          </a:p>
          <a:p>
            <a:r>
              <a:rPr lang="zh-CN" altLang="en-US" sz="2000">
                <a:solidFill>
                  <a:schemeClr val="tx2"/>
                </a:solidFill>
              </a:rPr>
              <a:t>			 scanf_s("%d", &amp;f[j][k]);</a:t>
            </a:r>
          </a:p>
          <a:p>
            <a:r>
              <a:rPr lang="zh-CN" altLang="en-US" sz="2000">
                <a:solidFill>
                  <a:schemeClr val="tx2"/>
                </a:solidFill>
              </a:rPr>
              <a:t>			}</a:t>
            </a:r>
          </a:p>
          <a:p>
            <a:r>
              <a:rPr lang="zh-CN" altLang="en-US" sz="2000">
                <a:solidFill>
                  <a:schemeClr val="tx2"/>
                </a:solidFill>
              </a:rPr>
              <a:t>		a = cost_min();</a:t>
            </a:r>
            <a:r>
              <a:rPr lang="en-US" altLang="zh-CN" sz="2000" b="1">
                <a:solidFill>
                  <a:schemeClr val="tx2"/>
                </a:solidFill>
                <a:sym typeface="+mn-ea"/>
              </a:rPr>
              <a:t>//</a:t>
            </a:r>
            <a:r>
              <a:rPr lang="zh-CN" altLang="en-US" sz="2000" b="1">
                <a:solidFill>
                  <a:schemeClr val="tx2"/>
                </a:solidFill>
                <a:sym typeface="+mn-ea"/>
              </a:rPr>
              <a:t>得到最小树的费用</a:t>
            </a:r>
            <a:endParaRPr lang="zh-CN" altLang="en-US" sz="2000">
              <a:solidFill>
                <a:schemeClr val="tx2"/>
              </a:solidFill>
            </a:endParaRPr>
          </a:p>
          <a:p>
            <a:r>
              <a:rPr lang="zh-CN" altLang="en-US" sz="2000">
                <a:solidFill>
                  <a:schemeClr val="tx2"/>
                </a:solidFill>
              </a:rPr>
              <a:t>		b = cost_max();</a:t>
            </a:r>
            <a:r>
              <a:rPr lang="en-US" altLang="zh-CN" sz="2000" b="1">
                <a:solidFill>
                  <a:schemeClr val="tx2"/>
                </a:solidFill>
              </a:rPr>
              <a:t>//</a:t>
            </a:r>
            <a:r>
              <a:rPr lang="zh-CN" altLang="en-US" sz="2000" b="1">
                <a:solidFill>
                  <a:schemeClr val="tx2"/>
                </a:solidFill>
              </a:rPr>
              <a:t>得到最大树的费用</a:t>
            </a:r>
            <a:endParaRPr lang="zh-CN" altLang="en-US" sz="2000">
              <a:solidFill>
                <a:schemeClr val="tx2"/>
              </a:solidFill>
            </a:endParaRPr>
          </a:p>
          <a:p>
            <a:r>
              <a:rPr lang="zh-CN" altLang="en-US" sz="2000">
                <a:solidFill>
                  <a:schemeClr val="tx2"/>
                </a:solidFill>
              </a:rPr>
              <a:t>		if (k &lt;= b &amp;&amp; k &gt;= a) {</a:t>
            </a:r>
          </a:p>
          <a:p>
            <a:r>
              <a:rPr lang="zh-CN" altLang="en-US" sz="2000">
                <a:solidFill>
                  <a:schemeClr val="tx2"/>
                </a:solidFill>
              </a:rPr>
              <a:t>			result[i] = 1;</a:t>
            </a:r>
            <a:r>
              <a:rPr lang="en-US" altLang="zh-CN" sz="2000" b="1">
                <a:solidFill>
                  <a:schemeClr val="tx2"/>
                </a:solidFill>
              </a:rPr>
              <a:t>//</a:t>
            </a:r>
            <a:r>
              <a:rPr lang="zh-CN" altLang="en-US" sz="2000" b="1">
                <a:solidFill>
                  <a:schemeClr val="tx2"/>
                </a:solidFill>
              </a:rPr>
              <a:t>将值保存在数组中</a:t>
            </a:r>
            <a:endParaRPr lang="zh-CN" altLang="en-US" sz="2000">
              <a:solidFill>
                <a:schemeClr val="tx2"/>
              </a:solidFill>
            </a:endParaRPr>
          </a:p>
          <a:p>
            <a:r>
              <a:rPr lang="zh-CN" altLang="en-US" sz="2000">
                <a:solidFill>
                  <a:schemeClr val="tx2"/>
                </a:solidFill>
              </a:rPr>
              <a:t>		}</a:t>
            </a:r>
          </a:p>
          <a:p>
            <a:r>
              <a:rPr lang="zh-CN" altLang="en-US" sz="2000">
                <a:solidFill>
                  <a:schemeClr val="tx2"/>
                </a:solidFill>
              </a:rPr>
              <a:t>		else</a:t>
            </a:r>
          </a:p>
          <a:p>
            <a:r>
              <a:rPr lang="zh-CN" altLang="en-US" sz="2000">
                <a:solidFill>
                  <a:schemeClr val="tx2"/>
                </a:solidFill>
              </a:rPr>
              <a:t>			result[i] = 0;</a:t>
            </a:r>
          </a:p>
          <a:p>
            <a:r>
              <a:rPr lang="zh-CN" altLang="en-US" sz="2000">
                <a:solidFill>
                  <a:schemeClr val="tx2"/>
                </a:solidFill>
              </a:rPr>
              <a:t>	                   }</a:t>
            </a:r>
          </a:p>
          <a:p>
            <a:r>
              <a:rPr lang="zh-CN" altLang="en-US" sz="2000">
                <a:solidFill>
                  <a:schemeClr val="tx2"/>
                </a:solidFill>
              </a:rPr>
              <a:t>	</a:t>
            </a:r>
            <a:r>
              <a:rPr lang="en-US" altLang="zh-CN" sz="2000">
                <a:solidFill>
                  <a:schemeClr val="tx2"/>
                </a:solidFill>
              </a:rPr>
              <a:t>//</a:t>
            </a:r>
            <a:r>
              <a:rPr lang="zh-CN" altLang="en-US" sz="2000">
                <a:solidFill>
                  <a:schemeClr val="tx2"/>
                </a:solidFill>
              </a:rPr>
              <a:t>打印</a:t>
            </a:r>
            <a:r>
              <a:rPr lang="en-US" altLang="zh-CN" sz="2000">
                <a:solidFill>
                  <a:schemeClr val="tx2"/>
                </a:solidFill>
              </a:rPr>
              <a:t>result</a:t>
            </a:r>
            <a:r>
              <a:rPr lang="zh-CN" altLang="en-US" sz="2000">
                <a:solidFill>
                  <a:schemeClr val="tx2"/>
                </a:solidFill>
              </a:rPr>
              <a:t>数组</a:t>
            </a:r>
            <a:endParaRPr lang="en-US" altLang="zh-CN" sz="2000">
              <a:solidFill>
                <a:schemeClr val="tx2"/>
              </a:solidFill>
            </a:endParaRPr>
          </a:p>
          <a:p>
            <a:r>
              <a:rPr lang="zh-CN" altLang="en-US" sz="2000">
                <a:solidFill>
                  <a:schemeClr val="tx2"/>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58420" y="959578"/>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4282" y="201211"/>
            <a:ext cx="365633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5</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24</a:t>
            </a:fld>
            <a:endParaRPr lang="en-US"/>
          </a:p>
        </p:txBody>
      </p:sp>
      <p:sp>
        <p:nvSpPr>
          <p:cNvPr id="26" name="文本框 25"/>
          <p:cNvSpPr txBox="1"/>
          <p:nvPr/>
        </p:nvSpPr>
        <p:spPr>
          <a:xfrm>
            <a:off x="1271905" y="3399155"/>
            <a:ext cx="1868170" cy="737235"/>
          </a:xfrm>
          <a:prstGeom prst="rect">
            <a:avLst/>
          </a:prstGeom>
          <a:noFill/>
        </p:spPr>
        <p:txBody>
          <a:bodyPr wrap="none" rtlCol="0" anchor="t">
            <a:spAutoFit/>
          </a:bodyPr>
          <a:lstStyle/>
          <a:p>
            <a:pPr indent="0" algn="l" fontAlgn="auto">
              <a:lnSpc>
                <a:spcPct val="150000"/>
              </a:lnSpc>
              <a:buFont typeface="+mj-lt"/>
              <a:buNone/>
            </a:pPr>
            <a:r>
              <a:rPr lang="zh-CN" altLang="en-US" sz="28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主要代码</a:t>
            </a:r>
            <a:r>
              <a:rPr lang="zh-CN" altLang="en-US" sz="20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a:t>
            </a:r>
          </a:p>
        </p:txBody>
      </p:sp>
      <p:sp>
        <p:nvSpPr>
          <p:cNvPr id="27" name="文本框 26"/>
          <p:cNvSpPr txBox="1"/>
          <p:nvPr/>
        </p:nvSpPr>
        <p:spPr>
          <a:xfrm>
            <a:off x="3433445" y="1121410"/>
            <a:ext cx="9573895" cy="5692775"/>
          </a:xfrm>
          <a:prstGeom prst="rect">
            <a:avLst/>
          </a:prstGeom>
          <a:noFill/>
        </p:spPr>
        <p:txBody>
          <a:bodyPr wrap="square" rtlCol="0" anchor="t">
            <a:spAutoFit/>
          </a:bodyPr>
          <a:lstStyle/>
          <a:p>
            <a:r>
              <a:rPr lang="zh-CN" altLang="en-US" sz="2000">
                <a:solidFill>
                  <a:schemeClr val="tx2"/>
                </a:solidFill>
              </a:rPr>
              <a:t>int cost_max() {</a:t>
            </a:r>
          </a:p>
          <a:p>
            <a:r>
              <a:rPr lang="zh-CN" altLang="en-US" sz="2000">
                <a:solidFill>
                  <a:schemeClr val="tx2"/>
                </a:solidFill>
              </a:rPr>
              <a:t>	int sum_k = 0;</a:t>
            </a:r>
          </a:p>
          <a:p>
            <a:r>
              <a:rPr lang="zh-CN" altLang="en-US" sz="2000">
                <a:solidFill>
                  <a:schemeClr val="tx2"/>
                </a:solidFill>
              </a:rPr>
              <a:t>	for (int i = 1; i &lt;= n; i++) {//初始化</a:t>
            </a:r>
          </a:p>
          <a:p>
            <a:r>
              <a:rPr lang="zh-CN" altLang="en-US" sz="2000">
                <a:solidFill>
                  <a:schemeClr val="tx2"/>
                </a:solidFill>
              </a:rPr>
              <a:t>		</a:t>
            </a:r>
            <a:r>
              <a:rPr lang="zh-CN" altLang="en-US" sz="2000">
                <a:solidFill>
                  <a:srgbClr val="FF0000"/>
                </a:solidFill>
              </a:rPr>
              <a:t>lowcost[i] = MININT</a:t>
            </a:r>
            <a:r>
              <a:rPr lang="zh-CN" altLang="en-US" sz="2000">
                <a:solidFill>
                  <a:schemeClr val="tx2"/>
                </a:solidFill>
              </a:rPr>
              <a:t>; heap[i] = i; position[i] = i;</a:t>
            </a:r>
          </a:p>
          <a:p>
            <a:r>
              <a:rPr lang="zh-CN" altLang="en-US" sz="2000">
                <a:solidFill>
                  <a:schemeClr val="tx2"/>
                </a:solidFill>
              </a:rPr>
              <a:t>	}</a:t>
            </a:r>
          </a:p>
          <a:p>
            <a:r>
              <a:rPr lang="zh-CN" altLang="en-US" sz="2000">
                <a:solidFill>
                  <a:schemeClr val="tx2"/>
                </a:solidFill>
              </a:rPr>
              <a:t>	</a:t>
            </a:r>
            <a:r>
              <a:rPr lang="zh-CN" altLang="en-US" sz="2000">
                <a:solidFill>
                  <a:srgbClr val="FF0000"/>
                </a:solidFill>
              </a:rPr>
              <a:t>lowcost[1] = MAXINT;</a:t>
            </a:r>
            <a:r>
              <a:rPr lang="zh-CN" altLang="en-US" sz="2000">
                <a:solidFill>
                  <a:schemeClr val="tx2"/>
                </a:solidFill>
              </a:rPr>
              <a:t> position[1] = 1;</a:t>
            </a:r>
          </a:p>
          <a:p>
            <a:r>
              <a:rPr lang="zh-CN" altLang="en-US" sz="2000">
                <a:solidFill>
                  <a:schemeClr val="tx2"/>
                </a:solidFill>
              </a:rPr>
              <a:t>	for (int i = 1; i &lt;= n; i++) { //执行n次，保证遍历完每个顶点</a:t>
            </a:r>
          </a:p>
          <a:p>
            <a:r>
              <a:rPr lang="zh-CN" altLang="en-US" sz="2000">
                <a:solidFill>
                  <a:schemeClr val="tx2"/>
                </a:solidFill>
              </a:rPr>
              <a:t>		int r = delete_max();</a:t>
            </a:r>
          </a:p>
          <a:p>
            <a:r>
              <a:rPr lang="zh-CN" altLang="en-US" sz="2000">
                <a:solidFill>
                  <a:schemeClr val="tx2"/>
                </a:solidFill>
              </a:rPr>
              <a:t>		if (r &gt; 1)  </a:t>
            </a:r>
            <a:r>
              <a:rPr lang="zh-CN" altLang="en-US" sz="2000">
                <a:solidFill>
                  <a:schemeClr val="tx2"/>
                </a:solidFill>
                <a:sym typeface="+mn-ea"/>
              </a:rPr>
              <a:t>sum_k += lowcost[r];</a:t>
            </a:r>
            <a:endParaRPr lang="zh-CN" altLang="en-US" sz="2000">
              <a:solidFill>
                <a:schemeClr val="tx2"/>
              </a:solidFill>
            </a:endParaRPr>
          </a:p>
          <a:p>
            <a:r>
              <a:rPr lang="zh-CN" altLang="en-US" sz="2000">
                <a:solidFill>
                  <a:schemeClr val="tx2"/>
                </a:solidFill>
              </a:rPr>
              <a:t>		for (int j = 1; j &lt;= n; j++) {</a:t>
            </a:r>
          </a:p>
          <a:p>
            <a:r>
              <a:rPr lang="zh-CN" altLang="en-US" sz="2000">
                <a:solidFill>
                  <a:schemeClr val="tx2"/>
                </a:solidFill>
              </a:rPr>
              <a:t>		        if (lowcost[j] </a:t>
            </a:r>
            <a:r>
              <a:rPr lang="zh-CN" altLang="en-US" sz="2400">
                <a:solidFill>
                  <a:srgbClr val="FF0000"/>
                </a:solidFill>
              </a:rPr>
              <a:t>&lt;</a:t>
            </a:r>
            <a:r>
              <a:rPr lang="zh-CN" altLang="en-US" sz="2000">
                <a:solidFill>
                  <a:schemeClr val="tx2"/>
                </a:solidFill>
              </a:rPr>
              <a:t> f[r][j] &amp;&amp; f[r][j] != -1) { </a:t>
            </a:r>
            <a:r>
              <a:rPr lang="en-US" altLang="zh-CN" sz="2000">
                <a:solidFill>
                  <a:schemeClr val="tx2"/>
                </a:solidFill>
              </a:rPr>
              <a:t>//</a:t>
            </a:r>
            <a:r>
              <a:rPr lang="zh-CN" altLang="en-US" sz="2000">
                <a:solidFill>
                  <a:schemeClr val="tx2"/>
                </a:solidFill>
              </a:rPr>
              <a:t>遍历与</a:t>
            </a:r>
            <a:r>
              <a:rPr lang="en-US" altLang="zh-CN" sz="2000">
                <a:solidFill>
                  <a:schemeClr val="tx2"/>
                </a:solidFill>
              </a:rPr>
              <a:t>r</a:t>
            </a:r>
            <a:r>
              <a:rPr lang="zh-CN" altLang="en-US" sz="2000">
                <a:solidFill>
                  <a:schemeClr val="tx2"/>
                </a:solidFill>
              </a:rPr>
              <a:t>相邻的点</a:t>
            </a:r>
          </a:p>
          <a:p>
            <a:r>
              <a:rPr lang="zh-CN" altLang="en-US" sz="2000">
                <a:solidFill>
                  <a:schemeClr val="tx2"/>
                </a:solidFill>
              </a:rPr>
              <a:t>			lowcost[j] = f[r][j]; </a:t>
            </a:r>
            <a:r>
              <a:rPr lang="en-US" altLang="zh-CN" sz="2000">
                <a:solidFill>
                  <a:schemeClr val="tx2"/>
                </a:solidFill>
              </a:rPr>
              <a:t>//</a:t>
            </a:r>
            <a:r>
              <a:rPr lang="zh-CN" altLang="en-US" sz="2000">
                <a:solidFill>
                  <a:schemeClr val="tx2"/>
                </a:solidFill>
              </a:rPr>
              <a:t>更新值</a:t>
            </a:r>
          </a:p>
          <a:p>
            <a:r>
              <a:rPr lang="zh-CN" altLang="en-US" sz="2000">
                <a:solidFill>
                  <a:schemeClr val="tx2"/>
                </a:solidFill>
              </a:rPr>
              <a:t>			if (position[j] &gt; 0) </a:t>
            </a:r>
            <a:r>
              <a:rPr lang="zh-CN" altLang="en-US" sz="2000">
                <a:solidFill>
                  <a:schemeClr val="tx2"/>
                </a:solidFill>
                <a:sym typeface="+mn-ea"/>
              </a:rPr>
              <a:t> increase_value(position[j]);</a:t>
            </a:r>
            <a:r>
              <a:rPr lang="zh-CN" altLang="en-US" sz="2000">
                <a:solidFill>
                  <a:schemeClr val="tx2"/>
                </a:solidFill>
              </a:rPr>
              <a:t>		</a:t>
            </a:r>
          </a:p>
          <a:p>
            <a:r>
              <a:rPr lang="zh-CN" altLang="en-US" sz="2000">
                <a:solidFill>
                  <a:schemeClr val="tx2"/>
                </a:solidFill>
              </a:rPr>
              <a:t>			}</a:t>
            </a:r>
          </a:p>
          <a:p>
            <a:r>
              <a:rPr lang="zh-CN" altLang="en-US" sz="2000">
                <a:solidFill>
                  <a:schemeClr val="tx2"/>
                </a:solidFill>
              </a:rPr>
              <a:t>		}</a:t>
            </a:r>
          </a:p>
          <a:p>
            <a:r>
              <a:rPr lang="zh-CN" altLang="en-US" sz="2000">
                <a:solidFill>
                  <a:schemeClr val="tx2"/>
                </a:solidFill>
              </a:rPr>
              <a:t>	}</a:t>
            </a:r>
          </a:p>
          <a:p>
            <a:r>
              <a:rPr lang="zh-CN" altLang="en-US" sz="2000">
                <a:solidFill>
                  <a:schemeClr val="tx2"/>
                </a:solidFill>
              </a:rPr>
              <a:t>	return sum_k;</a:t>
            </a:r>
          </a:p>
          <a:p>
            <a:r>
              <a:rPr lang="zh-CN" altLang="en-US" sz="2000">
                <a:solidFill>
                  <a:schemeClr val="tx2"/>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58420" y="959578"/>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4282" y="201211"/>
            <a:ext cx="161290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中</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 </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25</a:t>
            </a:fld>
            <a:endParaRPr lang="en-US"/>
          </a:p>
        </p:txBody>
      </p:sp>
      <p:sp>
        <p:nvSpPr>
          <p:cNvPr id="3" name="文本框 2"/>
          <p:cNvSpPr txBox="1"/>
          <p:nvPr/>
        </p:nvSpPr>
        <p:spPr>
          <a:xfrm>
            <a:off x="321945" y="1105535"/>
            <a:ext cx="11680190" cy="1360805"/>
          </a:xfrm>
          <a:prstGeom prst="rect">
            <a:avLst/>
          </a:prstGeom>
          <a:noFill/>
        </p:spPr>
        <p:txBody>
          <a:bodyPr wrap="square" rtlCol="0" anchor="t">
            <a:spAutoFit/>
          </a:bodyPr>
          <a:lstStyle/>
          <a:p>
            <a:pPr algn="l">
              <a:lnSpc>
                <a:spcPct val="125000"/>
              </a:lnSpc>
              <a:buClrTx/>
              <a:buSzTx/>
              <a:buFontTx/>
            </a:pPr>
            <a:r>
              <a:rPr lang="en-US" altLang="zh-CN" sz="2200" b="1">
                <a:solidFill>
                  <a:schemeClr val="tx2"/>
                </a:solidFill>
                <a:latin typeface="宋体" panose="02010600030101010101" pitchFamily="2" charset="-122"/>
                <a:ea typeface="宋体" panose="02010600030101010101" pitchFamily="2" charset="-122"/>
                <a:cs typeface="宋体" panose="02010600030101010101" pitchFamily="2" charset="-122"/>
              </a:rPr>
              <a:t>7</a:t>
            </a:r>
            <a:r>
              <a:rPr lang="zh-CN" altLang="en-US" sz="2200" b="1">
                <a:solidFill>
                  <a:schemeClr val="tx2"/>
                </a:solidFill>
                <a:latin typeface="宋体" panose="02010600030101010101" pitchFamily="2" charset="-122"/>
                <a:ea typeface="宋体" panose="02010600030101010101" pitchFamily="2" charset="-122"/>
                <a:cs typeface="宋体" panose="02010600030101010101" pitchFamily="2" charset="-122"/>
              </a:rPr>
              <a:t>、</a:t>
            </a:r>
            <a:r>
              <a:rPr lang="en-US" altLang="zh-CN" sz="2200" b="1">
                <a:solidFill>
                  <a:schemeClr val="tx2"/>
                </a:solidFill>
                <a:latin typeface="宋体" panose="02010600030101010101" pitchFamily="2" charset="-122"/>
                <a:ea typeface="宋体" panose="02010600030101010101" pitchFamily="2" charset="-122"/>
                <a:cs typeface="宋体" panose="02010600030101010101" pitchFamily="2" charset="-122"/>
              </a:rPr>
              <a:t>如果一棵树长成如下这样就叫一棵“毛虫树”：它有一个链，然后其他节点都连接到这条链上。现在给你一个毛虫树，它有N个节点。请给所有顶点标号，分别标为1</a:t>
            </a:r>
            <a:r>
              <a:rPr lang="zh-CN" altLang="en-US" sz="2200" b="1">
                <a:solidFill>
                  <a:schemeClr val="tx2"/>
                </a:solidFill>
                <a:latin typeface="宋体" panose="02010600030101010101" pitchFamily="2" charset="-122"/>
                <a:ea typeface="宋体" panose="02010600030101010101" pitchFamily="2" charset="-122"/>
                <a:cs typeface="宋体" panose="02010600030101010101" pitchFamily="2" charset="-122"/>
              </a:rPr>
              <a:t>到</a:t>
            </a:r>
            <a:r>
              <a:rPr lang="en-US" altLang="zh-CN" sz="2200" b="1">
                <a:solidFill>
                  <a:schemeClr val="tx2"/>
                </a:solidFill>
                <a:latin typeface="宋体" panose="02010600030101010101" pitchFamily="2" charset="-122"/>
                <a:ea typeface="宋体" panose="02010600030101010101" pitchFamily="2" charset="-122"/>
                <a:cs typeface="宋体" panose="02010600030101010101" pitchFamily="2" charset="-122"/>
              </a:rPr>
              <a:t>N（各不相同），使得：每条边的值各不相同，其中边 e 的值定义为 e 的两个端点的标号差的绝对值</a:t>
            </a:r>
            <a:r>
              <a:rPr lang="zh-CN" altLang="en-US" sz="2200" b="1">
                <a:solidFill>
                  <a:schemeClr val="tx2"/>
                </a:solidFill>
                <a:latin typeface="宋体" panose="02010600030101010101" pitchFamily="2" charset="-122"/>
                <a:ea typeface="宋体" panose="02010600030101010101" pitchFamily="2" charset="-122"/>
                <a:cs typeface="宋体" panose="02010600030101010101" pitchFamily="2" charset="-122"/>
              </a:rPr>
              <a:t>。</a:t>
            </a:r>
          </a:p>
        </p:txBody>
      </p:sp>
      <p:sp>
        <p:nvSpPr>
          <p:cNvPr id="5" name="文本框 4"/>
          <p:cNvSpPr txBox="1"/>
          <p:nvPr/>
        </p:nvSpPr>
        <p:spPr>
          <a:xfrm>
            <a:off x="1985645" y="201295"/>
            <a:ext cx="1789430" cy="553085"/>
          </a:xfrm>
          <a:prstGeom prst="rect">
            <a:avLst/>
          </a:prstGeom>
          <a:noFill/>
        </p:spPr>
        <p:txBody>
          <a:bodyPr wrap="square" rtlCol="0">
            <a:spAutoFit/>
          </a:bodyPr>
          <a:lstStyle/>
          <a:p>
            <a:r>
              <a:rPr lang="en-US" altLang="zh-CN" sz="3000">
                <a:solidFill>
                  <a:schemeClr val="accent1"/>
                </a:solidFill>
              </a:rPr>
              <a:t>Bonus 2</a:t>
            </a:r>
          </a:p>
        </p:txBody>
      </p:sp>
      <p:pic>
        <p:nvPicPr>
          <p:cNvPr id="6" name="图片 5"/>
          <p:cNvPicPr>
            <a:picLocks noChangeAspect="1"/>
          </p:cNvPicPr>
          <p:nvPr/>
        </p:nvPicPr>
        <p:blipFill>
          <a:blip r:embed="rId3"/>
          <a:stretch>
            <a:fillRect/>
          </a:stretch>
        </p:blipFill>
        <p:spPr>
          <a:xfrm>
            <a:off x="1591310" y="2867660"/>
            <a:ext cx="9305290" cy="25711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58420" y="959578"/>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4282" y="201211"/>
            <a:ext cx="161290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中</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 </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26</a:t>
            </a:fld>
            <a:endParaRPr lang="en-US"/>
          </a:p>
        </p:txBody>
      </p:sp>
      <p:sp>
        <p:nvSpPr>
          <p:cNvPr id="5" name="文本框 4"/>
          <p:cNvSpPr txBox="1"/>
          <p:nvPr/>
        </p:nvSpPr>
        <p:spPr>
          <a:xfrm>
            <a:off x="1985645" y="201295"/>
            <a:ext cx="1789430" cy="553085"/>
          </a:xfrm>
          <a:prstGeom prst="rect">
            <a:avLst/>
          </a:prstGeom>
          <a:noFill/>
        </p:spPr>
        <p:txBody>
          <a:bodyPr wrap="square" rtlCol="0">
            <a:spAutoFit/>
          </a:bodyPr>
          <a:lstStyle/>
          <a:p>
            <a:r>
              <a:rPr lang="en-US" altLang="zh-CN" sz="3000">
                <a:solidFill>
                  <a:schemeClr val="accent1"/>
                </a:solidFill>
              </a:rPr>
              <a:t>Bonus 2</a:t>
            </a:r>
          </a:p>
        </p:txBody>
      </p:sp>
      <p:sp>
        <p:nvSpPr>
          <p:cNvPr id="68" name="文本框 67"/>
          <p:cNvSpPr txBox="1"/>
          <p:nvPr/>
        </p:nvSpPr>
        <p:spPr>
          <a:xfrm>
            <a:off x="918210" y="1212850"/>
            <a:ext cx="1918970" cy="521970"/>
          </a:xfrm>
          <a:prstGeom prst="rect">
            <a:avLst/>
          </a:prstGeom>
          <a:noFill/>
        </p:spPr>
        <p:txBody>
          <a:bodyPr wrap="none" rtlCol="0">
            <a:spAutoFit/>
          </a:bodyPr>
          <a:lstStyle/>
          <a:p>
            <a:r>
              <a:rPr lang="zh-CN" altLang="en-US" sz="2800" b="1">
                <a:latin typeface="宋体" panose="02010600030101010101" pitchFamily="2" charset="-122"/>
                <a:ea typeface="宋体" panose="02010600030101010101" pitchFamily="2" charset="-122"/>
              </a:rPr>
              <a:t>算法思路</a:t>
            </a:r>
            <a:r>
              <a:rPr lang="zh-CN" altLang="en-US" sz="2400" b="1">
                <a:latin typeface="宋体" panose="02010600030101010101" pitchFamily="2" charset="-122"/>
                <a:ea typeface="宋体" panose="02010600030101010101" pitchFamily="2" charset="-122"/>
              </a:rPr>
              <a:t>：</a:t>
            </a:r>
          </a:p>
        </p:txBody>
      </p:sp>
      <p:sp>
        <p:nvSpPr>
          <p:cNvPr id="69" name="文本框 68"/>
          <p:cNvSpPr txBox="1"/>
          <p:nvPr/>
        </p:nvSpPr>
        <p:spPr>
          <a:xfrm>
            <a:off x="2327910" y="2270125"/>
            <a:ext cx="7668260" cy="460375"/>
          </a:xfrm>
          <a:prstGeom prst="rect">
            <a:avLst/>
          </a:prstGeom>
          <a:noFill/>
        </p:spPr>
        <p:txBody>
          <a:bodyPr wrap="none" rtlCol="0">
            <a:spAutoFit/>
          </a:bodyPr>
          <a:lstStyle/>
          <a:p>
            <a:pPr algn="l"/>
            <a:r>
              <a:rPr lang="en-US" altLang="zh-CN" sz="2400">
                <a:solidFill>
                  <a:schemeClr val="tx2"/>
                </a:solidFill>
                <a:latin typeface="宋体" panose="02010600030101010101" pitchFamily="2" charset="-122"/>
                <a:ea typeface="宋体" panose="02010600030101010101" pitchFamily="2" charset="-122"/>
              </a:rPr>
              <a:t>1</a:t>
            </a:r>
            <a:r>
              <a:rPr lang="zh-CN" altLang="en-US" sz="2400">
                <a:solidFill>
                  <a:schemeClr val="tx2"/>
                </a:solidFill>
                <a:latin typeface="宋体" panose="02010600030101010101" pitchFamily="2" charset="-122"/>
                <a:ea typeface="宋体" panose="02010600030101010101" pitchFamily="2" charset="-122"/>
              </a:rPr>
              <a:t>、找到</a:t>
            </a:r>
            <a:r>
              <a:rPr lang="zh-CN" altLang="en-US" sz="2400" b="1">
                <a:solidFill>
                  <a:srgbClr val="FF0000"/>
                </a:solidFill>
                <a:latin typeface="宋体" panose="02010600030101010101" pitchFamily="2" charset="-122"/>
                <a:ea typeface="宋体" panose="02010600030101010101" pitchFamily="2" charset="-122"/>
              </a:rPr>
              <a:t>主干</a:t>
            </a:r>
            <a:r>
              <a:rPr lang="zh-CN" altLang="en-US" sz="2400">
                <a:solidFill>
                  <a:schemeClr val="tx2"/>
                </a:solidFill>
                <a:latin typeface="宋体" panose="02010600030101010101" pitchFamily="2" charset="-122"/>
                <a:ea typeface="宋体" panose="02010600030101010101" pitchFamily="2" charset="-122"/>
              </a:rPr>
              <a:t>上</a:t>
            </a:r>
            <a:r>
              <a:rPr lang="zh-CN" altLang="en-US" sz="2400" b="1">
                <a:solidFill>
                  <a:srgbClr val="FF0000"/>
                </a:solidFill>
                <a:latin typeface="宋体" panose="02010600030101010101" pitchFamily="2" charset="-122"/>
                <a:ea typeface="宋体" panose="02010600030101010101" pitchFamily="2" charset="-122"/>
              </a:rPr>
              <a:t>最边上</a:t>
            </a:r>
            <a:r>
              <a:rPr lang="zh-CN" altLang="en-US" sz="2400">
                <a:solidFill>
                  <a:schemeClr val="tx2"/>
                </a:solidFill>
                <a:latin typeface="宋体" panose="02010600030101010101" pitchFamily="2" charset="-122"/>
                <a:ea typeface="宋体" panose="02010600030101010101" pitchFamily="2" charset="-122"/>
              </a:rPr>
              <a:t>的结点</a:t>
            </a:r>
            <a:r>
              <a:rPr lang="en-US" altLang="zh-CN" sz="2400">
                <a:solidFill>
                  <a:schemeClr val="tx2"/>
                </a:solidFill>
                <a:latin typeface="宋体" panose="02010600030101010101" pitchFamily="2" charset="-122"/>
                <a:ea typeface="宋体" panose="02010600030101010101" pitchFamily="2" charset="-122"/>
              </a:rPr>
              <a:t>A</a:t>
            </a:r>
            <a:r>
              <a:rPr lang="zh-CN" altLang="en-US" sz="2400">
                <a:solidFill>
                  <a:schemeClr val="tx2"/>
                </a:solidFill>
                <a:latin typeface="宋体" panose="02010600030101010101" pitchFamily="2" charset="-122"/>
                <a:ea typeface="宋体" panose="02010600030101010101" pitchFamily="2" charset="-122"/>
              </a:rPr>
              <a:t>，</a:t>
            </a:r>
            <a:r>
              <a:rPr lang="zh-CN" altLang="en-US" sz="2400">
                <a:solidFill>
                  <a:schemeClr val="tx2"/>
                </a:solidFill>
                <a:latin typeface="宋体" panose="02010600030101010101" pitchFamily="2" charset="-122"/>
                <a:ea typeface="宋体" panose="02010600030101010101" pitchFamily="2" charset="-122"/>
                <a:sym typeface="+mn-ea"/>
              </a:rPr>
              <a:t>将该结点</a:t>
            </a:r>
            <a:r>
              <a:rPr lang="zh-CN" altLang="en-US" sz="2400" b="1">
                <a:solidFill>
                  <a:srgbClr val="FF0000"/>
                </a:solidFill>
                <a:latin typeface="宋体" panose="02010600030101010101" pitchFamily="2" charset="-122"/>
                <a:ea typeface="宋体" panose="02010600030101010101" pitchFamily="2" charset="-122"/>
                <a:sym typeface="+mn-ea"/>
              </a:rPr>
              <a:t>编号为 </a:t>
            </a:r>
            <a:r>
              <a:rPr lang="en-US" altLang="zh-CN" sz="2400" b="1">
                <a:solidFill>
                  <a:srgbClr val="FF0000"/>
                </a:solidFill>
                <a:latin typeface="宋体" panose="02010600030101010101" pitchFamily="2" charset="-122"/>
                <a:ea typeface="宋体" panose="02010600030101010101" pitchFamily="2" charset="-122"/>
                <a:sym typeface="+mn-ea"/>
              </a:rPr>
              <a:t>N </a:t>
            </a:r>
            <a:r>
              <a:rPr lang="zh-CN" altLang="en-US" sz="2400" b="1">
                <a:solidFill>
                  <a:srgbClr val="FF0000"/>
                </a:solidFill>
                <a:latin typeface="宋体" panose="02010600030101010101" pitchFamily="2" charset="-122"/>
                <a:ea typeface="宋体" panose="02010600030101010101" pitchFamily="2" charset="-122"/>
                <a:sym typeface="+mn-ea"/>
              </a:rPr>
              <a:t>或 </a:t>
            </a:r>
            <a:r>
              <a:rPr lang="en-US" altLang="zh-CN" sz="2400" b="1">
                <a:solidFill>
                  <a:srgbClr val="FF0000"/>
                </a:solidFill>
                <a:latin typeface="宋体" panose="02010600030101010101" pitchFamily="2" charset="-122"/>
                <a:ea typeface="宋体" panose="02010600030101010101" pitchFamily="2" charset="-122"/>
                <a:sym typeface="+mn-ea"/>
              </a:rPr>
              <a:t>1</a:t>
            </a:r>
          </a:p>
        </p:txBody>
      </p:sp>
      <p:sp>
        <p:nvSpPr>
          <p:cNvPr id="70" name="下箭头 69"/>
          <p:cNvSpPr/>
          <p:nvPr/>
        </p:nvSpPr>
        <p:spPr>
          <a:xfrm>
            <a:off x="6005830" y="2965450"/>
            <a:ext cx="144780" cy="410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72" name="文本框 71"/>
          <p:cNvSpPr txBox="1"/>
          <p:nvPr/>
        </p:nvSpPr>
        <p:spPr>
          <a:xfrm>
            <a:off x="2431415" y="3471545"/>
            <a:ext cx="7683500" cy="829945"/>
          </a:xfrm>
          <a:prstGeom prst="rect">
            <a:avLst/>
          </a:prstGeom>
          <a:noFill/>
        </p:spPr>
        <p:txBody>
          <a:bodyPr wrap="square" rtlCol="0">
            <a:spAutoFit/>
          </a:bodyPr>
          <a:lstStyle/>
          <a:p>
            <a:pPr algn="ctr"/>
            <a:r>
              <a:rPr lang="en-US" altLang="zh-CN" sz="2400">
                <a:solidFill>
                  <a:schemeClr val="tx2"/>
                </a:solidFill>
                <a:latin typeface="宋体" panose="02010600030101010101" pitchFamily="2" charset="-122"/>
                <a:ea typeface="宋体" panose="02010600030101010101" pitchFamily="2" charset="-122"/>
              </a:rPr>
              <a:t>2</a:t>
            </a:r>
            <a:r>
              <a:rPr lang="zh-CN" altLang="en-US" sz="2400">
                <a:solidFill>
                  <a:schemeClr val="tx2"/>
                </a:solidFill>
                <a:latin typeface="宋体" panose="02010600030101010101" pitchFamily="2" charset="-122"/>
                <a:ea typeface="宋体" panose="02010600030101010101" pitchFamily="2" charset="-122"/>
              </a:rPr>
              <a:t>、将与 </a:t>
            </a:r>
            <a:r>
              <a:rPr lang="en-US" altLang="zh-CN" sz="2400">
                <a:solidFill>
                  <a:schemeClr val="tx2"/>
                </a:solidFill>
                <a:latin typeface="宋体" panose="02010600030101010101" pitchFamily="2" charset="-122"/>
                <a:ea typeface="宋体" panose="02010600030101010101" pitchFamily="2" charset="-122"/>
              </a:rPr>
              <a:t>A </a:t>
            </a:r>
            <a:r>
              <a:rPr lang="zh-CN" altLang="en-US" sz="2400">
                <a:solidFill>
                  <a:schemeClr val="tx2"/>
                </a:solidFill>
                <a:latin typeface="宋体" panose="02010600030101010101" pitchFamily="2" charset="-122"/>
                <a:ea typeface="宋体" panose="02010600030101010101" pitchFamily="2" charset="-122"/>
              </a:rPr>
              <a:t>结点</a:t>
            </a:r>
            <a:r>
              <a:rPr lang="zh-CN" altLang="en-US" sz="2400" b="1">
                <a:solidFill>
                  <a:srgbClr val="FF0000"/>
                </a:solidFill>
                <a:latin typeface="宋体" panose="02010600030101010101" pitchFamily="2" charset="-122"/>
                <a:ea typeface="宋体" panose="02010600030101010101" pitchFamily="2" charset="-122"/>
              </a:rPr>
              <a:t>连接的度为 </a:t>
            </a:r>
            <a:r>
              <a:rPr lang="en-US" altLang="zh-CN" sz="2400" b="1">
                <a:solidFill>
                  <a:srgbClr val="FF0000"/>
                </a:solidFill>
                <a:latin typeface="宋体" panose="02010600030101010101" pitchFamily="2" charset="-122"/>
                <a:ea typeface="宋体" panose="02010600030101010101" pitchFamily="2" charset="-122"/>
              </a:rPr>
              <a:t>1 </a:t>
            </a:r>
            <a:r>
              <a:rPr lang="zh-CN" altLang="en-US" sz="2400" b="1">
                <a:solidFill>
                  <a:srgbClr val="FF0000"/>
                </a:solidFill>
                <a:latin typeface="宋体" panose="02010600030101010101" pitchFamily="2" charset="-122"/>
                <a:ea typeface="宋体" panose="02010600030101010101" pitchFamily="2" charset="-122"/>
              </a:rPr>
              <a:t>的点的边</a:t>
            </a:r>
            <a:r>
              <a:rPr lang="zh-CN" altLang="en-US" sz="2400">
                <a:solidFill>
                  <a:schemeClr val="tx2"/>
                </a:solidFill>
                <a:latin typeface="宋体" panose="02010600030101010101" pitchFamily="2" charset="-122"/>
                <a:ea typeface="宋体" panose="02010600030101010101" pitchFamily="2" charset="-122"/>
              </a:rPr>
              <a:t>标记为</a:t>
            </a:r>
            <a:r>
              <a:rPr lang="zh-CN" altLang="en-US" sz="2400" b="1">
                <a:solidFill>
                  <a:schemeClr val="tx2"/>
                </a:solidFill>
                <a:latin typeface="宋体" panose="02010600030101010101" pitchFamily="2" charset="-122"/>
                <a:ea typeface="宋体" panose="02010600030101010101" pitchFamily="2" charset="-122"/>
              </a:rPr>
              <a:t> </a:t>
            </a:r>
            <a:r>
              <a:rPr lang="en-US" altLang="zh-CN" sz="2400" b="1">
                <a:solidFill>
                  <a:srgbClr val="FF0000"/>
                </a:solidFill>
                <a:latin typeface="宋体" panose="02010600030101010101" pitchFamily="2" charset="-122"/>
                <a:ea typeface="宋体" panose="02010600030101010101" pitchFamily="2" charset="-122"/>
              </a:rPr>
              <a:t>N-1</a:t>
            </a:r>
            <a:endParaRPr lang="zh-CN" altLang="en-US" sz="2400">
              <a:solidFill>
                <a:schemeClr val="tx2"/>
              </a:solidFill>
              <a:latin typeface="宋体" panose="02010600030101010101" pitchFamily="2" charset="-122"/>
              <a:ea typeface="宋体" panose="02010600030101010101" pitchFamily="2" charset="-122"/>
            </a:endParaRPr>
          </a:p>
          <a:p>
            <a:pPr algn="l"/>
            <a:r>
              <a:rPr lang="en-US" altLang="zh-CN" sz="2400" b="1">
                <a:solidFill>
                  <a:srgbClr val="FF0000"/>
                </a:solidFill>
                <a:latin typeface="宋体" panose="02010600030101010101" pitchFamily="2" charset="-122"/>
                <a:ea typeface="宋体" panose="02010600030101010101" pitchFamily="2" charset="-122"/>
              </a:rPr>
              <a:t>         </a:t>
            </a:r>
            <a:r>
              <a:rPr lang="zh-CN" altLang="en-US" sz="2400" b="1">
                <a:solidFill>
                  <a:srgbClr val="FF0000"/>
                </a:solidFill>
                <a:latin typeface="宋体" panose="02010600030101010101" pitchFamily="2" charset="-122"/>
                <a:ea typeface="宋体" panose="02010600030101010101" pitchFamily="2" charset="-122"/>
              </a:rPr>
              <a:t>依次递减</a:t>
            </a:r>
            <a:r>
              <a:rPr lang="zh-CN" altLang="en-US" sz="2400">
                <a:solidFill>
                  <a:schemeClr val="tx2"/>
                </a:solidFill>
                <a:latin typeface="宋体" panose="02010600030101010101" pitchFamily="2" charset="-122"/>
                <a:ea typeface="宋体" panose="02010600030101010101" pitchFamily="2" charset="-122"/>
              </a:rPr>
              <a:t>，标记完所有的边</a:t>
            </a:r>
          </a:p>
        </p:txBody>
      </p:sp>
      <p:sp>
        <p:nvSpPr>
          <p:cNvPr id="73" name="下箭头 72"/>
          <p:cNvSpPr/>
          <p:nvPr/>
        </p:nvSpPr>
        <p:spPr>
          <a:xfrm>
            <a:off x="6005830" y="4396740"/>
            <a:ext cx="144780" cy="410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74" name="文本框 73"/>
          <p:cNvSpPr txBox="1"/>
          <p:nvPr/>
        </p:nvSpPr>
        <p:spPr>
          <a:xfrm>
            <a:off x="3014980" y="4874895"/>
            <a:ext cx="6126480" cy="460375"/>
          </a:xfrm>
          <a:prstGeom prst="rect">
            <a:avLst/>
          </a:prstGeom>
          <a:noFill/>
        </p:spPr>
        <p:txBody>
          <a:bodyPr wrap="none" rtlCol="0">
            <a:spAutoFit/>
          </a:bodyPr>
          <a:lstStyle/>
          <a:p>
            <a:pPr algn="l"/>
            <a:r>
              <a:rPr lang="en-US" altLang="zh-CN" sz="2400">
                <a:solidFill>
                  <a:schemeClr val="tx2"/>
                </a:solidFill>
                <a:latin typeface="宋体" panose="02010600030101010101" pitchFamily="2" charset="-122"/>
                <a:ea typeface="宋体" panose="02010600030101010101" pitchFamily="2" charset="-122"/>
              </a:rPr>
              <a:t>3</a:t>
            </a:r>
            <a:r>
              <a:rPr lang="zh-CN" altLang="en-US" sz="2400">
                <a:solidFill>
                  <a:schemeClr val="tx2"/>
                </a:solidFill>
                <a:latin typeface="宋体" panose="02010600030101010101" pitchFamily="2" charset="-122"/>
                <a:ea typeface="宋体" panose="02010600030101010101" pitchFamily="2" charset="-122"/>
              </a:rPr>
              <a:t>、根据边与点的关系，对剩余的点进行编号</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 calcmode="lin" valueType="num">
                                      <p:cBhvr additive="base">
                                        <p:cTn id="7"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ppt_x"/>
                                          </p:val>
                                        </p:tav>
                                        <p:tav tm="100000">
                                          <p:val>
                                            <p:strVal val="#ppt_x"/>
                                          </p:val>
                                        </p:tav>
                                      </p:tavLst>
                                    </p:anim>
                                    <p:anim calcmode="lin" valueType="num">
                                      <p:cBhvr additive="base">
                                        <p:cTn id="1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ppt_x"/>
                                          </p:val>
                                        </p:tav>
                                        <p:tav tm="100000">
                                          <p:val>
                                            <p:strVal val="#ppt_x"/>
                                          </p:val>
                                        </p:tav>
                                      </p:tavLst>
                                    </p:anim>
                                    <p:anim calcmode="lin" valueType="num">
                                      <p:cBhvr additive="base">
                                        <p:cTn id="2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additive="base">
                                        <p:cTn id="25" dur="500" fill="hold"/>
                                        <p:tgtEl>
                                          <p:spTgt spid="73"/>
                                        </p:tgtEl>
                                        <p:attrNameLst>
                                          <p:attrName>ppt_x</p:attrName>
                                        </p:attrNameLst>
                                      </p:cBhvr>
                                      <p:tavLst>
                                        <p:tav tm="0">
                                          <p:val>
                                            <p:strVal val="#ppt_x"/>
                                          </p:val>
                                        </p:tav>
                                        <p:tav tm="100000">
                                          <p:val>
                                            <p:strVal val="#ppt_x"/>
                                          </p:val>
                                        </p:tav>
                                      </p:tavLst>
                                    </p:anim>
                                    <p:anim calcmode="lin" valueType="num">
                                      <p:cBhvr additive="base">
                                        <p:cTn id="2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2" grpId="0"/>
      <p:bldP spid="72" grpId="1"/>
      <p:bldP spid="73" grpId="0" animBg="1"/>
      <p:bldP spid="73" grpId="1" animBg="1"/>
      <p:bldP spid="74" grpId="0"/>
      <p:bldP spid="7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58420" y="959578"/>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4282" y="201211"/>
            <a:ext cx="161290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中</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 </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27</a:t>
            </a:fld>
            <a:endParaRPr lang="en-US"/>
          </a:p>
        </p:txBody>
      </p:sp>
      <p:sp>
        <p:nvSpPr>
          <p:cNvPr id="5" name="文本框 4"/>
          <p:cNvSpPr txBox="1"/>
          <p:nvPr/>
        </p:nvSpPr>
        <p:spPr>
          <a:xfrm>
            <a:off x="1985645" y="201295"/>
            <a:ext cx="1789430" cy="553085"/>
          </a:xfrm>
          <a:prstGeom prst="rect">
            <a:avLst/>
          </a:prstGeom>
          <a:noFill/>
        </p:spPr>
        <p:txBody>
          <a:bodyPr wrap="square" rtlCol="0">
            <a:spAutoFit/>
          </a:bodyPr>
          <a:lstStyle/>
          <a:p>
            <a:r>
              <a:rPr lang="en-US" altLang="zh-CN" sz="3000">
                <a:solidFill>
                  <a:schemeClr val="accent1"/>
                </a:solidFill>
              </a:rPr>
              <a:t>Bonus 2</a:t>
            </a:r>
          </a:p>
        </p:txBody>
      </p:sp>
      <p:sp>
        <p:nvSpPr>
          <p:cNvPr id="21" name="椭圆 20"/>
          <p:cNvSpPr/>
          <p:nvPr/>
        </p:nvSpPr>
        <p:spPr>
          <a:xfrm>
            <a:off x="2408555" y="403225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408559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3" name="直接连接符 32"/>
          <p:cNvCxnSpPr/>
          <p:nvPr/>
        </p:nvCxnSpPr>
        <p:spPr>
          <a:xfrm flipH="1" flipV="1">
            <a:off x="8400415" y="4303395"/>
            <a:ext cx="1051560" cy="84582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4" name="直接连接符 33"/>
          <p:cNvCxnSpPr/>
          <p:nvPr/>
        </p:nvCxnSpPr>
        <p:spPr>
          <a:xfrm>
            <a:off x="5556885" y="4434205"/>
            <a:ext cx="407035" cy="68580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5" name="直接连接符 34"/>
          <p:cNvCxnSpPr/>
          <p:nvPr/>
        </p:nvCxnSpPr>
        <p:spPr>
          <a:xfrm>
            <a:off x="8214995" y="4450715"/>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6" name="直接连接符 35"/>
          <p:cNvCxnSpPr/>
          <p:nvPr/>
        </p:nvCxnSpPr>
        <p:spPr>
          <a:xfrm>
            <a:off x="821436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7" name="直接连接符 36"/>
          <p:cNvCxnSpPr/>
          <p:nvPr/>
        </p:nvCxnSpPr>
        <p:spPr>
          <a:xfrm>
            <a:off x="683895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8" name="直接连接符 37"/>
          <p:cNvCxnSpPr/>
          <p:nvPr/>
        </p:nvCxnSpPr>
        <p:spPr>
          <a:xfrm>
            <a:off x="5461635"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9" name="直接连接符 38"/>
          <p:cNvCxnSpPr/>
          <p:nvPr/>
        </p:nvCxnSpPr>
        <p:spPr>
          <a:xfrm>
            <a:off x="4085590" y="4472305"/>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0" name="直接连接符 39"/>
          <p:cNvCxnSpPr/>
          <p:nvPr/>
        </p:nvCxnSpPr>
        <p:spPr>
          <a:xfrm flipH="1">
            <a:off x="4917440" y="4381500"/>
            <a:ext cx="413385" cy="70231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1" name="直接连接符 40"/>
          <p:cNvCxnSpPr/>
          <p:nvPr/>
        </p:nvCxnSpPr>
        <p:spPr>
          <a:xfrm flipH="1">
            <a:off x="7023735"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2" name="直接连接符 41"/>
          <p:cNvCxnSpPr/>
          <p:nvPr/>
        </p:nvCxnSpPr>
        <p:spPr>
          <a:xfrm flipH="1">
            <a:off x="8400415" y="4291965"/>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3" name="直接连接符 42"/>
          <p:cNvCxnSpPr/>
          <p:nvPr/>
        </p:nvCxnSpPr>
        <p:spPr>
          <a:xfrm flipH="1">
            <a:off x="2894330" y="4294505"/>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4" name="直接连接符 43"/>
          <p:cNvCxnSpPr/>
          <p:nvPr/>
        </p:nvCxnSpPr>
        <p:spPr>
          <a:xfrm flipH="1">
            <a:off x="4271010"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5" name="直接连接符 44"/>
          <p:cNvCxnSpPr/>
          <p:nvPr/>
        </p:nvCxnSpPr>
        <p:spPr>
          <a:xfrm flipH="1">
            <a:off x="5647055"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49" name="椭圆 48"/>
          <p:cNvSpPr/>
          <p:nvPr/>
        </p:nvSpPr>
        <p:spPr>
          <a:xfrm>
            <a:off x="3842385" y="506222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753100" y="51200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662805" y="508381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596380"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219065"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972425" y="506222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9406255" y="40913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06255" y="5031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843020"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7971155"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918210" y="1240790"/>
            <a:ext cx="1203960" cy="521970"/>
          </a:xfrm>
          <a:prstGeom prst="rect">
            <a:avLst/>
          </a:prstGeom>
          <a:noFill/>
        </p:spPr>
        <p:txBody>
          <a:bodyPr wrap="none" rtlCol="0">
            <a:spAutoFit/>
          </a:bodyPr>
          <a:lstStyle/>
          <a:p>
            <a:r>
              <a:rPr lang="zh-CN" altLang="en-US" sz="2800" b="1">
                <a:latin typeface="宋体" panose="02010600030101010101" pitchFamily="2" charset="-122"/>
                <a:ea typeface="宋体" panose="02010600030101010101" pitchFamily="2" charset="-122"/>
              </a:rPr>
              <a:t>步骤</a:t>
            </a:r>
            <a:r>
              <a:rPr lang="zh-CN" altLang="en-US" sz="2400" b="1">
                <a:latin typeface="宋体" panose="02010600030101010101" pitchFamily="2" charset="-122"/>
                <a:ea typeface="宋体" panose="02010600030101010101" pitchFamily="2" charset="-122"/>
              </a:rPr>
              <a:t>：</a:t>
            </a:r>
          </a:p>
        </p:txBody>
      </p:sp>
      <p:sp>
        <p:nvSpPr>
          <p:cNvPr id="69" name="文本框 68"/>
          <p:cNvSpPr txBox="1"/>
          <p:nvPr/>
        </p:nvSpPr>
        <p:spPr>
          <a:xfrm>
            <a:off x="1734185" y="2007870"/>
            <a:ext cx="4450080" cy="460375"/>
          </a:xfrm>
          <a:prstGeom prst="rect">
            <a:avLst/>
          </a:prstGeom>
          <a:noFill/>
        </p:spPr>
        <p:txBody>
          <a:bodyPr wrap="none" rtlCol="0">
            <a:spAutoFit/>
          </a:bodyPr>
          <a:lstStyle/>
          <a:p>
            <a:pPr algn="l"/>
            <a:r>
              <a:rPr lang="en-US" altLang="zh-CN" sz="2400">
                <a:solidFill>
                  <a:schemeClr val="tx2"/>
                </a:solidFill>
                <a:latin typeface="宋体" panose="02010600030101010101" pitchFamily="2" charset="-122"/>
                <a:ea typeface="宋体" panose="02010600030101010101" pitchFamily="2" charset="-122"/>
              </a:rPr>
              <a:t>1</a:t>
            </a:r>
            <a:r>
              <a:rPr lang="zh-CN" altLang="en-US" sz="2400">
                <a:solidFill>
                  <a:schemeClr val="tx2"/>
                </a:solidFill>
                <a:latin typeface="宋体" panose="02010600030101010101" pitchFamily="2" charset="-122"/>
                <a:ea typeface="宋体" panose="02010600030101010101" pitchFamily="2" charset="-122"/>
              </a:rPr>
              <a:t>、找到主干，即度大于</a:t>
            </a:r>
            <a:r>
              <a:rPr lang="en-US" altLang="zh-CN" sz="2400">
                <a:solidFill>
                  <a:schemeClr val="tx2"/>
                </a:solidFill>
                <a:latin typeface="宋体" panose="02010600030101010101" pitchFamily="2" charset="-122"/>
                <a:ea typeface="宋体" panose="02010600030101010101" pitchFamily="2" charset="-122"/>
              </a:rPr>
              <a:t>1</a:t>
            </a:r>
            <a:r>
              <a:rPr lang="zh-CN" altLang="en-US" sz="2400">
                <a:solidFill>
                  <a:schemeClr val="tx2"/>
                </a:solidFill>
                <a:latin typeface="宋体" panose="02010600030101010101" pitchFamily="2" charset="-122"/>
                <a:ea typeface="宋体" panose="02010600030101010101" pitchFamily="2" charset="-122"/>
              </a:rPr>
              <a:t>的点。</a:t>
            </a:r>
            <a:endParaRPr lang="en-US" altLang="zh-CN" sz="2400" b="1">
              <a:solidFill>
                <a:schemeClr val="tx2"/>
              </a:solidFill>
              <a:latin typeface="宋体" panose="02010600030101010101" pitchFamily="2" charset="-122"/>
              <a:ea typeface="宋体" panose="02010600030101010101" pitchFamily="2" charset="-122"/>
            </a:endParaRPr>
          </a:p>
        </p:txBody>
      </p:sp>
      <p:sp>
        <p:nvSpPr>
          <p:cNvPr id="3" name="椭圆 2"/>
          <p:cNvSpPr/>
          <p:nvPr/>
        </p:nvSpPr>
        <p:spPr>
          <a:xfrm>
            <a:off x="3843020" y="405257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7972425" y="403161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596380" y="403161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219065" y="403225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843020" y="4052570"/>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椭圆 9"/>
          <p:cNvSpPr/>
          <p:nvPr/>
        </p:nvSpPr>
        <p:spPr>
          <a:xfrm>
            <a:off x="5219065"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3" name="椭圆 12"/>
          <p:cNvSpPr/>
          <p:nvPr/>
        </p:nvSpPr>
        <p:spPr>
          <a:xfrm>
            <a:off x="6595745"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4" name="椭圆 13"/>
          <p:cNvSpPr/>
          <p:nvPr/>
        </p:nvSpPr>
        <p:spPr>
          <a:xfrm>
            <a:off x="7972425"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3" grpId="0" animBg="1"/>
      <p:bldP spid="13" grpId="1" animBg="1"/>
      <p:bldP spid="14" grpId="0" animBg="1"/>
      <p:bldP spid="1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58420" y="959578"/>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4282" y="201211"/>
            <a:ext cx="161290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中</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 </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28</a:t>
            </a:fld>
            <a:endParaRPr lang="en-US"/>
          </a:p>
        </p:txBody>
      </p:sp>
      <p:sp>
        <p:nvSpPr>
          <p:cNvPr id="5" name="文本框 4"/>
          <p:cNvSpPr txBox="1"/>
          <p:nvPr/>
        </p:nvSpPr>
        <p:spPr>
          <a:xfrm>
            <a:off x="1985645" y="201295"/>
            <a:ext cx="1789430" cy="553085"/>
          </a:xfrm>
          <a:prstGeom prst="rect">
            <a:avLst/>
          </a:prstGeom>
          <a:noFill/>
        </p:spPr>
        <p:txBody>
          <a:bodyPr wrap="square" rtlCol="0">
            <a:spAutoFit/>
          </a:bodyPr>
          <a:lstStyle/>
          <a:p>
            <a:r>
              <a:rPr lang="en-US" altLang="zh-CN" sz="3000">
                <a:solidFill>
                  <a:schemeClr val="accent1"/>
                </a:solidFill>
              </a:rPr>
              <a:t>Bonus 2</a:t>
            </a:r>
          </a:p>
        </p:txBody>
      </p:sp>
      <p:sp>
        <p:nvSpPr>
          <p:cNvPr id="21" name="椭圆 20"/>
          <p:cNvSpPr/>
          <p:nvPr/>
        </p:nvSpPr>
        <p:spPr>
          <a:xfrm>
            <a:off x="2408555" y="403225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408559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3" name="直接连接符 32"/>
          <p:cNvCxnSpPr/>
          <p:nvPr/>
        </p:nvCxnSpPr>
        <p:spPr>
          <a:xfrm flipH="1" flipV="1">
            <a:off x="8400415" y="4303395"/>
            <a:ext cx="1051560" cy="84582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4" name="直接连接符 33"/>
          <p:cNvCxnSpPr/>
          <p:nvPr/>
        </p:nvCxnSpPr>
        <p:spPr>
          <a:xfrm>
            <a:off x="5556885" y="4434205"/>
            <a:ext cx="407035" cy="68580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5" name="直接连接符 34"/>
          <p:cNvCxnSpPr/>
          <p:nvPr/>
        </p:nvCxnSpPr>
        <p:spPr>
          <a:xfrm>
            <a:off x="8214995" y="4450715"/>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6" name="直接连接符 35"/>
          <p:cNvCxnSpPr/>
          <p:nvPr/>
        </p:nvCxnSpPr>
        <p:spPr>
          <a:xfrm>
            <a:off x="821436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7" name="直接连接符 36"/>
          <p:cNvCxnSpPr/>
          <p:nvPr/>
        </p:nvCxnSpPr>
        <p:spPr>
          <a:xfrm>
            <a:off x="683895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8" name="直接连接符 37"/>
          <p:cNvCxnSpPr/>
          <p:nvPr/>
        </p:nvCxnSpPr>
        <p:spPr>
          <a:xfrm>
            <a:off x="5461635"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9" name="直接连接符 38"/>
          <p:cNvCxnSpPr/>
          <p:nvPr/>
        </p:nvCxnSpPr>
        <p:spPr>
          <a:xfrm>
            <a:off x="4085590" y="4472305"/>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0" name="直接连接符 39"/>
          <p:cNvCxnSpPr/>
          <p:nvPr/>
        </p:nvCxnSpPr>
        <p:spPr>
          <a:xfrm flipH="1">
            <a:off x="4917440" y="4381500"/>
            <a:ext cx="413385" cy="70231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1" name="直接连接符 40"/>
          <p:cNvCxnSpPr/>
          <p:nvPr/>
        </p:nvCxnSpPr>
        <p:spPr>
          <a:xfrm flipH="1">
            <a:off x="7023735"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2" name="直接连接符 41"/>
          <p:cNvCxnSpPr/>
          <p:nvPr/>
        </p:nvCxnSpPr>
        <p:spPr>
          <a:xfrm flipH="1">
            <a:off x="8400415" y="4291965"/>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3" name="直接连接符 42"/>
          <p:cNvCxnSpPr/>
          <p:nvPr/>
        </p:nvCxnSpPr>
        <p:spPr>
          <a:xfrm flipH="1">
            <a:off x="2894330" y="4294505"/>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4" name="直接连接符 43"/>
          <p:cNvCxnSpPr/>
          <p:nvPr/>
        </p:nvCxnSpPr>
        <p:spPr>
          <a:xfrm flipH="1">
            <a:off x="4271010"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5" name="直接连接符 44"/>
          <p:cNvCxnSpPr/>
          <p:nvPr/>
        </p:nvCxnSpPr>
        <p:spPr>
          <a:xfrm flipH="1">
            <a:off x="5647055"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49" name="椭圆 48"/>
          <p:cNvSpPr/>
          <p:nvPr/>
        </p:nvSpPr>
        <p:spPr>
          <a:xfrm>
            <a:off x="3842385" y="506222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753100" y="51200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662805" y="508381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596380"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219065"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972425" y="506222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9406255" y="40913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06255" y="5031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843020"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843020" y="3991610"/>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9" name="椭圆 58"/>
          <p:cNvSpPr/>
          <p:nvPr/>
        </p:nvSpPr>
        <p:spPr>
          <a:xfrm>
            <a:off x="5219065"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0" name="椭圆 59"/>
          <p:cNvSpPr/>
          <p:nvPr/>
        </p:nvSpPr>
        <p:spPr>
          <a:xfrm>
            <a:off x="6596380"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1" name="椭圆 60"/>
          <p:cNvSpPr/>
          <p:nvPr/>
        </p:nvSpPr>
        <p:spPr>
          <a:xfrm>
            <a:off x="7971155"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2" name="椭圆 61"/>
          <p:cNvSpPr/>
          <p:nvPr/>
        </p:nvSpPr>
        <p:spPr>
          <a:xfrm>
            <a:off x="7971155"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918210" y="1240790"/>
            <a:ext cx="1203960" cy="521970"/>
          </a:xfrm>
          <a:prstGeom prst="rect">
            <a:avLst/>
          </a:prstGeom>
          <a:noFill/>
        </p:spPr>
        <p:txBody>
          <a:bodyPr wrap="none" rtlCol="0">
            <a:spAutoFit/>
          </a:bodyPr>
          <a:lstStyle/>
          <a:p>
            <a:r>
              <a:rPr lang="zh-CN" altLang="en-US" sz="2800" b="1">
                <a:latin typeface="宋体" panose="02010600030101010101" pitchFamily="2" charset="-122"/>
                <a:ea typeface="宋体" panose="02010600030101010101" pitchFamily="2" charset="-122"/>
              </a:rPr>
              <a:t>步骤</a:t>
            </a:r>
            <a:r>
              <a:rPr lang="zh-CN" altLang="en-US" sz="2400" b="1">
                <a:latin typeface="宋体" panose="02010600030101010101" pitchFamily="2" charset="-122"/>
                <a:ea typeface="宋体" panose="02010600030101010101" pitchFamily="2" charset="-122"/>
              </a:rPr>
              <a:t>：</a:t>
            </a:r>
          </a:p>
        </p:txBody>
      </p:sp>
      <p:sp>
        <p:nvSpPr>
          <p:cNvPr id="69" name="文本框 68"/>
          <p:cNvSpPr txBox="1"/>
          <p:nvPr/>
        </p:nvSpPr>
        <p:spPr>
          <a:xfrm>
            <a:off x="1734185" y="2007870"/>
            <a:ext cx="7651750" cy="829945"/>
          </a:xfrm>
          <a:prstGeom prst="rect">
            <a:avLst/>
          </a:prstGeom>
          <a:noFill/>
        </p:spPr>
        <p:txBody>
          <a:bodyPr wrap="none" rtlCol="0">
            <a:spAutoFit/>
          </a:bodyPr>
          <a:lstStyle/>
          <a:p>
            <a:pPr algn="l"/>
            <a:r>
              <a:rPr lang="en-US" altLang="zh-CN" sz="2400">
                <a:solidFill>
                  <a:schemeClr val="tx2"/>
                </a:solidFill>
                <a:latin typeface="宋体" panose="02010600030101010101" pitchFamily="2" charset="-122"/>
                <a:ea typeface="宋体" panose="02010600030101010101" pitchFamily="2" charset="-122"/>
              </a:rPr>
              <a:t>2</a:t>
            </a:r>
            <a:r>
              <a:rPr lang="zh-CN" altLang="en-US" sz="2400">
                <a:solidFill>
                  <a:schemeClr val="tx2"/>
                </a:solidFill>
                <a:latin typeface="宋体" panose="02010600030101010101" pitchFamily="2" charset="-122"/>
                <a:ea typeface="宋体" panose="02010600030101010101" pitchFamily="2" charset="-122"/>
              </a:rPr>
              <a:t>、找到主干上</a:t>
            </a:r>
            <a:r>
              <a:rPr lang="zh-CN" altLang="en-US" sz="2400">
                <a:solidFill>
                  <a:schemeClr val="tx2"/>
                </a:solidFill>
                <a:latin typeface="宋体" panose="02010600030101010101" pitchFamily="2" charset="-122"/>
                <a:ea typeface="宋体" panose="02010600030101010101" pitchFamily="2" charset="-122"/>
                <a:sym typeface="+mn-ea"/>
              </a:rPr>
              <a:t>最边上的结点</a:t>
            </a:r>
            <a:r>
              <a:rPr lang="en-US" altLang="zh-CN" sz="2400">
                <a:solidFill>
                  <a:schemeClr val="tx2"/>
                </a:solidFill>
                <a:latin typeface="宋体" panose="02010600030101010101" pitchFamily="2" charset="-122"/>
                <a:ea typeface="宋体" panose="02010600030101010101" pitchFamily="2" charset="-122"/>
                <a:sym typeface="+mn-ea"/>
              </a:rPr>
              <a:t>A</a:t>
            </a:r>
            <a:r>
              <a:rPr lang="zh-CN" altLang="en-US" sz="2400">
                <a:solidFill>
                  <a:schemeClr val="tx2"/>
                </a:solidFill>
                <a:latin typeface="宋体" panose="02010600030101010101" pitchFamily="2" charset="-122"/>
                <a:ea typeface="宋体" panose="02010600030101010101" pitchFamily="2" charset="-122"/>
                <a:sym typeface="+mn-ea"/>
              </a:rPr>
              <a:t>，将该结点编号为</a:t>
            </a:r>
            <a:r>
              <a:rPr lang="zh-CN" altLang="en-US" sz="2400" b="1">
                <a:solidFill>
                  <a:schemeClr val="tx2"/>
                </a:solidFill>
                <a:latin typeface="宋体" panose="02010600030101010101" pitchFamily="2" charset="-122"/>
                <a:ea typeface="宋体" panose="02010600030101010101" pitchFamily="2" charset="-122"/>
                <a:sym typeface="+mn-ea"/>
              </a:rPr>
              <a:t> </a:t>
            </a:r>
            <a:r>
              <a:rPr lang="en-US" altLang="zh-CN" sz="2400">
                <a:solidFill>
                  <a:schemeClr val="tx2"/>
                </a:solidFill>
                <a:latin typeface="宋体" panose="02010600030101010101" pitchFamily="2" charset="-122"/>
                <a:ea typeface="宋体" panose="02010600030101010101" pitchFamily="2" charset="-122"/>
                <a:sym typeface="+mn-ea"/>
              </a:rPr>
              <a:t>N </a:t>
            </a:r>
            <a:r>
              <a:rPr lang="zh-CN" altLang="en-US" sz="2400">
                <a:solidFill>
                  <a:schemeClr val="tx2"/>
                </a:solidFill>
                <a:latin typeface="宋体" panose="02010600030101010101" pitchFamily="2" charset="-122"/>
                <a:ea typeface="宋体" panose="02010600030101010101" pitchFamily="2" charset="-122"/>
                <a:sym typeface="+mn-ea"/>
              </a:rPr>
              <a:t>或 </a:t>
            </a:r>
            <a:r>
              <a:rPr lang="en-US" altLang="zh-CN" sz="2400">
                <a:solidFill>
                  <a:schemeClr val="tx2"/>
                </a:solidFill>
                <a:latin typeface="宋体" panose="02010600030101010101" pitchFamily="2" charset="-122"/>
                <a:ea typeface="宋体" panose="02010600030101010101" pitchFamily="2" charset="-122"/>
                <a:sym typeface="+mn-ea"/>
              </a:rPr>
              <a:t>1</a:t>
            </a:r>
            <a:endParaRPr lang="en-US" altLang="zh-CN" sz="2400" b="1">
              <a:solidFill>
                <a:srgbClr val="FF0000"/>
              </a:solidFill>
              <a:latin typeface="宋体" panose="02010600030101010101" pitchFamily="2" charset="-122"/>
              <a:ea typeface="宋体" panose="02010600030101010101" pitchFamily="2" charset="-122"/>
              <a:sym typeface="+mn-ea"/>
            </a:endParaRPr>
          </a:p>
          <a:p>
            <a:pPr algn="l"/>
            <a:endParaRPr lang="en-US" altLang="zh-CN" sz="2400" b="1">
              <a:solidFill>
                <a:schemeClr val="tx2"/>
              </a:solidFill>
              <a:latin typeface="宋体" panose="02010600030101010101" pitchFamily="2" charset="-122"/>
              <a:ea typeface="宋体" panose="02010600030101010101" pitchFamily="2" charset="-122"/>
            </a:endParaRPr>
          </a:p>
        </p:txBody>
      </p:sp>
      <p:sp>
        <p:nvSpPr>
          <p:cNvPr id="15" name="文本框 14"/>
          <p:cNvSpPr txBox="1"/>
          <p:nvPr/>
        </p:nvSpPr>
        <p:spPr>
          <a:xfrm>
            <a:off x="2841625" y="3140710"/>
            <a:ext cx="520700" cy="460375"/>
          </a:xfrm>
          <a:prstGeom prst="rect">
            <a:avLst/>
          </a:prstGeom>
          <a:noFill/>
        </p:spPr>
        <p:txBody>
          <a:bodyPr wrap="none" rtlCol="0">
            <a:spAutoFit/>
          </a:bodyPr>
          <a:lstStyle/>
          <a:p>
            <a:r>
              <a:rPr lang="en-US" altLang="zh-CN" sz="2400">
                <a:solidFill>
                  <a:schemeClr val="bg1"/>
                </a:solidFill>
              </a:rPr>
              <a:t>15</a:t>
            </a:r>
          </a:p>
        </p:txBody>
      </p:sp>
      <p:sp>
        <p:nvSpPr>
          <p:cNvPr id="3" name="文本框 2"/>
          <p:cNvSpPr txBox="1"/>
          <p:nvPr/>
        </p:nvSpPr>
        <p:spPr>
          <a:xfrm>
            <a:off x="3900170" y="3973830"/>
            <a:ext cx="372745" cy="460375"/>
          </a:xfrm>
          <a:prstGeom prst="rect">
            <a:avLst/>
          </a:prstGeom>
          <a:noFill/>
        </p:spPr>
        <p:txBody>
          <a:bodyPr wrap="none" rtlCol="0">
            <a:spAutoFit/>
          </a:bodyPr>
          <a:lstStyle/>
          <a:p>
            <a:r>
              <a:rPr lang="en-US" altLang="zh-CN" sz="2400">
                <a:solidFill>
                  <a:schemeClr val="bg1"/>
                </a:solidFill>
              </a:rPr>
              <a:t>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58420" y="959578"/>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4282" y="201211"/>
            <a:ext cx="161290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中</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 </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29</a:t>
            </a:fld>
            <a:endParaRPr lang="en-US"/>
          </a:p>
        </p:txBody>
      </p:sp>
      <p:sp>
        <p:nvSpPr>
          <p:cNvPr id="5" name="文本框 4"/>
          <p:cNvSpPr txBox="1"/>
          <p:nvPr/>
        </p:nvSpPr>
        <p:spPr>
          <a:xfrm>
            <a:off x="1985645" y="201295"/>
            <a:ext cx="1789430" cy="553085"/>
          </a:xfrm>
          <a:prstGeom prst="rect">
            <a:avLst/>
          </a:prstGeom>
          <a:noFill/>
        </p:spPr>
        <p:txBody>
          <a:bodyPr wrap="square" rtlCol="0">
            <a:spAutoFit/>
          </a:bodyPr>
          <a:lstStyle/>
          <a:p>
            <a:r>
              <a:rPr lang="en-US" altLang="zh-CN" sz="3000">
                <a:solidFill>
                  <a:schemeClr val="accent1"/>
                </a:solidFill>
              </a:rPr>
              <a:t>Bonus 2</a:t>
            </a:r>
          </a:p>
        </p:txBody>
      </p:sp>
      <p:sp>
        <p:nvSpPr>
          <p:cNvPr id="21" name="椭圆 20"/>
          <p:cNvSpPr/>
          <p:nvPr/>
        </p:nvSpPr>
        <p:spPr>
          <a:xfrm>
            <a:off x="2408555" y="403225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408559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3" name="直接连接符 32"/>
          <p:cNvCxnSpPr/>
          <p:nvPr/>
        </p:nvCxnSpPr>
        <p:spPr>
          <a:xfrm flipH="1" flipV="1">
            <a:off x="8400415" y="4303395"/>
            <a:ext cx="1051560" cy="84582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4" name="直接连接符 33"/>
          <p:cNvCxnSpPr/>
          <p:nvPr/>
        </p:nvCxnSpPr>
        <p:spPr>
          <a:xfrm>
            <a:off x="5556885" y="4434205"/>
            <a:ext cx="407035" cy="68580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5" name="直接连接符 34"/>
          <p:cNvCxnSpPr/>
          <p:nvPr/>
        </p:nvCxnSpPr>
        <p:spPr>
          <a:xfrm>
            <a:off x="8214995" y="4450715"/>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6" name="直接连接符 35"/>
          <p:cNvCxnSpPr/>
          <p:nvPr/>
        </p:nvCxnSpPr>
        <p:spPr>
          <a:xfrm>
            <a:off x="821436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7" name="直接连接符 36"/>
          <p:cNvCxnSpPr/>
          <p:nvPr/>
        </p:nvCxnSpPr>
        <p:spPr>
          <a:xfrm>
            <a:off x="683895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8" name="直接连接符 37"/>
          <p:cNvCxnSpPr/>
          <p:nvPr/>
        </p:nvCxnSpPr>
        <p:spPr>
          <a:xfrm>
            <a:off x="5461635"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9" name="直接连接符 38"/>
          <p:cNvCxnSpPr/>
          <p:nvPr/>
        </p:nvCxnSpPr>
        <p:spPr>
          <a:xfrm>
            <a:off x="4085590" y="4472305"/>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0" name="直接连接符 39"/>
          <p:cNvCxnSpPr/>
          <p:nvPr/>
        </p:nvCxnSpPr>
        <p:spPr>
          <a:xfrm flipH="1">
            <a:off x="4917440" y="4381500"/>
            <a:ext cx="413385" cy="70231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1" name="直接连接符 40"/>
          <p:cNvCxnSpPr/>
          <p:nvPr/>
        </p:nvCxnSpPr>
        <p:spPr>
          <a:xfrm flipH="1">
            <a:off x="7023735"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2" name="直接连接符 41"/>
          <p:cNvCxnSpPr/>
          <p:nvPr/>
        </p:nvCxnSpPr>
        <p:spPr>
          <a:xfrm flipH="1">
            <a:off x="8400415" y="4291965"/>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3" name="直接连接符 42"/>
          <p:cNvCxnSpPr/>
          <p:nvPr/>
        </p:nvCxnSpPr>
        <p:spPr>
          <a:xfrm flipH="1">
            <a:off x="2894330" y="4294505"/>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4" name="直接连接符 43"/>
          <p:cNvCxnSpPr/>
          <p:nvPr/>
        </p:nvCxnSpPr>
        <p:spPr>
          <a:xfrm flipH="1">
            <a:off x="4271010"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5" name="直接连接符 44"/>
          <p:cNvCxnSpPr/>
          <p:nvPr/>
        </p:nvCxnSpPr>
        <p:spPr>
          <a:xfrm flipH="1">
            <a:off x="5647055"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49" name="椭圆 48"/>
          <p:cNvSpPr/>
          <p:nvPr/>
        </p:nvSpPr>
        <p:spPr>
          <a:xfrm>
            <a:off x="3842385" y="506222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753100" y="51200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662805" y="508381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596380"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219065"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972425" y="506222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9406255" y="40913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06255" y="5031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843020"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843020" y="3991610"/>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9" name="椭圆 58"/>
          <p:cNvSpPr/>
          <p:nvPr/>
        </p:nvSpPr>
        <p:spPr>
          <a:xfrm>
            <a:off x="5219065"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0" name="椭圆 59"/>
          <p:cNvSpPr/>
          <p:nvPr/>
        </p:nvSpPr>
        <p:spPr>
          <a:xfrm>
            <a:off x="6596380"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1" name="椭圆 60"/>
          <p:cNvSpPr/>
          <p:nvPr/>
        </p:nvSpPr>
        <p:spPr>
          <a:xfrm>
            <a:off x="7971155"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2" name="椭圆 61"/>
          <p:cNvSpPr/>
          <p:nvPr/>
        </p:nvSpPr>
        <p:spPr>
          <a:xfrm>
            <a:off x="7971155"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918210" y="1240790"/>
            <a:ext cx="1203960" cy="521970"/>
          </a:xfrm>
          <a:prstGeom prst="rect">
            <a:avLst/>
          </a:prstGeom>
          <a:noFill/>
        </p:spPr>
        <p:txBody>
          <a:bodyPr wrap="none" rtlCol="0">
            <a:spAutoFit/>
          </a:bodyPr>
          <a:lstStyle/>
          <a:p>
            <a:r>
              <a:rPr lang="zh-CN" altLang="en-US" sz="2800" b="1">
                <a:latin typeface="宋体" panose="02010600030101010101" pitchFamily="2" charset="-122"/>
                <a:ea typeface="宋体" panose="02010600030101010101" pitchFamily="2" charset="-122"/>
              </a:rPr>
              <a:t>步骤</a:t>
            </a:r>
            <a:r>
              <a:rPr lang="zh-CN" altLang="en-US" sz="2400" b="1">
                <a:latin typeface="宋体" panose="02010600030101010101" pitchFamily="2" charset="-122"/>
                <a:ea typeface="宋体" panose="02010600030101010101" pitchFamily="2" charset="-122"/>
              </a:rPr>
              <a:t>：</a:t>
            </a:r>
          </a:p>
        </p:txBody>
      </p:sp>
      <p:sp>
        <p:nvSpPr>
          <p:cNvPr id="69" name="文本框 68"/>
          <p:cNvSpPr txBox="1"/>
          <p:nvPr/>
        </p:nvSpPr>
        <p:spPr>
          <a:xfrm>
            <a:off x="1734185" y="2007870"/>
            <a:ext cx="7651750" cy="829945"/>
          </a:xfrm>
          <a:prstGeom prst="rect">
            <a:avLst/>
          </a:prstGeom>
          <a:noFill/>
        </p:spPr>
        <p:txBody>
          <a:bodyPr wrap="none" rtlCol="0">
            <a:spAutoFit/>
          </a:bodyPr>
          <a:lstStyle/>
          <a:p>
            <a:pPr algn="l"/>
            <a:r>
              <a:rPr lang="en-US" altLang="zh-CN" sz="2400">
                <a:solidFill>
                  <a:schemeClr val="tx2"/>
                </a:solidFill>
                <a:latin typeface="宋体" panose="02010600030101010101" pitchFamily="2" charset="-122"/>
                <a:ea typeface="宋体" panose="02010600030101010101" pitchFamily="2" charset="-122"/>
              </a:rPr>
              <a:t>2</a:t>
            </a:r>
            <a:r>
              <a:rPr lang="zh-CN" altLang="en-US" sz="2400">
                <a:solidFill>
                  <a:schemeClr val="tx2"/>
                </a:solidFill>
                <a:latin typeface="宋体" panose="02010600030101010101" pitchFamily="2" charset="-122"/>
                <a:ea typeface="宋体" panose="02010600030101010101" pitchFamily="2" charset="-122"/>
              </a:rPr>
              <a:t>、找到主干上</a:t>
            </a:r>
            <a:r>
              <a:rPr lang="zh-CN" altLang="en-US" sz="2400">
                <a:solidFill>
                  <a:schemeClr val="tx2"/>
                </a:solidFill>
                <a:latin typeface="宋体" panose="02010600030101010101" pitchFamily="2" charset="-122"/>
                <a:ea typeface="宋体" panose="02010600030101010101" pitchFamily="2" charset="-122"/>
                <a:sym typeface="+mn-ea"/>
              </a:rPr>
              <a:t>最边上的结点</a:t>
            </a:r>
            <a:r>
              <a:rPr lang="en-US" altLang="zh-CN" sz="2400">
                <a:solidFill>
                  <a:schemeClr val="tx2"/>
                </a:solidFill>
                <a:latin typeface="宋体" panose="02010600030101010101" pitchFamily="2" charset="-122"/>
                <a:ea typeface="宋体" panose="02010600030101010101" pitchFamily="2" charset="-122"/>
                <a:sym typeface="+mn-ea"/>
              </a:rPr>
              <a:t>A</a:t>
            </a:r>
            <a:r>
              <a:rPr lang="zh-CN" altLang="en-US" sz="2400">
                <a:solidFill>
                  <a:schemeClr val="tx2"/>
                </a:solidFill>
                <a:latin typeface="宋体" panose="02010600030101010101" pitchFamily="2" charset="-122"/>
                <a:ea typeface="宋体" panose="02010600030101010101" pitchFamily="2" charset="-122"/>
                <a:sym typeface="+mn-ea"/>
              </a:rPr>
              <a:t>，将该结点编号为</a:t>
            </a:r>
            <a:r>
              <a:rPr lang="zh-CN" altLang="en-US" sz="2400" b="1">
                <a:solidFill>
                  <a:schemeClr val="tx2"/>
                </a:solidFill>
                <a:latin typeface="宋体" panose="02010600030101010101" pitchFamily="2" charset="-122"/>
                <a:ea typeface="宋体" panose="02010600030101010101" pitchFamily="2" charset="-122"/>
                <a:sym typeface="+mn-ea"/>
              </a:rPr>
              <a:t> </a:t>
            </a:r>
            <a:r>
              <a:rPr lang="en-US" altLang="zh-CN" sz="2400">
                <a:solidFill>
                  <a:schemeClr val="tx2"/>
                </a:solidFill>
                <a:latin typeface="宋体" panose="02010600030101010101" pitchFamily="2" charset="-122"/>
                <a:ea typeface="宋体" panose="02010600030101010101" pitchFamily="2" charset="-122"/>
                <a:sym typeface="+mn-ea"/>
              </a:rPr>
              <a:t>N </a:t>
            </a:r>
            <a:r>
              <a:rPr lang="zh-CN" altLang="en-US" sz="2400">
                <a:solidFill>
                  <a:schemeClr val="tx2"/>
                </a:solidFill>
                <a:latin typeface="宋体" panose="02010600030101010101" pitchFamily="2" charset="-122"/>
                <a:ea typeface="宋体" panose="02010600030101010101" pitchFamily="2" charset="-122"/>
                <a:sym typeface="+mn-ea"/>
              </a:rPr>
              <a:t>或 </a:t>
            </a:r>
            <a:r>
              <a:rPr lang="en-US" altLang="zh-CN" sz="2400">
                <a:solidFill>
                  <a:schemeClr val="tx2"/>
                </a:solidFill>
                <a:latin typeface="宋体" panose="02010600030101010101" pitchFamily="2" charset="-122"/>
                <a:ea typeface="宋体" panose="02010600030101010101" pitchFamily="2" charset="-122"/>
                <a:sym typeface="+mn-ea"/>
              </a:rPr>
              <a:t>1</a:t>
            </a:r>
            <a:endParaRPr lang="en-US" altLang="zh-CN" sz="2400" b="1">
              <a:solidFill>
                <a:srgbClr val="FF0000"/>
              </a:solidFill>
              <a:latin typeface="宋体" panose="02010600030101010101" pitchFamily="2" charset="-122"/>
              <a:ea typeface="宋体" panose="02010600030101010101" pitchFamily="2" charset="-122"/>
              <a:sym typeface="+mn-ea"/>
            </a:endParaRPr>
          </a:p>
          <a:p>
            <a:pPr algn="l"/>
            <a:endParaRPr lang="en-US" altLang="zh-CN" sz="2400" b="1">
              <a:solidFill>
                <a:schemeClr val="tx2"/>
              </a:solidFill>
              <a:latin typeface="宋体" panose="02010600030101010101" pitchFamily="2" charset="-122"/>
              <a:ea typeface="宋体" panose="02010600030101010101" pitchFamily="2" charset="-122"/>
            </a:endParaRPr>
          </a:p>
        </p:txBody>
      </p:sp>
      <p:sp>
        <p:nvSpPr>
          <p:cNvPr id="15" name="文本框 14"/>
          <p:cNvSpPr txBox="1"/>
          <p:nvPr/>
        </p:nvSpPr>
        <p:spPr>
          <a:xfrm>
            <a:off x="2841625" y="3140710"/>
            <a:ext cx="520700" cy="460375"/>
          </a:xfrm>
          <a:prstGeom prst="rect">
            <a:avLst/>
          </a:prstGeom>
          <a:noFill/>
        </p:spPr>
        <p:txBody>
          <a:bodyPr wrap="none" rtlCol="0">
            <a:spAutoFit/>
          </a:bodyPr>
          <a:lstStyle/>
          <a:p>
            <a:r>
              <a:rPr lang="en-US" altLang="zh-CN" sz="2400">
                <a:solidFill>
                  <a:schemeClr val="bg1"/>
                </a:solidFill>
              </a:rPr>
              <a:t>15</a:t>
            </a:r>
          </a:p>
        </p:txBody>
      </p:sp>
      <p:sp>
        <p:nvSpPr>
          <p:cNvPr id="3" name="文本框 2"/>
          <p:cNvSpPr txBox="1"/>
          <p:nvPr/>
        </p:nvSpPr>
        <p:spPr>
          <a:xfrm>
            <a:off x="3825875" y="3973830"/>
            <a:ext cx="520700" cy="460375"/>
          </a:xfrm>
          <a:prstGeom prst="rect">
            <a:avLst/>
          </a:prstGeom>
          <a:noFill/>
        </p:spPr>
        <p:txBody>
          <a:bodyPr wrap="none" rtlCol="0">
            <a:spAutoFit/>
          </a:bodyPr>
          <a:lstStyle/>
          <a:p>
            <a:r>
              <a:rPr lang="en-US" altLang="zh-CN" sz="2400">
                <a:solidFill>
                  <a:schemeClr val="bg1"/>
                </a:solidFill>
              </a:rPr>
              <a:t>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410335" y="3682365"/>
            <a:ext cx="10723245" cy="4565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4282" y="201211"/>
            <a:ext cx="263652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10</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4" name="日期占位符 13"/>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5" name="灯片编号占位符 14"/>
          <p:cNvSpPr>
            <a:spLocks noGrp="1"/>
          </p:cNvSpPr>
          <p:nvPr>
            <p:ph type="sldNum" sz="quarter" idx="12"/>
          </p:nvPr>
        </p:nvSpPr>
        <p:spPr/>
        <p:txBody>
          <a:bodyPr/>
          <a:lstStyle/>
          <a:p>
            <a:pPr rtl="0"/>
            <a:fld id="{E31375A4-56A4-47D6-9801-1991572033F7}" type="slidenum">
              <a:rPr lang="en-US" smtClean="0"/>
              <a:t>3</a:t>
            </a:fld>
            <a:endParaRPr lang="en-US"/>
          </a:p>
        </p:txBody>
      </p:sp>
      <p:sp>
        <p:nvSpPr>
          <p:cNvPr id="100" name="文本框 99"/>
          <p:cNvSpPr txBox="1"/>
          <p:nvPr/>
        </p:nvSpPr>
        <p:spPr>
          <a:xfrm>
            <a:off x="649605" y="1292860"/>
            <a:ext cx="11322685" cy="2938145"/>
          </a:xfrm>
          <a:prstGeom prst="rect">
            <a:avLst/>
          </a:prstGeom>
          <a:noFill/>
          <a:ln w="9525">
            <a:noFill/>
          </a:ln>
        </p:spPr>
        <p:txBody>
          <a:bodyPr wrap="square">
            <a:spAutoFit/>
          </a:bodyPr>
          <a:lstStyle/>
          <a:p>
            <a:pPr indent="0" fontAlgn="auto">
              <a:lnSpc>
                <a:spcPct val="125000"/>
              </a:lnSpc>
            </a:pPr>
            <a:r>
              <a:rPr lang="zh-CN" altLang="en-US" sz="2400" b="1">
                <a:solidFill>
                  <a:schemeClr val="tx2"/>
                </a:solidFill>
                <a:latin typeface="Times New Roman" panose="02020603050405020304" charset="0"/>
                <a:ea typeface="宋体" panose="02010600030101010101" pitchFamily="2" charset="-122"/>
              </a:rPr>
              <a:t>现证明当</a:t>
            </a:r>
            <a:r>
              <a:rPr lang="en-US" sz="2400" b="1">
                <a:solidFill>
                  <a:schemeClr val="tx2"/>
                </a:solidFill>
                <a:latin typeface="Times New Roman" panose="02020603050405020304" charset="0"/>
                <a:ea typeface="宋体" panose="02010600030101010101" pitchFamily="2" charset="-122"/>
              </a:rPr>
              <a:t> j = m+1 </a:t>
            </a:r>
            <a:r>
              <a:rPr lang="zh-CN" altLang="en-US" sz="2400" b="1">
                <a:solidFill>
                  <a:schemeClr val="tx2"/>
                </a:solidFill>
                <a:latin typeface="Times New Roman" panose="02020603050405020304" charset="0"/>
                <a:ea typeface="宋体" panose="02010600030101010101" pitchFamily="2" charset="-122"/>
              </a:rPr>
              <a:t>时，该定理是否成立。</a:t>
            </a:r>
          </a:p>
          <a:p>
            <a:pPr marL="800100" lvl="1" indent="-342900" fontAlgn="auto">
              <a:lnSpc>
                <a:spcPct val="125000"/>
              </a:lnSpc>
              <a:buFont typeface="Wingdings" panose="05000000000000000000" charset="0"/>
              <a:buChar char="Ø"/>
            </a:pPr>
            <a:r>
              <a:rPr lang="zh-CN" sz="2400">
                <a:solidFill>
                  <a:schemeClr val="tx2"/>
                </a:solidFill>
                <a:ea typeface="宋体" panose="02010600030101010101" pitchFamily="2" charset="-122"/>
                <a:sym typeface="+mn-ea"/>
              </a:rPr>
              <a:t>当 </a:t>
            </a:r>
            <a:r>
              <a:rPr lang="en-US" altLang="zh-CN" sz="2400" b="1">
                <a:solidFill>
                  <a:schemeClr val="tx2"/>
                </a:solidFill>
                <a:ea typeface="宋体" panose="02010600030101010101" pitchFamily="2" charset="-122"/>
                <a:sym typeface="+mn-ea"/>
              </a:rPr>
              <a:t>j</a:t>
            </a:r>
            <a:r>
              <a:rPr lang="en-US" sz="2400" b="1">
                <a:solidFill>
                  <a:schemeClr val="tx2"/>
                </a:solidFill>
                <a:latin typeface="Times New Roman" panose="02020603050405020304" charset="0"/>
                <a:ea typeface="宋体" panose="02010600030101010101" pitchFamily="2" charset="-122"/>
                <a:sym typeface="+mn-ea"/>
              </a:rPr>
              <a:t> = m+1</a:t>
            </a:r>
            <a:r>
              <a:rPr lang="en-US" sz="2400">
                <a:solidFill>
                  <a:schemeClr val="tx2"/>
                </a:solidFill>
                <a:latin typeface="Times New Roman" panose="02020603050405020304" charset="0"/>
                <a:ea typeface="宋体" panose="02010600030101010101" pitchFamily="2" charset="-122"/>
                <a:sym typeface="+mn-ea"/>
              </a:rPr>
              <a:t> </a:t>
            </a:r>
            <a:r>
              <a:rPr lang="zh-CN" sz="2400">
                <a:solidFill>
                  <a:schemeClr val="tx2"/>
                </a:solidFill>
                <a:ea typeface="宋体" panose="02010600030101010101" pitchFamily="2" charset="-122"/>
                <a:sym typeface="+mn-ea"/>
              </a:rPr>
              <a:t>时，</a:t>
            </a:r>
            <a:endParaRPr lang="zh-CN" sz="2400" b="0">
              <a:solidFill>
                <a:schemeClr val="tx2"/>
              </a:solidFill>
              <a:ea typeface="宋体" panose="02010600030101010101" pitchFamily="2" charset="-122"/>
            </a:endParaRPr>
          </a:p>
          <a:p>
            <a:pPr marL="800100" lvl="1" indent="-342900" fontAlgn="auto">
              <a:lnSpc>
                <a:spcPct val="125000"/>
              </a:lnSpc>
              <a:buFont typeface="Wingdings" panose="05000000000000000000" charset="0"/>
              <a:buChar char="Ø"/>
            </a:pPr>
            <a:r>
              <a:rPr lang="zh-CN" altLang="en-US" sz="2400">
                <a:solidFill>
                  <a:schemeClr val="tx2"/>
                </a:solidFill>
                <a:latin typeface="Times New Roman" panose="02020603050405020304" charset="0"/>
                <a:ea typeface="宋体" panose="02010600030101010101" pitchFamily="2" charset="-122"/>
              </a:rPr>
              <a:t> </a:t>
            </a:r>
            <a:r>
              <a:rPr lang="en-US" altLang="zh-CN" sz="2400">
                <a:solidFill>
                  <a:schemeClr val="tx2"/>
                </a:solidFill>
                <a:latin typeface="Times New Roman" panose="02020603050405020304" charset="0"/>
                <a:ea typeface="宋体" panose="02010600030101010101" pitchFamily="2" charset="-122"/>
              </a:rPr>
              <a:t>j'</a:t>
            </a:r>
            <a:r>
              <a:rPr lang="zh-CN" altLang="en-US" sz="2400">
                <a:solidFill>
                  <a:schemeClr val="tx2"/>
                </a:solidFill>
                <a:latin typeface="Times New Roman" panose="02020603050405020304" charset="0"/>
                <a:ea typeface="宋体" panose="02010600030101010101" pitchFamily="2" charset="-122"/>
              </a:rPr>
              <a:t>满足定理，即</a:t>
            </a:r>
          </a:p>
          <a:p>
            <a:pPr marL="800100" lvl="1" indent="-342900" fontAlgn="auto">
              <a:lnSpc>
                <a:spcPct val="125000"/>
              </a:lnSpc>
              <a:buFont typeface="Wingdings" panose="05000000000000000000" charset="0"/>
              <a:buChar char="Ø"/>
            </a:pPr>
            <a:endParaRPr lang="zh-CN" altLang="en-US" sz="2400" b="1">
              <a:solidFill>
                <a:schemeClr val="tx2"/>
              </a:solidFill>
              <a:latin typeface="Times New Roman" panose="02020603050405020304" charset="0"/>
              <a:ea typeface="宋体" panose="02010600030101010101" pitchFamily="2" charset="-122"/>
            </a:endParaRPr>
          </a:p>
          <a:p>
            <a:pPr marL="800100" lvl="1" indent="-342900" fontAlgn="auto">
              <a:lnSpc>
                <a:spcPct val="125000"/>
              </a:lnSpc>
              <a:buFont typeface="Wingdings" panose="05000000000000000000" charset="0"/>
              <a:buChar char="Ø"/>
            </a:pPr>
            <a:r>
              <a:rPr lang="zh-CN" altLang="en-US" sz="2400">
                <a:solidFill>
                  <a:schemeClr val="tx2"/>
                </a:solidFill>
                <a:latin typeface="Times New Roman" panose="02020603050405020304" charset="0"/>
                <a:ea typeface="宋体" panose="02010600030101010101" pitchFamily="2" charset="-122"/>
              </a:rPr>
              <a:t> 又因为</a:t>
            </a:r>
          </a:p>
          <a:p>
            <a:pPr lvl="1" indent="0" fontAlgn="auto">
              <a:lnSpc>
                <a:spcPct val="125000"/>
              </a:lnSpc>
              <a:buFont typeface="Wingdings" panose="05000000000000000000" charset="0"/>
              <a:buNone/>
            </a:pPr>
            <a:r>
              <a:rPr lang="en-US" sz="2800" b="0">
                <a:solidFill>
                  <a:schemeClr val="tx2"/>
                </a:solidFill>
                <a:latin typeface="Times New Roman" panose="02020603050405020304" charset="0"/>
                <a:ea typeface="宋体" panose="02010600030101010101" pitchFamily="2" charset="-122"/>
              </a:rPr>
              <a:t>   </a:t>
            </a:r>
          </a:p>
        </p:txBody>
      </p:sp>
      <p:graphicFrame>
        <p:nvGraphicFramePr>
          <p:cNvPr id="10" name="对象 9">
            <a:hlinkClick r:id="" action="ppaction://ole?verb=0"/>
          </p:cNvPr>
          <p:cNvGraphicFramePr>
            <a:graphicFrameLocks noChangeAspect="1"/>
          </p:cNvGraphicFramePr>
          <p:nvPr/>
        </p:nvGraphicFramePr>
        <p:xfrm>
          <a:off x="3602355" y="1843405"/>
          <a:ext cx="1599565" cy="443865"/>
        </p:xfrm>
        <a:graphic>
          <a:graphicData uri="http://schemas.openxmlformats.org/presentationml/2006/ole">
            <mc:AlternateContent xmlns:mc="http://schemas.openxmlformats.org/markup-compatibility/2006">
              <mc:Choice xmlns:v="urn:schemas-microsoft-com:vml" Requires="v">
                <p:oleObj spid="_x0000_s2122" r:id="rId4" imgW="774065" imgH="203200" progId="Equation.KSEE3">
                  <p:embed/>
                </p:oleObj>
              </mc:Choice>
              <mc:Fallback>
                <p:oleObj r:id="rId4" imgW="774065" imgH="203200" progId="Equation.KSEE3">
                  <p:embed/>
                  <p:pic>
                    <p:nvPicPr>
                      <p:cNvPr id="10" name="对象 9">
                        <a:hlinkClick r:id="" action="ppaction://ole?verb=0"/>
                      </p:cNvPr>
                      <p:cNvPicPr/>
                      <p:nvPr/>
                    </p:nvPicPr>
                    <p:blipFill>
                      <a:blip r:embed="rId5"/>
                      <a:stretch>
                        <a:fillRect/>
                      </a:stretch>
                    </p:blipFill>
                    <p:spPr>
                      <a:xfrm>
                        <a:off x="3602355" y="1843405"/>
                        <a:ext cx="1599565" cy="443865"/>
                      </a:xfrm>
                      <a:prstGeom prst="rect">
                        <a:avLst/>
                      </a:prstGeom>
                    </p:spPr>
                  </p:pic>
                </p:oleObj>
              </mc:Fallback>
            </mc:AlternateContent>
          </a:graphicData>
        </a:graphic>
      </p:graphicFrame>
      <p:graphicFrame>
        <p:nvGraphicFramePr>
          <p:cNvPr id="2" name="对象 1">
            <a:hlinkClick r:id="" action="ppaction://ole?verb=0"/>
          </p:cNvPr>
          <p:cNvGraphicFramePr>
            <a:graphicFrameLocks noChangeAspect="1"/>
          </p:cNvGraphicFramePr>
          <p:nvPr/>
        </p:nvGraphicFramePr>
        <p:xfrm>
          <a:off x="5460365" y="1800860"/>
          <a:ext cx="3514090" cy="486410"/>
        </p:xfrm>
        <a:graphic>
          <a:graphicData uri="http://schemas.openxmlformats.org/presentationml/2006/ole">
            <mc:AlternateContent xmlns:mc="http://schemas.openxmlformats.org/markup-compatibility/2006">
              <mc:Choice xmlns:v="urn:schemas-microsoft-com:vml" Requires="v">
                <p:oleObj spid="_x0000_s2123" r:id="rId6" imgW="1548765" imgH="203200" progId="Equation.KSEE3">
                  <p:embed/>
                </p:oleObj>
              </mc:Choice>
              <mc:Fallback>
                <p:oleObj r:id="rId6" imgW="1548765" imgH="203200" progId="Equation.KSEE3">
                  <p:embed/>
                  <p:pic>
                    <p:nvPicPr>
                      <p:cNvPr id="2" name="对象 1">
                        <a:hlinkClick r:id="" action="ppaction://ole?verb=0"/>
                      </p:cNvPr>
                      <p:cNvPicPr/>
                      <p:nvPr/>
                    </p:nvPicPr>
                    <p:blipFill>
                      <a:blip r:embed="rId7"/>
                      <a:stretch>
                        <a:fillRect/>
                      </a:stretch>
                    </p:blipFill>
                    <p:spPr>
                      <a:xfrm>
                        <a:off x="5460365" y="1800860"/>
                        <a:ext cx="3514090" cy="486410"/>
                      </a:xfrm>
                      <a:prstGeom prst="rect">
                        <a:avLst/>
                      </a:prstGeom>
                    </p:spPr>
                  </p:pic>
                </p:oleObj>
              </mc:Fallback>
            </mc:AlternateContent>
          </a:graphicData>
        </a:graphic>
      </p:graphicFrame>
      <p:graphicFrame>
        <p:nvGraphicFramePr>
          <p:cNvPr id="26" name="对象 25">
            <a:hlinkClick r:id="" action="ppaction://ole?verb=0"/>
          </p:cNvPr>
          <p:cNvGraphicFramePr>
            <a:graphicFrameLocks noChangeAspect="1"/>
          </p:cNvGraphicFramePr>
          <p:nvPr/>
        </p:nvGraphicFramePr>
        <p:xfrm>
          <a:off x="1972310" y="2748280"/>
          <a:ext cx="9822180" cy="457835"/>
        </p:xfrm>
        <a:graphic>
          <a:graphicData uri="http://schemas.openxmlformats.org/presentationml/2006/ole">
            <mc:AlternateContent xmlns:mc="http://schemas.openxmlformats.org/markup-compatibility/2006">
              <mc:Choice xmlns:v="urn:schemas-microsoft-com:vml" Requires="v">
                <p:oleObj spid="_x0000_s2124" r:id="rId8" imgW="4635500" imgH="215900" progId="Equation.KSEE3">
                  <p:embed/>
                </p:oleObj>
              </mc:Choice>
              <mc:Fallback>
                <p:oleObj r:id="rId8" imgW="4635500" imgH="215900" progId="Equation.KSEE3">
                  <p:embed/>
                  <p:pic>
                    <p:nvPicPr>
                      <p:cNvPr id="26" name="对象 25">
                        <a:hlinkClick r:id="" action="ppaction://ole?verb=0"/>
                      </p:cNvPr>
                      <p:cNvPicPr/>
                      <p:nvPr/>
                    </p:nvPicPr>
                    <p:blipFill>
                      <a:blip r:embed="rId9"/>
                      <a:stretch>
                        <a:fillRect/>
                      </a:stretch>
                    </p:blipFill>
                    <p:spPr>
                      <a:xfrm>
                        <a:off x="1972310" y="2748280"/>
                        <a:ext cx="9822180" cy="457835"/>
                      </a:xfrm>
                      <a:prstGeom prst="rect">
                        <a:avLst/>
                      </a:prstGeom>
                    </p:spPr>
                  </p:pic>
                </p:oleObj>
              </mc:Fallback>
            </mc:AlternateContent>
          </a:graphicData>
        </a:graphic>
      </p:graphicFrame>
      <p:graphicFrame>
        <p:nvGraphicFramePr>
          <p:cNvPr id="7" name="对象 6">
            <a:hlinkClick r:id="" action="ppaction://ole?verb=0"/>
          </p:cNvPr>
          <p:cNvGraphicFramePr>
            <a:graphicFrameLocks noChangeAspect="1"/>
          </p:cNvGraphicFramePr>
          <p:nvPr/>
        </p:nvGraphicFramePr>
        <p:xfrm>
          <a:off x="1723390" y="3681730"/>
          <a:ext cx="10396855" cy="457200"/>
        </p:xfrm>
        <a:graphic>
          <a:graphicData uri="http://schemas.openxmlformats.org/presentationml/2006/ole">
            <mc:AlternateContent xmlns:mc="http://schemas.openxmlformats.org/markup-compatibility/2006">
              <mc:Choice xmlns:v="urn:schemas-microsoft-com:vml" Requires="v">
                <p:oleObj spid="_x0000_s2125" r:id="rId10" imgW="4914900" imgH="215900" progId="Equation.KSEE3">
                  <p:embed/>
                </p:oleObj>
              </mc:Choice>
              <mc:Fallback>
                <p:oleObj r:id="rId10" imgW="4914900" imgH="215900" progId="Equation.KSEE3">
                  <p:embed/>
                  <p:pic>
                    <p:nvPicPr>
                      <p:cNvPr id="7" name="对象 6">
                        <a:hlinkClick r:id="" action="ppaction://ole?verb=0"/>
                      </p:cNvPr>
                      <p:cNvPicPr/>
                      <p:nvPr/>
                    </p:nvPicPr>
                    <p:blipFill>
                      <a:blip r:embed="rId11"/>
                      <a:stretch>
                        <a:fillRect/>
                      </a:stretch>
                    </p:blipFill>
                    <p:spPr>
                      <a:xfrm>
                        <a:off x="1723390" y="3681730"/>
                        <a:ext cx="10396855" cy="457200"/>
                      </a:xfrm>
                      <a:prstGeom prst="rect">
                        <a:avLst/>
                      </a:prstGeom>
                    </p:spPr>
                  </p:pic>
                </p:oleObj>
              </mc:Fallback>
            </mc:AlternateContent>
          </a:graphicData>
        </a:graphic>
      </p:graphicFrame>
      <p:sp>
        <p:nvSpPr>
          <p:cNvPr id="62" name="矩形 61"/>
          <p:cNvSpPr/>
          <p:nvPr/>
        </p:nvSpPr>
        <p:spPr>
          <a:xfrm>
            <a:off x="3514090" y="5067300"/>
            <a:ext cx="5762625" cy="2857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000"/>
          </a:p>
        </p:txBody>
      </p:sp>
      <p:sp>
        <p:nvSpPr>
          <p:cNvPr id="64" name="文本框 63"/>
          <p:cNvSpPr txBox="1"/>
          <p:nvPr/>
        </p:nvSpPr>
        <p:spPr>
          <a:xfrm>
            <a:off x="2921000" y="5012690"/>
            <a:ext cx="470535" cy="460375"/>
          </a:xfrm>
          <a:prstGeom prst="rect">
            <a:avLst/>
          </a:prstGeom>
          <a:noFill/>
        </p:spPr>
        <p:txBody>
          <a:bodyPr wrap="square" rtlCol="0">
            <a:spAutoFit/>
          </a:bodyPr>
          <a:lstStyle/>
          <a:p>
            <a:r>
              <a:rPr lang="en-US" altLang="zh-CN" sz="2400">
                <a:solidFill>
                  <a:schemeClr val="tx2"/>
                </a:solidFill>
              </a:rPr>
              <a:t>T</a:t>
            </a:r>
          </a:p>
        </p:txBody>
      </p:sp>
      <p:cxnSp>
        <p:nvCxnSpPr>
          <p:cNvPr id="66" name="直接连接符 65"/>
          <p:cNvCxnSpPr/>
          <p:nvPr/>
        </p:nvCxnSpPr>
        <p:spPr>
          <a:xfrm>
            <a:off x="7654925" y="5067300"/>
            <a:ext cx="0" cy="28321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3212465" y="4646295"/>
            <a:ext cx="470535" cy="460375"/>
          </a:xfrm>
          <a:prstGeom prst="rect">
            <a:avLst/>
          </a:prstGeom>
          <a:noFill/>
        </p:spPr>
        <p:txBody>
          <a:bodyPr wrap="square" rtlCol="0">
            <a:spAutoFit/>
          </a:bodyPr>
          <a:lstStyle/>
          <a:p>
            <a:r>
              <a:rPr lang="en-US" altLang="zh-CN" sz="2400">
                <a:solidFill>
                  <a:schemeClr val="tx2"/>
                </a:solidFill>
              </a:rPr>
              <a:t>1</a:t>
            </a:r>
          </a:p>
        </p:txBody>
      </p:sp>
      <p:sp>
        <p:nvSpPr>
          <p:cNvPr id="69" name="文本框 68"/>
          <p:cNvSpPr txBox="1"/>
          <p:nvPr/>
        </p:nvSpPr>
        <p:spPr>
          <a:xfrm>
            <a:off x="7654925" y="4613910"/>
            <a:ext cx="359410" cy="460375"/>
          </a:xfrm>
          <a:prstGeom prst="rect">
            <a:avLst/>
          </a:prstGeom>
          <a:noFill/>
        </p:spPr>
        <p:txBody>
          <a:bodyPr wrap="square" rtlCol="0">
            <a:spAutoFit/>
          </a:bodyPr>
          <a:lstStyle/>
          <a:p>
            <a:r>
              <a:rPr lang="en-US" altLang="zh-CN" sz="2400">
                <a:solidFill>
                  <a:schemeClr val="tx2"/>
                </a:solidFill>
              </a:rPr>
              <a:t>j</a:t>
            </a:r>
          </a:p>
        </p:txBody>
      </p:sp>
      <p:sp>
        <p:nvSpPr>
          <p:cNvPr id="70" name="左大括号 69"/>
          <p:cNvSpPr/>
          <p:nvPr/>
        </p:nvSpPr>
        <p:spPr>
          <a:xfrm rot="16200000">
            <a:off x="4306570" y="4671060"/>
            <a:ext cx="165735" cy="1750060"/>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71" name="左大括号 70"/>
          <p:cNvSpPr/>
          <p:nvPr/>
        </p:nvSpPr>
        <p:spPr>
          <a:xfrm rot="5400000">
            <a:off x="7345045" y="4698365"/>
            <a:ext cx="92075" cy="537845"/>
          </a:xfrm>
          <a:prstGeom prst="leftBrace">
            <a:avLst>
              <a:gd name="adj1" fmla="val 23201"/>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72" name="文本框 71"/>
          <p:cNvSpPr txBox="1"/>
          <p:nvPr/>
        </p:nvSpPr>
        <p:spPr>
          <a:xfrm>
            <a:off x="4213225" y="5628640"/>
            <a:ext cx="359410" cy="460375"/>
          </a:xfrm>
          <a:prstGeom prst="rect">
            <a:avLst/>
          </a:prstGeom>
          <a:noFill/>
        </p:spPr>
        <p:txBody>
          <a:bodyPr wrap="square" rtlCol="0">
            <a:spAutoFit/>
          </a:bodyPr>
          <a:lstStyle/>
          <a:p>
            <a:r>
              <a:rPr lang="en-US" altLang="zh-CN" sz="2400">
                <a:solidFill>
                  <a:schemeClr val="tx2"/>
                </a:solidFill>
              </a:rPr>
              <a:t>k</a:t>
            </a:r>
          </a:p>
        </p:txBody>
      </p:sp>
      <p:sp>
        <p:nvSpPr>
          <p:cNvPr id="73" name="文本框 72"/>
          <p:cNvSpPr txBox="1"/>
          <p:nvPr/>
        </p:nvSpPr>
        <p:spPr>
          <a:xfrm>
            <a:off x="7221220" y="4460875"/>
            <a:ext cx="454660" cy="460375"/>
          </a:xfrm>
          <a:prstGeom prst="rect">
            <a:avLst/>
          </a:prstGeom>
          <a:noFill/>
        </p:spPr>
        <p:txBody>
          <a:bodyPr wrap="square" rtlCol="0">
            <a:spAutoFit/>
          </a:bodyPr>
          <a:lstStyle/>
          <a:p>
            <a:r>
              <a:rPr lang="en-US" altLang="zh-CN" sz="2400">
                <a:solidFill>
                  <a:schemeClr val="tx2"/>
                </a:solidFill>
              </a:rPr>
              <a:t>k</a:t>
            </a:r>
            <a:r>
              <a:rPr lang="en-US" altLang="zh-CN" sz="2400" baseline="-25000">
                <a:solidFill>
                  <a:schemeClr val="tx2"/>
                </a:solidFill>
              </a:rPr>
              <a:t>1</a:t>
            </a:r>
          </a:p>
        </p:txBody>
      </p:sp>
      <p:sp>
        <p:nvSpPr>
          <p:cNvPr id="74" name="文本框 73"/>
          <p:cNvSpPr txBox="1"/>
          <p:nvPr/>
        </p:nvSpPr>
        <p:spPr>
          <a:xfrm>
            <a:off x="9049385" y="4613910"/>
            <a:ext cx="359410" cy="460375"/>
          </a:xfrm>
          <a:prstGeom prst="rect">
            <a:avLst/>
          </a:prstGeom>
          <a:noFill/>
        </p:spPr>
        <p:txBody>
          <a:bodyPr wrap="square" rtlCol="0">
            <a:spAutoFit/>
          </a:bodyPr>
          <a:lstStyle/>
          <a:p>
            <a:r>
              <a:rPr lang="en-US" altLang="zh-CN" sz="2400">
                <a:solidFill>
                  <a:schemeClr val="tx2"/>
                </a:solidFill>
              </a:rPr>
              <a:t>n</a:t>
            </a:r>
          </a:p>
        </p:txBody>
      </p:sp>
      <p:graphicFrame>
        <p:nvGraphicFramePr>
          <p:cNvPr id="75" name="对象 74">
            <a:hlinkClick r:id="" action="ppaction://ole?verb=0"/>
          </p:cNvPr>
          <p:cNvGraphicFramePr>
            <a:graphicFrameLocks noChangeAspect="1"/>
          </p:cNvGraphicFramePr>
          <p:nvPr/>
        </p:nvGraphicFramePr>
        <p:xfrm>
          <a:off x="5132705" y="5412740"/>
          <a:ext cx="925195" cy="215900"/>
        </p:xfrm>
        <a:graphic>
          <a:graphicData uri="http://schemas.openxmlformats.org/presentationml/2006/ole">
            <mc:AlternateContent xmlns:mc="http://schemas.openxmlformats.org/markup-compatibility/2006">
              <mc:Choice xmlns:v="urn:schemas-microsoft-com:vml" Requires="v">
                <p:oleObj spid="_x0000_s2126" r:id="rId12" imgW="914400" imgH="215900" progId="Equation.KSEE3">
                  <p:embed/>
                </p:oleObj>
              </mc:Choice>
              <mc:Fallback>
                <p:oleObj r:id="rId12" imgW="914400" imgH="215900" progId="Equation.KSEE3">
                  <p:embed/>
                  <p:pic>
                    <p:nvPicPr>
                      <p:cNvPr id="75" name="对象 74">
                        <a:hlinkClick r:id="" action="ppaction://ole?verb=0"/>
                      </p:cNvPr>
                      <p:cNvPicPr/>
                      <p:nvPr/>
                    </p:nvPicPr>
                    <p:blipFill>
                      <a:blip r:embed="rId13"/>
                      <a:stretch>
                        <a:fillRect/>
                      </a:stretch>
                    </p:blipFill>
                    <p:spPr>
                      <a:xfrm>
                        <a:off x="5132705" y="5412740"/>
                        <a:ext cx="925195" cy="215900"/>
                      </a:xfrm>
                      <a:prstGeom prst="rect">
                        <a:avLst/>
                      </a:prstGeom>
                    </p:spPr>
                  </p:pic>
                </p:oleObj>
              </mc:Fallback>
            </mc:AlternateContent>
          </a:graphicData>
        </a:graphic>
      </p:graphicFrame>
      <p:sp>
        <p:nvSpPr>
          <p:cNvPr id="77" name="矩形 76"/>
          <p:cNvSpPr/>
          <p:nvPr/>
        </p:nvSpPr>
        <p:spPr>
          <a:xfrm>
            <a:off x="3517900" y="5070475"/>
            <a:ext cx="1750060" cy="283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000"/>
          </a:p>
        </p:txBody>
      </p:sp>
      <p:sp>
        <p:nvSpPr>
          <p:cNvPr id="78" name="矩形 77"/>
          <p:cNvSpPr/>
          <p:nvPr/>
        </p:nvSpPr>
        <p:spPr>
          <a:xfrm>
            <a:off x="3513455" y="5067300"/>
            <a:ext cx="538480"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9" name="矩形 78"/>
          <p:cNvSpPr/>
          <p:nvPr/>
        </p:nvSpPr>
        <p:spPr>
          <a:xfrm>
            <a:off x="5925820" y="5067300"/>
            <a:ext cx="1750060" cy="283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000"/>
          </a:p>
        </p:txBody>
      </p:sp>
      <p:sp>
        <p:nvSpPr>
          <p:cNvPr id="80" name="矩形 79"/>
          <p:cNvSpPr/>
          <p:nvPr/>
        </p:nvSpPr>
        <p:spPr>
          <a:xfrm>
            <a:off x="7122160" y="5067300"/>
            <a:ext cx="538480"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1" name="矩形 80"/>
          <p:cNvSpPr/>
          <p:nvPr/>
        </p:nvSpPr>
        <p:spPr>
          <a:xfrm>
            <a:off x="4729480" y="5067300"/>
            <a:ext cx="538480"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2" name="矩形 81"/>
          <p:cNvSpPr/>
          <p:nvPr/>
        </p:nvSpPr>
        <p:spPr>
          <a:xfrm>
            <a:off x="5932170" y="5070475"/>
            <a:ext cx="538480"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3" name="左大括号 82"/>
          <p:cNvSpPr/>
          <p:nvPr/>
        </p:nvSpPr>
        <p:spPr>
          <a:xfrm rot="16200000">
            <a:off x="6717665" y="4671060"/>
            <a:ext cx="165735" cy="1750060"/>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84" name="文本框 83"/>
          <p:cNvSpPr txBox="1"/>
          <p:nvPr/>
        </p:nvSpPr>
        <p:spPr>
          <a:xfrm>
            <a:off x="6621145" y="5628640"/>
            <a:ext cx="359410" cy="460375"/>
          </a:xfrm>
          <a:prstGeom prst="rect">
            <a:avLst/>
          </a:prstGeom>
          <a:noFill/>
        </p:spPr>
        <p:txBody>
          <a:bodyPr wrap="square" rtlCol="0">
            <a:spAutoFit/>
          </a:bodyPr>
          <a:lstStyle/>
          <a:p>
            <a:r>
              <a:rPr lang="en-US" altLang="zh-CN" sz="2400">
                <a:solidFill>
                  <a:schemeClr val="tx2"/>
                </a:solidFill>
              </a:rPr>
              <a:t>k</a:t>
            </a:r>
          </a:p>
        </p:txBody>
      </p:sp>
      <p:sp>
        <p:nvSpPr>
          <p:cNvPr id="85" name="左大括号 84"/>
          <p:cNvSpPr/>
          <p:nvPr/>
        </p:nvSpPr>
        <p:spPr>
          <a:xfrm rot="5400000">
            <a:off x="6155055" y="4730115"/>
            <a:ext cx="92075" cy="537845"/>
          </a:xfrm>
          <a:prstGeom prst="leftBrace">
            <a:avLst>
              <a:gd name="adj1" fmla="val 23201"/>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86" name="文本框 85"/>
          <p:cNvSpPr txBox="1"/>
          <p:nvPr/>
        </p:nvSpPr>
        <p:spPr>
          <a:xfrm>
            <a:off x="6015990" y="4492625"/>
            <a:ext cx="454660" cy="460375"/>
          </a:xfrm>
          <a:prstGeom prst="rect">
            <a:avLst/>
          </a:prstGeom>
          <a:noFill/>
        </p:spPr>
        <p:txBody>
          <a:bodyPr wrap="square" rtlCol="0">
            <a:spAutoFit/>
          </a:bodyPr>
          <a:lstStyle/>
          <a:p>
            <a:r>
              <a:rPr lang="en-US" altLang="zh-CN" sz="2400">
                <a:solidFill>
                  <a:schemeClr val="tx2"/>
                </a:solidFill>
              </a:rPr>
              <a:t>k</a:t>
            </a:r>
            <a:r>
              <a:rPr lang="en-US" altLang="zh-CN" sz="2400" baseline="-25000">
                <a:solidFill>
                  <a:schemeClr val="tx2"/>
                </a:solidFill>
              </a:rPr>
              <a:t>1</a:t>
            </a:r>
          </a:p>
        </p:txBody>
      </p:sp>
      <p:sp>
        <p:nvSpPr>
          <p:cNvPr id="87" name="左大括号 86"/>
          <p:cNvSpPr/>
          <p:nvPr/>
        </p:nvSpPr>
        <p:spPr>
          <a:xfrm rot="5400000">
            <a:off x="4938395" y="4730115"/>
            <a:ext cx="92075" cy="537845"/>
          </a:xfrm>
          <a:prstGeom prst="leftBrace">
            <a:avLst>
              <a:gd name="adj1" fmla="val 23201"/>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88" name="文本框 87"/>
          <p:cNvSpPr txBox="1"/>
          <p:nvPr/>
        </p:nvSpPr>
        <p:spPr>
          <a:xfrm>
            <a:off x="4792345" y="4492625"/>
            <a:ext cx="454660" cy="460375"/>
          </a:xfrm>
          <a:prstGeom prst="rect">
            <a:avLst/>
          </a:prstGeom>
          <a:noFill/>
        </p:spPr>
        <p:txBody>
          <a:bodyPr wrap="square" rtlCol="0">
            <a:spAutoFit/>
          </a:bodyPr>
          <a:lstStyle/>
          <a:p>
            <a:r>
              <a:rPr lang="en-US" altLang="zh-CN" sz="2400">
                <a:solidFill>
                  <a:schemeClr val="tx2"/>
                </a:solidFill>
              </a:rPr>
              <a:t>k</a:t>
            </a:r>
            <a:r>
              <a:rPr lang="en-US" altLang="zh-CN" sz="2400" baseline="-25000">
                <a:solidFill>
                  <a:schemeClr val="tx2"/>
                </a:solidFill>
              </a:rPr>
              <a:t>1</a:t>
            </a:r>
          </a:p>
        </p:txBody>
      </p:sp>
      <p:sp>
        <p:nvSpPr>
          <p:cNvPr id="89" name="左大括号 88"/>
          <p:cNvSpPr/>
          <p:nvPr/>
        </p:nvSpPr>
        <p:spPr>
          <a:xfrm rot="5400000">
            <a:off x="3736975" y="4730115"/>
            <a:ext cx="92075" cy="537845"/>
          </a:xfrm>
          <a:prstGeom prst="leftBrace">
            <a:avLst>
              <a:gd name="adj1" fmla="val 23201"/>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90" name="文本框 89"/>
          <p:cNvSpPr txBox="1"/>
          <p:nvPr/>
        </p:nvSpPr>
        <p:spPr>
          <a:xfrm>
            <a:off x="3597275" y="4492625"/>
            <a:ext cx="454660" cy="460375"/>
          </a:xfrm>
          <a:prstGeom prst="rect">
            <a:avLst/>
          </a:prstGeom>
          <a:noFill/>
        </p:spPr>
        <p:txBody>
          <a:bodyPr wrap="square" rtlCol="0">
            <a:spAutoFit/>
          </a:bodyPr>
          <a:lstStyle/>
          <a:p>
            <a:r>
              <a:rPr lang="en-US" altLang="zh-CN" sz="2400">
                <a:solidFill>
                  <a:schemeClr val="tx2"/>
                </a:solidFill>
              </a:rPr>
              <a:t>k</a:t>
            </a:r>
            <a:r>
              <a:rPr lang="en-US" altLang="zh-CN" sz="2400" baseline="-25000">
                <a:solidFill>
                  <a:schemeClr val="tx2"/>
                </a:solidFill>
              </a:rPr>
              <a:t>1</a:t>
            </a:r>
          </a:p>
        </p:txBody>
      </p:sp>
      <p:sp>
        <p:nvSpPr>
          <p:cNvPr id="91" name="文本框 90"/>
          <p:cNvSpPr txBox="1"/>
          <p:nvPr/>
        </p:nvSpPr>
        <p:spPr>
          <a:xfrm>
            <a:off x="5286375" y="4613910"/>
            <a:ext cx="359410" cy="460375"/>
          </a:xfrm>
          <a:prstGeom prst="rect">
            <a:avLst/>
          </a:prstGeom>
          <a:noFill/>
        </p:spPr>
        <p:txBody>
          <a:bodyPr wrap="square" rtlCol="0">
            <a:spAutoFit/>
          </a:bodyPr>
          <a:lstStyle/>
          <a:p>
            <a:r>
              <a:rPr lang="en-US" altLang="zh-CN" sz="2400">
                <a:solidFill>
                  <a:schemeClr val="tx2"/>
                </a:solidFill>
              </a:rPr>
              <a:t>j'</a:t>
            </a:r>
          </a:p>
        </p:txBody>
      </p:sp>
      <p:sp>
        <p:nvSpPr>
          <p:cNvPr id="95" name="爆炸形 2 94"/>
          <p:cNvSpPr/>
          <p:nvPr/>
        </p:nvSpPr>
        <p:spPr>
          <a:xfrm>
            <a:off x="89535" y="3676650"/>
            <a:ext cx="1714500" cy="1273175"/>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1" name="文本框 10"/>
          <p:cNvSpPr txBox="1"/>
          <p:nvPr/>
        </p:nvSpPr>
        <p:spPr>
          <a:xfrm>
            <a:off x="512445" y="3892550"/>
            <a:ext cx="1423035" cy="737235"/>
          </a:xfrm>
          <a:prstGeom prst="rect">
            <a:avLst/>
          </a:prstGeom>
          <a:noFill/>
        </p:spPr>
        <p:txBody>
          <a:bodyPr wrap="square" rtlCol="0" anchor="t">
            <a:spAutoFit/>
          </a:bodyPr>
          <a:lstStyle/>
          <a:p>
            <a:pPr indent="0" algn="l" fontAlgn="auto">
              <a:lnSpc>
                <a:spcPct val="150000"/>
              </a:lnSpc>
              <a:buFont typeface="+mj-lt"/>
              <a:buNone/>
            </a:pPr>
            <a:r>
              <a:rPr lang="en-US" altLang="zh-CN" sz="28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why?</a:t>
            </a:r>
          </a:p>
        </p:txBody>
      </p:sp>
      <p:sp>
        <p:nvSpPr>
          <p:cNvPr id="3" name="文本框 2"/>
          <p:cNvSpPr txBox="1"/>
          <p:nvPr/>
        </p:nvSpPr>
        <p:spPr>
          <a:xfrm>
            <a:off x="649605" y="1292860"/>
            <a:ext cx="11322685" cy="2938145"/>
          </a:xfrm>
          <a:prstGeom prst="rect">
            <a:avLst/>
          </a:prstGeom>
          <a:noFill/>
          <a:ln w="9525">
            <a:noFill/>
          </a:ln>
        </p:spPr>
        <p:txBody>
          <a:bodyPr wrap="square">
            <a:spAutoFit/>
          </a:bodyPr>
          <a:lstStyle/>
          <a:p>
            <a:pPr indent="0" fontAlgn="auto">
              <a:lnSpc>
                <a:spcPct val="125000"/>
              </a:lnSpc>
            </a:pPr>
            <a:r>
              <a:rPr lang="zh-CN" altLang="en-US" sz="2400" b="1">
                <a:solidFill>
                  <a:schemeClr val="tx2"/>
                </a:solidFill>
                <a:latin typeface="Times New Roman" panose="02020603050405020304" charset="0"/>
                <a:ea typeface="宋体" panose="02010600030101010101" pitchFamily="2" charset="-122"/>
              </a:rPr>
              <a:t>现证明当</a:t>
            </a:r>
            <a:r>
              <a:rPr lang="en-US" sz="2400" b="1">
                <a:solidFill>
                  <a:schemeClr val="tx2"/>
                </a:solidFill>
                <a:latin typeface="Times New Roman" panose="02020603050405020304" charset="0"/>
                <a:ea typeface="宋体" panose="02010600030101010101" pitchFamily="2" charset="-122"/>
              </a:rPr>
              <a:t> j = m+1 </a:t>
            </a:r>
            <a:r>
              <a:rPr lang="zh-CN" altLang="en-US" sz="2400" b="1">
                <a:solidFill>
                  <a:schemeClr val="tx2"/>
                </a:solidFill>
                <a:latin typeface="Times New Roman" panose="02020603050405020304" charset="0"/>
                <a:ea typeface="宋体" panose="02010600030101010101" pitchFamily="2" charset="-122"/>
              </a:rPr>
              <a:t>时，该定理是否成立。</a:t>
            </a:r>
          </a:p>
          <a:p>
            <a:pPr marL="800100" lvl="1" indent="-342900" fontAlgn="auto">
              <a:lnSpc>
                <a:spcPct val="125000"/>
              </a:lnSpc>
              <a:buFont typeface="Wingdings" panose="05000000000000000000" charset="0"/>
              <a:buChar char="Ø"/>
            </a:pPr>
            <a:r>
              <a:rPr lang="zh-CN" sz="2400">
                <a:solidFill>
                  <a:schemeClr val="tx2"/>
                </a:solidFill>
                <a:ea typeface="宋体" panose="02010600030101010101" pitchFamily="2" charset="-122"/>
                <a:sym typeface="+mn-ea"/>
              </a:rPr>
              <a:t>当 </a:t>
            </a:r>
            <a:r>
              <a:rPr lang="en-US" altLang="zh-CN" sz="2400" b="1">
                <a:solidFill>
                  <a:schemeClr val="tx2"/>
                </a:solidFill>
                <a:ea typeface="宋体" panose="02010600030101010101" pitchFamily="2" charset="-122"/>
                <a:sym typeface="+mn-ea"/>
              </a:rPr>
              <a:t>j</a:t>
            </a:r>
            <a:r>
              <a:rPr lang="en-US" sz="2400" b="1">
                <a:solidFill>
                  <a:schemeClr val="tx2"/>
                </a:solidFill>
                <a:latin typeface="Times New Roman" panose="02020603050405020304" charset="0"/>
                <a:ea typeface="宋体" panose="02010600030101010101" pitchFamily="2" charset="-122"/>
                <a:sym typeface="+mn-ea"/>
              </a:rPr>
              <a:t> = m+1</a:t>
            </a:r>
            <a:r>
              <a:rPr lang="en-US" sz="2400">
                <a:solidFill>
                  <a:schemeClr val="tx2"/>
                </a:solidFill>
                <a:latin typeface="Times New Roman" panose="02020603050405020304" charset="0"/>
                <a:ea typeface="宋体" panose="02010600030101010101" pitchFamily="2" charset="-122"/>
                <a:sym typeface="+mn-ea"/>
              </a:rPr>
              <a:t> </a:t>
            </a:r>
            <a:r>
              <a:rPr lang="zh-CN" sz="2400">
                <a:solidFill>
                  <a:schemeClr val="tx2"/>
                </a:solidFill>
                <a:ea typeface="宋体" panose="02010600030101010101" pitchFamily="2" charset="-122"/>
                <a:sym typeface="+mn-ea"/>
              </a:rPr>
              <a:t>时，</a:t>
            </a:r>
            <a:endParaRPr lang="zh-CN" sz="2400" b="0">
              <a:solidFill>
                <a:schemeClr val="tx2"/>
              </a:solidFill>
              <a:ea typeface="宋体" panose="02010600030101010101" pitchFamily="2" charset="-122"/>
            </a:endParaRPr>
          </a:p>
          <a:p>
            <a:pPr marL="800100" lvl="1" indent="-342900" fontAlgn="auto">
              <a:lnSpc>
                <a:spcPct val="125000"/>
              </a:lnSpc>
              <a:buFont typeface="Wingdings" panose="05000000000000000000" charset="0"/>
              <a:buChar char="Ø"/>
            </a:pPr>
            <a:r>
              <a:rPr lang="zh-CN" altLang="en-US" sz="2400">
                <a:solidFill>
                  <a:schemeClr val="tx2"/>
                </a:solidFill>
                <a:latin typeface="Times New Roman" panose="02020603050405020304" charset="0"/>
                <a:ea typeface="宋体" panose="02010600030101010101" pitchFamily="2" charset="-122"/>
              </a:rPr>
              <a:t> </a:t>
            </a:r>
            <a:r>
              <a:rPr lang="en-US" altLang="zh-CN" sz="2400">
                <a:solidFill>
                  <a:schemeClr val="tx2"/>
                </a:solidFill>
                <a:latin typeface="Times New Roman" panose="02020603050405020304" charset="0"/>
                <a:ea typeface="宋体" panose="02010600030101010101" pitchFamily="2" charset="-122"/>
              </a:rPr>
              <a:t>j'</a:t>
            </a:r>
            <a:r>
              <a:rPr lang="zh-CN" altLang="en-US" sz="2400">
                <a:solidFill>
                  <a:schemeClr val="tx2"/>
                </a:solidFill>
                <a:latin typeface="Times New Roman" panose="02020603050405020304" charset="0"/>
                <a:ea typeface="宋体" panose="02010600030101010101" pitchFamily="2" charset="-122"/>
              </a:rPr>
              <a:t>满足定理，即</a:t>
            </a:r>
          </a:p>
          <a:p>
            <a:pPr marL="800100" lvl="1" indent="-342900" fontAlgn="auto">
              <a:lnSpc>
                <a:spcPct val="125000"/>
              </a:lnSpc>
              <a:buFont typeface="Wingdings" panose="05000000000000000000" charset="0"/>
              <a:buChar char="Ø"/>
            </a:pPr>
            <a:endParaRPr lang="zh-CN" altLang="en-US" sz="2400" b="1">
              <a:solidFill>
                <a:schemeClr val="tx2"/>
              </a:solidFill>
              <a:latin typeface="Times New Roman" panose="02020603050405020304" charset="0"/>
              <a:ea typeface="宋体" panose="02010600030101010101" pitchFamily="2" charset="-122"/>
            </a:endParaRPr>
          </a:p>
          <a:p>
            <a:pPr marL="800100" lvl="1" indent="-342900" fontAlgn="auto">
              <a:lnSpc>
                <a:spcPct val="125000"/>
              </a:lnSpc>
              <a:buFont typeface="Wingdings" panose="05000000000000000000" charset="0"/>
              <a:buChar char="Ø"/>
            </a:pPr>
            <a:r>
              <a:rPr lang="zh-CN" altLang="en-US" sz="2400">
                <a:solidFill>
                  <a:schemeClr val="tx2"/>
                </a:solidFill>
                <a:latin typeface="Times New Roman" panose="02020603050405020304" charset="0"/>
                <a:ea typeface="宋体" panose="02010600030101010101" pitchFamily="2" charset="-122"/>
              </a:rPr>
              <a:t> 又因为</a:t>
            </a:r>
          </a:p>
          <a:p>
            <a:pPr lvl="1" indent="0" fontAlgn="auto">
              <a:lnSpc>
                <a:spcPct val="125000"/>
              </a:lnSpc>
              <a:buFont typeface="Wingdings" panose="05000000000000000000" charset="0"/>
              <a:buNone/>
            </a:pPr>
            <a:r>
              <a:rPr lang="en-US" sz="2800" b="0">
                <a:solidFill>
                  <a:schemeClr val="tx2"/>
                </a:solidFill>
                <a:latin typeface="Times New Roman" panose="02020603050405020304" charset="0"/>
                <a:ea typeface="宋体" panose="02010600030101010101" pitchFamily="2" charset="-122"/>
              </a:rPr>
              <a:t>   </a:t>
            </a:r>
          </a:p>
        </p:txBody>
      </p:sp>
      <p:graphicFrame>
        <p:nvGraphicFramePr>
          <p:cNvPr id="12" name="对象 11">
            <a:hlinkClick r:id="" action="ppaction://ole?verb=0"/>
          </p:cNvPr>
          <p:cNvGraphicFramePr>
            <a:graphicFrameLocks noChangeAspect="1"/>
          </p:cNvGraphicFramePr>
          <p:nvPr/>
        </p:nvGraphicFramePr>
        <p:xfrm>
          <a:off x="3597275" y="1843405"/>
          <a:ext cx="1599565" cy="443865"/>
        </p:xfrm>
        <a:graphic>
          <a:graphicData uri="http://schemas.openxmlformats.org/presentationml/2006/ole">
            <mc:AlternateContent xmlns:mc="http://schemas.openxmlformats.org/markup-compatibility/2006">
              <mc:Choice xmlns:v="urn:schemas-microsoft-com:vml" Requires="v">
                <p:oleObj spid="_x0000_s2127" r:id="rId14" imgW="774065" imgH="203200" progId="Equation.KSEE3">
                  <p:embed/>
                </p:oleObj>
              </mc:Choice>
              <mc:Fallback>
                <p:oleObj r:id="rId14" imgW="774065" imgH="203200" progId="Equation.KSEE3">
                  <p:embed/>
                  <p:pic>
                    <p:nvPicPr>
                      <p:cNvPr id="12" name="对象 11">
                        <a:hlinkClick r:id="" action="ppaction://ole?verb=0"/>
                      </p:cNvPr>
                      <p:cNvPicPr/>
                      <p:nvPr/>
                    </p:nvPicPr>
                    <p:blipFill>
                      <a:blip r:embed="rId5"/>
                      <a:stretch>
                        <a:fillRect/>
                      </a:stretch>
                    </p:blipFill>
                    <p:spPr>
                      <a:xfrm>
                        <a:off x="3597275" y="1843405"/>
                        <a:ext cx="1599565" cy="44386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ppt_x"/>
                                          </p:val>
                                        </p:tav>
                                        <p:tav tm="100000">
                                          <p:val>
                                            <p:strVal val="#ppt_x"/>
                                          </p:val>
                                        </p:tav>
                                      </p:tavLst>
                                    </p:anim>
                                    <p:anim calcmode="lin" valueType="num">
                                      <p:cBhvr additive="base">
                                        <p:cTn id="12"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down)">
                                      <p:cBhvr>
                                        <p:cTn id="20" dur="500"/>
                                        <p:tgtEl>
                                          <p:spTgt spid="64"/>
                                        </p:tgtEl>
                                      </p:cBhvr>
                                    </p:animEffect>
                                  </p:childTnLst>
                                </p:cTn>
                              </p:par>
                              <p:par>
                                <p:cTn id="21" presetID="22" presetClass="entr" presetSubtype="4"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500"/>
                                        <p:tgtEl>
                                          <p:spTgt spid="6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wipe(down)">
                                      <p:cBhvr>
                                        <p:cTn id="26" dur="500"/>
                                        <p:tgtEl>
                                          <p:spTgt spid="6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down)">
                                      <p:cBhvr>
                                        <p:cTn id="29" dur="500"/>
                                        <p:tgtEl>
                                          <p:spTgt spid="6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down)">
                                      <p:cBhvr>
                                        <p:cTn id="32" dur="500"/>
                                        <p:tgtEl>
                                          <p:spTgt spid="7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down)">
                                      <p:cBhvr>
                                        <p:cTn id="35" dur="500"/>
                                        <p:tgtEl>
                                          <p:spTgt spid="7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ipe(down)">
                                      <p:cBhvr>
                                        <p:cTn id="38" dur="500"/>
                                        <p:tgtEl>
                                          <p:spTgt spid="7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down)">
                                      <p:cBhvr>
                                        <p:cTn id="41" dur="500"/>
                                        <p:tgtEl>
                                          <p:spTgt spid="7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down)">
                                      <p:cBhvr>
                                        <p:cTn id="44" dur="500"/>
                                        <p:tgtEl>
                                          <p:spTgt spid="74"/>
                                        </p:tgtEl>
                                      </p:cBhvr>
                                    </p:animEffect>
                                  </p:childTnLst>
                                </p:cTn>
                              </p:par>
                              <p:par>
                                <p:cTn id="45" presetID="22" presetClass="entr" presetSubtype="4"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down)">
                                      <p:cBhvr>
                                        <p:cTn id="47" dur="500"/>
                                        <p:tgtEl>
                                          <p:spTgt spid="7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wipe(down)">
                                      <p:cBhvr>
                                        <p:cTn id="50" dur="500"/>
                                        <p:tgtEl>
                                          <p:spTgt spid="7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down)">
                                      <p:cBhvr>
                                        <p:cTn id="53" dur="500"/>
                                        <p:tgtEl>
                                          <p:spTgt spid="7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down)">
                                      <p:cBhvr>
                                        <p:cTn id="56" dur="500"/>
                                        <p:tgtEl>
                                          <p:spTgt spid="7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down)">
                                      <p:cBhvr>
                                        <p:cTn id="59" dur="500"/>
                                        <p:tgtEl>
                                          <p:spTgt spid="80"/>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down)">
                                      <p:cBhvr>
                                        <p:cTn id="62" dur="500"/>
                                        <p:tgtEl>
                                          <p:spTgt spid="8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down)">
                                      <p:cBhvr>
                                        <p:cTn id="65" dur="500"/>
                                        <p:tgtEl>
                                          <p:spTgt spid="8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wipe(down)">
                                      <p:cBhvr>
                                        <p:cTn id="68" dur="500"/>
                                        <p:tgtEl>
                                          <p:spTgt spid="83"/>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wipe(down)">
                                      <p:cBhvr>
                                        <p:cTn id="71" dur="500"/>
                                        <p:tgtEl>
                                          <p:spTgt spid="84"/>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wipe(down)">
                                      <p:cBhvr>
                                        <p:cTn id="74" dur="500"/>
                                        <p:tgtEl>
                                          <p:spTgt spid="85"/>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wipe(down)">
                                      <p:cBhvr>
                                        <p:cTn id="77" dur="500"/>
                                        <p:tgtEl>
                                          <p:spTgt spid="8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down)">
                                      <p:cBhvr>
                                        <p:cTn id="80" dur="500"/>
                                        <p:tgtEl>
                                          <p:spTgt spid="87"/>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wipe(down)">
                                      <p:cBhvr>
                                        <p:cTn id="86" dur="500"/>
                                        <p:tgtEl>
                                          <p:spTgt spid="8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wipe(down)">
                                      <p:cBhvr>
                                        <p:cTn id="89" dur="500"/>
                                        <p:tgtEl>
                                          <p:spTgt spid="90"/>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wipe(down)">
                                      <p:cBhvr>
                                        <p:cTn id="9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4" grpId="0"/>
      <p:bldP spid="64" grpId="1"/>
      <p:bldP spid="68" grpId="0"/>
      <p:bldP spid="68" grpId="1"/>
      <p:bldP spid="69" grpId="0"/>
      <p:bldP spid="69" grpId="1"/>
      <p:bldP spid="70" grpId="0" animBg="1"/>
      <p:bldP spid="70" grpId="1" animBg="1"/>
      <p:bldP spid="71" grpId="0" animBg="1"/>
      <p:bldP spid="71" grpId="1" animBg="1"/>
      <p:bldP spid="72" grpId="0"/>
      <p:bldP spid="72" grpId="1"/>
      <p:bldP spid="73" grpId="0"/>
      <p:bldP spid="73" grpId="1"/>
      <p:bldP spid="74" grpId="0"/>
      <p:bldP spid="74" grpId="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p:bldP spid="84" grpId="1"/>
      <p:bldP spid="85" grpId="0" animBg="1"/>
      <p:bldP spid="85" grpId="1" animBg="1"/>
      <p:bldP spid="86" grpId="0"/>
      <p:bldP spid="86" grpId="1"/>
      <p:bldP spid="87" grpId="0" animBg="1"/>
      <p:bldP spid="87" grpId="1" animBg="1"/>
      <p:bldP spid="88" grpId="0"/>
      <p:bldP spid="88" grpId="1"/>
      <p:bldP spid="89" grpId="0" animBg="1"/>
      <p:bldP spid="89" grpId="1" animBg="1"/>
      <p:bldP spid="90" grpId="0"/>
      <p:bldP spid="90" grpId="1"/>
      <p:bldP spid="91" grpId="0"/>
      <p:bldP spid="91" grpId="1"/>
      <p:bldP spid="95" grpId="0" animBg="1"/>
      <p:bldP spid="95" grpId="1" animBg="1"/>
      <p:bldP spid="11" grpId="0"/>
      <p:bldP spid="1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58420" y="959578"/>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4282" y="201211"/>
            <a:ext cx="161290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中</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 </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30</a:t>
            </a:fld>
            <a:endParaRPr lang="en-US"/>
          </a:p>
        </p:txBody>
      </p:sp>
      <p:sp>
        <p:nvSpPr>
          <p:cNvPr id="5" name="文本框 4"/>
          <p:cNvSpPr txBox="1"/>
          <p:nvPr/>
        </p:nvSpPr>
        <p:spPr>
          <a:xfrm>
            <a:off x="1985645" y="201295"/>
            <a:ext cx="1789430" cy="553085"/>
          </a:xfrm>
          <a:prstGeom prst="rect">
            <a:avLst/>
          </a:prstGeom>
          <a:noFill/>
        </p:spPr>
        <p:txBody>
          <a:bodyPr wrap="square" rtlCol="0">
            <a:spAutoFit/>
          </a:bodyPr>
          <a:lstStyle/>
          <a:p>
            <a:r>
              <a:rPr lang="en-US" altLang="zh-CN" sz="3000">
                <a:solidFill>
                  <a:schemeClr val="accent1"/>
                </a:solidFill>
              </a:rPr>
              <a:t>Bonus 2</a:t>
            </a:r>
          </a:p>
        </p:txBody>
      </p:sp>
      <p:sp>
        <p:nvSpPr>
          <p:cNvPr id="21" name="椭圆 20"/>
          <p:cNvSpPr/>
          <p:nvPr/>
        </p:nvSpPr>
        <p:spPr>
          <a:xfrm>
            <a:off x="2408555" y="403225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408559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3" name="直接连接符 32"/>
          <p:cNvCxnSpPr/>
          <p:nvPr/>
        </p:nvCxnSpPr>
        <p:spPr>
          <a:xfrm flipH="1" flipV="1">
            <a:off x="8400415" y="4303395"/>
            <a:ext cx="1051560" cy="84582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4" name="直接连接符 33"/>
          <p:cNvCxnSpPr/>
          <p:nvPr/>
        </p:nvCxnSpPr>
        <p:spPr>
          <a:xfrm>
            <a:off x="5556885" y="4434205"/>
            <a:ext cx="407035" cy="68580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5" name="直接连接符 34"/>
          <p:cNvCxnSpPr/>
          <p:nvPr/>
        </p:nvCxnSpPr>
        <p:spPr>
          <a:xfrm>
            <a:off x="8214995" y="4450715"/>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6" name="直接连接符 35"/>
          <p:cNvCxnSpPr/>
          <p:nvPr/>
        </p:nvCxnSpPr>
        <p:spPr>
          <a:xfrm>
            <a:off x="821436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7" name="直接连接符 36"/>
          <p:cNvCxnSpPr/>
          <p:nvPr/>
        </p:nvCxnSpPr>
        <p:spPr>
          <a:xfrm>
            <a:off x="683895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8" name="直接连接符 37"/>
          <p:cNvCxnSpPr/>
          <p:nvPr/>
        </p:nvCxnSpPr>
        <p:spPr>
          <a:xfrm>
            <a:off x="5461635"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9" name="直接连接符 38"/>
          <p:cNvCxnSpPr/>
          <p:nvPr/>
        </p:nvCxnSpPr>
        <p:spPr>
          <a:xfrm>
            <a:off x="4085590" y="4472305"/>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0" name="直接连接符 39"/>
          <p:cNvCxnSpPr/>
          <p:nvPr/>
        </p:nvCxnSpPr>
        <p:spPr>
          <a:xfrm flipH="1">
            <a:off x="4917440" y="4381500"/>
            <a:ext cx="413385" cy="70231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1" name="直接连接符 40"/>
          <p:cNvCxnSpPr/>
          <p:nvPr/>
        </p:nvCxnSpPr>
        <p:spPr>
          <a:xfrm flipH="1">
            <a:off x="7023735"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2" name="直接连接符 41"/>
          <p:cNvCxnSpPr/>
          <p:nvPr/>
        </p:nvCxnSpPr>
        <p:spPr>
          <a:xfrm flipH="1">
            <a:off x="8400415" y="4291965"/>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3" name="直接连接符 42"/>
          <p:cNvCxnSpPr/>
          <p:nvPr/>
        </p:nvCxnSpPr>
        <p:spPr>
          <a:xfrm flipH="1">
            <a:off x="2894330" y="4294505"/>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4" name="直接连接符 43"/>
          <p:cNvCxnSpPr/>
          <p:nvPr/>
        </p:nvCxnSpPr>
        <p:spPr>
          <a:xfrm flipH="1">
            <a:off x="4271010"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5" name="直接连接符 44"/>
          <p:cNvCxnSpPr/>
          <p:nvPr/>
        </p:nvCxnSpPr>
        <p:spPr>
          <a:xfrm flipH="1">
            <a:off x="5647055"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49" name="椭圆 48"/>
          <p:cNvSpPr/>
          <p:nvPr/>
        </p:nvSpPr>
        <p:spPr>
          <a:xfrm>
            <a:off x="3842385" y="506222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753100" y="51200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662805" y="508381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596380"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219065"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972425" y="506222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9406255" y="40913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06255" y="5031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3843020"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843020" y="3991610"/>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9" name="椭圆 58"/>
          <p:cNvSpPr/>
          <p:nvPr/>
        </p:nvSpPr>
        <p:spPr>
          <a:xfrm>
            <a:off x="5219065"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0" name="椭圆 59"/>
          <p:cNvSpPr/>
          <p:nvPr/>
        </p:nvSpPr>
        <p:spPr>
          <a:xfrm>
            <a:off x="6596380"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1" name="椭圆 60"/>
          <p:cNvSpPr/>
          <p:nvPr/>
        </p:nvSpPr>
        <p:spPr>
          <a:xfrm>
            <a:off x="7971155"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2" name="椭圆 61"/>
          <p:cNvSpPr/>
          <p:nvPr/>
        </p:nvSpPr>
        <p:spPr>
          <a:xfrm>
            <a:off x="7971155"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918210" y="1240790"/>
            <a:ext cx="1203960" cy="521970"/>
          </a:xfrm>
          <a:prstGeom prst="rect">
            <a:avLst/>
          </a:prstGeom>
          <a:noFill/>
        </p:spPr>
        <p:txBody>
          <a:bodyPr wrap="none" rtlCol="0">
            <a:spAutoFit/>
          </a:bodyPr>
          <a:lstStyle/>
          <a:p>
            <a:r>
              <a:rPr lang="zh-CN" altLang="en-US" sz="2800" b="1">
                <a:latin typeface="宋体" panose="02010600030101010101" pitchFamily="2" charset="-122"/>
                <a:ea typeface="宋体" panose="02010600030101010101" pitchFamily="2" charset="-122"/>
              </a:rPr>
              <a:t>步骤</a:t>
            </a:r>
            <a:r>
              <a:rPr lang="zh-CN" altLang="en-US" sz="2400" b="1">
                <a:latin typeface="宋体" panose="02010600030101010101" pitchFamily="2" charset="-122"/>
                <a:ea typeface="宋体" panose="02010600030101010101" pitchFamily="2" charset="-122"/>
              </a:rPr>
              <a:t>：</a:t>
            </a:r>
          </a:p>
        </p:txBody>
      </p:sp>
      <p:sp>
        <p:nvSpPr>
          <p:cNvPr id="69" name="文本框 68"/>
          <p:cNvSpPr txBox="1"/>
          <p:nvPr/>
        </p:nvSpPr>
        <p:spPr>
          <a:xfrm>
            <a:off x="530860" y="2027555"/>
            <a:ext cx="11416030" cy="460375"/>
          </a:xfrm>
          <a:prstGeom prst="rect">
            <a:avLst/>
          </a:prstGeom>
          <a:noFill/>
        </p:spPr>
        <p:txBody>
          <a:bodyPr wrap="square" rtlCol="0">
            <a:spAutoFit/>
          </a:bodyPr>
          <a:lstStyle/>
          <a:p>
            <a:pPr algn="ctr"/>
            <a:r>
              <a:rPr lang="en-US" altLang="zh-CN" sz="2400">
                <a:solidFill>
                  <a:schemeClr val="tx2"/>
                </a:solidFill>
                <a:latin typeface="宋体" panose="02010600030101010101" pitchFamily="2" charset="-122"/>
                <a:ea typeface="宋体" panose="02010600030101010101" pitchFamily="2" charset="-122"/>
              </a:rPr>
              <a:t>3</a:t>
            </a:r>
            <a:r>
              <a:rPr lang="zh-CN" altLang="en-US" sz="2400">
                <a:solidFill>
                  <a:schemeClr val="tx2"/>
                </a:solidFill>
                <a:latin typeface="宋体" panose="02010600030101010101" pitchFamily="2" charset="-122"/>
                <a:ea typeface="宋体" panose="02010600030101010101" pitchFamily="2" charset="-122"/>
              </a:rPr>
              <a:t>、</a:t>
            </a:r>
            <a:r>
              <a:rPr sz="2400">
                <a:solidFill>
                  <a:schemeClr val="tx2"/>
                </a:solidFill>
                <a:latin typeface="宋体" panose="02010600030101010101" pitchFamily="2" charset="-122"/>
                <a:ea typeface="宋体" panose="02010600030101010101" pitchFamily="2" charset="-122"/>
                <a:sym typeface="+mn-ea"/>
              </a:rPr>
              <a:t>将与 A 结点连接的度为 1 的点的边标记为 N-1</a:t>
            </a:r>
            <a:r>
              <a:rPr lang="zh-CN" sz="2400">
                <a:solidFill>
                  <a:schemeClr val="tx2"/>
                </a:solidFill>
                <a:latin typeface="宋体" panose="02010600030101010101" pitchFamily="2" charset="-122"/>
                <a:ea typeface="宋体" panose="02010600030101010101" pitchFamily="2" charset="-122"/>
                <a:sym typeface="+mn-ea"/>
              </a:rPr>
              <a:t>，</a:t>
            </a:r>
            <a:r>
              <a:rPr sz="2400">
                <a:solidFill>
                  <a:schemeClr val="tx2"/>
                </a:solidFill>
                <a:latin typeface="宋体" panose="02010600030101010101" pitchFamily="2" charset="-122"/>
                <a:ea typeface="宋体" panose="02010600030101010101" pitchFamily="2" charset="-122"/>
                <a:sym typeface="+mn-ea"/>
              </a:rPr>
              <a:t>依次递减，标记完所有的边</a:t>
            </a:r>
          </a:p>
        </p:txBody>
      </p:sp>
      <p:sp>
        <p:nvSpPr>
          <p:cNvPr id="15" name="文本框 14"/>
          <p:cNvSpPr txBox="1"/>
          <p:nvPr/>
        </p:nvSpPr>
        <p:spPr>
          <a:xfrm>
            <a:off x="3842385" y="4001770"/>
            <a:ext cx="520700" cy="460375"/>
          </a:xfrm>
          <a:prstGeom prst="rect">
            <a:avLst/>
          </a:prstGeom>
          <a:noFill/>
        </p:spPr>
        <p:txBody>
          <a:bodyPr wrap="none" rtlCol="0">
            <a:spAutoFit/>
          </a:bodyPr>
          <a:lstStyle/>
          <a:p>
            <a:r>
              <a:rPr lang="en-US" altLang="zh-CN" sz="2400">
                <a:solidFill>
                  <a:schemeClr val="bg1"/>
                </a:solidFill>
              </a:rPr>
              <a:t>15</a:t>
            </a:r>
          </a:p>
        </p:txBody>
      </p:sp>
      <p:sp>
        <p:nvSpPr>
          <p:cNvPr id="6" name="文本框 5"/>
          <p:cNvSpPr txBox="1"/>
          <p:nvPr/>
        </p:nvSpPr>
        <p:spPr>
          <a:xfrm>
            <a:off x="4085590" y="3541395"/>
            <a:ext cx="520700" cy="460375"/>
          </a:xfrm>
          <a:prstGeom prst="rect">
            <a:avLst/>
          </a:prstGeom>
          <a:noFill/>
        </p:spPr>
        <p:txBody>
          <a:bodyPr wrap="none" rtlCol="0">
            <a:spAutoFit/>
          </a:bodyPr>
          <a:lstStyle/>
          <a:p>
            <a:r>
              <a:rPr lang="en-US" altLang="zh-CN" sz="2400">
                <a:solidFill>
                  <a:schemeClr val="tx2"/>
                </a:solidFill>
              </a:rPr>
              <a:t>14</a:t>
            </a:r>
          </a:p>
        </p:txBody>
      </p:sp>
      <p:sp>
        <p:nvSpPr>
          <p:cNvPr id="7" name="文本框 6"/>
          <p:cNvSpPr txBox="1"/>
          <p:nvPr/>
        </p:nvSpPr>
        <p:spPr>
          <a:xfrm>
            <a:off x="3136900" y="3810635"/>
            <a:ext cx="520700" cy="460375"/>
          </a:xfrm>
          <a:prstGeom prst="rect">
            <a:avLst/>
          </a:prstGeom>
          <a:noFill/>
        </p:spPr>
        <p:txBody>
          <a:bodyPr wrap="none" rtlCol="0">
            <a:spAutoFit/>
          </a:bodyPr>
          <a:lstStyle/>
          <a:p>
            <a:r>
              <a:rPr lang="en-US" altLang="zh-CN" sz="2400">
                <a:solidFill>
                  <a:schemeClr val="tx2"/>
                </a:solidFill>
              </a:rPr>
              <a:t>13</a:t>
            </a:r>
          </a:p>
        </p:txBody>
      </p:sp>
      <p:sp>
        <p:nvSpPr>
          <p:cNvPr id="8" name="文本框 7"/>
          <p:cNvSpPr txBox="1"/>
          <p:nvPr/>
        </p:nvSpPr>
        <p:spPr>
          <a:xfrm>
            <a:off x="3519170" y="4570730"/>
            <a:ext cx="520700" cy="460375"/>
          </a:xfrm>
          <a:prstGeom prst="rect">
            <a:avLst/>
          </a:prstGeom>
          <a:noFill/>
        </p:spPr>
        <p:txBody>
          <a:bodyPr wrap="none" rtlCol="0">
            <a:spAutoFit/>
          </a:bodyPr>
          <a:lstStyle/>
          <a:p>
            <a:r>
              <a:rPr lang="en-US" altLang="zh-CN" sz="2400">
                <a:solidFill>
                  <a:schemeClr val="tx2"/>
                </a:solidFill>
              </a:rPr>
              <a:t>12</a:t>
            </a:r>
          </a:p>
        </p:txBody>
      </p:sp>
      <p:sp>
        <p:nvSpPr>
          <p:cNvPr id="9" name="文本框 8"/>
          <p:cNvSpPr txBox="1"/>
          <p:nvPr/>
        </p:nvSpPr>
        <p:spPr>
          <a:xfrm>
            <a:off x="4513580" y="3843020"/>
            <a:ext cx="520700" cy="460375"/>
          </a:xfrm>
          <a:prstGeom prst="rect">
            <a:avLst/>
          </a:prstGeom>
          <a:noFill/>
        </p:spPr>
        <p:txBody>
          <a:bodyPr wrap="none" rtlCol="0">
            <a:spAutoFit/>
          </a:bodyPr>
          <a:lstStyle/>
          <a:p>
            <a:r>
              <a:rPr lang="en-US" altLang="zh-CN" sz="2400">
                <a:solidFill>
                  <a:schemeClr val="tx2"/>
                </a:solidFill>
              </a:rPr>
              <a:t>11</a:t>
            </a:r>
          </a:p>
        </p:txBody>
      </p:sp>
      <p:sp>
        <p:nvSpPr>
          <p:cNvPr id="10" name="文本框 9"/>
          <p:cNvSpPr txBox="1"/>
          <p:nvPr/>
        </p:nvSpPr>
        <p:spPr>
          <a:xfrm>
            <a:off x="4940935" y="3531235"/>
            <a:ext cx="520700" cy="460375"/>
          </a:xfrm>
          <a:prstGeom prst="rect">
            <a:avLst/>
          </a:prstGeom>
          <a:noFill/>
        </p:spPr>
        <p:txBody>
          <a:bodyPr wrap="none" rtlCol="0">
            <a:spAutoFit/>
          </a:bodyPr>
          <a:lstStyle/>
          <a:p>
            <a:r>
              <a:rPr lang="en-US" altLang="zh-CN" sz="2400">
                <a:solidFill>
                  <a:schemeClr val="tx2"/>
                </a:solidFill>
              </a:rPr>
              <a:t>10</a:t>
            </a:r>
          </a:p>
        </p:txBody>
      </p:sp>
      <p:sp>
        <p:nvSpPr>
          <p:cNvPr id="13" name="文本框 12"/>
          <p:cNvSpPr txBox="1"/>
          <p:nvPr/>
        </p:nvSpPr>
        <p:spPr>
          <a:xfrm>
            <a:off x="6402070" y="3555365"/>
            <a:ext cx="351790" cy="460375"/>
          </a:xfrm>
          <a:prstGeom prst="rect">
            <a:avLst/>
          </a:prstGeom>
          <a:noFill/>
        </p:spPr>
        <p:txBody>
          <a:bodyPr wrap="none" rtlCol="0">
            <a:spAutoFit/>
          </a:bodyPr>
          <a:lstStyle/>
          <a:p>
            <a:r>
              <a:rPr lang="en-US" altLang="zh-CN" sz="2400">
                <a:solidFill>
                  <a:schemeClr val="tx2"/>
                </a:solidFill>
              </a:rPr>
              <a:t>6</a:t>
            </a:r>
          </a:p>
        </p:txBody>
      </p:sp>
      <p:sp>
        <p:nvSpPr>
          <p:cNvPr id="14" name="文本框 13"/>
          <p:cNvSpPr txBox="1"/>
          <p:nvPr/>
        </p:nvSpPr>
        <p:spPr>
          <a:xfrm>
            <a:off x="5835650" y="3810635"/>
            <a:ext cx="351790" cy="460375"/>
          </a:xfrm>
          <a:prstGeom prst="rect">
            <a:avLst/>
          </a:prstGeom>
          <a:noFill/>
        </p:spPr>
        <p:txBody>
          <a:bodyPr wrap="none" rtlCol="0">
            <a:spAutoFit/>
          </a:bodyPr>
          <a:lstStyle/>
          <a:p>
            <a:r>
              <a:rPr lang="en-US" altLang="zh-CN" sz="2400">
                <a:solidFill>
                  <a:schemeClr val="tx2"/>
                </a:solidFill>
              </a:rPr>
              <a:t>7</a:t>
            </a:r>
          </a:p>
        </p:txBody>
      </p:sp>
      <p:sp>
        <p:nvSpPr>
          <p:cNvPr id="16" name="文本框 15"/>
          <p:cNvSpPr txBox="1"/>
          <p:nvPr/>
        </p:nvSpPr>
        <p:spPr>
          <a:xfrm>
            <a:off x="5401310" y="4570730"/>
            <a:ext cx="351790" cy="460375"/>
          </a:xfrm>
          <a:prstGeom prst="rect">
            <a:avLst/>
          </a:prstGeom>
          <a:noFill/>
        </p:spPr>
        <p:txBody>
          <a:bodyPr wrap="none" rtlCol="0">
            <a:spAutoFit/>
          </a:bodyPr>
          <a:lstStyle/>
          <a:p>
            <a:r>
              <a:rPr lang="en-US" altLang="zh-CN" sz="2400">
                <a:solidFill>
                  <a:schemeClr val="tx2"/>
                </a:solidFill>
              </a:rPr>
              <a:t>8</a:t>
            </a:r>
          </a:p>
        </p:txBody>
      </p:sp>
      <p:sp>
        <p:nvSpPr>
          <p:cNvPr id="17" name="文本框 16"/>
          <p:cNvSpPr txBox="1"/>
          <p:nvPr/>
        </p:nvSpPr>
        <p:spPr>
          <a:xfrm>
            <a:off x="4662805" y="4572000"/>
            <a:ext cx="351790" cy="460375"/>
          </a:xfrm>
          <a:prstGeom prst="rect">
            <a:avLst/>
          </a:prstGeom>
          <a:noFill/>
        </p:spPr>
        <p:txBody>
          <a:bodyPr wrap="none" rtlCol="0">
            <a:spAutoFit/>
          </a:bodyPr>
          <a:lstStyle/>
          <a:p>
            <a:r>
              <a:rPr lang="en-US" altLang="zh-CN" sz="2400">
                <a:solidFill>
                  <a:schemeClr val="tx2"/>
                </a:solidFill>
              </a:rPr>
              <a:t>9</a:t>
            </a:r>
          </a:p>
        </p:txBody>
      </p:sp>
      <p:sp>
        <p:nvSpPr>
          <p:cNvPr id="18" name="文本框 17"/>
          <p:cNvSpPr txBox="1"/>
          <p:nvPr/>
        </p:nvSpPr>
        <p:spPr>
          <a:xfrm>
            <a:off x="7350760" y="3813175"/>
            <a:ext cx="351790" cy="460375"/>
          </a:xfrm>
          <a:prstGeom prst="rect">
            <a:avLst/>
          </a:prstGeom>
          <a:noFill/>
        </p:spPr>
        <p:txBody>
          <a:bodyPr wrap="none" rtlCol="0">
            <a:spAutoFit/>
          </a:bodyPr>
          <a:lstStyle/>
          <a:p>
            <a:r>
              <a:rPr lang="en-US" altLang="zh-CN" sz="2400">
                <a:solidFill>
                  <a:schemeClr val="tx2"/>
                </a:solidFill>
              </a:rPr>
              <a:t>5</a:t>
            </a:r>
          </a:p>
        </p:txBody>
      </p:sp>
      <p:sp>
        <p:nvSpPr>
          <p:cNvPr id="19" name="文本框 18"/>
          <p:cNvSpPr txBox="1"/>
          <p:nvPr/>
        </p:nvSpPr>
        <p:spPr>
          <a:xfrm>
            <a:off x="8867140" y="4381500"/>
            <a:ext cx="351790" cy="460375"/>
          </a:xfrm>
          <a:prstGeom prst="rect">
            <a:avLst/>
          </a:prstGeom>
          <a:noFill/>
        </p:spPr>
        <p:txBody>
          <a:bodyPr wrap="none" rtlCol="0">
            <a:spAutoFit/>
          </a:bodyPr>
          <a:lstStyle/>
          <a:p>
            <a:r>
              <a:rPr lang="en-US" altLang="zh-CN" sz="2400">
                <a:solidFill>
                  <a:schemeClr val="tx2"/>
                </a:solidFill>
              </a:rPr>
              <a:t>2</a:t>
            </a:r>
          </a:p>
        </p:txBody>
      </p:sp>
      <p:sp>
        <p:nvSpPr>
          <p:cNvPr id="20" name="文本框 19"/>
          <p:cNvSpPr txBox="1"/>
          <p:nvPr/>
        </p:nvSpPr>
        <p:spPr>
          <a:xfrm>
            <a:off x="8750300" y="3810635"/>
            <a:ext cx="351790" cy="460375"/>
          </a:xfrm>
          <a:prstGeom prst="rect">
            <a:avLst/>
          </a:prstGeom>
          <a:noFill/>
        </p:spPr>
        <p:txBody>
          <a:bodyPr wrap="none" rtlCol="0">
            <a:spAutoFit/>
          </a:bodyPr>
          <a:lstStyle/>
          <a:p>
            <a:r>
              <a:rPr lang="en-US" altLang="zh-CN" sz="2400">
                <a:solidFill>
                  <a:schemeClr val="tx2"/>
                </a:solidFill>
              </a:rPr>
              <a:t>3</a:t>
            </a:r>
          </a:p>
        </p:txBody>
      </p:sp>
      <p:sp>
        <p:nvSpPr>
          <p:cNvPr id="22" name="文本框 21"/>
          <p:cNvSpPr txBox="1"/>
          <p:nvPr/>
        </p:nvSpPr>
        <p:spPr>
          <a:xfrm>
            <a:off x="8263890" y="3541395"/>
            <a:ext cx="351790" cy="460375"/>
          </a:xfrm>
          <a:prstGeom prst="rect">
            <a:avLst/>
          </a:prstGeom>
          <a:noFill/>
        </p:spPr>
        <p:txBody>
          <a:bodyPr wrap="none" rtlCol="0">
            <a:spAutoFit/>
          </a:bodyPr>
          <a:lstStyle/>
          <a:p>
            <a:r>
              <a:rPr lang="en-US" altLang="zh-CN" sz="2400">
                <a:solidFill>
                  <a:schemeClr val="tx2"/>
                </a:solidFill>
              </a:rPr>
              <a:t>4</a:t>
            </a:r>
          </a:p>
        </p:txBody>
      </p:sp>
      <p:sp>
        <p:nvSpPr>
          <p:cNvPr id="23" name="文本框 22"/>
          <p:cNvSpPr txBox="1"/>
          <p:nvPr/>
        </p:nvSpPr>
        <p:spPr>
          <a:xfrm>
            <a:off x="7802245" y="4601845"/>
            <a:ext cx="351790" cy="460375"/>
          </a:xfrm>
          <a:prstGeom prst="rect">
            <a:avLst/>
          </a:prstGeom>
          <a:noFill/>
        </p:spPr>
        <p:txBody>
          <a:bodyPr wrap="none" rtlCol="0">
            <a:spAutoFit/>
          </a:bodyPr>
          <a:lstStyle/>
          <a:p>
            <a:r>
              <a:rPr lang="en-US" altLang="zh-CN" sz="2400">
                <a:solidFill>
                  <a:schemeClr val="tx2"/>
                </a:solidFill>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3" grpId="0"/>
      <p:bldP spid="13" grpId="1"/>
      <p:bldP spid="14" grpId="0"/>
      <p:bldP spid="14" grpId="1"/>
      <p:bldP spid="16" grpId="0"/>
      <p:bldP spid="16" grpId="1"/>
      <p:bldP spid="17" grpId="0"/>
      <p:bldP spid="17" grpId="1"/>
      <p:bldP spid="18" grpId="0"/>
      <p:bldP spid="18" grpId="1"/>
      <p:bldP spid="19" grpId="0"/>
      <p:bldP spid="19" grpId="1"/>
      <p:bldP spid="20" grpId="0"/>
      <p:bldP spid="20" grpId="1"/>
      <p:bldP spid="22" grpId="0"/>
      <p:bldP spid="22" grpId="1"/>
      <p:bldP spid="23" grpId="0"/>
      <p:bldP spid="2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58420" y="959578"/>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64282" y="201211"/>
            <a:ext cx="161290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中</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 </a:t>
            </a:r>
          </a:p>
        </p:txBody>
      </p:sp>
      <p:sp>
        <p:nvSpPr>
          <p:cNvPr id="11" name="日期占位符 10"/>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2" name="灯片编号占位符 11"/>
          <p:cNvSpPr>
            <a:spLocks noGrp="1"/>
          </p:cNvSpPr>
          <p:nvPr>
            <p:ph type="sldNum" sz="quarter" idx="12"/>
          </p:nvPr>
        </p:nvSpPr>
        <p:spPr/>
        <p:txBody>
          <a:bodyPr/>
          <a:lstStyle/>
          <a:p>
            <a:pPr rtl="0"/>
            <a:fld id="{E31375A4-56A4-47D6-9801-1991572033F7}" type="slidenum">
              <a:rPr lang="en-US" smtClean="0"/>
              <a:t>31</a:t>
            </a:fld>
            <a:endParaRPr lang="en-US"/>
          </a:p>
        </p:txBody>
      </p:sp>
      <p:sp>
        <p:nvSpPr>
          <p:cNvPr id="5" name="文本框 4"/>
          <p:cNvSpPr txBox="1"/>
          <p:nvPr/>
        </p:nvSpPr>
        <p:spPr>
          <a:xfrm>
            <a:off x="1985645" y="201295"/>
            <a:ext cx="1789430" cy="553085"/>
          </a:xfrm>
          <a:prstGeom prst="rect">
            <a:avLst/>
          </a:prstGeom>
          <a:noFill/>
        </p:spPr>
        <p:txBody>
          <a:bodyPr wrap="square" rtlCol="0">
            <a:spAutoFit/>
          </a:bodyPr>
          <a:lstStyle/>
          <a:p>
            <a:r>
              <a:rPr lang="en-US" altLang="zh-CN" sz="3000">
                <a:solidFill>
                  <a:schemeClr val="accent1"/>
                </a:solidFill>
              </a:rPr>
              <a:t>Bonus 2</a:t>
            </a:r>
          </a:p>
        </p:txBody>
      </p:sp>
      <p:sp>
        <p:nvSpPr>
          <p:cNvPr id="21" name="椭圆 20"/>
          <p:cNvSpPr/>
          <p:nvPr/>
        </p:nvSpPr>
        <p:spPr>
          <a:xfrm>
            <a:off x="2408555" y="403225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408559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3" name="直接连接符 32"/>
          <p:cNvCxnSpPr/>
          <p:nvPr/>
        </p:nvCxnSpPr>
        <p:spPr>
          <a:xfrm flipH="1" flipV="1">
            <a:off x="8400415" y="4303395"/>
            <a:ext cx="1051560" cy="84582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4" name="直接连接符 33"/>
          <p:cNvCxnSpPr/>
          <p:nvPr/>
        </p:nvCxnSpPr>
        <p:spPr>
          <a:xfrm>
            <a:off x="5556885" y="4434205"/>
            <a:ext cx="407035" cy="68580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5" name="直接连接符 34"/>
          <p:cNvCxnSpPr/>
          <p:nvPr/>
        </p:nvCxnSpPr>
        <p:spPr>
          <a:xfrm>
            <a:off x="8214995" y="4450715"/>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6" name="直接连接符 35"/>
          <p:cNvCxnSpPr/>
          <p:nvPr/>
        </p:nvCxnSpPr>
        <p:spPr>
          <a:xfrm>
            <a:off x="821436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7" name="直接连接符 36"/>
          <p:cNvCxnSpPr/>
          <p:nvPr/>
        </p:nvCxnSpPr>
        <p:spPr>
          <a:xfrm>
            <a:off x="6838950"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8" name="直接连接符 37"/>
          <p:cNvCxnSpPr/>
          <p:nvPr/>
        </p:nvCxnSpPr>
        <p:spPr>
          <a:xfrm>
            <a:off x="5461635" y="3479800"/>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9" name="直接连接符 38"/>
          <p:cNvCxnSpPr/>
          <p:nvPr/>
        </p:nvCxnSpPr>
        <p:spPr>
          <a:xfrm>
            <a:off x="4085590" y="4472305"/>
            <a:ext cx="0" cy="611505"/>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0" name="直接连接符 39"/>
          <p:cNvCxnSpPr/>
          <p:nvPr/>
        </p:nvCxnSpPr>
        <p:spPr>
          <a:xfrm flipH="1">
            <a:off x="4917440" y="4381500"/>
            <a:ext cx="413385" cy="70231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1" name="直接连接符 40"/>
          <p:cNvCxnSpPr/>
          <p:nvPr/>
        </p:nvCxnSpPr>
        <p:spPr>
          <a:xfrm flipH="1">
            <a:off x="7023735"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2" name="直接连接符 41"/>
          <p:cNvCxnSpPr/>
          <p:nvPr/>
        </p:nvCxnSpPr>
        <p:spPr>
          <a:xfrm flipH="1">
            <a:off x="8400415" y="4291965"/>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3" name="直接连接符 42"/>
          <p:cNvCxnSpPr/>
          <p:nvPr/>
        </p:nvCxnSpPr>
        <p:spPr>
          <a:xfrm flipH="1">
            <a:off x="2894330" y="4294505"/>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4" name="直接连接符 43"/>
          <p:cNvCxnSpPr/>
          <p:nvPr/>
        </p:nvCxnSpPr>
        <p:spPr>
          <a:xfrm flipH="1">
            <a:off x="4271010"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5" name="直接连接符 44"/>
          <p:cNvCxnSpPr/>
          <p:nvPr/>
        </p:nvCxnSpPr>
        <p:spPr>
          <a:xfrm flipH="1">
            <a:off x="5647055" y="4271010"/>
            <a:ext cx="1005840" cy="2540"/>
          </a:xfrm>
          <a:prstGeom prst="line">
            <a:avLst/>
          </a:prstGeom>
          <a:ln w="31750">
            <a:solidFill>
              <a:schemeClr val="bg2">
                <a:lumMod val="25000"/>
              </a:schemeClr>
            </a:solidFill>
          </a:ln>
        </p:spPr>
        <p:style>
          <a:lnRef idx="3">
            <a:schemeClr val="dk1"/>
          </a:lnRef>
          <a:fillRef idx="0">
            <a:schemeClr val="dk1"/>
          </a:fillRef>
          <a:effectRef idx="2">
            <a:schemeClr val="dk1"/>
          </a:effectRef>
          <a:fontRef idx="minor">
            <a:schemeClr val="tx1"/>
          </a:fontRef>
        </p:style>
      </p:cxnSp>
      <p:sp>
        <p:nvSpPr>
          <p:cNvPr id="49" name="椭圆 48"/>
          <p:cNvSpPr/>
          <p:nvPr/>
        </p:nvSpPr>
        <p:spPr>
          <a:xfrm>
            <a:off x="3842385" y="506222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753100" y="51200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662805" y="508381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613525" y="298894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sym typeface="+mn-ea"/>
              </a:rPr>
              <a:t>5</a:t>
            </a:r>
            <a:endParaRPr lang="zh-CN" altLang="en-US"/>
          </a:p>
        </p:txBody>
      </p:sp>
      <p:sp>
        <p:nvSpPr>
          <p:cNvPr id="53" name="椭圆 52"/>
          <p:cNvSpPr/>
          <p:nvPr/>
        </p:nvSpPr>
        <p:spPr>
          <a:xfrm>
            <a:off x="5219065"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972425" y="5062220"/>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sym typeface="+mn-ea"/>
              </a:rPr>
              <a:t>7</a:t>
            </a:r>
            <a:endParaRPr lang="zh-CN" altLang="en-US"/>
          </a:p>
        </p:txBody>
      </p:sp>
      <p:sp>
        <p:nvSpPr>
          <p:cNvPr id="55" name="椭圆 54"/>
          <p:cNvSpPr/>
          <p:nvPr/>
        </p:nvSpPr>
        <p:spPr>
          <a:xfrm>
            <a:off x="9406255" y="40913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06255" y="5031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sym typeface="+mn-ea"/>
              </a:rPr>
              <a:t>8</a:t>
            </a:r>
            <a:endParaRPr lang="zh-CN" altLang="en-US"/>
          </a:p>
        </p:txBody>
      </p:sp>
      <p:sp>
        <p:nvSpPr>
          <p:cNvPr id="57" name="椭圆 56"/>
          <p:cNvSpPr/>
          <p:nvPr/>
        </p:nvSpPr>
        <p:spPr>
          <a:xfrm>
            <a:off x="3843020"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843020" y="3991610"/>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9" name="椭圆 58"/>
          <p:cNvSpPr/>
          <p:nvPr/>
        </p:nvSpPr>
        <p:spPr>
          <a:xfrm>
            <a:off x="5242560" y="4001770"/>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a:solidFill>
                  <a:schemeClr val="bg1"/>
                </a:solidFill>
                <a:sym typeface="+mn-ea"/>
              </a:rPr>
              <a:t>4</a:t>
            </a:r>
          </a:p>
        </p:txBody>
      </p:sp>
      <p:sp>
        <p:nvSpPr>
          <p:cNvPr id="60" name="椭圆 59"/>
          <p:cNvSpPr/>
          <p:nvPr/>
        </p:nvSpPr>
        <p:spPr>
          <a:xfrm>
            <a:off x="6596380"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1" name="椭圆 60"/>
          <p:cNvSpPr/>
          <p:nvPr/>
        </p:nvSpPr>
        <p:spPr>
          <a:xfrm>
            <a:off x="7971155" y="4031615"/>
            <a:ext cx="485775" cy="48069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a:solidFill>
                  <a:schemeClr val="bg1"/>
                </a:solidFill>
                <a:sym typeface="+mn-ea"/>
              </a:rPr>
              <a:t>6</a:t>
            </a:r>
            <a:endParaRPr lang="zh-CN" altLang="en-US"/>
          </a:p>
        </p:txBody>
      </p:sp>
      <p:sp>
        <p:nvSpPr>
          <p:cNvPr id="62" name="椭圆 61"/>
          <p:cNvSpPr/>
          <p:nvPr/>
        </p:nvSpPr>
        <p:spPr>
          <a:xfrm>
            <a:off x="7971155" y="2999105"/>
            <a:ext cx="485775" cy="480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918210" y="1240790"/>
            <a:ext cx="1203960" cy="521970"/>
          </a:xfrm>
          <a:prstGeom prst="rect">
            <a:avLst/>
          </a:prstGeom>
          <a:noFill/>
        </p:spPr>
        <p:txBody>
          <a:bodyPr wrap="none" rtlCol="0">
            <a:spAutoFit/>
          </a:bodyPr>
          <a:lstStyle/>
          <a:p>
            <a:r>
              <a:rPr lang="zh-CN" altLang="en-US" sz="2800" b="1">
                <a:latin typeface="宋体" panose="02010600030101010101" pitchFamily="2" charset="-122"/>
                <a:ea typeface="宋体" panose="02010600030101010101" pitchFamily="2" charset="-122"/>
              </a:rPr>
              <a:t>步骤</a:t>
            </a:r>
            <a:r>
              <a:rPr lang="zh-CN" altLang="en-US" sz="2400" b="1">
                <a:latin typeface="宋体" panose="02010600030101010101" pitchFamily="2" charset="-122"/>
                <a:ea typeface="宋体" panose="02010600030101010101" pitchFamily="2" charset="-122"/>
              </a:rPr>
              <a:t>：</a:t>
            </a:r>
          </a:p>
        </p:txBody>
      </p:sp>
      <p:sp>
        <p:nvSpPr>
          <p:cNvPr id="69" name="文本框 68"/>
          <p:cNvSpPr txBox="1"/>
          <p:nvPr/>
        </p:nvSpPr>
        <p:spPr>
          <a:xfrm>
            <a:off x="530860" y="2027555"/>
            <a:ext cx="11416030" cy="460375"/>
          </a:xfrm>
          <a:prstGeom prst="rect">
            <a:avLst/>
          </a:prstGeom>
          <a:noFill/>
        </p:spPr>
        <p:txBody>
          <a:bodyPr wrap="square" rtlCol="0">
            <a:spAutoFit/>
          </a:bodyPr>
          <a:lstStyle/>
          <a:p>
            <a:pPr algn="ctr"/>
            <a:r>
              <a:rPr lang="en-US" altLang="zh-CN" sz="2400">
                <a:solidFill>
                  <a:schemeClr val="tx2"/>
                </a:solidFill>
                <a:latin typeface="宋体" panose="02010600030101010101" pitchFamily="2" charset="-122"/>
                <a:ea typeface="宋体" panose="02010600030101010101" pitchFamily="2" charset="-122"/>
              </a:rPr>
              <a:t>4</a:t>
            </a:r>
            <a:r>
              <a:rPr lang="zh-CN" altLang="en-US" sz="2400">
                <a:solidFill>
                  <a:schemeClr val="tx2"/>
                </a:solidFill>
                <a:latin typeface="宋体" panose="02010600030101010101" pitchFamily="2" charset="-122"/>
                <a:ea typeface="宋体" panose="02010600030101010101" pitchFamily="2" charset="-122"/>
              </a:rPr>
              <a:t>、</a:t>
            </a:r>
            <a:r>
              <a:rPr sz="2400">
                <a:solidFill>
                  <a:schemeClr val="tx2"/>
                </a:solidFill>
                <a:latin typeface="宋体" panose="02010600030101010101" pitchFamily="2" charset="-122"/>
                <a:ea typeface="宋体" panose="02010600030101010101" pitchFamily="2" charset="-122"/>
                <a:sym typeface="+mn-ea"/>
              </a:rPr>
              <a:t>将</a:t>
            </a:r>
            <a:r>
              <a:rPr lang="zh-CN" altLang="en-US" sz="2400">
                <a:solidFill>
                  <a:schemeClr val="tx2"/>
                </a:solidFill>
                <a:latin typeface="宋体" panose="02010600030101010101" pitchFamily="2" charset="-122"/>
                <a:ea typeface="宋体" panose="02010600030101010101" pitchFamily="2" charset="-122"/>
                <a:sym typeface="+mn-ea"/>
              </a:rPr>
              <a:t>根据边与点的关系且保证编号不重复，对剩余的点进行编号</a:t>
            </a:r>
            <a:endParaRPr sz="2400">
              <a:solidFill>
                <a:schemeClr val="tx2"/>
              </a:solidFill>
              <a:latin typeface="宋体" panose="02010600030101010101" pitchFamily="2" charset="-122"/>
              <a:ea typeface="宋体" panose="02010600030101010101" pitchFamily="2" charset="-122"/>
              <a:sym typeface="+mn-ea"/>
            </a:endParaRPr>
          </a:p>
        </p:txBody>
      </p:sp>
      <p:sp>
        <p:nvSpPr>
          <p:cNvPr id="15" name="文本框 14"/>
          <p:cNvSpPr txBox="1"/>
          <p:nvPr/>
        </p:nvSpPr>
        <p:spPr>
          <a:xfrm>
            <a:off x="3842385" y="4001770"/>
            <a:ext cx="520700" cy="460375"/>
          </a:xfrm>
          <a:prstGeom prst="rect">
            <a:avLst/>
          </a:prstGeom>
          <a:noFill/>
        </p:spPr>
        <p:txBody>
          <a:bodyPr wrap="none" rtlCol="0">
            <a:spAutoFit/>
          </a:bodyPr>
          <a:lstStyle/>
          <a:p>
            <a:r>
              <a:rPr lang="en-US" altLang="zh-CN" sz="2400">
                <a:solidFill>
                  <a:schemeClr val="bg1"/>
                </a:solidFill>
              </a:rPr>
              <a:t>15</a:t>
            </a:r>
          </a:p>
        </p:txBody>
      </p:sp>
      <p:sp>
        <p:nvSpPr>
          <p:cNvPr id="6" name="文本框 5"/>
          <p:cNvSpPr txBox="1"/>
          <p:nvPr/>
        </p:nvSpPr>
        <p:spPr>
          <a:xfrm>
            <a:off x="4085590" y="3541395"/>
            <a:ext cx="520700" cy="460375"/>
          </a:xfrm>
          <a:prstGeom prst="rect">
            <a:avLst/>
          </a:prstGeom>
          <a:noFill/>
        </p:spPr>
        <p:txBody>
          <a:bodyPr wrap="none" rtlCol="0">
            <a:spAutoFit/>
          </a:bodyPr>
          <a:lstStyle/>
          <a:p>
            <a:r>
              <a:rPr lang="en-US" altLang="zh-CN" sz="2400">
                <a:solidFill>
                  <a:schemeClr val="tx2"/>
                </a:solidFill>
              </a:rPr>
              <a:t>14</a:t>
            </a:r>
          </a:p>
        </p:txBody>
      </p:sp>
      <p:sp>
        <p:nvSpPr>
          <p:cNvPr id="7" name="文本框 6"/>
          <p:cNvSpPr txBox="1"/>
          <p:nvPr/>
        </p:nvSpPr>
        <p:spPr>
          <a:xfrm>
            <a:off x="3136900" y="3810635"/>
            <a:ext cx="520700" cy="460375"/>
          </a:xfrm>
          <a:prstGeom prst="rect">
            <a:avLst/>
          </a:prstGeom>
          <a:noFill/>
        </p:spPr>
        <p:txBody>
          <a:bodyPr wrap="none" rtlCol="0">
            <a:spAutoFit/>
          </a:bodyPr>
          <a:lstStyle/>
          <a:p>
            <a:r>
              <a:rPr lang="en-US" altLang="zh-CN" sz="2400">
                <a:solidFill>
                  <a:schemeClr val="tx2"/>
                </a:solidFill>
              </a:rPr>
              <a:t>13</a:t>
            </a:r>
          </a:p>
        </p:txBody>
      </p:sp>
      <p:sp>
        <p:nvSpPr>
          <p:cNvPr id="8" name="文本框 7"/>
          <p:cNvSpPr txBox="1"/>
          <p:nvPr/>
        </p:nvSpPr>
        <p:spPr>
          <a:xfrm>
            <a:off x="3519170" y="4570730"/>
            <a:ext cx="520700" cy="460375"/>
          </a:xfrm>
          <a:prstGeom prst="rect">
            <a:avLst/>
          </a:prstGeom>
          <a:noFill/>
        </p:spPr>
        <p:txBody>
          <a:bodyPr wrap="none" rtlCol="0">
            <a:spAutoFit/>
          </a:bodyPr>
          <a:lstStyle/>
          <a:p>
            <a:r>
              <a:rPr lang="en-US" altLang="zh-CN" sz="2400">
                <a:solidFill>
                  <a:schemeClr val="tx2"/>
                </a:solidFill>
              </a:rPr>
              <a:t>12</a:t>
            </a:r>
          </a:p>
        </p:txBody>
      </p:sp>
      <p:sp>
        <p:nvSpPr>
          <p:cNvPr id="9" name="文本框 8"/>
          <p:cNvSpPr txBox="1"/>
          <p:nvPr/>
        </p:nvSpPr>
        <p:spPr>
          <a:xfrm>
            <a:off x="4513580" y="3843020"/>
            <a:ext cx="520700" cy="460375"/>
          </a:xfrm>
          <a:prstGeom prst="rect">
            <a:avLst/>
          </a:prstGeom>
          <a:noFill/>
        </p:spPr>
        <p:txBody>
          <a:bodyPr wrap="none" rtlCol="0">
            <a:spAutoFit/>
          </a:bodyPr>
          <a:lstStyle/>
          <a:p>
            <a:r>
              <a:rPr lang="en-US" altLang="zh-CN" sz="2400">
                <a:solidFill>
                  <a:schemeClr val="tx2"/>
                </a:solidFill>
              </a:rPr>
              <a:t>11</a:t>
            </a:r>
          </a:p>
        </p:txBody>
      </p:sp>
      <p:sp>
        <p:nvSpPr>
          <p:cNvPr id="10" name="文本框 9"/>
          <p:cNvSpPr txBox="1"/>
          <p:nvPr/>
        </p:nvSpPr>
        <p:spPr>
          <a:xfrm>
            <a:off x="4940935" y="3531235"/>
            <a:ext cx="520700" cy="460375"/>
          </a:xfrm>
          <a:prstGeom prst="rect">
            <a:avLst/>
          </a:prstGeom>
          <a:noFill/>
        </p:spPr>
        <p:txBody>
          <a:bodyPr wrap="none" rtlCol="0">
            <a:spAutoFit/>
          </a:bodyPr>
          <a:lstStyle/>
          <a:p>
            <a:r>
              <a:rPr lang="en-US" altLang="zh-CN" sz="2400">
                <a:solidFill>
                  <a:schemeClr val="tx2"/>
                </a:solidFill>
              </a:rPr>
              <a:t>10</a:t>
            </a:r>
          </a:p>
        </p:txBody>
      </p:sp>
      <p:sp>
        <p:nvSpPr>
          <p:cNvPr id="13" name="文本框 12"/>
          <p:cNvSpPr txBox="1"/>
          <p:nvPr/>
        </p:nvSpPr>
        <p:spPr>
          <a:xfrm>
            <a:off x="6402070" y="3555365"/>
            <a:ext cx="351790" cy="460375"/>
          </a:xfrm>
          <a:prstGeom prst="rect">
            <a:avLst/>
          </a:prstGeom>
          <a:noFill/>
        </p:spPr>
        <p:txBody>
          <a:bodyPr wrap="none" rtlCol="0">
            <a:spAutoFit/>
          </a:bodyPr>
          <a:lstStyle/>
          <a:p>
            <a:r>
              <a:rPr lang="en-US" altLang="zh-CN" sz="2400">
                <a:solidFill>
                  <a:schemeClr val="tx2"/>
                </a:solidFill>
              </a:rPr>
              <a:t>6</a:t>
            </a:r>
          </a:p>
        </p:txBody>
      </p:sp>
      <p:sp>
        <p:nvSpPr>
          <p:cNvPr id="14" name="文本框 13"/>
          <p:cNvSpPr txBox="1"/>
          <p:nvPr/>
        </p:nvSpPr>
        <p:spPr>
          <a:xfrm>
            <a:off x="5835650" y="3810635"/>
            <a:ext cx="351790" cy="460375"/>
          </a:xfrm>
          <a:prstGeom prst="rect">
            <a:avLst/>
          </a:prstGeom>
          <a:noFill/>
        </p:spPr>
        <p:txBody>
          <a:bodyPr wrap="none" rtlCol="0">
            <a:spAutoFit/>
          </a:bodyPr>
          <a:lstStyle/>
          <a:p>
            <a:r>
              <a:rPr lang="en-US" altLang="zh-CN" sz="2400">
                <a:solidFill>
                  <a:schemeClr val="tx2"/>
                </a:solidFill>
              </a:rPr>
              <a:t>7</a:t>
            </a:r>
          </a:p>
        </p:txBody>
      </p:sp>
      <p:sp>
        <p:nvSpPr>
          <p:cNvPr id="16" name="文本框 15"/>
          <p:cNvSpPr txBox="1"/>
          <p:nvPr/>
        </p:nvSpPr>
        <p:spPr>
          <a:xfrm>
            <a:off x="5401310" y="4570730"/>
            <a:ext cx="351790" cy="460375"/>
          </a:xfrm>
          <a:prstGeom prst="rect">
            <a:avLst/>
          </a:prstGeom>
          <a:noFill/>
        </p:spPr>
        <p:txBody>
          <a:bodyPr wrap="none" rtlCol="0">
            <a:spAutoFit/>
          </a:bodyPr>
          <a:lstStyle/>
          <a:p>
            <a:r>
              <a:rPr lang="en-US" altLang="zh-CN" sz="2400">
                <a:solidFill>
                  <a:schemeClr val="tx2"/>
                </a:solidFill>
              </a:rPr>
              <a:t>8</a:t>
            </a:r>
          </a:p>
        </p:txBody>
      </p:sp>
      <p:sp>
        <p:nvSpPr>
          <p:cNvPr id="17" name="文本框 16"/>
          <p:cNvSpPr txBox="1"/>
          <p:nvPr/>
        </p:nvSpPr>
        <p:spPr>
          <a:xfrm>
            <a:off x="4662805" y="4572000"/>
            <a:ext cx="351790" cy="460375"/>
          </a:xfrm>
          <a:prstGeom prst="rect">
            <a:avLst/>
          </a:prstGeom>
          <a:noFill/>
        </p:spPr>
        <p:txBody>
          <a:bodyPr wrap="none" rtlCol="0">
            <a:spAutoFit/>
          </a:bodyPr>
          <a:lstStyle/>
          <a:p>
            <a:r>
              <a:rPr lang="en-US" altLang="zh-CN" sz="2400">
                <a:solidFill>
                  <a:schemeClr val="tx2"/>
                </a:solidFill>
              </a:rPr>
              <a:t>9</a:t>
            </a:r>
          </a:p>
        </p:txBody>
      </p:sp>
      <p:sp>
        <p:nvSpPr>
          <p:cNvPr id="18" name="文本框 17"/>
          <p:cNvSpPr txBox="1"/>
          <p:nvPr/>
        </p:nvSpPr>
        <p:spPr>
          <a:xfrm>
            <a:off x="7350760" y="3813175"/>
            <a:ext cx="351790" cy="460375"/>
          </a:xfrm>
          <a:prstGeom prst="rect">
            <a:avLst/>
          </a:prstGeom>
          <a:noFill/>
        </p:spPr>
        <p:txBody>
          <a:bodyPr wrap="none" rtlCol="0">
            <a:spAutoFit/>
          </a:bodyPr>
          <a:lstStyle/>
          <a:p>
            <a:r>
              <a:rPr lang="en-US" altLang="zh-CN" sz="2400">
                <a:solidFill>
                  <a:schemeClr val="tx2"/>
                </a:solidFill>
              </a:rPr>
              <a:t>5</a:t>
            </a:r>
          </a:p>
        </p:txBody>
      </p:sp>
      <p:sp>
        <p:nvSpPr>
          <p:cNvPr id="19" name="文本框 18"/>
          <p:cNvSpPr txBox="1"/>
          <p:nvPr/>
        </p:nvSpPr>
        <p:spPr>
          <a:xfrm>
            <a:off x="8867140" y="4381500"/>
            <a:ext cx="351790" cy="460375"/>
          </a:xfrm>
          <a:prstGeom prst="rect">
            <a:avLst/>
          </a:prstGeom>
          <a:noFill/>
        </p:spPr>
        <p:txBody>
          <a:bodyPr wrap="none" rtlCol="0">
            <a:spAutoFit/>
          </a:bodyPr>
          <a:lstStyle/>
          <a:p>
            <a:r>
              <a:rPr lang="en-US" altLang="zh-CN" sz="2400">
                <a:solidFill>
                  <a:schemeClr val="tx2"/>
                </a:solidFill>
              </a:rPr>
              <a:t>2</a:t>
            </a:r>
          </a:p>
        </p:txBody>
      </p:sp>
      <p:sp>
        <p:nvSpPr>
          <p:cNvPr id="20" name="文本框 19"/>
          <p:cNvSpPr txBox="1"/>
          <p:nvPr/>
        </p:nvSpPr>
        <p:spPr>
          <a:xfrm>
            <a:off x="8750300" y="3810635"/>
            <a:ext cx="351790" cy="460375"/>
          </a:xfrm>
          <a:prstGeom prst="rect">
            <a:avLst/>
          </a:prstGeom>
          <a:noFill/>
        </p:spPr>
        <p:txBody>
          <a:bodyPr wrap="none" rtlCol="0">
            <a:spAutoFit/>
          </a:bodyPr>
          <a:lstStyle/>
          <a:p>
            <a:r>
              <a:rPr lang="en-US" altLang="zh-CN" sz="2400">
                <a:solidFill>
                  <a:schemeClr val="tx2"/>
                </a:solidFill>
              </a:rPr>
              <a:t>3</a:t>
            </a:r>
          </a:p>
        </p:txBody>
      </p:sp>
      <p:sp>
        <p:nvSpPr>
          <p:cNvPr id="22" name="文本框 21"/>
          <p:cNvSpPr txBox="1"/>
          <p:nvPr/>
        </p:nvSpPr>
        <p:spPr>
          <a:xfrm>
            <a:off x="8263890" y="3541395"/>
            <a:ext cx="351790" cy="460375"/>
          </a:xfrm>
          <a:prstGeom prst="rect">
            <a:avLst/>
          </a:prstGeom>
          <a:noFill/>
        </p:spPr>
        <p:txBody>
          <a:bodyPr wrap="none" rtlCol="0">
            <a:spAutoFit/>
          </a:bodyPr>
          <a:lstStyle/>
          <a:p>
            <a:r>
              <a:rPr lang="en-US" altLang="zh-CN" sz="2400">
                <a:solidFill>
                  <a:schemeClr val="tx2"/>
                </a:solidFill>
              </a:rPr>
              <a:t>4</a:t>
            </a:r>
          </a:p>
        </p:txBody>
      </p:sp>
      <p:sp>
        <p:nvSpPr>
          <p:cNvPr id="23" name="文本框 22"/>
          <p:cNvSpPr txBox="1"/>
          <p:nvPr/>
        </p:nvSpPr>
        <p:spPr>
          <a:xfrm>
            <a:off x="7802245" y="4601845"/>
            <a:ext cx="351790" cy="460375"/>
          </a:xfrm>
          <a:prstGeom prst="rect">
            <a:avLst/>
          </a:prstGeom>
          <a:noFill/>
        </p:spPr>
        <p:txBody>
          <a:bodyPr wrap="none" rtlCol="0">
            <a:spAutoFit/>
          </a:bodyPr>
          <a:lstStyle/>
          <a:p>
            <a:r>
              <a:rPr lang="en-US" altLang="zh-CN" sz="2400">
                <a:solidFill>
                  <a:schemeClr val="tx2"/>
                </a:solidFill>
              </a:rPr>
              <a:t>1</a:t>
            </a:r>
          </a:p>
        </p:txBody>
      </p:sp>
      <p:sp>
        <p:nvSpPr>
          <p:cNvPr id="3" name="文本框 2"/>
          <p:cNvSpPr txBox="1"/>
          <p:nvPr/>
        </p:nvSpPr>
        <p:spPr>
          <a:xfrm>
            <a:off x="3919220" y="2999105"/>
            <a:ext cx="351790" cy="460375"/>
          </a:xfrm>
          <a:prstGeom prst="rect">
            <a:avLst/>
          </a:prstGeom>
          <a:noFill/>
        </p:spPr>
        <p:txBody>
          <a:bodyPr wrap="none" rtlCol="0">
            <a:spAutoFit/>
          </a:bodyPr>
          <a:lstStyle/>
          <a:p>
            <a:r>
              <a:rPr lang="en-US" altLang="zh-CN" sz="2400">
                <a:solidFill>
                  <a:schemeClr val="bg1"/>
                </a:solidFill>
              </a:rPr>
              <a:t>1</a:t>
            </a:r>
          </a:p>
        </p:txBody>
      </p:sp>
      <p:sp>
        <p:nvSpPr>
          <p:cNvPr id="25" name="文本框 24"/>
          <p:cNvSpPr txBox="1"/>
          <p:nvPr/>
        </p:nvSpPr>
        <p:spPr>
          <a:xfrm>
            <a:off x="2470150" y="4052570"/>
            <a:ext cx="361950" cy="460375"/>
          </a:xfrm>
          <a:prstGeom prst="rect">
            <a:avLst/>
          </a:prstGeom>
          <a:noFill/>
        </p:spPr>
        <p:txBody>
          <a:bodyPr wrap="square" rtlCol="0">
            <a:spAutoFit/>
          </a:bodyPr>
          <a:lstStyle/>
          <a:p>
            <a:r>
              <a:rPr lang="en-US" altLang="zh-CN" sz="2400">
                <a:solidFill>
                  <a:schemeClr val="bg1"/>
                </a:solidFill>
              </a:rPr>
              <a:t>2</a:t>
            </a:r>
          </a:p>
        </p:txBody>
      </p:sp>
      <p:sp>
        <p:nvSpPr>
          <p:cNvPr id="26" name="文本框 25"/>
          <p:cNvSpPr txBox="1"/>
          <p:nvPr/>
        </p:nvSpPr>
        <p:spPr>
          <a:xfrm>
            <a:off x="3900170" y="5051425"/>
            <a:ext cx="351790" cy="460375"/>
          </a:xfrm>
          <a:prstGeom prst="rect">
            <a:avLst/>
          </a:prstGeom>
          <a:noFill/>
        </p:spPr>
        <p:txBody>
          <a:bodyPr wrap="square" rtlCol="0">
            <a:spAutoFit/>
          </a:bodyPr>
          <a:lstStyle/>
          <a:p>
            <a:r>
              <a:rPr lang="en-US" altLang="zh-CN" sz="2400">
                <a:solidFill>
                  <a:schemeClr val="bg1"/>
                </a:solidFill>
              </a:rPr>
              <a:t>3</a:t>
            </a:r>
          </a:p>
        </p:txBody>
      </p:sp>
      <p:sp>
        <p:nvSpPr>
          <p:cNvPr id="28" name="文本框 27"/>
          <p:cNvSpPr txBox="1"/>
          <p:nvPr/>
        </p:nvSpPr>
        <p:spPr>
          <a:xfrm>
            <a:off x="5200015" y="2999105"/>
            <a:ext cx="523240" cy="460375"/>
          </a:xfrm>
          <a:prstGeom prst="rect">
            <a:avLst/>
          </a:prstGeom>
          <a:noFill/>
        </p:spPr>
        <p:txBody>
          <a:bodyPr wrap="square" rtlCol="0" anchor="t">
            <a:spAutoFit/>
          </a:bodyPr>
          <a:lstStyle/>
          <a:p>
            <a:r>
              <a:rPr lang="en-US" altLang="zh-CN" sz="2400">
                <a:solidFill>
                  <a:schemeClr val="bg1"/>
                </a:solidFill>
                <a:sym typeface="+mn-ea"/>
              </a:rPr>
              <a:t>14</a:t>
            </a:r>
          </a:p>
        </p:txBody>
      </p:sp>
      <p:sp>
        <p:nvSpPr>
          <p:cNvPr id="29" name="文本框 28"/>
          <p:cNvSpPr txBox="1"/>
          <p:nvPr/>
        </p:nvSpPr>
        <p:spPr>
          <a:xfrm>
            <a:off x="4662805" y="5104130"/>
            <a:ext cx="520700" cy="460375"/>
          </a:xfrm>
          <a:prstGeom prst="rect">
            <a:avLst/>
          </a:prstGeom>
          <a:noFill/>
        </p:spPr>
        <p:txBody>
          <a:bodyPr wrap="none" rtlCol="0" anchor="t">
            <a:spAutoFit/>
          </a:bodyPr>
          <a:lstStyle/>
          <a:p>
            <a:r>
              <a:rPr lang="en-US" altLang="zh-CN" sz="2400">
                <a:solidFill>
                  <a:schemeClr val="bg1"/>
                </a:solidFill>
                <a:sym typeface="+mn-ea"/>
              </a:rPr>
              <a:t>13</a:t>
            </a:r>
          </a:p>
        </p:txBody>
      </p:sp>
      <p:sp>
        <p:nvSpPr>
          <p:cNvPr id="30" name="文本框 29"/>
          <p:cNvSpPr txBox="1"/>
          <p:nvPr/>
        </p:nvSpPr>
        <p:spPr>
          <a:xfrm>
            <a:off x="5728335" y="5149215"/>
            <a:ext cx="565785" cy="460375"/>
          </a:xfrm>
          <a:prstGeom prst="rect">
            <a:avLst/>
          </a:prstGeom>
          <a:noFill/>
        </p:spPr>
        <p:txBody>
          <a:bodyPr wrap="square" rtlCol="0" anchor="t">
            <a:spAutoFit/>
          </a:bodyPr>
          <a:lstStyle/>
          <a:p>
            <a:r>
              <a:rPr lang="en-US" altLang="zh-CN" sz="2400">
                <a:solidFill>
                  <a:schemeClr val="bg1"/>
                </a:solidFill>
                <a:sym typeface="+mn-ea"/>
              </a:rPr>
              <a:t>12</a:t>
            </a:r>
            <a:endParaRPr lang="zh-CN" altLang="en-US"/>
          </a:p>
        </p:txBody>
      </p:sp>
      <p:sp>
        <p:nvSpPr>
          <p:cNvPr id="31" name="文本框 30"/>
          <p:cNvSpPr txBox="1"/>
          <p:nvPr/>
        </p:nvSpPr>
        <p:spPr>
          <a:xfrm>
            <a:off x="6578600" y="4015740"/>
            <a:ext cx="520700" cy="460375"/>
          </a:xfrm>
          <a:prstGeom prst="rect">
            <a:avLst/>
          </a:prstGeom>
          <a:noFill/>
        </p:spPr>
        <p:txBody>
          <a:bodyPr wrap="none" rtlCol="0" anchor="t">
            <a:spAutoFit/>
          </a:bodyPr>
          <a:lstStyle/>
          <a:p>
            <a:r>
              <a:rPr lang="en-US" altLang="zh-CN" sz="2400">
                <a:solidFill>
                  <a:schemeClr val="bg1"/>
                </a:solidFill>
                <a:sym typeface="+mn-ea"/>
              </a:rPr>
              <a:t>11</a:t>
            </a:r>
            <a:endParaRPr lang="zh-CN" altLang="en-US"/>
          </a:p>
        </p:txBody>
      </p:sp>
      <p:sp>
        <p:nvSpPr>
          <p:cNvPr id="32" name="文本框 31"/>
          <p:cNvSpPr txBox="1"/>
          <p:nvPr/>
        </p:nvSpPr>
        <p:spPr>
          <a:xfrm>
            <a:off x="7927975" y="2998470"/>
            <a:ext cx="572135" cy="460375"/>
          </a:xfrm>
          <a:prstGeom prst="rect">
            <a:avLst/>
          </a:prstGeom>
          <a:noFill/>
        </p:spPr>
        <p:txBody>
          <a:bodyPr wrap="square" rtlCol="0" anchor="t">
            <a:spAutoFit/>
          </a:bodyPr>
          <a:lstStyle/>
          <a:p>
            <a:r>
              <a:rPr lang="en-US" altLang="zh-CN" sz="2400">
                <a:solidFill>
                  <a:schemeClr val="bg1"/>
                </a:solidFill>
                <a:sym typeface="+mn-ea"/>
              </a:rPr>
              <a:t>10</a:t>
            </a:r>
          </a:p>
        </p:txBody>
      </p:sp>
      <p:sp>
        <p:nvSpPr>
          <p:cNvPr id="46" name="文本框 45"/>
          <p:cNvSpPr txBox="1"/>
          <p:nvPr/>
        </p:nvSpPr>
        <p:spPr>
          <a:xfrm>
            <a:off x="9473565" y="4091305"/>
            <a:ext cx="351790" cy="460375"/>
          </a:xfrm>
          <a:prstGeom prst="rect">
            <a:avLst/>
          </a:prstGeom>
          <a:noFill/>
        </p:spPr>
        <p:txBody>
          <a:bodyPr wrap="none" rtlCol="0" anchor="t">
            <a:spAutoFit/>
          </a:bodyPr>
          <a:lstStyle/>
          <a:p>
            <a:r>
              <a:rPr lang="en-US" altLang="zh-CN" sz="2400">
                <a:solidFill>
                  <a:schemeClr val="bg1"/>
                </a:solidFill>
                <a:sym typeface="+mn-ea"/>
              </a:rPr>
              <a:t>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5" grpId="0"/>
      <p:bldP spid="25" grpId="1"/>
      <p:bldP spid="26" grpId="0"/>
      <p:bldP spid="2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1CDB62BD-8E01-498E-85F5-98E7D03BA659}"/>
              </a:ext>
            </a:extLst>
          </p:cNvPr>
          <p:cNvSpPr txBox="1"/>
          <p:nvPr/>
        </p:nvSpPr>
        <p:spPr>
          <a:xfrm>
            <a:off x="1801806" y="1390755"/>
            <a:ext cx="8412191" cy="1684244"/>
          </a:xfrm>
          <a:prstGeom prst="rect">
            <a:avLst/>
          </a:prstGeom>
          <a:noFill/>
        </p:spPr>
        <p:txBody>
          <a:bodyPr wrap="square">
            <a:spAutoFit/>
          </a:bodyPr>
          <a:lstStyle/>
          <a:p>
            <a:pPr>
              <a:lnSpc>
                <a:spcPct val="1500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7.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假设图 </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有 </a:t>
            </a:r>
            <a:r>
              <a:rPr lang="en-US" altLang="zh-CN" sz="2400" b="1" i="1"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个顶点</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i="1"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+8 </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条边</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、且是连通的（假定所有边的权值各不相同）。请你描述一个算法计算 </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G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的最小生成树，</a:t>
            </a:r>
            <a:r>
              <a:rPr lang="zh-CN" altLang="en-US" sz="2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要求时间复杂度为</a:t>
            </a:r>
            <a:r>
              <a:rPr lang="zh-CN" altLang="en-US"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O(n)</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p>
        </p:txBody>
      </p:sp>
      <p:sp>
        <p:nvSpPr>
          <p:cNvPr id="2" name="文本框 1">
            <a:extLst>
              <a:ext uri="{FF2B5EF4-FFF2-40B4-BE49-F238E27FC236}">
                <a16:creationId xmlns:a16="http://schemas.microsoft.com/office/drawing/2014/main" id="{6CAD4543-6286-46D1-8BD3-8E90BDA7CCA0}"/>
              </a:ext>
            </a:extLst>
          </p:cNvPr>
          <p:cNvSpPr txBox="1"/>
          <p:nvPr/>
        </p:nvSpPr>
        <p:spPr>
          <a:xfrm>
            <a:off x="2436806" y="3340073"/>
            <a:ext cx="6935795" cy="461665"/>
          </a:xfrm>
          <a:prstGeom prst="rect">
            <a:avLst/>
          </a:prstGeom>
          <a:noFill/>
        </p:spPr>
        <p:txBody>
          <a:bodyPr wrap="square" rtlCol="0">
            <a:spAutoFit/>
          </a:bodyPr>
          <a:lstStyle/>
          <a:p>
            <a:r>
              <a:rPr lang="zh-CN" altLang="en-US" sz="2400" dirty="0">
                <a:solidFill>
                  <a:srgbClr val="0070C0"/>
                </a:solidFill>
                <a:latin typeface="宋体" panose="02010600030101010101" pitchFamily="2" charset="-122"/>
                <a:ea typeface="宋体" panose="02010600030101010101" pitchFamily="2" charset="-122"/>
              </a:rPr>
              <a:t>含有</a:t>
            </a:r>
            <a:r>
              <a:rPr lang="en-US" altLang="zh-CN" sz="2400" i="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sz="2400" dirty="0">
                <a:solidFill>
                  <a:srgbClr val="0070C0"/>
                </a:solidFill>
                <a:latin typeface="宋体" panose="02010600030101010101" pitchFamily="2" charset="-122"/>
                <a:ea typeface="宋体" panose="02010600030101010101" pitchFamily="2" charset="-122"/>
              </a:rPr>
              <a:t>个顶点的无向图，其生成树具有</a:t>
            </a:r>
            <a:r>
              <a:rPr lang="en-US" altLang="zh-CN" sz="2400" i="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dirty="0">
                <a:solidFill>
                  <a:srgbClr val="0070C0"/>
                </a:solidFill>
                <a:latin typeface="宋体" panose="02010600030101010101" pitchFamily="2" charset="-122"/>
                <a:ea typeface="宋体" panose="02010600030101010101" pitchFamily="2" charset="-122"/>
              </a:rPr>
              <a:t>条边。</a:t>
            </a:r>
            <a:endParaRPr lang="zh-CN" altLang="en-US" sz="2000" dirty="0">
              <a:solidFill>
                <a:srgbClr val="0070C0"/>
              </a:solidFill>
              <a:latin typeface="宋体" panose="02010600030101010101" pitchFamily="2" charset="-122"/>
              <a:ea typeface="宋体" panose="02010600030101010101" pitchFamily="2" charset="-122"/>
            </a:endParaRPr>
          </a:p>
        </p:txBody>
      </p:sp>
      <p:sp>
        <p:nvSpPr>
          <p:cNvPr id="7" name="文本框 6">
            <a:extLst>
              <a:ext uri="{FF2B5EF4-FFF2-40B4-BE49-F238E27FC236}">
                <a16:creationId xmlns:a16="http://schemas.microsoft.com/office/drawing/2014/main" id="{990B3B2B-C555-480D-94F4-3FC0F849E29F}"/>
              </a:ext>
            </a:extLst>
          </p:cNvPr>
          <p:cNvSpPr txBox="1"/>
          <p:nvPr/>
        </p:nvSpPr>
        <p:spPr>
          <a:xfrm>
            <a:off x="1901997" y="4284502"/>
            <a:ext cx="8584339" cy="1113766"/>
          </a:xfrm>
          <a:prstGeom prst="rect">
            <a:avLst/>
          </a:prstGeom>
          <a:noFill/>
        </p:spPr>
        <p:txBody>
          <a:bodyPr wrap="square" rtlCol="0">
            <a:spAutoFit/>
          </a:bodyPr>
          <a:lstStyle/>
          <a:p>
            <a:pPr>
              <a:lnSpc>
                <a:spcPct val="150000"/>
              </a:lnSpc>
            </a:pPr>
            <a:r>
              <a:rPr lang="zh-CN" altLang="en-US" sz="2400" b="1" dirty="0">
                <a:solidFill>
                  <a:schemeClr val="tx2"/>
                </a:solidFill>
                <a:latin typeface="宋体" panose="02010600030101010101" pitchFamily="2" charset="-122"/>
                <a:ea typeface="宋体" panose="02010600030101010101" pitchFamily="2" charset="-122"/>
              </a:rPr>
              <a:t>引理：任取一幅加权图中的一个环（边的权重各不相同），</a:t>
            </a:r>
            <a:br>
              <a:rPr lang="en-US" altLang="zh-CN" sz="2400" b="1" dirty="0">
                <a:solidFill>
                  <a:schemeClr val="tx2"/>
                </a:solidFill>
                <a:latin typeface="宋体" panose="02010600030101010101" pitchFamily="2" charset="-122"/>
                <a:ea typeface="宋体" panose="02010600030101010101" pitchFamily="2" charset="-122"/>
              </a:rPr>
            </a:br>
            <a:r>
              <a:rPr lang="en-US" altLang="zh-CN" sz="2400" b="1" dirty="0">
                <a:solidFill>
                  <a:schemeClr val="tx2"/>
                </a:solidFill>
                <a:latin typeface="宋体" panose="02010600030101010101" pitchFamily="2" charset="-122"/>
                <a:ea typeface="宋体" panose="02010600030101010101" pitchFamily="2" charset="-122"/>
              </a:rPr>
              <a:t>     </a:t>
            </a:r>
            <a:r>
              <a:rPr lang="zh-CN" altLang="en-US" sz="2400" b="1" dirty="0">
                <a:solidFill>
                  <a:schemeClr val="tx2"/>
                </a:solidFill>
                <a:latin typeface="宋体" panose="02010600030101010101" pitchFamily="2" charset="-122"/>
                <a:ea typeface="宋体" panose="02010600030101010101" pitchFamily="2" charset="-122"/>
              </a:rPr>
              <a:t>环中权重最大的边必然不属于图的最小生成树。</a:t>
            </a:r>
          </a:p>
        </p:txBody>
      </p:sp>
      <p:sp>
        <p:nvSpPr>
          <p:cNvPr id="8" name="标题 1">
            <a:extLst>
              <a:ext uri="{FF2B5EF4-FFF2-40B4-BE49-F238E27FC236}">
                <a16:creationId xmlns:a16="http://schemas.microsoft.com/office/drawing/2014/main" id="{149EF611-1A3F-4713-9F31-CA61C1A85E0E}"/>
              </a:ext>
            </a:extLst>
          </p:cNvPr>
          <p:cNvSpPr>
            <a:spLocks noGrp="1"/>
          </p:cNvSpPr>
          <p:nvPr>
            <p:ph type="title"/>
          </p:nvPr>
        </p:nvSpPr>
        <p:spPr>
          <a:xfrm>
            <a:off x="443942" y="-2607"/>
            <a:ext cx="9601200" cy="1143000"/>
          </a:xfrm>
        </p:spPr>
        <p:txBody>
          <a:bodyPr rtlCol="0"/>
          <a:lstStyle/>
          <a:p>
            <a:pPr rtl="0"/>
            <a:r>
              <a:rPr lang="zh-CN" altLang="en-US" dirty="0"/>
              <a:t>第二次作业题</a:t>
            </a:r>
          </a:p>
        </p:txBody>
      </p:sp>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CF6BA91-50CB-492D-85C3-73756EF65B8F}"/>
              </a:ext>
            </a:extLst>
          </p:cNvPr>
          <p:cNvSpPr txBox="1"/>
          <p:nvPr/>
        </p:nvSpPr>
        <p:spPr>
          <a:xfrm>
            <a:off x="1388534" y="721914"/>
            <a:ext cx="10117666" cy="5150449"/>
          </a:xfrm>
          <a:prstGeom prst="rect">
            <a:avLst/>
          </a:prstGeom>
          <a:noFill/>
        </p:spPr>
        <p:txBody>
          <a:bodyPr wrap="square" rtlCol="0">
            <a:spAutoFit/>
          </a:bodyPr>
          <a:lstStyle/>
          <a:p>
            <a:pPr>
              <a:lnSpc>
                <a:spcPct val="200000"/>
              </a:lnSpc>
            </a:pP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证明：设</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e</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是图</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G</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中的某环</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C</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中权最大的边，且设</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e</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在某生成树</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中，</a:t>
            </a:r>
            <a:b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b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我们要证明</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不是最小生成树。思路：调整法</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找</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权值小于</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a:t>
            </a:r>
            <a:endParaRPr lang="en-US" altLang="zh-CN" sz="2400" b="1" dirty="0">
              <a:latin typeface="Times New Roman" panose="02020603050405020304" pitchFamily="18" charset="0"/>
              <a:ea typeface="仿宋" panose="02010609060101010101" pitchFamily="49" charset="-122"/>
              <a:cs typeface="Times New Roman" panose="02020603050405020304" pitchFamily="18" charset="0"/>
            </a:endParaRPr>
          </a:p>
          <a:p>
            <a:pPr>
              <a:lnSpc>
                <a:spcPct val="200000"/>
              </a:lnSpc>
            </a:pP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    </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若将</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e</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从</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中删除，会得到两个连通分量</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X</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与</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Y</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a:t>
            </a:r>
            <a:endParaRPr lang="en-US" altLang="zh-CN" sz="2400" b="1" dirty="0">
              <a:latin typeface="Times New Roman" panose="02020603050405020304" pitchFamily="18" charset="0"/>
              <a:ea typeface="仿宋" panose="02010609060101010101" pitchFamily="49" charset="-122"/>
              <a:cs typeface="Times New Roman" panose="02020603050405020304" pitchFamily="18" charset="0"/>
            </a:endParaRPr>
          </a:p>
          <a:p>
            <a:pPr>
              <a:lnSpc>
                <a:spcPct val="200000"/>
              </a:lnSpc>
            </a:pP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    </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由于</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e</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是</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X</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和</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Y</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之间的一条边，而</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C</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是一个环，</a:t>
            </a:r>
            <a:endParaRPr lang="en-US" altLang="zh-CN" sz="2400" b="1" dirty="0">
              <a:latin typeface="Times New Roman" panose="02020603050405020304" pitchFamily="18" charset="0"/>
              <a:ea typeface="仿宋" panose="02010609060101010101" pitchFamily="49" charset="-122"/>
              <a:cs typeface="Times New Roman" panose="02020603050405020304" pitchFamily="18" charset="0"/>
            </a:endParaRPr>
          </a:p>
          <a:p>
            <a:pPr>
              <a:lnSpc>
                <a:spcPct val="200000"/>
              </a:lnSpc>
            </a:pP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        </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C</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中一定会有另一条边</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e'</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它连接</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X</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与</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Y</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a:t>
            </a:r>
            <a:endParaRPr lang="en-US" altLang="zh-CN" sz="2400" b="1" dirty="0">
              <a:latin typeface="Times New Roman" panose="02020603050405020304" pitchFamily="18" charset="0"/>
              <a:ea typeface="仿宋" panose="02010609060101010101" pitchFamily="49" charset="-122"/>
              <a:cs typeface="Times New Roman" panose="02020603050405020304" pitchFamily="18" charset="0"/>
            </a:endParaRPr>
          </a:p>
          <a:p>
            <a:pPr>
              <a:lnSpc>
                <a:spcPct val="200000"/>
              </a:lnSpc>
            </a:pP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    将</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e</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从</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中删掉，加上</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e'</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，得到</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T'</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仍是生成树</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a:t>
            </a:r>
          </a:p>
          <a:p>
            <a:pPr>
              <a:lnSpc>
                <a:spcPct val="200000"/>
              </a:lnSpc>
            </a:pP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        cost(</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T'</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)-cost(</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T</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 = cost(</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e'</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 – cost(</a:t>
            </a:r>
            <a:r>
              <a:rPr lang="en-US" altLang="zh-CN" sz="2400" b="1" i="1" dirty="0">
                <a:latin typeface="Times New Roman" panose="02020603050405020304" pitchFamily="18" charset="0"/>
                <a:ea typeface="仿宋" panose="02010609060101010101" pitchFamily="49" charset="-122"/>
                <a:cs typeface="Times New Roman" panose="02020603050405020304" pitchFamily="18" charset="0"/>
              </a:rPr>
              <a:t>e</a:t>
            </a:r>
            <a:r>
              <a:rPr lang="en-US" altLang="zh-CN" sz="2400" b="1" dirty="0">
                <a:latin typeface="Times New Roman" panose="02020603050405020304" pitchFamily="18" charset="0"/>
                <a:ea typeface="仿宋" panose="02010609060101010101" pitchFamily="49" charset="-122"/>
                <a:cs typeface="Times New Roman" panose="02020603050405020304" pitchFamily="18" charset="0"/>
              </a:rPr>
              <a:t>) &lt; 0</a:t>
            </a:r>
            <a:r>
              <a:rPr lang="zh-CN" altLang="en-US" sz="2400" b="1" dirty="0">
                <a:latin typeface="Times New Roman" panose="02020603050405020304" pitchFamily="18" charset="0"/>
                <a:ea typeface="仿宋"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151382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BC28DAAA-4BC8-449F-ADD0-B19644E229D4}"/>
                  </a:ext>
                </a:extLst>
              </p:cNvPr>
              <p:cNvSpPr txBox="1"/>
              <p:nvPr/>
            </p:nvSpPr>
            <p:spPr>
              <a:xfrm>
                <a:off x="925945" y="996739"/>
                <a:ext cx="9115830" cy="5011949"/>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算法描述：</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 typeface="+mj-ea"/>
                  <a:buAutoNum type="circleNumDbPlain"/>
                </a:pP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任选一点对图进行</a:t>
                </a:r>
                <a:r>
                  <a:rPr lang="en-US" altLang="zh-CN" sz="2400" b="1" i="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BFS</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或者</a:t>
                </a:r>
                <a:r>
                  <a:rPr lang="en-US" altLang="zh-CN" sz="2400" b="1" i="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DFS</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得到一个图的生成树。</a:t>
                </a:r>
                <a:endPar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 typeface="+mj-ea"/>
                  <a:buAutoNum type="circleNumDbPlain" startAt="2"/>
                </a:pP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此时还剩余</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9</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条边，假设他们为</a:t>
                </a:r>
                <a14:m>
                  <m:oMath xmlns:m="http://schemas.openxmlformats.org/officeDocument/2006/math">
                    <m:sSub>
                      <m:sSubPr>
                        <m:ctrlPr>
                          <a:rPr lang="en-US" altLang="zh-CN" sz="2400" b="1" i="1" smtClean="0">
                            <a:solidFill>
                              <a:srgbClr val="002060"/>
                            </a:solidFill>
                            <a:latin typeface="Cambria Math" panose="02040503050406030204" pitchFamily="18" charset="0"/>
                            <a:ea typeface="宋体" panose="02010600030101010101" pitchFamily="2" charset="-122"/>
                          </a:rPr>
                        </m:ctrlPr>
                      </m:sSubPr>
                      <m:e>
                        <m:r>
                          <a:rPr lang="en-US" altLang="zh-CN" sz="2400" b="1" i="1" smtClean="0">
                            <a:solidFill>
                              <a:srgbClr val="002060"/>
                            </a:solidFill>
                            <a:latin typeface="Cambria Math" panose="02040503050406030204" pitchFamily="18" charset="0"/>
                            <a:ea typeface="宋体" panose="02010600030101010101" pitchFamily="2" charset="-122"/>
                          </a:rPr>
                          <m:t>𝒆</m:t>
                        </m:r>
                      </m:e>
                      <m:sub>
                        <m:r>
                          <a:rPr lang="en-US" altLang="zh-CN" sz="2400" b="1" i="1" smtClean="0">
                            <a:solidFill>
                              <a:srgbClr val="002060"/>
                            </a:solidFill>
                            <a:latin typeface="Cambria Math" panose="02040503050406030204" pitchFamily="18" charset="0"/>
                            <a:ea typeface="宋体" panose="02010600030101010101" pitchFamily="2" charset="-122"/>
                          </a:rPr>
                          <m:t>𝟏</m:t>
                        </m:r>
                      </m:sub>
                    </m:sSub>
                    <m:sSub>
                      <m:sSubPr>
                        <m:ctrlPr>
                          <a:rPr lang="en-US" altLang="zh-CN" sz="2400" b="1" i="1" smtClean="0">
                            <a:solidFill>
                              <a:srgbClr val="002060"/>
                            </a:solidFill>
                            <a:latin typeface="Cambria Math" panose="02040503050406030204" pitchFamily="18" charset="0"/>
                            <a:ea typeface="宋体" panose="02010600030101010101" pitchFamily="2" charset="-122"/>
                          </a:rPr>
                        </m:ctrlPr>
                      </m:sSubPr>
                      <m:e>
                        <m:r>
                          <a:rPr lang="en-US" altLang="zh-CN" sz="2400" b="1" i="1" smtClean="0">
                            <a:solidFill>
                              <a:srgbClr val="002060"/>
                            </a:solidFill>
                            <a:latin typeface="Cambria Math" panose="02040503050406030204" pitchFamily="18" charset="0"/>
                            <a:ea typeface="宋体" panose="02010600030101010101" pitchFamily="2" charset="-122"/>
                          </a:rPr>
                          <m:t>𝒆</m:t>
                        </m:r>
                      </m:e>
                      <m:sub>
                        <m:r>
                          <a:rPr lang="en-US" altLang="zh-CN" sz="2400" b="1" i="1" smtClean="0">
                            <a:solidFill>
                              <a:srgbClr val="002060"/>
                            </a:solidFill>
                            <a:latin typeface="Cambria Math" panose="02040503050406030204" pitchFamily="18" charset="0"/>
                            <a:ea typeface="宋体" panose="02010600030101010101" pitchFamily="2" charset="-122"/>
                          </a:rPr>
                          <m:t>𝟐</m:t>
                        </m:r>
                      </m:sub>
                    </m:sSub>
                    <m:r>
                      <a:rPr lang="en-US" altLang="zh-CN" sz="2400" b="1" i="1" smtClean="0">
                        <a:solidFill>
                          <a:srgbClr val="002060"/>
                        </a:solidFill>
                        <a:latin typeface="Cambria Math" panose="02040503050406030204" pitchFamily="18" charset="0"/>
                        <a:ea typeface="宋体" panose="02010600030101010101" pitchFamily="2" charset="-122"/>
                      </a:rPr>
                      <m:t>…</m:t>
                    </m:r>
                    <m:sSub>
                      <m:sSubPr>
                        <m:ctrlPr>
                          <a:rPr lang="en-US" altLang="zh-CN" sz="2400" b="1" i="1" smtClean="0">
                            <a:solidFill>
                              <a:srgbClr val="002060"/>
                            </a:solidFill>
                            <a:latin typeface="Cambria Math" panose="02040503050406030204" pitchFamily="18" charset="0"/>
                            <a:ea typeface="宋体" panose="02010600030101010101" pitchFamily="2" charset="-122"/>
                          </a:rPr>
                        </m:ctrlPr>
                      </m:sSubPr>
                      <m:e>
                        <m:r>
                          <a:rPr lang="en-US" altLang="zh-CN" sz="2400" b="1" i="1" smtClean="0">
                            <a:solidFill>
                              <a:srgbClr val="002060"/>
                            </a:solidFill>
                            <a:latin typeface="Cambria Math" panose="02040503050406030204" pitchFamily="18" charset="0"/>
                            <a:ea typeface="宋体" panose="02010600030101010101" pitchFamily="2" charset="-122"/>
                          </a:rPr>
                          <m:t>𝒆</m:t>
                        </m:r>
                      </m:e>
                      <m:sub>
                        <m:r>
                          <a:rPr lang="en-US" altLang="zh-CN" sz="2400" b="1" i="1" smtClean="0">
                            <a:solidFill>
                              <a:srgbClr val="002060"/>
                            </a:solidFill>
                            <a:latin typeface="Cambria Math" panose="02040503050406030204" pitchFamily="18" charset="0"/>
                            <a:ea typeface="宋体" panose="02010600030101010101" pitchFamily="2" charset="-122"/>
                          </a:rPr>
                          <m:t>𝟗</m:t>
                        </m:r>
                      </m:sub>
                    </m:sSub>
                    <m:r>
                      <a:rPr lang="zh-CN" altLang="en-US" sz="2400" b="1" i="1" smtClean="0">
                        <a:solidFill>
                          <a:srgbClr val="002060"/>
                        </a:solidFill>
                        <a:latin typeface="Cambria Math" panose="02040503050406030204" pitchFamily="18" charset="0"/>
                        <a:ea typeface="宋体" panose="02010600030101010101" pitchFamily="2" charset="-122"/>
                      </a:rPr>
                      <m:t>。</m:t>
                    </m:r>
                  </m:oMath>
                </a14:m>
                <a:endPar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 typeface="+mj-ea"/>
                  <a:buAutoNum type="circleNumDbPlain" startAt="2"/>
                </a:pP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将</a:t>
                </a:r>
                <a14:m>
                  <m:oMath xmlns:m="http://schemas.openxmlformats.org/officeDocument/2006/math">
                    <m:sSub>
                      <m:sSubPr>
                        <m:ctrlPr>
                          <a:rPr lang="en-US" altLang="zh-CN" sz="2400" b="1" i="1">
                            <a:solidFill>
                              <a:srgbClr val="002060"/>
                            </a:solidFill>
                            <a:latin typeface="Cambria Math" panose="02040503050406030204" pitchFamily="18" charset="0"/>
                            <a:ea typeface="宋体" panose="02010600030101010101" pitchFamily="2" charset="-122"/>
                          </a:rPr>
                        </m:ctrlPr>
                      </m:sSubPr>
                      <m:e>
                        <m:r>
                          <a:rPr lang="en-US" altLang="zh-CN" sz="2400" b="1" i="1" smtClean="0">
                            <a:solidFill>
                              <a:srgbClr val="002060"/>
                            </a:solidFill>
                            <a:latin typeface="Cambria Math" panose="02040503050406030204" pitchFamily="18" charset="0"/>
                            <a:ea typeface="宋体" panose="02010600030101010101" pitchFamily="2" charset="-122"/>
                          </a:rPr>
                          <m:t>𝒆</m:t>
                        </m:r>
                      </m:e>
                      <m:sub>
                        <m:r>
                          <a:rPr lang="en-US" altLang="zh-CN" sz="2400" b="1" i="1" smtClean="0">
                            <a:solidFill>
                              <a:srgbClr val="002060"/>
                            </a:solidFill>
                            <a:latin typeface="Cambria Math" panose="02040503050406030204" pitchFamily="18" charset="0"/>
                            <a:ea typeface="宋体" panose="02010600030101010101" pitchFamily="2" charset="-122"/>
                          </a:rPr>
                          <m:t>𝟏</m:t>
                        </m:r>
                      </m:sub>
                    </m:sSub>
                    <m:r>
                      <a:rPr lang="zh-CN" altLang="en-US" sz="2400" b="1" i="1" smtClean="0">
                        <a:solidFill>
                          <a:srgbClr val="002060"/>
                        </a:solidFill>
                        <a:latin typeface="Cambria Math" panose="02040503050406030204" pitchFamily="18" charset="0"/>
                        <a:ea typeface="宋体" panose="02010600030101010101" pitchFamily="2" charset="-122"/>
                      </a:rPr>
                      <m:t>加入</m:t>
                    </m:r>
                  </m:oMath>
                </a14:m>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此生成树，便得到一个环路。找出环中权重最大的边</a:t>
                </a:r>
                <a14:m>
                  <m:oMath xmlns:m="http://schemas.openxmlformats.org/officeDocument/2006/math">
                    <m:sSub>
                      <m:sSubPr>
                        <m:ctrlPr>
                          <a:rPr lang="en-US" altLang="zh-CN" sz="2400" b="1" i="1">
                            <a:solidFill>
                              <a:srgbClr val="002060"/>
                            </a:solidFill>
                            <a:latin typeface="Cambria Math" panose="02040503050406030204" pitchFamily="18" charset="0"/>
                            <a:ea typeface="宋体" panose="02010600030101010101" pitchFamily="2" charset="-122"/>
                          </a:rPr>
                        </m:ctrlPr>
                      </m:sSubPr>
                      <m:e>
                        <m:r>
                          <a:rPr lang="en-US" altLang="zh-CN" sz="2400" b="1" i="1" smtClean="0">
                            <a:solidFill>
                              <a:srgbClr val="002060"/>
                            </a:solidFill>
                            <a:latin typeface="Cambria Math" panose="02040503050406030204" pitchFamily="18" charset="0"/>
                            <a:ea typeface="宋体" panose="02010600030101010101" pitchFamily="2" charset="-122"/>
                          </a:rPr>
                          <m:t>𝒅</m:t>
                        </m:r>
                      </m:e>
                      <m:sub>
                        <m:r>
                          <a:rPr lang="en-US" altLang="zh-CN" sz="2400" b="1" i="1" smtClean="0">
                            <a:solidFill>
                              <a:srgbClr val="002060"/>
                            </a:solidFill>
                            <a:latin typeface="Cambria Math" panose="02040503050406030204" pitchFamily="18" charset="0"/>
                            <a:ea typeface="宋体" panose="02010600030101010101" pitchFamily="2" charset="-122"/>
                          </a:rPr>
                          <m:t>𝟏</m:t>
                        </m:r>
                      </m:sub>
                    </m:sSub>
                    <m:r>
                      <a:rPr lang="zh-CN" altLang="en-US" sz="2400" b="1" i="1" smtClean="0">
                        <a:solidFill>
                          <a:srgbClr val="002060"/>
                        </a:solidFill>
                        <a:latin typeface="Cambria Math" panose="02040503050406030204" pitchFamily="18" charset="0"/>
                        <a:ea typeface="宋体" panose="02010600030101010101" pitchFamily="2" charset="-122"/>
                      </a:rPr>
                      <m:t>，根据</m:t>
                    </m:r>
                  </m:oMath>
                </a14:m>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引理知</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400" b="1" i="1">
                            <a:solidFill>
                              <a:srgbClr val="002060"/>
                            </a:solidFill>
                            <a:latin typeface="Cambria Math" panose="02040503050406030204" pitchFamily="18" charset="0"/>
                            <a:ea typeface="宋体" panose="02010600030101010101" pitchFamily="2" charset="-122"/>
                          </a:rPr>
                        </m:ctrlPr>
                      </m:sSubPr>
                      <m:e>
                        <m:r>
                          <a:rPr lang="en-US" altLang="zh-CN" sz="2400" b="1" i="1" smtClean="0">
                            <a:solidFill>
                              <a:srgbClr val="002060"/>
                            </a:solidFill>
                            <a:latin typeface="Cambria Math" panose="02040503050406030204" pitchFamily="18" charset="0"/>
                            <a:ea typeface="宋体" panose="02010600030101010101" pitchFamily="2" charset="-122"/>
                          </a:rPr>
                          <m:t>𝒅</m:t>
                        </m:r>
                      </m:e>
                      <m:sub>
                        <m:r>
                          <a:rPr lang="en-US" altLang="zh-CN" sz="2400" b="1" i="1" smtClean="0">
                            <a:solidFill>
                              <a:srgbClr val="002060"/>
                            </a:solidFill>
                            <a:latin typeface="Cambria Math" panose="02040503050406030204" pitchFamily="18" charset="0"/>
                            <a:ea typeface="宋体" panose="02010600030101010101" pitchFamily="2" charset="-122"/>
                          </a:rPr>
                          <m:t>𝟏</m:t>
                        </m:r>
                      </m:sub>
                    </m:sSub>
                  </m:oMath>
                </a14:m>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一定不在图的最小生成树中，将其删去。</a:t>
                </a:r>
                <a:endPar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 typeface="+mj-ea"/>
                  <a:buAutoNum type="circleNumDbPlain" startAt="2"/>
                </a:pP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依次处理边</a:t>
                </a:r>
                <a14:m>
                  <m:oMath xmlns:m="http://schemas.openxmlformats.org/officeDocument/2006/math">
                    <m:sSub>
                      <m:sSubPr>
                        <m:ctrlPr>
                          <a:rPr lang="en-US" altLang="zh-CN" sz="2400" b="1" i="1">
                            <a:solidFill>
                              <a:srgbClr val="002060"/>
                            </a:solidFill>
                            <a:latin typeface="Cambria Math" panose="02040503050406030204" pitchFamily="18" charset="0"/>
                            <a:ea typeface="宋体" panose="02010600030101010101" pitchFamily="2" charset="-122"/>
                          </a:rPr>
                        </m:ctrlPr>
                      </m:sSubPr>
                      <m:e>
                        <m:r>
                          <a:rPr lang="en-US" altLang="zh-CN" sz="2400" b="1" i="1" smtClean="0">
                            <a:solidFill>
                              <a:srgbClr val="002060"/>
                            </a:solidFill>
                            <a:latin typeface="Cambria Math" panose="02040503050406030204" pitchFamily="18" charset="0"/>
                            <a:ea typeface="宋体" panose="02010600030101010101" pitchFamily="2" charset="-122"/>
                          </a:rPr>
                          <m:t>𝒆</m:t>
                        </m:r>
                      </m:e>
                      <m:sub>
                        <m:r>
                          <a:rPr lang="en-US" altLang="zh-CN" sz="2400" b="1" i="1" smtClean="0">
                            <a:solidFill>
                              <a:srgbClr val="002060"/>
                            </a:solidFill>
                            <a:latin typeface="Cambria Math" panose="02040503050406030204" pitchFamily="18" charset="0"/>
                            <a:ea typeface="宋体" panose="02010600030101010101" pitchFamily="2" charset="-122"/>
                          </a:rPr>
                          <m:t>𝟐</m:t>
                        </m:r>
                      </m:sub>
                    </m:sSub>
                    <m:r>
                      <a:rPr lang="en-US" altLang="zh-CN" sz="2400" b="1" i="1" smtClean="0">
                        <a:solidFill>
                          <a:srgbClr val="002060"/>
                        </a:solidFill>
                        <a:latin typeface="Cambria Math" panose="02040503050406030204" pitchFamily="18" charset="0"/>
                        <a:ea typeface="宋体" panose="02010600030101010101" pitchFamily="2" charset="-122"/>
                      </a:rPr>
                      <m:t>…</m:t>
                    </m:r>
                    <m:sSub>
                      <m:sSubPr>
                        <m:ctrlPr>
                          <a:rPr lang="en-US" altLang="zh-CN" sz="2400" b="1" i="1">
                            <a:solidFill>
                              <a:srgbClr val="002060"/>
                            </a:solidFill>
                            <a:latin typeface="Cambria Math" panose="02040503050406030204" pitchFamily="18" charset="0"/>
                            <a:ea typeface="宋体" panose="02010600030101010101" pitchFamily="2" charset="-122"/>
                          </a:rPr>
                        </m:ctrlPr>
                      </m:sSubPr>
                      <m:e>
                        <m:r>
                          <a:rPr lang="en-US" altLang="zh-CN" sz="2400" b="1" i="1" smtClean="0">
                            <a:solidFill>
                              <a:srgbClr val="002060"/>
                            </a:solidFill>
                            <a:latin typeface="Cambria Math" panose="02040503050406030204" pitchFamily="18" charset="0"/>
                            <a:ea typeface="宋体" panose="02010600030101010101" pitchFamily="2" charset="-122"/>
                          </a:rPr>
                          <m:t>𝒆</m:t>
                        </m:r>
                      </m:e>
                      <m:sub>
                        <m:r>
                          <a:rPr lang="en-US" altLang="zh-CN" sz="2400" b="1" i="1" smtClean="0">
                            <a:solidFill>
                              <a:srgbClr val="002060"/>
                            </a:solidFill>
                            <a:latin typeface="Cambria Math" panose="02040503050406030204" pitchFamily="18" charset="0"/>
                            <a:ea typeface="宋体" panose="02010600030101010101" pitchFamily="2" charset="-122"/>
                          </a:rPr>
                          <m:t>𝟗</m:t>
                        </m:r>
                      </m:sub>
                    </m:sSub>
                  </m:oMath>
                </a14:m>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进行处理。每次处理的时间复杂度为</a:t>
                </a:r>
                <a:b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b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i="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O</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i="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）。总的时间复杂度为</a:t>
                </a:r>
                <a:r>
                  <a:rPr lang="en-US" altLang="zh-CN" sz="2400" b="1" i="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O</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9</a:t>
                </a:r>
                <a:r>
                  <a:rPr lang="en-US" altLang="zh-CN" sz="2400" b="1" i="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r>
                      <a:rPr lang="en-US" altLang="zh-CN" sz="2400" b="1" i="1" smtClean="0">
                        <a:solidFill>
                          <a:srgbClr val="002060"/>
                        </a:solidFill>
                        <a:latin typeface="Cambria Math" panose="02040503050406030204" pitchFamily="18" charset="0"/>
                        <a:ea typeface="Cambria Math" panose="02040503050406030204" pitchFamily="18" charset="0"/>
                      </a:rPr>
                      <m:t>~</m:t>
                    </m:r>
                  </m:oMath>
                </a14:m>
                <a:r>
                  <a:rPr lang="en-US" altLang="zh-CN" sz="2400" b="1" i="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O</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i="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 typeface="+mj-ea"/>
                  <a:buAutoNum type="circleNumDbPlain" startAt="2"/>
                </a:pP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最后得到的生成树一定为图的最小生成树</a:t>
                </a:r>
                <a:r>
                  <a:rPr lang="zh-CN" altLang="en-US" sz="24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b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b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（因为删掉的</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9</a:t>
                </a: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条边一定不在生成树上）</a:t>
                </a:r>
              </a:p>
            </p:txBody>
          </p:sp>
        </mc:Choice>
        <mc:Fallback xmlns="">
          <p:sp>
            <p:nvSpPr>
              <p:cNvPr id="5" name="文本框 4">
                <a:extLst>
                  <a:ext uri="{FF2B5EF4-FFF2-40B4-BE49-F238E27FC236}">
                    <a16:creationId xmlns:a16="http://schemas.microsoft.com/office/drawing/2014/main" id="{BC28DAAA-4BC8-449F-ADD0-B19644E229D4}"/>
                  </a:ext>
                </a:extLst>
              </p:cNvPr>
              <p:cNvSpPr txBox="1">
                <a:spLocks noRot="1" noChangeAspect="1" noMove="1" noResize="1" noEditPoints="1" noAdjustHandles="1" noChangeArrowheads="1" noChangeShapeType="1" noTextEdit="1"/>
              </p:cNvSpPr>
              <p:nvPr/>
            </p:nvSpPr>
            <p:spPr>
              <a:xfrm>
                <a:off x="925945" y="996739"/>
                <a:ext cx="9115830" cy="5011949"/>
              </a:xfrm>
              <a:prstGeom prst="rect">
                <a:avLst/>
              </a:prstGeom>
              <a:blipFill>
                <a:blip r:embed="rId3"/>
                <a:stretch>
                  <a:fillRect l="-1070" b="-1946"/>
                </a:stretch>
              </a:blipFill>
            </p:spPr>
            <p:txBody>
              <a:bodyPr/>
              <a:lstStyle/>
              <a:p>
                <a:r>
                  <a:rPr lang="zh-Hans-HK" altLang="en-US">
                    <a:noFill/>
                  </a:rPr>
                  <a:t> </a:t>
                </a:r>
              </a:p>
            </p:txBody>
          </p:sp>
        </mc:Fallback>
      </mc:AlternateContent>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7974E30-A64A-4529-9F9F-37BC8D085614}"/>
              </a:ext>
            </a:extLst>
          </p:cNvPr>
          <p:cNvSpPr txBox="1"/>
          <p:nvPr/>
        </p:nvSpPr>
        <p:spPr>
          <a:xfrm>
            <a:off x="1010823" y="489640"/>
            <a:ext cx="9615286" cy="1684244"/>
          </a:xfrm>
          <a:prstGeom prst="rect">
            <a:avLst/>
          </a:prstGeom>
          <a:noFill/>
        </p:spPr>
        <p:txBody>
          <a:bodyPr wrap="square">
            <a:spAutoFit/>
          </a:bodyPr>
          <a:lstStyle/>
          <a:p>
            <a:pPr>
              <a:lnSpc>
                <a:spcPct val="1500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3.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输入矩阵</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A=(A</a:t>
            </a:r>
            <a:r>
              <a:rPr lang="en-US" altLang="zh-CN" sz="2400" baseline="-25000" dirty="0">
                <a:latin typeface="Times New Roman" panose="02020603050405020304" pitchFamily="18" charset="0"/>
                <a:ea typeface="宋体" panose="02010600030101010101" pitchFamily="2" charset="-122"/>
                <a:cs typeface="Times New Roman" panose="02020603050405020304" pitchFamily="18" charset="0"/>
              </a:rPr>
              <a:t>i,j</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:1≤i≤m,1≤j≤n)</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。如果</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1≤i</a:t>
            </a:r>
            <a:r>
              <a:rPr lang="en-US" altLang="zh-CN" sz="2400" baseline="-25000" dirty="0">
                <a:latin typeface="Times New Roman" panose="02020603050405020304" pitchFamily="18" charset="0"/>
                <a:ea typeface="宋体" panose="02010600030101010101" pitchFamily="2" charset="-122"/>
                <a:cs typeface="Times New Roman" panose="02020603050405020304" pitchFamily="18" charset="0"/>
              </a:rPr>
              <a:t>1</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aseline="-25000" dirty="0">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且</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1≤j</a:t>
            </a:r>
            <a:r>
              <a:rPr lang="en-US" altLang="zh-CN" sz="2400" baseline="-25000" dirty="0">
                <a:latin typeface="Times New Roman" panose="02020603050405020304" pitchFamily="18" charset="0"/>
                <a:ea typeface="宋体" panose="02010600030101010101" pitchFamily="2" charset="-122"/>
                <a:cs typeface="Times New Roman" panose="02020603050405020304" pitchFamily="18" charset="0"/>
              </a:rPr>
              <a:t>1</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baseline="-25000" dirty="0">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baseline="-25000" dirty="0" err="1">
                <a:latin typeface="Times New Roman" panose="02020603050405020304" pitchFamily="18" charset="0"/>
                <a:ea typeface="宋体" panose="02010600030101010101" pitchFamily="2" charset="-122"/>
                <a:cs typeface="Times New Roman" panose="02020603050405020304" pitchFamily="18" charset="0"/>
              </a:rPr>
              <a:t>i,j</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i</a:t>
            </a:r>
            <a:r>
              <a:rPr lang="en-US" altLang="zh-CN" sz="2400" baseline="-25000" dirty="0">
                <a:latin typeface="Times New Roman" panose="02020603050405020304" pitchFamily="18" charset="0"/>
                <a:ea typeface="宋体" panose="02010600030101010101" pitchFamily="2" charset="-122"/>
                <a:cs typeface="Times New Roman" panose="02020603050405020304" pitchFamily="18" charset="0"/>
              </a:rPr>
              <a:t>1</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≤i≤i</a:t>
            </a:r>
            <a:r>
              <a:rPr lang="en-US" altLang="zh-CN" sz="2400" baseline="-25000" dirty="0">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a:t>
            </a:r>
            <a:r>
              <a:rPr lang="en-US" altLang="zh-CN" sz="2400" baseline="-25000" dirty="0">
                <a:latin typeface="Times New Roman" panose="02020603050405020304" pitchFamily="18" charset="0"/>
                <a:ea typeface="宋体" panose="02010600030101010101" pitchFamily="2" charset="-122"/>
                <a:cs typeface="Times New Roman" panose="02020603050405020304" pitchFamily="18" charset="0"/>
              </a:rPr>
              <a:t>1</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≤j≤j</a:t>
            </a:r>
            <a:r>
              <a:rPr lang="en-US" altLang="zh-CN" sz="2400" baseline="-25000" dirty="0">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的子矩阵。</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的一个子矩阵的和定义为其各元素之和。设</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的和最大的子矩阵，请输出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的和。</a:t>
            </a:r>
          </a:p>
        </p:txBody>
      </p:sp>
      <p:sp>
        <p:nvSpPr>
          <p:cNvPr id="5" name="文本框 4">
            <a:extLst>
              <a:ext uri="{FF2B5EF4-FFF2-40B4-BE49-F238E27FC236}">
                <a16:creationId xmlns:a16="http://schemas.microsoft.com/office/drawing/2014/main" id="{6C6B3EC1-8A13-4DCA-A575-DAE802FEE664}"/>
              </a:ext>
            </a:extLst>
          </p:cNvPr>
          <p:cNvSpPr txBox="1"/>
          <p:nvPr/>
        </p:nvSpPr>
        <p:spPr>
          <a:xfrm>
            <a:off x="428669" y="74257"/>
            <a:ext cx="2647860"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编程题</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404F5061-3982-4E75-9E56-E9A7FE31F7AF}"/>
                  </a:ext>
                </a:extLst>
              </p:cNvPr>
              <p:cNvSpPr txBox="1"/>
              <p:nvPr/>
            </p:nvSpPr>
            <p:spPr>
              <a:xfrm>
                <a:off x="3986957" y="2630525"/>
                <a:ext cx="2925609" cy="10277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d>
                            <m:dPr>
                              <m:ctrlPr>
                                <a:rPr lang="en-US" altLang="zh-CN" sz="2400" i="1">
                                  <a:latin typeface="Cambria Math" panose="02040503050406030204" pitchFamily="18" charset="0"/>
                                </a:rPr>
                              </m:ctrlPr>
                            </m:dPr>
                            <m:e>
                              <m:m>
                                <m:mPr>
                                  <m:mcs>
                                    <m:mc>
                                      <m:mcPr>
                                        <m:count m:val="3"/>
                                        <m:mcJc m:val="center"/>
                                      </m:mcPr>
                                    </m:mc>
                                  </m:mcs>
                                  <m:ctrlPr>
                                    <a:rPr lang="en-US" altLang="zh-CN" sz="2400" i="1">
                                      <a:latin typeface="Cambria Math" panose="02040503050406030204" pitchFamily="18" charset="0"/>
                                    </a:rPr>
                                  </m:ctrlPr>
                                </m:mPr>
                                <m:m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11</m:t>
                                        </m:r>
                                      </m:sub>
                                    </m:sSub>
                                    <m:r>
                                      <m:rPr>
                                        <m:brk m:alnAt="7"/>
                                      </m:rPr>
                                      <a:rPr lang="en-US" altLang="zh-CN" sz="2400" i="1">
                                        <a:latin typeface="Cambria Math" panose="02040503050406030204" pitchFamily="18" charset="0"/>
                                      </a:rPr>
                                      <m:t> </m:t>
                                    </m:r>
                                  </m:e>
                                  <m:e>
                                    <m:r>
                                      <a:rPr lang="en-US" altLang="zh-CN" sz="2400" i="1">
                                        <a:latin typeface="Cambria Math" panose="02040503050406030204" pitchFamily="18" charset="0"/>
                                      </a:rPr>
                                      <m:t>⋯</m:t>
                                    </m:r>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1</m:t>
                                        </m:r>
                                        <m:r>
                                          <a:rPr lang="en-US" altLang="zh-CN" sz="2400" i="1">
                                            <a:latin typeface="Cambria Math" panose="02040503050406030204" pitchFamily="18" charset="0"/>
                                          </a:rPr>
                                          <m:t>𝑛</m:t>
                                        </m:r>
                                      </m:sub>
                                    </m:sSub>
                                  </m:e>
                                </m:mr>
                                <m:mr>
                                  <m:e>
                                    <m:r>
                                      <a:rPr lang="en-US" altLang="zh-CN" sz="2400" i="1">
                                        <a:latin typeface="Cambria Math" panose="02040503050406030204" pitchFamily="18" charset="0"/>
                                      </a:rPr>
                                      <m:t>⋮</m:t>
                                    </m:r>
                                  </m:e>
                                  <m:e>
                                    <m:r>
                                      <a:rPr lang="en-US" altLang="zh-CN" sz="2400" i="1">
                                        <a:latin typeface="Cambria Math" panose="02040503050406030204" pitchFamily="18" charset="0"/>
                                      </a:rPr>
                                      <m:t>⋱</m:t>
                                    </m:r>
                                  </m:e>
                                  <m:e>
                                    <m:r>
                                      <a:rPr lang="en-US" altLang="zh-CN" sz="2400" i="1">
                                        <a:latin typeface="Cambria Math" panose="02040503050406030204" pitchFamily="18" charset="0"/>
                                      </a:rPr>
                                      <m:t>⋮</m:t>
                                    </m:r>
                                  </m:e>
                                </m:mr>
                                <m:m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𝑚</m:t>
                                        </m:r>
                                        <m:r>
                                          <a:rPr lang="en-US" altLang="zh-CN" sz="2400" i="1">
                                            <a:latin typeface="Cambria Math" panose="02040503050406030204" pitchFamily="18" charset="0"/>
                                          </a:rPr>
                                          <m:t>1</m:t>
                                        </m:r>
                                      </m:sub>
                                    </m:sSub>
                                  </m:e>
                                  <m:e>
                                    <m:r>
                                      <a:rPr lang="en-US" altLang="zh-CN" sz="2400" i="1">
                                        <a:latin typeface="Cambria Math" panose="02040503050406030204" pitchFamily="18" charset="0"/>
                                      </a:rPr>
                                      <m:t>⋯</m:t>
                                    </m:r>
                                  </m:e>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𝑚𝑛</m:t>
                                        </m:r>
                                      </m:sub>
                                    </m:sSub>
                                  </m:e>
                                </m:mr>
                              </m:m>
                            </m:e>
                          </m:d>
                        </m:e>
                        <m:sub>
                          <m:r>
                            <a:rPr lang="en-US" altLang="zh-CN" sz="2400" b="0" i="1" smtClean="0">
                              <a:latin typeface="Cambria Math" panose="02040503050406030204" pitchFamily="18" charset="0"/>
                            </a:rPr>
                            <m:t>𝑚</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𝑛</m:t>
                          </m:r>
                        </m:sub>
                      </m:sSub>
                    </m:oMath>
                  </m:oMathPara>
                </a14:m>
                <a:endParaRPr lang="zh-CN" altLang="en-US" dirty="0"/>
              </a:p>
            </p:txBody>
          </p:sp>
        </mc:Choice>
        <mc:Fallback xmlns="">
          <p:sp>
            <p:nvSpPr>
              <p:cNvPr id="3" name="文本框 2">
                <a:extLst>
                  <a:ext uri="{FF2B5EF4-FFF2-40B4-BE49-F238E27FC236}">
                    <a16:creationId xmlns:a16="http://schemas.microsoft.com/office/drawing/2014/main" id="{404F5061-3982-4E75-9E56-E9A7FE31F7AF}"/>
                  </a:ext>
                </a:extLst>
              </p:cNvPr>
              <p:cNvSpPr txBox="1">
                <a:spLocks noRot="1" noChangeAspect="1" noMove="1" noResize="1" noEditPoints="1" noAdjustHandles="1" noChangeArrowheads="1" noChangeShapeType="1" noTextEdit="1"/>
              </p:cNvSpPr>
              <p:nvPr/>
            </p:nvSpPr>
            <p:spPr>
              <a:xfrm>
                <a:off x="3986957" y="2630525"/>
                <a:ext cx="2925609" cy="1027782"/>
              </a:xfrm>
              <a:prstGeom prst="rect">
                <a:avLst/>
              </a:prstGeom>
              <a:blipFill>
                <a:blip r:embed="rId3"/>
                <a:stretch>
                  <a:fillRect/>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7810E966-927F-4F9B-B904-93762470C1CB}"/>
              </a:ext>
            </a:extLst>
          </p:cNvPr>
          <p:cNvSpPr txBox="1"/>
          <p:nvPr/>
        </p:nvSpPr>
        <p:spPr>
          <a:xfrm>
            <a:off x="1694456" y="2862729"/>
            <a:ext cx="2292501"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给定一个矩阵：</a:t>
            </a:r>
          </a:p>
        </p:txBody>
      </p:sp>
      <p:sp>
        <p:nvSpPr>
          <p:cNvPr id="8" name="文本框 7">
            <a:extLst>
              <a:ext uri="{FF2B5EF4-FFF2-40B4-BE49-F238E27FC236}">
                <a16:creationId xmlns:a16="http://schemas.microsoft.com/office/drawing/2014/main" id="{4A7C722A-C72C-4340-B29E-6411343FD23B}"/>
              </a:ext>
            </a:extLst>
          </p:cNvPr>
          <p:cNvSpPr txBox="1"/>
          <p:nvPr/>
        </p:nvSpPr>
        <p:spPr>
          <a:xfrm>
            <a:off x="333691" y="3976942"/>
            <a:ext cx="10881794" cy="559769"/>
          </a:xfrm>
          <a:prstGeom prst="rect">
            <a:avLst/>
          </a:prstGeom>
          <a:noFill/>
        </p:spPr>
        <p:txBody>
          <a:bodyPr wrap="square" rtlCol="0">
            <a:spAutoFit/>
          </a:bodyPr>
          <a:lstStyle/>
          <a:p>
            <a:pPr>
              <a:lnSpc>
                <a:spcPct val="150000"/>
              </a:lnSpc>
            </a:pPr>
            <a:r>
              <a:rPr lang="zh-CN" altLang="en-US" sz="2400" dirty="0">
                <a:solidFill>
                  <a:srgbClr val="7030A0"/>
                </a:solidFill>
                <a:latin typeface="宋体" panose="02010600030101010101" pitchFamily="2" charset="-122"/>
                <a:ea typeface="宋体" panose="02010600030101010101" pitchFamily="2" charset="-122"/>
              </a:rPr>
              <a:t>若要找出其和最大的的子矩阵，最直观的解法便是找出所有的子矩阵进行比较</a:t>
            </a:r>
          </a:p>
        </p:txBody>
      </p:sp>
      <p:sp>
        <p:nvSpPr>
          <p:cNvPr id="9" name="箭头: 右 8">
            <a:extLst>
              <a:ext uri="{FF2B5EF4-FFF2-40B4-BE49-F238E27FC236}">
                <a16:creationId xmlns:a16="http://schemas.microsoft.com/office/drawing/2014/main" id="{763EBA77-BAAE-436C-84F2-C73FFA93BB3C}"/>
              </a:ext>
            </a:extLst>
          </p:cNvPr>
          <p:cNvSpPr/>
          <p:nvPr/>
        </p:nvSpPr>
        <p:spPr>
          <a:xfrm>
            <a:off x="1248091" y="5081204"/>
            <a:ext cx="1356432" cy="221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0B90542-C238-406F-823E-18C40F75C8B1}"/>
                  </a:ext>
                </a:extLst>
              </p:cNvPr>
              <p:cNvSpPr txBox="1"/>
              <p:nvPr/>
            </p:nvSpPr>
            <p:spPr>
              <a:xfrm>
                <a:off x="2757283" y="4958426"/>
                <a:ext cx="6034609" cy="461665"/>
              </a:xfrm>
              <a:prstGeom prst="rect">
                <a:avLst/>
              </a:prstGeom>
              <a:noFill/>
            </p:spPr>
            <p:txBody>
              <a:bodyPr wrap="square" rtlCol="0">
                <a:spAutoFit/>
              </a:bodyPr>
              <a:lstStyle/>
              <a:p>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需要四层循环，时间复杂度为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O(</a:t>
                </a:r>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𝑛</m:t>
                        </m:r>
                      </m:e>
                      <m:sup>
                        <m:r>
                          <a:rPr lang="en-US" altLang="zh-CN" sz="2400" b="0" i="1" smtClean="0">
                            <a:latin typeface="Cambria Math" panose="02040503050406030204" pitchFamily="18" charset="0"/>
                          </a:rPr>
                          <m:t>2</m:t>
                        </m:r>
                      </m:sup>
                    </m:sSup>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𝑚</m:t>
                        </m:r>
                      </m:e>
                      <m:sup>
                        <m:r>
                          <a:rPr lang="en-US" altLang="zh-CN" sz="2400" b="0" i="1" smtClean="0">
                            <a:latin typeface="Cambria Math" panose="02040503050406030204" pitchFamily="18" charset="0"/>
                          </a:rPr>
                          <m:t>2</m:t>
                        </m:r>
                      </m:sup>
                    </m:sSup>
                  </m:oMath>
                </a14:m>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40B90542-C238-406F-823E-18C40F75C8B1}"/>
                  </a:ext>
                </a:extLst>
              </p:cNvPr>
              <p:cNvSpPr txBox="1">
                <a:spLocks noRot="1" noChangeAspect="1" noMove="1" noResize="1" noEditPoints="1" noAdjustHandles="1" noChangeArrowheads="1" noChangeShapeType="1" noTextEdit="1"/>
              </p:cNvSpPr>
              <p:nvPr/>
            </p:nvSpPr>
            <p:spPr>
              <a:xfrm>
                <a:off x="2757283" y="4958426"/>
                <a:ext cx="6034609" cy="461665"/>
              </a:xfrm>
              <a:prstGeom prst="rect">
                <a:avLst/>
              </a:prstGeom>
              <a:blipFill>
                <a:blip r:embed="rId4"/>
                <a:stretch>
                  <a:fillRect l="-1515" t="-14474" b="-302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2747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E709380-39AA-4A48-9875-B0B6DB9C31CE}"/>
              </a:ext>
            </a:extLst>
          </p:cNvPr>
          <p:cNvSpPr txBox="1"/>
          <p:nvPr/>
        </p:nvSpPr>
        <p:spPr>
          <a:xfrm>
            <a:off x="371400" y="232565"/>
            <a:ext cx="5560072" cy="461665"/>
          </a:xfrm>
          <a:prstGeom prst="rect">
            <a:avLst/>
          </a:prstGeom>
          <a:noFill/>
        </p:spPr>
        <p:txBody>
          <a:bodyPr wrap="square" rtlCol="0">
            <a:spAutoFit/>
          </a:bodyPr>
          <a:lstStyle/>
          <a:p>
            <a:r>
              <a:rPr lang="zh-CN" altLang="en-US" sz="2400" b="1" dirty="0">
                <a:latin typeface="宋体" panose="02010600030101010101" pitchFamily="2" charset="-122"/>
                <a:ea typeface="宋体" panose="02010600030101010101" pitchFamily="2" charset="-122"/>
              </a:rPr>
              <a:t>可以使用动态规划的思想来解决该问题：</a:t>
            </a:r>
          </a:p>
        </p:txBody>
      </p:sp>
      <p:sp>
        <p:nvSpPr>
          <p:cNvPr id="3" name="文本框 2">
            <a:extLst>
              <a:ext uri="{FF2B5EF4-FFF2-40B4-BE49-F238E27FC236}">
                <a16:creationId xmlns:a16="http://schemas.microsoft.com/office/drawing/2014/main" id="{6CF6ED97-EAB3-4F52-8E60-6BC8C643581D}"/>
              </a:ext>
            </a:extLst>
          </p:cNvPr>
          <p:cNvSpPr txBox="1"/>
          <p:nvPr/>
        </p:nvSpPr>
        <p:spPr>
          <a:xfrm>
            <a:off x="1184140" y="896926"/>
            <a:ext cx="5928432" cy="461665"/>
          </a:xfrm>
          <a:prstGeom prst="rect">
            <a:avLst/>
          </a:prstGeom>
          <a:noFill/>
        </p:spPr>
        <p:txBody>
          <a:bodyPr wrap="square" rtlCol="0">
            <a:spAutoFit/>
          </a:bodyPr>
          <a:lstStyle/>
          <a:p>
            <a:r>
              <a:rPr lang="zh-CN" altLang="en-US" sz="2400" dirty="0">
                <a:latin typeface="仿宋" panose="02010609060101010101" pitchFamily="49" charset="-122"/>
                <a:ea typeface="仿宋" panose="02010609060101010101" pitchFamily="49" charset="-122"/>
              </a:rPr>
              <a:t>假设我们要求如下矩阵的最大子矩阵的和：</a:t>
            </a:r>
          </a:p>
        </p:txBody>
      </p:sp>
      <p:graphicFrame>
        <p:nvGraphicFramePr>
          <p:cNvPr id="7" name="表格 7">
            <a:extLst>
              <a:ext uri="{FF2B5EF4-FFF2-40B4-BE49-F238E27FC236}">
                <a16:creationId xmlns:a16="http://schemas.microsoft.com/office/drawing/2014/main" id="{5D87846F-6659-4536-95A6-90050459C4D5}"/>
              </a:ext>
            </a:extLst>
          </p:cNvPr>
          <p:cNvGraphicFramePr>
            <a:graphicFrameLocks noGrp="1"/>
          </p:cNvGraphicFramePr>
          <p:nvPr>
            <p:extLst>
              <p:ext uri="{D42A27DB-BD31-4B8C-83A1-F6EECF244321}">
                <p14:modId xmlns:p14="http://schemas.microsoft.com/office/powerpoint/2010/main" val="2693293953"/>
              </p:ext>
            </p:extLst>
          </p:nvPr>
        </p:nvGraphicFramePr>
        <p:xfrm>
          <a:off x="3259810" y="2140875"/>
          <a:ext cx="3694451" cy="1578654"/>
        </p:xfrm>
        <a:graphic>
          <a:graphicData uri="http://schemas.openxmlformats.org/drawingml/2006/table">
            <a:tbl>
              <a:tblPr firstRow="1" bandRow="1">
                <a:tableStyleId>{D7AC3CCA-C797-4891-BE02-D94E43425B78}</a:tableStyleId>
              </a:tblPr>
              <a:tblGrid>
                <a:gridCol w="638787">
                  <a:extLst>
                    <a:ext uri="{9D8B030D-6E8A-4147-A177-3AD203B41FA5}">
                      <a16:colId xmlns:a16="http://schemas.microsoft.com/office/drawing/2014/main" val="1048109597"/>
                    </a:ext>
                  </a:extLst>
                </a:gridCol>
                <a:gridCol w="763916">
                  <a:extLst>
                    <a:ext uri="{9D8B030D-6E8A-4147-A177-3AD203B41FA5}">
                      <a16:colId xmlns:a16="http://schemas.microsoft.com/office/drawing/2014/main" val="1316010600"/>
                    </a:ext>
                  </a:extLst>
                </a:gridCol>
                <a:gridCol w="763916">
                  <a:extLst>
                    <a:ext uri="{9D8B030D-6E8A-4147-A177-3AD203B41FA5}">
                      <a16:colId xmlns:a16="http://schemas.microsoft.com/office/drawing/2014/main" val="889619726"/>
                    </a:ext>
                  </a:extLst>
                </a:gridCol>
                <a:gridCol w="763916">
                  <a:extLst>
                    <a:ext uri="{9D8B030D-6E8A-4147-A177-3AD203B41FA5}">
                      <a16:colId xmlns:a16="http://schemas.microsoft.com/office/drawing/2014/main" val="623996424"/>
                    </a:ext>
                  </a:extLst>
                </a:gridCol>
                <a:gridCol w="763916">
                  <a:extLst>
                    <a:ext uri="{9D8B030D-6E8A-4147-A177-3AD203B41FA5}">
                      <a16:colId xmlns:a16="http://schemas.microsoft.com/office/drawing/2014/main" val="2408427364"/>
                    </a:ext>
                  </a:extLst>
                </a:gridCol>
              </a:tblGrid>
              <a:tr h="431830">
                <a:tc>
                  <a:txBody>
                    <a:bodyPr/>
                    <a:lstStyle/>
                    <a:p>
                      <a:r>
                        <a:rPr lang="en-US" altLang="zh-CN" b="1" dirty="0">
                          <a:latin typeface="Times New Roman" panose="02020603050405020304" pitchFamily="18" charset="0"/>
                          <a:cs typeface="Times New Roman" panose="02020603050405020304" pitchFamily="18" charset="0"/>
                        </a:rPr>
                        <a:t>1</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2</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-1</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-4</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-20</a:t>
                      </a:r>
                      <a:endParaRPr lang="zh-CN" alt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41120036"/>
                  </a:ext>
                </a:extLst>
              </a:tr>
              <a:tr h="390532">
                <a:tc>
                  <a:txBody>
                    <a:bodyPr/>
                    <a:lstStyle/>
                    <a:p>
                      <a:r>
                        <a:rPr lang="en-US" altLang="zh-CN" b="1" dirty="0">
                          <a:latin typeface="Times New Roman" panose="02020603050405020304" pitchFamily="18" charset="0"/>
                          <a:cs typeface="Times New Roman" panose="02020603050405020304" pitchFamily="18" charset="0"/>
                        </a:rPr>
                        <a:t>-8</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-3</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4</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2</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1</a:t>
                      </a:r>
                      <a:endParaRPr lang="zh-CN" alt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69930866"/>
                  </a:ext>
                </a:extLst>
              </a:tr>
              <a:tr h="390532">
                <a:tc>
                  <a:txBody>
                    <a:bodyPr/>
                    <a:lstStyle/>
                    <a:p>
                      <a:r>
                        <a:rPr lang="en-US" altLang="zh-CN" b="1" dirty="0">
                          <a:latin typeface="Times New Roman" panose="02020603050405020304" pitchFamily="18" charset="0"/>
                          <a:cs typeface="Times New Roman" panose="02020603050405020304" pitchFamily="18" charset="0"/>
                        </a:rPr>
                        <a:t>3</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8</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10</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1</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3</a:t>
                      </a:r>
                      <a:endParaRPr lang="zh-CN" alt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3837741"/>
                  </a:ext>
                </a:extLst>
              </a:tr>
              <a:tr h="359609">
                <a:tc>
                  <a:txBody>
                    <a:bodyPr/>
                    <a:lstStyle/>
                    <a:p>
                      <a:r>
                        <a:rPr lang="en-US" altLang="zh-CN" b="1" dirty="0">
                          <a:latin typeface="Times New Roman" panose="02020603050405020304" pitchFamily="18" charset="0"/>
                          <a:cs typeface="Times New Roman" panose="02020603050405020304" pitchFamily="18" charset="0"/>
                        </a:rPr>
                        <a:t>-4</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-1</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1</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7</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-6</a:t>
                      </a:r>
                      <a:endParaRPr lang="zh-CN" alt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41474357"/>
                  </a:ext>
                </a:extLst>
              </a:tr>
            </a:tbl>
          </a:graphicData>
        </a:graphic>
      </p:graphicFrame>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B7543D00-BB0E-4189-B7FD-F7D673156090}"/>
                  </a:ext>
                </a:extLst>
              </p:cNvPr>
              <p:cNvSpPr txBox="1"/>
              <p:nvPr/>
            </p:nvSpPr>
            <p:spPr>
              <a:xfrm>
                <a:off x="2675851" y="2560870"/>
                <a:ext cx="4885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9" name="文本框 8">
                <a:extLst>
                  <a:ext uri="{FF2B5EF4-FFF2-40B4-BE49-F238E27FC236}">
                    <a16:creationId xmlns:a16="http://schemas.microsoft.com/office/drawing/2014/main" id="{B7543D00-BB0E-4189-B7FD-F7D673156090}"/>
                  </a:ext>
                </a:extLst>
              </p:cNvPr>
              <p:cNvSpPr txBox="1">
                <a:spLocks noRot="1" noChangeAspect="1" noMove="1" noResize="1" noEditPoints="1" noAdjustHandles="1" noChangeArrowheads="1" noChangeShapeType="1" noTextEdit="1"/>
              </p:cNvSpPr>
              <p:nvPr/>
            </p:nvSpPr>
            <p:spPr>
              <a:xfrm>
                <a:off x="2675851" y="2560870"/>
                <a:ext cx="488576" cy="369332"/>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6455A854-9CF2-4A37-8DDB-D98E16003E76}"/>
                  </a:ext>
                </a:extLst>
              </p:cNvPr>
              <p:cNvSpPr txBox="1"/>
              <p:nvPr/>
            </p:nvSpPr>
            <p:spPr>
              <a:xfrm flipH="1">
                <a:off x="2741581" y="3372203"/>
                <a:ext cx="42284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11" name="文本框 10">
                <a:extLst>
                  <a:ext uri="{FF2B5EF4-FFF2-40B4-BE49-F238E27FC236}">
                    <a16:creationId xmlns:a16="http://schemas.microsoft.com/office/drawing/2014/main" id="{6455A854-9CF2-4A37-8DDB-D98E16003E76}"/>
                  </a:ext>
                </a:extLst>
              </p:cNvPr>
              <p:cNvSpPr txBox="1">
                <a:spLocks noRot="1" noChangeAspect="1" noMove="1" noResize="1" noEditPoints="1" noAdjustHandles="1" noChangeArrowheads="1" noChangeShapeType="1" noTextEdit="1"/>
              </p:cNvSpPr>
              <p:nvPr/>
            </p:nvSpPr>
            <p:spPr>
              <a:xfrm flipH="1">
                <a:off x="2741581" y="3372203"/>
                <a:ext cx="422846"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2788996-0D2E-4C17-AEAA-8CE71051BD05}"/>
                  </a:ext>
                </a:extLst>
              </p:cNvPr>
              <p:cNvSpPr txBox="1"/>
              <p:nvPr/>
            </p:nvSpPr>
            <p:spPr>
              <a:xfrm>
                <a:off x="1466529" y="1549678"/>
                <a:ext cx="4912659" cy="40011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子矩阵由</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𝑖</m:t>
                        </m:r>
                      </m:e>
                      <m:sub>
                        <m:r>
                          <a:rPr lang="en-US" altLang="zh-CN" sz="2000" b="0" i="1" smtClean="0">
                            <a:latin typeface="Cambria Math" panose="02040503050406030204" pitchFamily="18" charset="0"/>
                          </a:rPr>
                          <m:t>1</m:t>
                        </m:r>
                      </m:sub>
                    </m:sSub>
                    <m:r>
                      <a:rPr lang="zh-CN" altLang="en-US"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𝑖</m:t>
                        </m:r>
                      </m:e>
                      <m:sub>
                        <m:r>
                          <a:rPr lang="en-US" altLang="zh-CN" sz="2000" b="0" i="1" smtClean="0">
                            <a:latin typeface="Cambria Math" panose="02040503050406030204" pitchFamily="18" charset="0"/>
                          </a:rPr>
                          <m:t>2</m:t>
                        </m:r>
                      </m:sub>
                    </m:sSub>
                    <m:r>
                      <a:rPr lang="zh-CN" altLang="en-US" sz="2000" i="1" smtClean="0">
                        <a:latin typeface="Cambria Math" panose="02040503050406030204" pitchFamily="18" charset="0"/>
                      </a:rPr>
                      <m:t>，</m:t>
                    </m:r>
                  </m:oMath>
                </a14:m>
                <a:r>
                  <a:rPr lang="en-US" altLang="zh-CN" sz="2000" dirty="0">
                    <a:latin typeface="宋体" panose="02010600030101010101" pitchFamily="2" charset="-122"/>
                    <a:ea typeface="宋体" panose="02010600030101010101" pitchFamily="2" charset="-122"/>
                  </a:rPr>
                  <a:t>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𝑗</m:t>
                        </m:r>
                      </m:e>
                      <m:sub>
                        <m:r>
                          <a:rPr lang="en-US" altLang="zh-CN" sz="2000" i="1">
                            <a:latin typeface="Cambria Math" panose="02040503050406030204" pitchFamily="18" charset="0"/>
                          </a:rPr>
                          <m:t>1</m:t>
                        </m:r>
                      </m:sub>
                    </m:sSub>
                  </m:oMath>
                </a14:m>
                <a:r>
                  <a:rPr lang="en-US" altLang="zh-CN" sz="2000" dirty="0">
                    <a:latin typeface="宋体" panose="02010600030101010101" pitchFamily="2" charset="-122"/>
                    <a:ea typeface="宋体" panose="02010600030101010101" pitchFamily="2" charset="-122"/>
                  </a:rPr>
                  <a:t>,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𝑗</m:t>
                        </m:r>
                      </m:e>
                      <m:sub>
                        <m:r>
                          <a:rPr lang="en-US" altLang="zh-CN" sz="2000" b="0" i="1" smtClean="0">
                            <a:latin typeface="Cambria Math" panose="02040503050406030204" pitchFamily="18" charset="0"/>
                          </a:rPr>
                          <m:t>2</m:t>
                        </m:r>
                      </m:sub>
                    </m:sSub>
                  </m:oMath>
                </a14:m>
                <a:r>
                  <a:rPr lang="zh-CN" altLang="en-US" sz="2000" dirty="0">
                    <a:latin typeface="宋体" panose="02010600030101010101" pitchFamily="2" charset="-122"/>
                    <a:ea typeface="宋体" panose="02010600030101010101" pitchFamily="2" charset="-122"/>
                  </a:rPr>
                  <a:t> 确定</a:t>
                </a:r>
              </a:p>
            </p:txBody>
          </p:sp>
        </mc:Choice>
        <mc:Fallback xmlns="">
          <p:sp>
            <p:nvSpPr>
              <p:cNvPr id="12" name="文本框 11">
                <a:extLst>
                  <a:ext uri="{FF2B5EF4-FFF2-40B4-BE49-F238E27FC236}">
                    <a16:creationId xmlns:a16="http://schemas.microsoft.com/office/drawing/2014/main" id="{B2788996-0D2E-4C17-AEAA-8CE71051BD05}"/>
                  </a:ext>
                </a:extLst>
              </p:cNvPr>
              <p:cNvSpPr txBox="1">
                <a:spLocks noRot="1" noChangeAspect="1" noMove="1" noResize="1" noEditPoints="1" noAdjustHandles="1" noChangeArrowheads="1" noChangeShapeType="1" noTextEdit="1"/>
              </p:cNvSpPr>
              <p:nvPr/>
            </p:nvSpPr>
            <p:spPr>
              <a:xfrm>
                <a:off x="1466529" y="1549678"/>
                <a:ext cx="4912659" cy="400110"/>
              </a:xfrm>
              <a:prstGeom prst="rect">
                <a:avLst/>
              </a:prstGeom>
              <a:blipFill>
                <a:blip r:embed="rId4"/>
                <a:stretch>
                  <a:fillRect l="-1366" t="-10606" b="-2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1CD61ED-9593-41F3-B2C5-C0690532FD07}"/>
                  </a:ext>
                </a:extLst>
              </p:cNvPr>
              <p:cNvSpPr txBox="1"/>
              <p:nvPr/>
            </p:nvSpPr>
            <p:spPr>
              <a:xfrm>
                <a:off x="5161432" y="1522063"/>
                <a:ext cx="4307541" cy="400110"/>
              </a:xfrm>
              <a:prstGeom prst="rect">
                <a:avLst/>
              </a:prstGeom>
              <a:noFill/>
            </p:spPr>
            <p:txBody>
              <a:bodyPr wrap="square" rtlCol="0">
                <a:spAutoFit/>
              </a:bodyPr>
              <a:lstStyle/>
              <a:p>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𝑖</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𝑖</m:t>
                        </m:r>
                      </m:e>
                      <m:sub>
                        <m:r>
                          <a:rPr lang="en-US" altLang="zh-CN" sz="2000" b="0" i="1" smtClean="0">
                            <a:latin typeface="Cambria Math" panose="02040503050406030204" pitchFamily="18" charset="0"/>
                          </a:rPr>
                          <m:t>2</m:t>
                        </m:r>
                      </m:sub>
                    </m:sSub>
                    <m:r>
                      <a:rPr lang="en-US" altLang="zh-CN" sz="2000" i="1">
                        <a:latin typeface="Cambria Math" panose="020405030504060302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且</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𝑗</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𝑗</m:t>
                        </m:r>
                      </m:e>
                      <m:sub>
                        <m:r>
                          <a:rPr lang="en-US" altLang="zh-CN" sz="2000" b="0" i="1" smtClean="0">
                            <a:latin typeface="Cambria Math" panose="02040503050406030204" pitchFamily="18" charset="0"/>
                          </a:rPr>
                          <m:t>2</m:t>
                        </m:r>
                      </m:sub>
                    </m:sSub>
                    <m:r>
                      <a:rPr lang="en-US" altLang="zh-CN" sz="2000" i="1">
                        <a:latin typeface="Cambria Math" panose="02040503050406030204" pitchFamily="18" charset="0"/>
                      </a:rPr>
                      <m:t> </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51CD61ED-9593-41F3-B2C5-C0690532FD07}"/>
                  </a:ext>
                </a:extLst>
              </p:cNvPr>
              <p:cNvSpPr txBox="1">
                <a:spLocks noRot="1" noChangeAspect="1" noMove="1" noResize="1" noEditPoints="1" noAdjustHandles="1" noChangeArrowheads="1" noChangeShapeType="1" noTextEdit="1"/>
              </p:cNvSpPr>
              <p:nvPr/>
            </p:nvSpPr>
            <p:spPr>
              <a:xfrm>
                <a:off x="5161432" y="1522063"/>
                <a:ext cx="4307541" cy="400110"/>
              </a:xfrm>
              <a:prstGeom prst="rect">
                <a:avLst/>
              </a:prstGeom>
              <a:blipFill>
                <a:blip r:embed="rId5"/>
                <a:stretch>
                  <a:fillRect l="-1558" t="-12308" b="-29231"/>
                </a:stretch>
              </a:blipFill>
            </p:spPr>
            <p:txBody>
              <a:bodyPr/>
              <a:lstStyle/>
              <a:p>
                <a:r>
                  <a:rPr lang="zh-CN" altLang="en-US">
                    <a:noFill/>
                  </a:rPr>
                  <a:t> </a:t>
                </a:r>
              </a:p>
            </p:txBody>
          </p:sp>
        </mc:Fallback>
      </mc:AlternateContent>
      <p:sp>
        <p:nvSpPr>
          <p:cNvPr id="17" name="箭头: 右 16">
            <a:extLst>
              <a:ext uri="{FF2B5EF4-FFF2-40B4-BE49-F238E27FC236}">
                <a16:creationId xmlns:a16="http://schemas.microsoft.com/office/drawing/2014/main" id="{DA147EE1-E848-4D16-AD5C-BCCE1C54E08A}"/>
              </a:ext>
            </a:extLst>
          </p:cNvPr>
          <p:cNvSpPr/>
          <p:nvPr/>
        </p:nvSpPr>
        <p:spPr>
          <a:xfrm>
            <a:off x="572534" y="4481207"/>
            <a:ext cx="2380470" cy="570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F0B40092-49C7-4599-A599-84496754B99D}"/>
                  </a:ext>
                </a:extLst>
              </p:cNvPr>
              <p:cNvSpPr txBox="1"/>
              <p:nvPr/>
            </p:nvSpPr>
            <p:spPr>
              <a:xfrm>
                <a:off x="539668" y="4143854"/>
                <a:ext cx="2201913" cy="369332"/>
              </a:xfrm>
              <a:prstGeom prst="rect">
                <a:avLst/>
              </a:prstGeom>
              <a:noFill/>
            </p:spPr>
            <p:txBody>
              <a:bodyPr wrap="square" rtlCol="0">
                <a:spAutoFit/>
              </a:bodyPr>
              <a:lstStyle/>
              <a:p>
                <a:r>
                  <a:rPr lang="zh-CN" altLang="en-US" b="1" dirty="0">
                    <a:latin typeface="宋体" panose="02010600030101010101" pitchFamily="2" charset="-122"/>
                    <a:ea typeface="宋体" panose="02010600030101010101" pitchFamily="2" charset="-122"/>
                  </a:rPr>
                  <a:t>假设</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𝒊</m:t>
                        </m:r>
                      </m:e>
                      <m:sub>
                        <m:r>
                          <a:rPr lang="en-US" altLang="zh-CN" b="1" i="1" smtClean="0">
                            <a:latin typeface="Cambria Math" panose="02040503050406030204" pitchFamily="18" charset="0"/>
                          </a:rPr>
                          <m:t>𝟏</m:t>
                        </m:r>
                      </m:sub>
                    </m:sSub>
                    <m:r>
                      <a:rPr lang="en-US" altLang="zh-CN" b="1" i="1" smtClean="0">
                        <a:latin typeface="Cambria Math" panose="02040503050406030204" pitchFamily="18" charset="0"/>
                      </a:rPr>
                      <m:t>=</m:t>
                    </m:r>
                    <m:r>
                      <a:rPr lang="en-US" altLang="zh-CN" b="1" i="1" smtClean="0">
                        <a:latin typeface="Cambria Math" panose="02040503050406030204" pitchFamily="18" charset="0"/>
                      </a:rPr>
                      <m:t>𝟐</m:t>
                    </m:r>
                  </m:oMath>
                </a14:m>
                <a:r>
                  <a:rPr lang="en-US" altLang="zh-CN" b="1" dirty="0">
                    <a:latin typeface="宋体" panose="02010600030101010101" pitchFamily="2" charset="-122"/>
                    <a:ea typeface="宋体" panose="02010600030101010101" pitchFamily="2" charset="-122"/>
                  </a:rPr>
                  <a:t>,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𝒊</m:t>
                        </m:r>
                      </m:e>
                      <m:sub>
                        <m:r>
                          <a:rPr lang="en-US" altLang="zh-CN" b="1" i="1" smtClean="0">
                            <a:latin typeface="Cambria Math" panose="02040503050406030204" pitchFamily="18" charset="0"/>
                          </a:rPr>
                          <m:t>𝟐</m:t>
                        </m:r>
                      </m:sub>
                    </m:sSub>
                    <m:r>
                      <a:rPr lang="en-US" altLang="zh-CN" b="1" i="1" smtClean="0">
                        <a:latin typeface="Cambria Math" panose="02040503050406030204" pitchFamily="18" charset="0"/>
                      </a:rPr>
                      <m:t>=</m:t>
                    </m:r>
                    <m:r>
                      <a:rPr lang="en-US" altLang="zh-CN" b="1" i="1" smtClean="0">
                        <a:latin typeface="Cambria Math" panose="02040503050406030204" pitchFamily="18" charset="0"/>
                      </a:rPr>
                      <m:t>𝟒</m:t>
                    </m:r>
                  </m:oMath>
                </a14:m>
                <a:endParaRPr lang="zh-CN" altLang="en-US" b="1" dirty="0">
                  <a:latin typeface="宋体" panose="02010600030101010101" pitchFamily="2" charset="-122"/>
                  <a:ea typeface="宋体" panose="02010600030101010101" pitchFamily="2" charset="-122"/>
                </a:endParaRPr>
              </a:p>
            </p:txBody>
          </p:sp>
        </mc:Choice>
        <mc:Fallback xmlns="">
          <p:sp>
            <p:nvSpPr>
              <p:cNvPr id="18" name="文本框 17">
                <a:extLst>
                  <a:ext uri="{FF2B5EF4-FFF2-40B4-BE49-F238E27FC236}">
                    <a16:creationId xmlns:a16="http://schemas.microsoft.com/office/drawing/2014/main" id="{F0B40092-49C7-4599-A599-84496754B99D}"/>
                  </a:ext>
                </a:extLst>
              </p:cNvPr>
              <p:cNvSpPr txBox="1">
                <a:spLocks noRot="1" noChangeAspect="1" noMove="1" noResize="1" noEditPoints="1" noAdjustHandles="1" noChangeArrowheads="1" noChangeShapeType="1" noTextEdit="1"/>
              </p:cNvSpPr>
              <p:nvPr/>
            </p:nvSpPr>
            <p:spPr>
              <a:xfrm>
                <a:off x="539668" y="4143854"/>
                <a:ext cx="2201913" cy="369332"/>
              </a:xfrm>
              <a:prstGeom prst="rect">
                <a:avLst/>
              </a:prstGeom>
              <a:blipFill>
                <a:blip r:embed="rId6"/>
                <a:stretch>
                  <a:fillRect l="-2493" t="-13333" b="-23333"/>
                </a:stretch>
              </a:blipFill>
            </p:spPr>
            <p:txBody>
              <a:bodyPr/>
              <a:lstStyle/>
              <a:p>
                <a:r>
                  <a:rPr lang="zh-CN" altLang="en-US">
                    <a:noFill/>
                  </a:rPr>
                  <a:t> </a:t>
                </a:r>
              </a:p>
            </p:txBody>
          </p:sp>
        </mc:Fallback>
      </mc:AlternateContent>
      <p:graphicFrame>
        <p:nvGraphicFramePr>
          <p:cNvPr id="21" name="表格 7">
            <a:extLst>
              <a:ext uri="{FF2B5EF4-FFF2-40B4-BE49-F238E27FC236}">
                <a16:creationId xmlns:a16="http://schemas.microsoft.com/office/drawing/2014/main" id="{4EF914F1-3E9B-417A-9C97-FF8ADCB2BF31}"/>
              </a:ext>
            </a:extLst>
          </p:cNvPr>
          <p:cNvGraphicFramePr>
            <a:graphicFrameLocks noGrp="1"/>
          </p:cNvGraphicFramePr>
          <p:nvPr>
            <p:extLst>
              <p:ext uri="{D42A27DB-BD31-4B8C-83A1-F6EECF244321}">
                <p14:modId xmlns:p14="http://schemas.microsoft.com/office/powerpoint/2010/main" val="3230148984"/>
              </p:ext>
            </p:extLst>
          </p:nvPr>
        </p:nvGraphicFramePr>
        <p:xfrm>
          <a:off x="3317726" y="4040188"/>
          <a:ext cx="3687411" cy="1546800"/>
        </p:xfrm>
        <a:graphic>
          <a:graphicData uri="http://schemas.openxmlformats.org/drawingml/2006/table">
            <a:tbl>
              <a:tblPr firstRow="1" bandRow="1">
                <a:tableStyleId>{D7AC3CCA-C797-4891-BE02-D94E43425B78}</a:tableStyleId>
              </a:tblPr>
              <a:tblGrid>
                <a:gridCol w="707891">
                  <a:extLst>
                    <a:ext uri="{9D8B030D-6E8A-4147-A177-3AD203B41FA5}">
                      <a16:colId xmlns:a16="http://schemas.microsoft.com/office/drawing/2014/main" val="1048109597"/>
                    </a:ext>
                  </a:extLst>
                </a:gridCol>
                <a:gridCol w="744880">
                  <a:extLst>
                    <a:ext uri="{9D8B030D-6E8A-4147-A177-3AD203B41FA5}">
                      <a16:colId xmlns:a16="http://schemas.microsoft.com/office/drawing/2014/main" val="1316010600"/>
                    </a:ext>
                  </a:extLst>
                </a:gridCol>
                <a:gridCol w="744880">
                  <a:extLst>
                    <a:ext uri="{9D8B030D-6E8A-4147-A177-3AD203B41FA5}">
                      <a16:colId xmlns:a16="http://schemas.microsoft.com/office/drawing/2014/main" val="889619726"/>
                    </a:ext>
                  </a:extLst>
                </a:gridCol>
                <a:gridCol w="744880">
                  <a:extLst>
                    <a:ext uri="{9D8B030D-6E8A-4147-A177-3AD203B41FA5}">
                      <a16:colId xmlns:a16="http://schemas.microsoft.com/office/drawing/2014/main" val="623996424"/>
                    </a:ext>
                  </a:extLst>
                </a:gridCol>
                <a:gridCol w="744880">
                  <a:extLst>
                    <a:ext uri="{9D8B030D-6E8A-4147-A177-3AD203B41FA5}">
                      <a16:colId xmlns:a16="http://schemas.microsoft.com/office/drawing/2014/main" val="2408427364"/>
                    </a:ext>
                  </a:extLst>
                </a:gridCol>
              </a:tblGrid>
              <a:tr h="404334">
                <a:tc>
                  <a:txBody>
                    <a:bodyPr/>
                    <a:lstStyle/>
                    <a:p>
                      <a:r>
                        <a:rPr lang="en-US" altLang="zh-CN" b="1" dirty="0">
                          <a:latin typeface="Times New Roman" panose="02020603050405020304" pitchFamily="18" charset="0"/>
                          <a:cs typeface="Times New Roman" panose="02020603050405020304" pitchFamily="18" charset="0"/>
                        </a:rPr>
                        <a:t>1</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2</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-1</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-4</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-20</a:t>
                      </a:r>
                      <a:endParaRPr lang="zh-CN" alt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41120036"/>
                  </a:ext>
                </a:extLst>
              </a:tr>
              <a:tr h="388353">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-8</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-3</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4</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2</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1</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69930866"/>
                  </a:ext>
                </a:extLst>
              </a:tr>
              <a:tr h="388353">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3</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8</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10</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1</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3</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3837741"/>
                  </a:ext>
                </a:extLst>
              </a:tr>
              <a:tr h="363719">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-4</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-1</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1</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7</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-6</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41474357"/>
                  </a:ext>
                </a:extLst>
              </a:tr>
            </a:tbl>
          </a:graphicData>
        </a:graphic>
      </p:graphicFrame>
      <p:sp>
        <p:nvSpPr>
          <p:cNvPr id="23" name="箭头: 下 22">
            <a:extLst>
              <a:ext uri="{FF2B5EF4-FFF2-40B4-BE49-F238E27FC236}">
                <a16:creationId xmlns:a16="http://schemas.microsoft.com/office/drawing/2014/main" id="{26D93374-A439-4B19-B4AE-7499C28D1B43}"/>
              </a:ext>
            </a:extLst>
          </p:cNvPr>
          <p:cNvSpPr/>
          <p:nvPr/>
        </p:nvSpPr>
        <p:spPr>
          <a:xfrm>
            <a:off x="3484254" y="5672746"/>
            <a:ext cx="221016" cy="28832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4" name="箭头: 下 23">
            <a:extLst>
              <a:ext uri="{FF2B5EF4-FFF2-40B4-BE49-F238E27FC236}">
                <a16:creationId xmlns:a16="http://schemas.microsoft.com/office/drawing/2014/main" id="{7B522324-263B-4A83-B263-3859448179C8}"/>
              </a:ext>
            </a:extLst>
          </p:cNvPr>
          <p:cNvSpPr/>
          <p:nvPr/>
        </p:nvSpPr>
        <p:spPr>
          <a:xfrm>
            <a:off x="4208695" y="5693380"/>
            <a:ext cx="221016" cy="28832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5" name="箭头: 下 24">
            <a:extLst>
              <a:ext uri="{FF2B5EF4-FFF2-40B4-BE49-F238E27FC236}">
                <a16:creationId xmlns:a16="http://schemas.microsoft.com/office/drawing/2014/main" id="{4C6112FF-466F-4A76-8484-F534F703D95C}"/>
              </a:ext>
            </a:extLst>
          </p:cNvPr>
          <p:cNvSpPr/>
          <p:nvPr/>
        </p:nvSpPr>
        <p:spPr>
          <a:xfrm>
            <a:off x="4933136" y="5695686"/>
            <a:ext cx="221016" cy="28832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6" name="箭头: 下 25">
            <a:extLst>
              <a:ext uri="{FF2B5EF4-FFF2-40B4-BE49-F238E27FC236}">
                <a16:creationId xmlns:a16="http://schemas.microsoft.com/office/drawing/2014/main" id="{CFB20FA7-F61A-42ED-85E1-5C21AA77CDE3}"/>
              </a:ext>
            </a:extLst>
          </p:cNvPr>
          <p:cNvSpPr/>
          <p:nvPr/>
        </p:nvSpPr>
        <p:spPr>
          <a:xfrm>
            <a:off x="5657577" y="5693380"/>
            <a:ext cx="221016" cy="28832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27" name="箭头: 下 26">
            <a:extLst>
              <a:ext uri="{FF2B5EF4-FFF2-40B4-BE49-F238E27FC236}">
                <a16:creationId xmlns:a16="http://schemas.microsoft.com/office/drawing/2014/main" id="{33ABCD31-E600-4541-AA68-FA8829DBB574}"/>
              </a:ext>
            </a:extLst>
          </p:cNvPr>
          <p:cNvSpPr/>
          <p:nvPr/>
        </p:nvSpPr>
        <p:spPr>
          <a:xfrm>
            <a:off x="6379188" y="5717354"/>
            <a:ext cx="221016" cy="28832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74375C2D-13C5-44D2-8EA9-0ABB4380A2A8}"/>
              </a:ext>
            </a:extLst>
          </p:cNvPr>
          <p:cNvSpPr txBox="1"/>
          <p:nvPr/>
        </p:nvSpPr>
        <p:spPr>
          <a:xfrm>
            <a:off x="3358578" y="6080110"/>
            <a:ext cx="624045" cy="369332"/>
          </a:xfrm>
          <a:prstGeom prst="rect">
            <a:avLst/>
          </a:prstGeom>
          <a:noFill/>
        </p:spPr>
        <p:txBody>
          <a:bodyPr wrap="square" rtlCol="0">
            <a:spAutoFit/>
          </a:bodyPr>
          <a:lstStyle/>
          <a:p>
            <a:r>
              <a:rPr lang="en-US" altLang="zh-CN" dirty="0"/>
              <a:t>-9</a:t>
            </a:r>
            <a:endParaRPr lang="zh-CN" altLang="en-US" dirty="0"/>
          </a:p>
        </p:txBody>
      </p:sp>
      <p:sp>
        <p:nvSpPr>
          <p:cNvPr id="29" name="文本框 28">
            <a:extLst>
              <a:ext uri="{FF2B5EF4-FFF2-40B4-BE49-F238E27FC236}">
                <a16:creationId xmlns:a16="http://schemas.microsoft.com/office/drawing/2014/main" id="{2B25336E-930F-4A30-B3B4-C70AD6860FD5}"/>
              </a:ext>
            </a:extLst>
          </p:cNvPr>
          <p:cNvSpPr txBox="1"/>
          <p:nvPr/>
        </p:nvSpPr>
        <p:spPr>
          <a:xfrm>
            <a:off x="4117688" y="6038749"/>
            <a:ext cx="624045" cy="369332"/>
          </a:xfrm>
          <a:prstGeom prst="rect">
            <a:avLst/>
          </a:prstGeom>
          <a:noFill/>
        </p:spPr>
        <p:txBody>
          <a:bodyPr wrap="square" rtlCol="0">
            <a:spAutoFit/>
          </a:bodyPr>
          <a:lstStyle/>
          <a:p>
            <a:r>
              <a:rPr lang="en-US" altLang="zh-CN" dirty="0"/>
              <a:t>4</a:t>
            </a:r>
            <a:endParaRPr lang="zh-CN" altLang="en-US" dirty="0"/>
          </a:p>
        </p:txBody>
      </p:sp>
      <p:sp>
        <p:nvSpPr>
          <p:cNvPr id="30" name="文本框 29">
            <a:extLst>
              <a:ext uri="{FF2B5EF4-FFF2-40B4-BE49-F238E27FC236}">
                <a16:creationId xmlns:a16="http://schemas.microsoft.com/office/drawing/2014/main" id="{A13A1CF6-F10C-4E85-83A8-EE4516625BC0}"/>
              </a:ext>
            </a:extLst>
          </p:cNvPr>
          <p:cNvSpPr txBox="1"/>
          <p:nvPr/>
        </p:nvSpPr>
        <p:spPr>
          <a:xfrm>
            <a:off x="4842129" y="6080110"/>
            <a:ext cx="624045" cy="369332"/>
          </a:xfrm>
          <a:prstGeom prst="rect">
            <a:avLst/>
          </a:prstGeom>
          <a:noFill/>
        </p:spPr>
        <p:txBody>
          <a:bodyPr wrap="square" rtlCol="0">
            <a:spAutoFit/>
          </a:bodyPr>
          <a:lstStyle/>
          <a:p>
            <a:r>
              <a:rPr lang="en-US" altLang="zh-CN" dirty="0"/>
              <a:t>15</a:t>
            </a:r>
            <a:endParaRPr lang="zh-CN" altLang="en-US" dirty="0"/>
          </a:p>
        </p:txBody>
      </p:sp>
      <p:sp>
        <p:nvSpPr>
          <p:cNvPr id="31" name="文本框 30">
            <a:extLst>
              <a:ext uri="{FF2B5EF4-FFF2-40B4-BE49-F238E27FC236}">
                <a16:creationId xmlns:a16="http://schemas.microsoft.com/office/drawing/2014/main" id="{D3C1102B-B384-484C-A750-BCD70D8487C4}"/>
              </a:ext>
            </a:extLst>
          </p:cNvPr>
          <p:cNvSpPr txBox="1"/>
          <p:nvPr/>
        </p:nvSpPr>
        <p:spPr>
          <a:xfrm>
            <a:off x="5557900" y="6088100"/>
            <a:ext cx="624045" cy="369332"/>
          </a:xfrm>
          <a:prstGeom prst="rect">
            <a:avLst/>
          </a:prstGeom>
          <a:noFill/>
        </p:spPr>
        <p:txBody>
          <a:bodyPr wrap="square" rtlCol="0">
            <a:spAutoFit/>
          </a:bodyPr>
          <a:lstStyle/>
          <a:p>
            <a:r>
              <a:rPr lang="en-US" altLang="zh-CN" dirty="0"/>
              <a:t>10</a:t>
            </a:r>
            <a:endParaRPr lang="zh-CN" altLang="en-US" dirty="0"/>
          </a:p>
        </p:txBody>
      </p:sp>
      <p:sp>
        <p:nvSpPr>
          <p:cNvPr id="32" name="文本框 31">
            <a:extLst>
              <a:ext uri="{FF2B5EF4-FFF2-40B4-BE49-F238E27FC236}">
                <a16:creationId xmlns:a16="http://schemas.microsoft.com/office/drawing/2014/main" id="{70732CB4-9906-4DB5-80D2-3742C39A7D3C}"/>
              </a:ext>
            </a:extLst>
          </p:cNvPr>
          <p:cNvSpPr txBox="1"/>
          <p:nvPr/>
        </p:nvSpPr>
        <p:spPr>
          <a:xfrm>
            <a:off x="6317010" y="6070088"/>
            <a:ext cx="624045" cy="369332"/>
          </a:xfrm>
          <a:prstGeom prst="rect">
            <a:avLst/>
          </a:prstGeom>
          <a:noFill/>
        </p:spPr>
        <p:txBody>
          <a:bodyPr wrap="square" rtlCol="0">
            <a:spAutoFit/>
          </a:bodyPr>
          <a:lstStyle/>
          <a:p>
            <a:r>
              <a:rPr lang="en-US" altLang="zh-CN" dirty="0"/>
              <a:t>-2</a:t>
            </a:r>
            <a:endParaRPr lang="zh-CN" altLang="en-US" dirty="0"/>
          </a:p>
        </p:txBody>
      </p:sp>
      <p:graphicFrame>
        <p:nvGraphicFramePr>
          <p:cNvPr id="33" name="表格 7">
            <a:extLst>
              <a:ext uri="{FF2B5EF4-FFF2-40B4-BE49-F238E27FC236}">
                <a16:creationId xmlns:a16="http://schemas.microsoft.com/office/drawing/2014/main" id="{7C9EE2C4-B738-4B2A-A29D-E3F833B4E4B6}"/>
              </a:ext>
            </a:extLst>
          </p:cNvPr>
          <p:cNvGraphicFramePr>
            <a:graphicFrameLocks noGrp="1"/>
          </p:cNvGraphicFramePr>
          <p:nvPr>
            <p:extLst>
              <p:ext uri="{D42A27DB-BD31-4B8C-83A1-F6EECF244321}">
                <p14:modId xmlns:p14="http://schemas.microsoft.com/office/powerpoint/2010/main" val="1871328070"/>
              </p:ext>
            </p:extLst>
          </p:nvPr>
        </p:nvGraphicFramePr>
        <p:xfrm>
          <a:off x="7315202" y="4248014"/>
          <a:ext cx="3687411" cy="1546800"/>
        </p:xfrm>
        <a:graphic>
          <a:graphicData uri="http://schemas.openxmlformats.org/drawingml/2006/table">
            <a:tbl>
              <a:tblPr firstRow="1" bandRow="1">
                <a:tableStyleId>{D7AC3CCA-C797-4891-BE02-D94E43425B78}</a:tableStyleId>
              </a:tblPr>
              <a:tblGrid>
                <a:gridCol w="707891">
                  <a:extLst>
                    <a:ext uri="{9D8B030D-6E8A-4147-A177-3AD203B41FA5}">
                      <a16:colId xmlns:a16="http://schemas.microsoft.com/office/drawing/2014/main" val="1048109597"/>
                    </a:ext>
                  </a:extLst>
                </a:gridCol>
                <a:gridCol w="744880">
                  <a:extLst>
                    <a:ext uri="{9D8B030D-6E8A-4147-A177-3AD203B41FA5}">
                      <a16:colId xmlns:a16="http://schemas.microsoft.com/office/drawing/2014/main" val="1316010600"/>
                    </a:ext>
                  </a:extLst>
                </a:gridCol>
                <a:gridCol w="744880">
                  <a:extLst>
                    <a:ext uri="{9D8B030D-6E8A-4147-A177-3AD203B41FA5}">
                      <a16:colId xmlns:a16="http://schemas.microsoft.com/office/drawing/2014/main" val="889619726"/>
                    </a:ext>
                  </a:extLst>
                </a:gridCol>
                <a:gridCol w="744880">
                  <a:extLst>
                    <a:ext uri="{9D8B030D-6E8A-4147-A177-3AD203B41FA5}">
                      <a16:colId xmlns:a16="http://schemas.microsoft.com/office/drawing/2014/main" val="623996424"/>
                    </a:ext>
                  </a:extLst>
                </a:gridCol>
                <a:gridCol w="744880">
                  <a:extLst>
                    <a:ext uri="{9D8B030D-6E8A-4147-A177-3AD203B41FA5}">
                      <a16:colId xmlns:a16="http://schemas.microsoft.com/office/drawing/2014/main" val="2408427364"/>
                    </a:ext>
                  </a:extLst>
                </a:gridCol>
              </a:tblGrid>
              <a:tr h="404334">
                <a:tc>
                  <a:txBody>
                    <a:bodyPr/>
                    <a:lstStyle/>
                    <a:p>
                      <a:r>
                        <a:rPr lang="en-US" altLang="zh-CN" b="1" dirty="0">
                          <a:latin typeface="Times New Roman" panose="02020603050405020304" pitchFamily="18" charset="0"/>
                          <a:cs typeface="Times New Roman" panose="02020603050405020304" pitchFamily="18" charset="0"/>
                        </a:rPr>
                        <a:t>1</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2</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-1</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-4</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-20</a:t>
                      </a:r>
                      <a:endParaRPr lang="zh-CN" alt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41120036"/>
                  </a:ext>
                </a:extLst>
              </a:tr>
              <a:tr h="388353">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-8</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7030A0"/>
                          </a:solidFill>
                          <a:latin typeface="Times New Roman" panose="02020603050405020304" pitchFamily="18" charset="0"/>
                          <a:cs typeface="Times New Roman" panose="02020603050405020304" pitchFamily="18" charset="0"/>
                        </a:rPr>
                        <a:t>-3</a:t>
                      </a:r>
                      <a:endParaRPr lang="zh-CN" altLang="en-US"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7030A0"/>
                          </a:solidFill>
                          <a:latin typeface="Times New Roman" panose="02020603050405020304" pitchFamily="18" charset="0"/>
                          <a:cs typeface="Times New Roman" panose="02020603050405020304" pitchFamily="18" charset="0"/>
                        </a:rPr>
                        <a:t>4</a:t>
                      </a:r>
                      <a:endParaRPr lang="zh-CN" altLang="en-US"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7030A0"/>
                          </a:solidFill>
                          <a:latin typeface="Times New Roman" panose="02020603050405020304" pitchFamily="18" charset="0"/>
                          <a:cs typeface="Times New Roman" panose="02020603050405020304" pitchFamily="18" charset="0"/>
                        </a:rPr>
                        <a:t>2</a:t>
                      </a:r>
                      <a:endParaRPr lang="zh-CN" altLang="en-US"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1</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69930866"/>
                  </a:ext>
                </a:extLst>
              </a:tr>
              <a:tr h="388353">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3</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7030A0"/>
                          </a:solidFill>
                          <a:latin typeface="Times New Roman" panose="02020603050405020304" pitchFamily="18" charset="0"/>
                          <a:cs typeface="Times New Roman" panose="02020603050405020304" pitchFamily="18" charset="0"/>
                        </a:rPr>
                        <a:t>8</a:t>
                      </a:r>
                      <a:endParaRPr lang="zh-CN" altLang="en-US"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7030A0"/>
                          </a:solidFill>
                          <a:latin typeface="Times New Roman" panose="02020603050405020304" pitchFamily="18" charset="0"/>
                          <a:cs typeface="Times New Roman" panose="02020603050405020304" pitchFamily="18" charset="0"/>
                        </a:rPr>
                        <a:t>10</a:t>
                      </a:r>
                      <a:endParaRPr lang="zh-CN" altLang="en-US"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7030A0"/>
                          </a:solidFill>
                          <a:latin typeface="Times New Roman" panose="02020603050405020304" pitchFamily="18" charset="0"/>
                          <a:cs typeface="Times New Roman" panose="02020603050405020304" pitchFamily="18" charset="0"/>
                        </a:rPr>
                        <a:t>1</a:t>
                      </a:r>
                      <a:endParaRPr lang="zh-CN" altLang="en-US"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3</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3837741"/>
                  </a:ext>
                </a:extLst>
              </a:tr>
              <a:tr h="363719">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-4</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7030A0"/>
                          </a:solidFill>
                          <a:latin typeface="Times New Roman" panose="02020603050405020304" pitchFamily="18" charset="0"/>
                          <a:cs typeface="Times New Roman" panose="02020603050405020304" pitchFamily="18" charset="0"/>
                        </a:rPr>
                        <a:t>-1</a:t>
                      </a:r>
                      <a:endParaRPr lang="zh-CN" altLang="en-US"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7030A0"/>
                          </a:solidFill>
                          <a:latin typeface="Times New Roman" panose="02020603050405020304" pitchFamily="18" charset="0"/>
                          <a:cs typeface="Times New Roman" panose="02020603050405020304" pitchFamily="18" charset="0"/>
                        </a:rPr>
                        <a:t>1</a:t>
                      </a:r>
                      <a:endParaRPr lang="zh-CN" altLang="en-US"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7030A0"/>
                          </a:solidFill>
                          <a:latin typeface="Times New Roman" panose="02020603050405020304" pitchFamily="18" charset="0"/>
                          <a:cs typeface="Times New Roman" panose="02020603050405020304" pitchFamily="18" charset="0"/>
                        </a:rPr>
                        <a:t>7</a:t>
                      </a:r>
                      <a:endParaRPr lang="zh-CN" altLang="en-US" b="1" dirty="0">
                        <a:solidFill>
                          <a:srgbClr val="7030A0"/>
                        </a:solidFill>
                        <a:latin typeface="Times New Roman" panose="02020603050405020304" pitchFamily="18" charset="0"/>
                        <a:cs typeface="Times New Roman" panose="02020603050405020304" pitchFamily="18" charset="0"/>
                      </a:endParaRPr>
                    </a:p>
                  </a:txBody>
                  <a:tcPr/>
                </a:tc>
                <a:tc>
                  <a:txBody>
                    <a:bodyPr/>
                    <a:lstStyle/>
                    <a:p>
                      <a:r>
                        <a:rPr lang="en-US" altLang="zh-CN" b="1" dirty="0">
                          <a:solidFill>
                            <a:srgbClr val="FF0000"/>
                          </a:solidFill>
                          <a:latin typeface="Times New Roman" panose="02020603050405020304" pitchFamily="18" charset="0"/>
                          <a:cs typeface="Times New Roman" panose="02020603050405020304" pitchFamily="18" charset="0"/>
                        </a:rPr>
                        <a:t>-6</a:t>
                      </a:r>
                      <a:endParaRPr lang="zh-CN" altLang="en-US"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41474357"/>
                  </a:ext>
                </a:extLst>
              </a:tr>
            </a:tbl>
          </a:graphicData>
        </a:graphic>
      </p:graphicFrame>
      <p:sp>
        <p:nvSpPr>
          <p:cNvPr id="34" name="文本框 33">
            <a:extLst>
              <a:ext uri="{FF2B5EF4-FFF2-40B4-BE49-F238E27FC236}">
                <a16:creationId xmlns:a16="http://schemas.microsoft.com/office/drawing/2014/main" id="{FAC8AA40-D3DC-4487-9370-004E3C2CB585}"/>
              </a:ext>
            </a:extLst>
          </p:cNvPr>
          <p:cNvSpPr txBox="1"/>
          <p:nvPr/>
        </p:nvSpPr>
        <p:spPr>
          <a:xfrm>
            <a:off x="8406671" y="6258773"/>
            <a:ext cx="2201493" cy="369332"/>
          </a:xfrm>
          <a:prstGeom prst="rect">
            <a:avLst/>
          </a:prstGeom>
          <a:noFill/>
        </p:spPr>
        <p:txBody>
          <a:bodyPr wrap="square" rtlCol="0">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具有最大的和</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29</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箭头: 下 34">
            <a:extLst>
              <a:ext uri="{FF2B5EF4-FFF2-40B4-BE49-F238E27FC236}">
                <a16:creationId xmlns:a16="http://schemas.microsoft.com/office/drawing/2014/main" id="{88382333-A925-414D-9FD3-4156B7CCDAC5}"/>
              </a:ext>
            </a:extLst>
          </p:cNvPr>
          <p:cNvSpPr/>
          <p:nvPr/>
        </p:nvSpPr>
        <p:spPr>
          <a:xfrm>
            <a:off x="8935116" y="5901438"/>
            <a:ext cx="221016" cy="28832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b="1" dirty="0"/>
          </a:p>
        </p:txBody>
      </p: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72F23DFB-909C-4F8A-84DC-6C1DFC801B93}"/>
                  </a:ext>
                </a:extLst>
              </p:cNvPr>
              <p:cNvSpPr txBox="1"/>
              <p:nvPr/>
            </p:nvSpPr>
            <p:spPr>
              <a:xfrm>
                <a:off x="7315202" y="2103976"/>
                <a:ext cx="3770008" cy="1949060"/>
              </a:xfrm>
              <a:prstGeom prst="rect">
                <a:avLst/>
              </a:prstGeom>
              <a:noFill/>
            </p:spPr>
            <p:txBody>
              <a:bodyPr wrap="square" rtlCol="0">
                <a:spAutoFit/>
              </a:bodyPr>
              <a:lstStyle/>
              <a:p>
                <a:pPr>
                  <a:lnSpc>
                    <a:spcPct val="150000"/>
                  </a:lnSpc>
                </a:pPr>
                <a:r>
                  <a:rPr lang="zh-CN" altLang="en-US" sz="2000" b="1" dirty="0">
                    <a:latin typeface="宋体" panose="02010600030101010101" pitchFamily="2" charset="-122"/>
                    <a:ea typeface="宋体" panose="02010600030101010101" pitchFamily="2" charset="-122"/>
                  </a:rPr>
                  <a:t>用此方法可以将二维矩阵的最大和的子矩阵转换为一维数组求最大子段和的问题，时间复杂度为</a:t>
                </a:r>
                <a:r>
                  <a:rPr lang="en-US" altLang="zh-CN" sz="2400" b="1" i="1" dirty="0">
                    <a:latin typeface="宋体" panose="02010600030101010101" pitchFamily="2" charset="-122"/>
                    <a:ea typeface="宋体" panose="02010600030101010101" pitchFamily="2" charset="-122"/>
                    <a:cs typeface="Times New Roman" panose="02020603050405020304" pitchFamily="18" charset="0"/>
                  </a:rPr>
                  <a:t>O</a:t>
                </a:r>
                <a:r>
                  <a:rPr lang="zh-CN" altLang="en-US" sz="2000" b="1" dirty="0">
                    <a:latin typeface="宋体" panose="02010600030101010101" pitchFamily="2" charset="-122"/>
                    <a:ea typeface="宋体" panose="02010600030101010101" pitchFamily="2" charset="-122"/>
                  </a:rPr>
                  <a:t>（</a:t>
                </a:r>
                <a14:m>
                  <m:oMath xmlns:m="http://schemas.openxmlformats.org/officeDocument/2006/math">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𝒎</m:t>
                        </m:r>
                      </m:e>
                      <m:sup>
                        <m:r>
                          <a:rPr lang="en-US" altLang="zh-CN" sz="2000" b="1" i="1" smtClean="0">
                            <a:latin typeface="Cambria Math" panose="02040503050406030204" pitchFamily="18" charset="0"/>
                          </a:rPr>
                          <m:t>𝟐</m:t>
                        </m:r>
                      </m:sup>
                    </m:sSup>
                    <m:r>
                      <a:rPr lang="en-US" altLang="zh-CN" sz="2000" b="1" i="1" smtClean="0">
                        <a:latin typeface="Cambria Math" panose="02040503050406030204" pitchFamily="18" charset="0"/>
                      </a:rPr>
                      <m:t>𝒏</m:t>
                    </m:r>
                  </m:oMath>
                </a14:m>
                <a:r>
                  <a:rPr lang="zh-CN" altLang="en-US" sz="2000" b="1" dirty="0">
                    <a:latin typeface="宋体" panose="02010600030101010101" pitchFamily="2" charset="-122"/>
                    <a:ea typeface="宋体" panose="02010600030101010101" pitchFamily="2" charset="-122"/>
                  </a:rPr>
                  <a:t>）</a:t>
                </a:r>
              </a:p>
            </p:txBody>
          </p:sp>
        </mc:Choice>
        <mc:Fallback xmlns="">
          <p:sp>
            <p:nvSpPr>
              <p:cNvPr id="36" name="文本框 35">
                <a:extLst>
                  <a:ext uri="{FF2B5EF4-FFF2-40B4-BE49-F238E27FC236}">
                    <a16:creationId xmlns:a16="http://schemas.microsoft.com/office/drawing/2014/main" id="{72F23DFB-909C-4F8A-84DC-6C1DFC801B93}"/>
                  </a:ext>
                </a:extLst>
              </p:cNvPr>
              <p:cNvSpPr txBox="1">
                <a:spLocks noRot="1" noChangeAspect="1" noMove="1" noResize="1" noEditPoints="1" noAdjustHandles="1" noChangeArrowheads="1" noChangeShapeType="1" noTextEdit="1"/>
              </p:cNvSpPr>
              <p:nvPr/>
            </p:nvSpPr>
            <p:spPr>
              <a:xfrm>
                <a:off x="7315202" y="2103976"/>
                <a:ext cx="3770008" cy="1949060"/>
              </a:xfrm>
              <a:prstGeom prst="rect">
                <a:avLst/>
              </a:prstGeom>
              <a:blipFill>
                <a:blip r:embed="rId7"/>
                <a:stretch>
                  <a:fillRect l="-2427" r="-1618" b="-5938"/>
                </a:stretch>
              </a:blipFill>
            </p:spPr>
            <p:txBody>
              <a:bodyPr/>
              <a:lstStyle/>
              <a:p>
                <a:r>
                  <a:rPr lang="zh-Hans-HK" altLang="en-US">
                    <a:noFill/>
                  </a:rPr>
                  <a:t> </a:t>
                </a:r>
              </a:p>
            </p:txBody>
          </p:sp>
        </mc:Fallback>
      </mc:AlternateContent>
    </p:spTree>
    <p:extLst>
      <p:ext uri="{BB962C8B-B14F-4D97-AF65-F5344CB8AC3E}">
        <p14:creationId xmlns:p14="http://schemas.microsoft.com/office/powerpoint/2010/main" val="374939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randombar(horizontal)">
                                      <p:cBhvr>
                                        <p:cTn id="65" dur="500"/>
                                        <p:tgtEl>
                                          <p:spTgt spid="3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randombar(horizontal)">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fade">
                                      <p:cBhvr>
                                        <p:cTn id="73" dur="1000"/>
                                        <p:tgtEl>
                                          <p:spTgt spid="36">
                                            <p:txEl>
                                              <p:pRg st="0" end="0"/>
                                            </p:txEl>
                                          </p:spTgt>
                                        </p:tgtEl>
                                      </p:cBhvr>
                                    </p:animEffect>
                                    <p:anim calcmode="lin" valueType="num">
                                      <p:cBhvr>
                                        <p:cTn id="74"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3" grpId="0" animBg="1"/>
      <p:bldP spid="24" grpId="0" animBg="1"/>
      <p:bldP spid="25" grpId="0" animBg="1"/>
      <p:bldP spid="26" grpId="0" animBg="1"/>
      <p:bldP spid="27" grpId="0" animBg="1"/>
      <p:bldP spid="28" grpId="0"/>
      <p:bldP spid="29" grpId="0"/>
      <p:bldP spid="30" grpId="0"/>
      <p:bldP spid="31" grpId="0"/>
      <p:bldP spid="32" grpId="0"/>
      <p:bldP spid="34" grpId="0"/>
      <p:bldP spid="3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D05A9EA-B0CF-4678-A9C4-804BFC519E2A}"/>
              </a:ext>
            </a:extLst>
          </p:cNvPr>
          <p:cNvSpPr txBox="1"/>
          <p:nvPr/>
        </p:nvSpPr>
        <p:spPr>
          <a:xfrm>
            <a:off x="140443" y="620626"/>
            <a:ext cx="6786855" cy="3186000"/>
          </a:xfrm>
          <a:prstGeom prst="rect">
            <a:avLst/>
          </a:prstGeom>
          <a:noFill/>
        </p:spPr>
        <p:txBody>
          <a:bodyPr wrap="square">
            <a:spAutoFit/>
          </a:bodyPr>
          <a:lstStyle/>
          <a:p>
            <a:pPr marL="226695" indent="355600" algn="l">
              <a:lnSpc>
                <a:spcPts val="2000"/>
              </a:lnSpc>
            </a:pPr>
            <a:r>
              <a:rPr lang="en-US" altLang="zh-CN" sz="2000" kern="100" dirty="0">
                <a:solidFill>
                  <a:srgbClr val="00B0F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en-US" sz="2000" kern="100" dirty="0">
                <a:solidFill>
                  <a:srgbClr val="00B0F0"/>
                </a:solidFill>
                <a:effectLst/>
                <a:latin typeface="Times New Roman" panose="02020603050405020304" pitchFamily="18" charset="0"/>
                <a:ea typeface="等线" panose="02010600030101010101" pitchFamily="2" charset="-122"/>
                <a:cs typeface="Times New Roman" panose="02020603050405020304" pitchFamily="18" charset="0"/>
              </a:rPr>
              <a:t> 求最大和的子矩阵</a:t>
            </a:r>
            <a:endParaRPr lang="en-US" altLang="zh-CN" sz="2000" kern="100" dirty="0">
              <a:solidFill>
                <a:srgbClr val="00B0F0"/>
              </a:solidFill>
              <a:effectLst/>
              <a:latin typeface="Times New Roman" panose="02020603050405020304" pitchFamily="18" charset="0"/>
              <a:ea typeface="等线" panose="02010600030101010101" pitchFamily="2" charset="-122"/>
              <a:cs typeface="Times New Roman" panose="02020603050405020304" pitchFamily="18" charset="0"/>
            </a:endParaRPr>
          </a:p>
          <a:p>
            <a:pPr marL="226695" indent="355600" algn="l">
              <a:lnSpc>
                <a:spcPts val="2000"/>
              </a:lnSpc>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long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long</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maxSumSubarray</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(long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long</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 int n) </a:t>
            </a:r>
          </a:p>
          <a:p>
            <a:pPr marL="226695" indent="355600" algn="l">
              <a:lnSpc>
                <a:spcPts val="2000"/>
              </a:lnSpc>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long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long</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ans</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 a[1], sum = 0;</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for(int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 1;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&lt;= n;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sum += a[</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ans</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 max(</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ans</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sum);</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if(sum &lt; 0)</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sum = 0;</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    return </a:t>
            </a:r>
            <a:r>
              <a:rPr lang="en-US" altLang="zh-CN" sz="2400" kern="100" dirty="0" err="1">
                <a:effectLst/>
                <a:latin typeface="Times New Roman" panose="02020603050405020304" pitchFamily="18" charset="0"/>
                <a:ea typeface="等线" panose="02010600030101010101" pitchFamily="2" charset="-122"/>
                <a:cs typeface="Times New Roman" panose="02020603050405020304" pitchFamily="18" charset="0"/>
              </a:rPr>
              <a:t>ans</a:t>
            </a: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266700" algn="l">
              <a:lnSpc>
                <a:spcPts val="2000"/>
              </a:lnSpc>
            </a:pPr>
            <a:r>
              <a:rPr lang="en-US" altLang="zh-CN" sz="24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28F455EF-26A0-49C4-AAF9-E179ACB1E504}"/>
              </a:ext>
            </a:extLst>
          </p:cNvPr>
          <p:cNvSpPr txBox="1"/>
          <p:nvPr/>
        </p:nvSpPr>
        <p:spPr>
          <a:xfrm>
            <a:off x="4823461" y="2172037"/>
            <a:ext cx="8756940" cy="4685963"/>
          </a:xfrm>
          <a:prstGeom prst="rect">
            <a:avLst/>
          </a:prstGeom>
          <a:noFill/>
        </p:spPr>
        <p:txBody>
          <a:bodyPr wrap="square">
            <a:spAutoFit/>
          </a:bodyPr>
          <a:lstStyle/>
          <a:p>
            <a:pPr marL="226695" indent="355600" algn="l">
              <a:lnSpc>
                <a:spcPts val="2000"/>
              </a:lnSpc>
            </a:pPr>
            <a:r>
              <a:rPr lang="en-US" altLang="zh-CN" sz="2000" kern="100"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zh-CN" altLang="en-US" sz="2000" kern="100"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转化为一维数组求最大子段的和</a:t>
            </a:r>
            <a:endParaRPr lang="en-US" altLang="zh-CN" sz="2000" kern="100" dirty="0">
              <a:solidFill>
                <a:srgbClr val="00B0F0"/>
              </a:solidFill>
              <a:effectLst/>
              <a:latin typeface="Times New Roman" panose="02020603050405020304" pitchFamily="18" charset="0"/>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long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long</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maxSumSubmatrix</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for(int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 1;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&lt;= n;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for(int j = 1; j &lt;= m;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j++</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UpSum</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][j] =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UpSum</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- 1][j] + a[</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][j];</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long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long</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v[</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Mmax</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t>
            </a:r>
            <a:b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b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kern="100" dirty="0">
                <a:solidFill>
                  <a:srgbClr val="00B0F0"/>
                </a:solidFill>
                <a:effectLst/>
                <a:latin typeface="Times New Roman" panose="02020603050405020304" pitchFamily="18" charset="0"/>
                <a:ea typeface="等线" panose="02010600030101010101" pitchFamily="2" charset="-122"/>
                <a:cs typeface="Times New Roman" panose="02020603050405020304" pitchFamily="18" charset="0"/>
              </a:rPr>
              <a:t>// v[</a:t>
            </a:r>
            <a:r>
              <a:rPr lang="en-US" altLang="zh-CN" sz="2000" kern="100" dirty="0" err="1">
                <a:solidFill>
                  <a:srgbClr val="00B0F0"/>
                </a:solidFill>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solidFill>
                  <a:srgbClr val="00B0F0"/>
                </a:solidFill>
                <a:effectLst/>
                <a:latin typeface="Times New Roman" panose="02020603050405020304" pitchFamily="18" charset="0"/>
                <a:ea typeface="等线" panose="02010600030101010101" pitchFamily="2" charset="-122"/>
                <a:cs typeface="Times New Roman" panose="02020603050405020304" pitchFamily="18" charset="0"/>
              </a:rPr>
              <a:t>] = a[r1][</a:t>
            </a:r>
            <a:r>
              <a:rPr lang="en-US" altLang="zh-CN" sz="2000" kern="100" dirty="0" err="1">
                <a:solidFill>
                  <a:srgbClr val="00B0F0"/>
                </a:solidFill>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solidFill>
                  <a:srgbClr val="00B0F0"/>
                </a:solidFill>
                <a:effectLst/>
                <a:latin typeface="Times New Roman" panose="02020603050405020304" pitchFamily="18" charset="0"/>
                <a:ea typeface="等线" panose="02010600030101010101" pitchFamily="2" charset="-122"/>
                <a:cs typeface="Times New Roman" panose="02020603050405020304" pitchFamily="18" charset="0"/>
              </a:rPr>
              <a:t>] + a[r1+1][</a:t>
            </a:r>
            <a:r>
              <a:rPr lang="en-US" altLang="zh-CN" sz="2000" kern="100" dirty="0" err="1">
                <a:solidFill>
                  <a:srgbClr val="00B0F0"/>
                </a:solidFill>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solidFill>
                  <a:srgbClr val="00B0F0"/>
                </a:solidFill>
                <a:effectLst/>
                <a:latin typeface="Times New Roman" panose="02020603050405020304" pitchFamily="18" charset="0"/>
                <a:ea typeface="等线" panose="02010600030101010101" pitchFamily="2" charset="-122"/>
                <a:cs typeface="Times New Roman" panose="02020603050405020304" pitchFamily="18" charset="0"/>
              </a:rPr>
              <a:t>] + ... + a[r2][</a:t>
            </a:r>
            <a:r>
              <a:rPr lang="en-US" altLang="zh-CN" sz="2000" kern="100" dirty="0" err="1">
                <a:solidFill>
                  <a:srgbClr val="00B0F0"/>
                </a:solidFill>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solidFill>
                  <a:srgbClr val="00B0F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1400" kern="100" dirty="0">
              <a:solidFill>
                <a:srgbClr val="00B0F0"/>
              </a:solidFill>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long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long</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ans</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 a[1][1];</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for(int r1 = 1; r1 &lt;= m; r1++)</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for(int r2 = r1; r2 &lt;= m; r2++) {</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for(int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 1;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&lt;= n;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v[</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UpSum</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[r2][</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UpSum</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[r1 - 1][</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ans</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 max(</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ans</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maxSumSubarray</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(v, n));</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return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ans</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L="226695" indent="355600" algn="l">
              <a:lnSpc>
                <a:spcPts val="2000"/>
              </a:lnSpc>
            </a:pPr>
            <a:endParaRPr lang="zh-CN" altLang="zh-CN" sz="1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565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7974E30-A64A-4529-9F9F-37BC8D085614}"/>
              </a:ext>
            </a:extLst>
          </p:cNvPr>
          <p:cNvSpPr txBox="1"/>
          <p:nvPr/>
        </p:nvSpPr>
        <p:spPr>
          <a:xfrm>
            <a:off x="762702" y="450637"/>
            <a:ext cx="10451168" cy="2238241"/>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理解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slide 13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上所描述的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Offline NCA query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算法并实现它。</a:t>
            </a:r>
            <a:br>
              <a:rPr lang="en-US" altLang="zh-CN" sz="2400" dirty="0">
                <a:latin typeface="Times New Roman" panose="02020603050405020304" pitchFamily="18" charset="0"/>
                <a:ea typeface="宋体" panose="02010600030101010101" pitchFamily="2" charset="-122"/>
                <a:cs typeface="Times New Roman" panose="02020603050405020304" pitchFamily="18" charset="0"/>
              </a:rPr>
            </a:b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我们 将给你一棵树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以及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个查 询，其中第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个查询的形式为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xi,yi</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a:t>
            </a:r>
            <a:br>
              <a:rPr lang="en-US" altLang="zh-CN" sz="2400" dirty="0">
                <a:latin typeface="Times New Roman" panose="02020603050405020304" pitchFamily="18" charset="0"/>
                <a:ea typeface="宋体" panose="02010600030101010101" pitchFamily="2" charset="-122"/>
                <a:cs typeface="Times New Roman" panose="02020603050405020304" pitchFamily="18" charset="0"/>
              </a:rPr>
            </a:b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输出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z1,…</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zm</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，其中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zi</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表示编号为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xi</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和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yi</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的节点的最近公共祖先的编号。   </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要求使用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link-by-rank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和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path-compression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技术。</a:t>
            </a:r>
          </a:p>
        </p:txBody>
      </p:sp>
      <p:sp>
        <p:nvSpPr>
          <p:cNvPr id="5" name="文本框 4">
            <a:extLst>
              <a:ext uri="{FF2B5EF4-FFF2-40B4-BE49-F238E27FC236}">
                <a16:creationId xmlns:a16="http://schemas.microsoft.com/office/drawing/2014/main" id="{6C6B3EC1-8A13-4DCA-A575-DAE802FEE664}"/>
              </a:ext>
            </a:extLst>
          </p:cNvPr>
          <p:cNvSpPr txBox="1"/>
          <p:nvPr/>
        </p:nvSpPr>
        <p:spPr>
          <a:xfrm>
            <a:off x="541344" y="113260"/>
            <a:ext cx="2647860"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编程题</a:t>
            </a:r>
            <a:r>
              <a:rPr lang="en-US" altLang="zh-CN"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6</a:t>
            </a:r>
            <a:endPar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2" name="文本框 1">
            <a:extLst>
              <a:ext uri="{FF2B5EF4-FFF2-40B4-BE49-F238E27FC236}">
                <a16:creationId xmlns:a16="http://schemas.microsoft.com/office/drawing/2014/main" id="{2FC0542A-A70E-47BF-99C1-1B9170AB9C9B}"/>
              </a:ext>
            </a:extLst>
          </p:cNvPr>
          <p:cNvSpPr txBox="1"/>
          <p:nvPr/>
        </p:nvSpPr>
        <p:spPr>
          <a:xfrm>
            <a:off x="611747" y="3198167"/>
            <a:ext cx="3275391" cy="461665"/>
          </a:xfrm>
          <a:prstGeom prst="rect">
            <a:avLst/>
          </a:prstGeom>
          <a:noFill/>
        </p:spPr>
        <p:txBody>
          <a:bodyPr wrap="square" rtlCol="0">
            <a:spAutoFit/>
          </a:bodyPr>
          <a:lstStyle/>
          <a:p>
            <a:r>
              <a:rPr lang="en-US" altLang="zh-CN" sz="2400" dirty="0">
                <a:solidFill>
                  <a:srgbClr val="002060"/>
                </a:solidFill>
                <a:latin typeface="宋体" panose="02010600030101010101" pitchFamily="2" charset="-122"/>
                <a:ea typeface="宋体" panose="02010600030101010101" pitchFamily="2" charset="-122"/>
              </a:rPr>
              <a:t>NCA</a:t>
            </a:r>
            <a:r>
              <a:rPr lang="zh-CN" altLang="en-US" sz="2400" dirty="0">
                <a:solidFill>
                  <a:srgbClr val="002060"/>
                </a:solidFill>
                <a:latin typeface="宋体" panose="02010600030101010101" pitchFamily="2" charset="-122"/>
                <a:ea typeface="宋体" panose="02010600030101010101" pitchFamily="2" charset="-122"/>
              </a:rPr>
              <a:t>是什么？</a:t>
            </a:r>
          </a:p>
        </p:txBody>
      </p:sp>
      <p:pic>
        <p:nvPicPr>
          <p:cNvPr id="3" name="图片 2">
            <a:extLst>
              <a:ext uri="{FF2B5EF4-FFF2-40B4-BE49-F238E27FC236}">
                <a16:creationId xmlns:a16="http://schemas.microsoft.com/office/drawing/2014/main" id="{226913B2-6024-4D79-872C-6EFD58C4C62B}"/>
              </a:ext>
            </a:extLst>
          </p:cNvPr>
          <p:cNvPicPr>
            <a:picLocks noChangeAspect="1"/>
          </p:cNvPicPr>
          <p:nvPr/>
        </p:nvPicPr>
        <p:blipFill>
          <a:blip r:embed="rId3"/>
          <a:stretch>
            <a:fillRect/>
          </a:stretch>
        </p:blipFill>
        <p:spPr>
          <a:xfrm>
            <a:off x="2513299" y="2800683"/>
            <a:ext cx="3788379" cy="3203651"/>
          </a:xfrm>
          <a:prstGeom prst="rect">
            <a:avLst/>
          </a:prstGeom>
        </p:spPr>
      </p:pic>
      <p:sp>
        <p:nvSpPr>
          <p:cNvPr id="7" name="文本框 6">
            <a:extLst>
              <a:ext uri="{FF2B5EF4-FFF2-40B4-BE49-F238E27FC236}">
                <a16:creationId xmlns:a16="http://schemas.microsoft.com/office/drawing/2014/main" id="{8F174FEB-7F7E-42D8-A56E-1CD6F70DE863}"/>
              </a:ext>
            </a:extLst>
          </p:cNvPr>
          <p:cNvSpPr txBox="1"/>
          <p:nvPr/>
        </p:nvSpPr>
        <p:spPr>
          <a:xfrm>
            <a:off x="6778647" y="4048648"/>
            <a:ext cx="3275391" cy="461665"/>
          </a:xfrm>
          <a:prstGeom prst="rect">
            <a:avLst/>
          </a:prstGeom>
          <a:noFill/>
        </p:spPr>
        <p:txBody>
          <a:bodyPr wrap="square" rtlCol="0">
            <a:spAutoFit/>
          </a:bodyPr>
          <a:lstStyle/>
          <a:p>
            <a:r>
              <a:rPr lang="en-US" altLang="zh-CN" sz="24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NCA(4,7)=2</a:t>
            </a:r>
            <a:endParaRPr lang="zh-CN" altLang="en-US" sz="24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a:extLst>
              <a:ext uri="{FF2B5EF4-FFF2-40B4-BE49-F238E27FC236}">
                <a16:creationId xmlns:a16="http://schemas.microsoft.com/office/drawing/2014/main" id="{1CF6FEAE-641E-466C-B5E0-A7615D034163}"/>
              </a:ext>
            </a:extLst>
          </p:cNvPr>
          <p:cNvSpPr txBox="1"/>
          <p:nvPr/>
        </p:nvSpPr>
        <p:spPr>
          <a:xfrm>
            <a:off x="6690227" y="4714820"/>
            <a:ext cx="4694270" cy="1130246"/>
          </a:xfrm>
          <a:prstGeom prst="rect">
            <a:avLst/>
          </a:prstGeom>
          <a:noFill/>
        </p:spPr>
        <p:txBody>
          <a:bodyPr wrap="square">
            <a:spAutoFit/>
          </a:bodyPr>
          <a:lstStyle/>
          <a:p>
            <a:pPr>
              <a:lnSpc>
                <a:spcPct val="150000"/>
              </a:lnSpc>
            </a:pPr>
            <a:r>
              <a:rPr lang="en-US" altLang="zh-CN" sz="2400" b="1" i="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sz="2400" b="0" i="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0" i="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虽然也是他们的公共祖先，但并不是最近的</a:t>
            </a:r>
            <a:r>
              <a:rPr lang="en-US" altLang="zh-CN" sz="2400" b="0" i="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5644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E924B557-3E04-412A-A15D-40C8075E496E}"/>
                  </a:ext>
                </a:extLst>
              </p:cNvPr>
              <p:cNvSpPr/>
              <p:nvPr/>
            </p:nvSpPr>
            <p:spPr>
              <a:xfrm>
                <a:off x="539619" y="1097746"/>
                <a:ext cx="5216795" cy="51559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altLang="zh-CN" sz="1800" dirty="0">
                    <a:solidFill>
                      <a:srgbClr val="002060"/>
                    </a:solidFill>
                    <a:latin typeface="Times New Roman" panose="02020603050405020304" pitchFamily="18" charset="0"/>
                    <a:cs typeface="Times New Roman" panose="02020603050405020304" pitchFamily="18" charset="0"/>
                  </a:rPr>
                  <a:t>NCA(u)</a:t>
                </a:r>
              </a:p>
              <a:p>
                <a:pPr>
                  <a:lnSpc>
                    <a:spcPct val="150000"/>
                  </a:lnSpc>
                </a:pPr>
                <a:r>
                  <a:rPr lang="en-US" altLang="zh-CN" sz="1800" dirty="0">
                    <a:solidFill>
                      <a:srgbClr val="002060"/>
                    </a:solidFill>
                    <a:latin typeface="Times New Roman" panose="02020603050405020304" pitchFamily="18" charset="0"/>
                    <a:cs typeface="Times New Roman" panose="02020603050405020304" pitchFamily="18" charset="0"/>
                  </a:rPr>
                  <a:t> 1 </a:t>
                </a:r>
                <a:r>
                  <a:rPr lang="en-US" altLang="zh-CN" sz="1800" dirty="0" err="1">
                    <a:solidFill>
                      <a:srgbClr val="002060"/>
                    </a:solidFill>
                    <a:latin typeface="Times New Roman" panose="02020603050405020304" pitchFamily="18" charset="0"/>
                    <a:cs typeface="Times New Roman" panose="02020603050405020304" pitchFamily="18" charset="0"/>
                  </a:rPr>
                  <a:t>makeSet</a:t>
                </a:r>
                <a:r>
                  <a:rPr lang="en-US" altLang="zh-CN" sz="1800" dirty="0">
                    <a:solidFill>
                      <a:srgbClr val="002060"/>
                    </a:solidFill>
                    <a:latin typeface="Times New Roman" panose="02020603050405020304" pitchFamily="18" charset="0"/>
                    <a:cs typeface="Times New Roman" panose="02020603050405020304" pitchFamily="18" charset="0"/>
                  </a:rPr>
                  <a:t>(u)</a:t>
                </a:r>
              </a:p>
              <a:p>
                <a:pPr>
                  <a:lnSpc>
                    <a:spcPct val="150000"/>
                  </a:lnSpc>
                </a:pPr>
                <a:r>
                  <a:rPr lang="en-US" altLang="zh-CN" sz="1800" dirty="0">
                    <a:solidFill>
                      <a:srgbClr val="002060"/>
                    </a:solidFill>
                    <a:latin typeface="Times New Roman" panose="02020603050405020304" pitchFamily="18" charset="0"/>
                    <a:cs typeface="Times New Roman" panose="02020603050405020304" pitchFamily="18" charset="0"/>
                  </a:rPr>
                  <a:t> 2 find(u).ancestor=u</a:t>
                </a:r>
              </a:p>
              <a:p>
                <a:pPr>
                  <a:lnSpc>
                    <a:spcPct val="150000"/>
                  </a:lnSpc>
                </a:pPr>
                <a:r>
                  <a:rPr lang="en-US" altLang="zh-CN" sz="1800" dirty="0">
                    <a:solidFill>
                      <a:srgbClr val="002060"/>
                    </a:solidFill>
                    <a:latin typeface="Times New Roman" panose="02020603050405020304" pitchFamily="18" charset="0"/>
                    <a:cs typeface="Times New Roman" panose="02020603050405020304" pitchFamily="18" charset="0"/>
                  </a:rPr>
                  <a:t> 3 for each child v of u in T</a:t>
                </a:r>
              </a:p>
              <a:p>
                <a:pPr>
                  <a:lnSpc>
                    <a:spcPct val="150000"/>
                  </a:lnSpc>
                </a:pPr>
                <a:r>
                  <a:rPr lang="en-US" altLang="zh-CN" sz="1800" dirty="0">
                    <a:solidFill>
                      <a:srgbClr val="002060"/>
                    </a:solidFill>
                    <a:latin typeface="Times New Roman" panose="02020603050405020304" pitchFamily="18" charset="0"/>
                    <a:cs typeface="Times New Roman" panose="02020603050405020304" pitchFamily="18" charset="0"/>
                  </a:rPr>
                  <a:t> 4        NCA(v)</a:t>
                </a:r>
              </a:p>
              <a:p>
                <a:pPr>
                  <a:lnSpc>
                    <a:spcPct val="150000"/>
                  </a:lnSpc>
                </a:pPr>
                <a:r>
                  <a:rPr lang="en-US" altLang="zh-CN" sz="1800" dirty="0">
                    <a:solidFill>
                      <a:srgbClr val="002060"/>
                    </a:solidFill>
                    <a:latin typeface="Times New Roman" panose="02020603050405020304" pitchFamily="18" charset="0"/>
                    <a:cs typeface="Times New Roman" panose="02020603050405020304" pitchFamily="18" charset="0"/>
                  </a:rPr>
                  <a:t> 5       UNION(</a:t>
                </a:r>
                <a:r>
                  <a:rPr lang="en-US" altLang="zh-CN" sz="1800" dirty="0" err="1">
                    <a:solidFill>
                      <a:srgbClr val="002060"/>
                    </a:solidFill>
                    <a:latin typeface="Times New Roman" panose="02020603050405020304" pitchFamily="18" charset="0"/>
                    <a:cs typeface="Times New Roman" panose="02020603050405020304" pitchFamily="18" charset="0"/>
                  </a:rPr>
                  <a:t>u,v</a:t>
                </a:r>
                <a:r>
                  <a:rPr lang="en-US" altLang="zh-CN" sz="1800"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altLang="zh-CN" sz="1800" dirty="0">
                    <a:solidFill>
                      <a:srgbClr val="002060"/>
                    </a:solidFill>
                    <a:latin typeface="Times New Roman" panose="02020603050405020304" pitchFamily="18" charset="0"/>
                    <a:cs typeface="Times New Roman" panose="02020603050405020304" pitchFamily="18" charset="0"/>
                  </a:rPr>
                  <a:t> 6        find(u).ancestor=u</a:t>
                </a:r>
              </a:p>
              <a:p>
                <a:pPr>
                  <a:lnSpc>
                    <a:spcPct val="150000"/>
                  </a:lnSpc>
                </a:pPr>
                <a:r>
                  <a:rPr lang="en-US" altLang="zh-CN" sz="1800" dirty="0">
                    <a:solidFill>
                      <a:srgbClr val="002060"/>
                    </a:solidFill>
                    <a:latin typeface="Times New Roman" panose="02020603050405020304" pitchFamily="18" charset="0"/>
                    <a:cs typeface="Times New Roman" panose="02020603050405020304" pitchFamily="18" charset="0"/>
                  </a:rPr>
                  <a:t> 7 </a:t>
                </a:r>
                <a:r>
                  <a:rPr lang="en-US" altLang="zh-CN" sz="1800" dirty="0" err="1">
                    <a:solidFill>
                      <a:srgbClr val="002060"/>
                    </a:solidFill>
                    <a:latin typeface="Times New Roman" panose="02020603050405020304" pitchFamily="18" charset="0"/>
                    <a:cs typeface="Times New Roman" panose="02020603050405020304" pitchFamily="18" charset="0"/>
                  </a:rPr>
                  <a:t>u.color</a:t>
                </a:r>
                <a:r>
                  <a:rPr lang="en-US" altLang="zh-CN" sz="1800" dirty="0">
                    <a:solidFill>
                      <a:srgbClr val="002060"/>
                    </a:solidFill>
                    <a:latin typeface="Times New Roman" panose="02020603050405020304" pitchFamily="18" charset="0"/>
                    <a:cs typeface="Times New Roman" panose="02020603050405020304" pitchFamily="18" charset="0"/>
                  </a:rPr>
                  <a:t>=BLACK</a:t>
                </a:r>
              </a:p>
              <a:p>
                <a:pPr>
                  <a:lnSpc>
                    <a:spcPct val="150000"/>
                  </a:lnSpc>
                </a:pPr>
                <a:r>
                  <a:rPr lang="en-US" altLang="zh-CN" sz="1800" dirty="0">
                    <a:solidFill>
                      <a:srgbClr val="002060"/>
                    </a:solidFill>
                    <a:latin typeface="Times New Roman" panose="02020603050405020304" pitchFamily="18" charset="0"/>
                    <a:cs typeface="Times New Roman" panose="02020603050405020304" pitchFamily="18" charset="0"/>
                  </a:rPr>
                  <a:t> 8 for each node v such that {</a:t>
                </a:r>
                <a:r>
                  <a:rPr lang="en-US" altLang="zh-CN" sz="1800" dirty="0" err="1">
                    <a:solidFill>
                      <a:srgbClr val="002060"/>
                    </a:solidFill>
                    <a:latin typeface="Times New Roman" panose="02020603050405020304" pitchFamily="18" charset="0"/>
                    <a:cs typeface="Times New Roman" panose="02020603050405020304" pitchFamily="18" charset="0"/>
                  </a:rPr>
                  <a:t>u,v</a:t>
                </a:r>
                <a:r>
                  <a:rPr lang="en-US" altLang="zh-CN" sz="1800" dirty="0">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a:rPr lang="en-US" altLang="zh-CN" sz="1800" i="1" smtClean="0">
                        <a:solidFill>
                          <a:srgbClr val="002060"/>
                        </a:solidFill>
                        <a:latin typeface="Cambria Math" panose="02040503050406030204" pitchFamily="18" charset="0"/>
                        <a:ea typeface="Cambria Math" panose="02040503050406030204" pitchFamily="18" charset="0"/>
                      </a:rPr>
                      <m:t>∈</m:t>
                    </m:r>
                  </m:oMath>
                </a14:m>
                <a:r>
                  <a:rPr lang="en-US" altLang="zh-CN" sz="1800" dirty="0">
                    <a:solidFill>
                      <a:srgbClr val="002060"/>
                    </a:solidFill>
                    <a:latin typeface="Times New Roman" panose="02020603050405020304" pitchFamily="18" charset="0"/>
                    <a:cs typeface="Times New Roman" panose="02020603050405020304" pitchFamily="18" charset="0"/>
                  </a:rPr>
                  <a:t>P</a:t>
                </a:r>
              </a:p>
              <a:p>
                <a:pPr>
                  <a:lnSpc>
                    <a:spcPct val="150000"/>
                  </a:lnSpc>
                </a:pPr>
                <a:r>
                  <a:rPr lang="en-US" altLang="zh-CN" sz="1800" dirty="0">
                    <a:solidFill>
                      <a:srgbClr val="002060"/>
                    </a:solidFill>
                    <a:latin typeface="Times New Roman" panose="02020603050405020304" pitchFamily="18" charset="0"/>
                    <a:cs typeface="Times New Roman" panose="02020603050405020304" pitchFamily="18" charset="0"/>
                  </a:rPr>
                  <a:t> 9     if </a:t>
                </a:r>
                <a:r>
                  <a:rPr lang="en-US" altLang="zh-CN" sz="1800" dirty="0" err="1">
                    <a:solidFill>
                      <a:srgbClr val="002060"/>
                    </a:solidFill>
                    <a:latin typeface="Times New Roman" panose="02020603050405020304" pitchFamily="18" charset="0"/>
                    <a:cs typeface="Times New Roman" panose="02020603050405020304" pitchFamily="18" charset="0"/>
                  </a:rPr>
                  <a:t>v.color</a:t>
                </a:r>
                <a:r>
                  <a:rPr lang="en-US" altLang="zh-CN" sz="1800" dirty="0">
                    <a:solidFill>
                      <a:srgbClr val="002060"/>
                    </a:solidFill>
                    <a:latin typeface="Times New Roman" panose="02020603050405020304" pitchFamily="18" charset="0"/>
                    <a:cs typeface="Times New Roman" panose="02020603050405020304" pitchFamily="18" charset="0"/>
                  </a:rPr>
                  <a:t>==BLACK</a:t>
                </a:r>
              </a:p>
              <a:p>
                <a:pPr>
                  <a:lnSpc>
                    <a:spcPct val="150000"/>
                  </a:lnSpc>
                </a:pPr>
                <a:r>
                  <a:rPr lang="en-US" altLang="zh-CN" sz="1800" dirty="0">
                    <a:solidFill>
                      <a:srgbClr val="002060"/>
                    </a:solidFill>
                    <a:latin typeface="Times New Roman" panose="02020603050405020304" pitchFamily="18" charset="0"/>
                    <a:cs typeface="Times New Roman" panose="02020603050405020304" pitchFamily="18" charset="0"/>
                  </a:rPr>
                  <a:t>10        </a:t>
                </a:r>
                <a:r>
                  <a:rPr lang="en-US" altLang="zh-Hans-HK" sz="1800" dirty="0">
                    <a:solidFill>
                      <a:srgbClr val="002060"/>
                    </a:solidFill>
                    <a:latin typeface="Times New Roman" panose="02020603050405020304" pitchFamily="18" charset="0"/>
                    <a:cs typeface="Times New Roman" panose="02020603050405020304" pitchFamily="18" charset="0"/>
                  </a:rPr>
                  <a:t> </a:t>
                </a:r>
                <a:r>
                  <a:rPr lang="en-US" altLang="zh-Hans-HK" sz="1800" dirty="0" err="1">
                    <a:solidFill>
                      <a:srgbClr val="002060"/>
                    </a:solidFill>
                    <a:latin typeface="Times New Roman" panose="02020603050405020304" pitchFamily="18" charset="0"/>
                    <a:cs typeface="Times New Roman" panose="02020603050405020304" pitchFamily="18" charset="0"/>
                  </a:rPr>
                  <a:t>printf</a:t>
                </a:r>
                <a:r>
                  <a:rPr lang="en-US" altLang="zh-Hans-HK" sz="1800" dirty="0">
                    <a:solidFill>
                      <a:srgbClr val="002060"/>
                    </a:solidFill>
                    <a:latin typeface="Times New Roman" panose="02020603050405020304" pitchFamily="18" charset="0"/>
                    <a:cs typeface="Times New Roman" panose="02020603050405020304" pitchFamily="18" charset="0"/>
                  </a:rPr>
                  <a:t>( “</a:t>
                </a:r>
                <a:r>
                  <a:rPr lang="en-US" altLang="zh-CN" sz="1800" dirty="0">
                    <a:solidFill>
                      <a:srgbClr val="002060"/>
                    </a:solidFill>
                    <a:latin typeface="Times New Roman" panose="02020603050405020304" pitchFamily="18" charset="0"/>
                    <a:cs typeface="Times New Roman" panose="02020603050405020304" pitchFamily="18" charset="0"/>
                  </a:rPr>
                  <a:t>LCA %d %d = %d\n</a:t>
                </a:r>
                <a:r>
                  <a:rPr lang="en-US" altLang="zh-Hans-HK" sz="1800" dirty="0">
                    <a:solidFill>
                      <a:srgbClr val="002060"/>
                    </a:solidFill>
                    <a:latin typeface="Times New Roman" panose="02020603050405020304" pitchFamily="18" charset="0"/>
                    <a:cs typeface="Times New Roman" panose="02020603050405020304" pitchFamily="18" charset="0"/>
                  </a:rPr>
                  <a:t>“, </a:t>
                </a:r>
                <a:r>
                  <a:rPr lang="en-US" altLang="zh-Hans-HK" sz="1800" dirty="0" err="1">
                    <a:solidFill>
                      <a:srgbClr val="002060"/>
                    </a:solidFill>
                    <a:latin typeface="Times New Roman" panose="02020603050405020304" pitchFamily="18" charset="0"/>
                    <a:cs typeface="Times New Roman" panose="02020603050405020304" pitchFamily="18" charset="0"/>
                  </a:rPr>
                  <a:t>u,v</a:t>
                </a:r>
                <a:r>
                  <a:rPr lang="en-US" altLang="zh-Hans-HK" sz="1800" dirty="0">
                    <a:solidFill>
                      <a:srgbClr val="002060"/>
                    </a:solidFill>
                    <a:latin typeface="Times New Roman" panose="02020603050405020304" pitchFamily="18" charset="0"/>
                    <a:cs typeface="Times New Roman" panose="02020603050405020304" pitchFamily="18" charset="0"/>
                  </a:rPr>
                  <a:t>, find(v).ancestor)</a:t>
                </a:r>
                <a:endParaRPr lang="zh-CN" altLang="en-US" sz="1800" dirty="0">
                  <a:solidFill>
                    <a:srgbClr val="002060"/>
                  </a:solidFill>
                  <a:latin typeface="Times New Roman" panose="02020603050405020304" pitchFamily="18" charset="0"/>
                  <a:cs typeface="Times New Roman" panose="02020603050405020304" pitchFamily="18" charset="0"/>
                </a:endParaRPr>
              </a:p>
              <a:p>
                <a:pPr algn="ctr"/>
                <a:endParaRPr lang="zh-CN" altLang="en-US" dirty="0"/>
              </a:p>
            </p:txBody>
          </p:sp>
        </mc:Choice>
        <mc:Fallback xmlns="">
          <p:sp>
            <p:nvSpPr>
              <p:cNvPr id="3" name="矩形 2">
                <a:extLst>
                  <a:ext uri="{FF2B5EF4-FFF2-40B4-BE49-F238E27FC236}">
                    <a16:creationId xmlns:a16="http://schemas.microsoft.com/office/drawing/2014/main" id="{E924B557-3E04-412A-A15D-40C8075E496E}"/>
                  </a:ext>
                </a:extLst>
              </p:cNvPr>
              <p:cNvSpPr>
                <a:spLocks noRot="1" noChangeAspect="1" noMove="1" noResize="1" noEditPoints="1" noAdjustHandles="1" noChangeArrowheads="1" noChangeShapeType="1" noTextEdit="1"/>
              </p:cNvSpPr>
              <p:nvPr/>
            </p:nvSpPr>
            <p:spPr>
              <a:xfrm>
                <a:off x="539619" y="1097746"/>
                <a:ext cx="5216795" cy="5155986"/>
              </a:xfrm>
              <a:prstGeom prst="rect">
                <a:avLst/>
              </a:prstGeom>
              <a:blipFill>
                <a:blip r:embed="rId2"/>
                <a:stretch>
                  <a:fillRect l="-1051" t="-354"/>
                </a:stretch>
              </a:blipFill>
            </p:spPr>
            <p:txBody>
              <a:bodyPr/>
              <a:lstStyle/>
              <a:p>
                <a:r>
                  <a:rPr lang="zh-Hans-HK" altLang="en-US">
                    <a:noFill/>
                  </a:rPr>
                  <a:t> </a:t>
                </a:r>
              </a:p>
            </p:txBody>
          </p:sp>
        </mc:Fallback>
      </mc:AlternateContent>
      <p:sp>
        <p:nvSpPr>
          <p:cNvPr id="6" name="文本框 5">
            <a:extLst>
              <a:ext uri="{FF2B5EF4-FFF2-40B4-BE49-F238E27FC236}">
                <a16:creationId xmlns:a16="http://schemas.microsoft.com/office/drawing/2014/main" id="{E53A404C-A024-4EAD-895F-2707AAACF189}"/>
              </a:ext>
            </a:extLst>
          </p:cNvPr>
          <p:cNvSpPr txBox="1"/>
          <p:nvPr/>
        </p:nvSpPr>
        <p:spPr>
          <a:xfrm>
            <a:off x="6374607" y="1726587"/>
            <a:ext cx="5402261"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递归遍历所有它的子节点(称之为 </a:t>
            </a:r>
            <a:r>
              <a:rPr lang="en-US" altLang="zh-CN" sz="2400" b="1" i="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v</a:t>
            </a: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)，并在递归执行完后合并 </a:t>
            </a:r>
            <a:r>
              <a:rPr lang="en-US" altLang="zh-CN" sz="2400" b="1" i="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u</a:t>
            </a: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 </a:t>
            </a:r>
            <a:r>
              <a:rPr lang="zh-CN" altLang="en-US"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400" b="1" i="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v</a:t>
            </a: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a:t>
            </a:r>
          </a:p>
        </p:txBody>
      </p:sp>
      <p:sp>
        <p:nvSpPr>
          <p:cNvPr id="7" name="文本框 6">
            <a:extLst>
              <a:ext uri="{FF2B5EF4-FFF2-40B4-BE49-F238E27FC236}">
                <a16:creationId xmlns:a16="http://schemas.microsoft.com/office/drawing/2014/main" id="{998A5F47-2CE4-448A-A49F-EC5BB9B73F6D}"/>
              </a:ext>
            </a:extLst>
          </p:cNvPr>
          <p:cNvSpPr txBox="1"/>
          <p:nvPr/>
        </p:nvSpPr>
        <p:spPr>
          <a:xfrm>
            <a:off x="6374607" y="2829439"/>
            <a:ext cx="6096000"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1" i="0" u="none" strike="noStrike" cap="none" normalizeH="0" baseline="0" dirty="0">
                <a:ln>
                  <a:noFill/>
                </a:ln>
                <a:solidFill>
                  <a:srgbClr val="0070C0"/>
                </a:solidFill>
                <a:effectLst/>
                <a:latin typeface="仿宋" panose="02010609060101010101" pitchFamily="49" charset="-122"/>
                <a:ea typeface="仿宋" panose="02010609060101010101" pitchFamily="49" charset="-122"/>
              </a:rPr>
              <a:t>将当前结点标记为已经访问。</a:t>
            </a:r>
            <a:endParaRPr kumimoji="0" lang="zh-CN" altLang="zh-CN" sz="900" b="1" i="0" u="none" strike="noStrike" cap="none" normalizeH="0" baseline="0" dirty="0">
              <a:ln>
                <a:noFill/>
              </a:ln>
              <a:solidFill>
                <a:srgbClr val="0070C0"/>
              </a:solidFill>
              <a:effectLst/>
              <a:latin typeface="仿宋" panose="02010609060101010101" pitchFamily="49" charset="-122"/>
              <a:ea typeface="仿宋" panose="02010609060101010101" pitchFamily="49" charset="-122"/>
            </a:endParaRPr>
          </a:p>
        </p:txBody>
      </p:sp>
      <p:sp>
        <p:nvSpPr>
          <p:cNvPr id="8" name="文本框 7">
            <a:extLst>
              <a:ext uri="{FF2B5EF4-FFF2-40B4-BE49-F238E27FC236}">
                <a16:creationId xmlns:a16="http://schemas.microsoft.com/office/drawing/2014/main" id="{140C0140-75CE-4D34-AEEF-C3AC2AA295F5}"/>
              </a:ext>
            </a:extLst>
          </p:cNvPr>
          <p:cNvSpPr txBox="1"/>
          <p:nvPr/>
        </p:nvSpPr>
        <p:spPr>
          <a:xfrm>
            <a:off x="6310536" y="3562959"/>
            <a:ext cx="4732757" cy="2792239"/>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1800" b="0" i="0" u="none" strike="noStrike" cap="none" normalizeH="0" baseline="0" dirty="0">
                <a:ln>
                  <a:noFill/>
                </a:ln>
                <a:solidFill>
                  <a:srgbClr val="FFFFFF"/>
                </a:solidFill>
                <a:effectLst/>
                <a:latin typeface="Arial" panose="020B0604020202020204" pitchFamily="34" charset="0"/>
                <a:ea typeface="PingFang SC"/>
              </a:rPr>
              <a:t>2</a:t>
            </a: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遍历与当前节点有查询关系的结点(称之为</a:t>
            </a:r>
            <a:r>
              <a:rPr lang="en-US"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v</a:t>
            </a: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)(即是需要查询 </a:t>
            </a:r>
            <a:r>
              <a:rPr lang="en-US"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N</a:t>
            </a: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CA 的另一些结点)，如果 </a:t>
            </a:r>
            <a:r>
              <a:rPr lang="en-US" altLang="zh-CN" sz="2400" b="1" i="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v</a:t>
            </a: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 已经访问，那么 </a:t>
            </a:r>
            <a:r>
              <a:rPr lang="en-US" altLang="zh-CN" sz="2400" b="1" i="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u</a:t>
            </a:r>
            <a:r>
              <a:rPr lang="zh-CN" altLang="zh-CN" sz="2400" b="1" i="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 </a:t>
            </a: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与 </a:t>
            </a:r>
            <a:r>
              <a:rPr lang="en-US" altLang="zh-CN" sz="2400" b="1" i="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v</a:t>
            </a: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 的 </a:t>
            </a:r>
            <a:r>
              <a:rPr lang="en-US"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N</a:t>
            </a: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CA 就是 </a:t>
            </a:r>
            <a:r>
              <a:rPr lang="en-US"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find</a:t>
            </a: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400" b="1" i="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v</a:t>
            </a: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.ancestor</a:t>
            </a:r>
            <a:r>
              <a:rPr lang="zh-CN" altLang="zh-CN" sz="2400" b="1" dirty="0">
                <a:solidFill>
                  <a:srgbClr val="0070C0"/>
                </a:solidFill>
                <a:latin typeface="Times New Roman" panose="02020603050405020304" pitchFamily="18" charset="0"/>
                <a:ea typeface="仿宋" panose="02010609060101010101" pitchFamily="49" charset="-122"/>
                <a:cs typeface="Times New Roman" panose="02020603050405020304" pitchFamily="18" charset="0"/>
              </a:rPr>
              <a:t>。</a:t>
            </a:r>
          </a:p>
        </p:txBody>
      </p:sp>
      <p:sp>
        <p:nvSpPr>
          <p:cNvPr id="9" name="文本框 8">
            <a:extLst>
              <a:ext uri="{FF2B5EF4-FFF2-40B4-BE49-F238E27FC236}">
                <a16:creationId xmlns:a16="http://schemas.microsoft.com/office/drawing/2014/main" id="{DFDF6BDC-B1ED-4B2B-9CB9-A716EED2A2EB}"/>
              </a:ext>
            </a:extLst>
          </p:cNvPr>
          <p:cNvSpPr txBox="1"/>
          <p:nvPr/>
        </p:nvSpPr>
        <p:spPr>
          <a:xfrm>
            <a:off x="6254031" y="325663"/>
            <a:ext cx="4845769" cy="1130246"/>
          </a:xfrm>
          <a:prstGeom prst="rect">
            <a:avLst/>
          </a:prstGeom>
          <a:noFill/>
        </p:spPr>
        <p:txBody>
          <a:bodyPr wrap="square">
            <a:spAutoFit/>
          </a:bodyPr>
          <a:lstStyle/>
          <a:p>
            <a:pPr>
              <a:lnSpc>
                <a:spcPct val="150000"/>
              </a:lnSpc>
            </a:pPr>
            <a:r>
              <a:rPr lang="zh-CN" altLang="en-US" sz="2400" b="1" dirty="0">
                <a:solidFill>
                  <a:srgbClr val="7030A0"/>
                </a:solidFill>
                <a:latin typeface="宋体" panose="02010600030101010101" pitchFamily="2" charset="-122"/>
                <a:ea typeface="宋体" panose="02010600030101010101" pitchFamily="2" charset="-122"/>
                <a:cs typeface="Times New Roman" panose="02020603050405020304" pitchFamily="18" charset="0"/>
              </a:rPr>
              <a:t>基于</a:t>
            </a:r>
            <a:r>
              <a:rPr lang="en-US" altLang="zh-CN" sz="2400" b="1" i="0" dirty="0">
                <a:solidFill>
                  <a:srgbClr val="7030A0"/>
                </a:solidFill>
                <a:effectLst/>
                <a:latin typeface="宋体" panose="02010600030101010101" pitchFamily="2" charset="-122"/>
                <a:ea typeface="宋体" panose="02010600030101010101" pitchFamily="2" charset="-122"/>
                <a:cs typeface="Times New Roman" panose="02020603050405020304" pitchFamily="18" charset="0"/>
              </a:rPr>
              <a:t>DFS</a:t>
            </a:r>
            <a:r>
              <a:rPr lang="zh-CN" altLang="en-US" sz="2400" b="1" i="0" dirty="0">
                <a:solidFill>
                  <a:srgbClr val="7030A0"/>
                </a:solidFill>
                <a:effectLst/>
                <a:latin typeface="宋体" panose="02010600030101010101" pitchFamily="2" charset="-122"/>
                <a:ea typeface="宋体" panose="02010600030101010101" pitchFamily="2" charset="-122"/>
                <a:cs typeface="Times New Roman" panose="02020603050405020304" pitchFamily="18" charset="0"/>
              </a:rPr>
              <a:t>。</a:t>
            </a:r>
          </a:p>
          <a:p>
            <a:pPr>
              <a:lnSpc>
                <a:spcPct val="150000"/>
              </a:lnSpc>
            </a:pPr>
            <a:r>
              <a:rPr lang="zh-CN" altLang="en-US" sz="2400" b="1" i="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当访问</a:t>
            </a:r>
            <a:r>
              <a:rPr lang="en-US" altLang="zh-CN" sz="2400" b="1" i="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a:t>
            </a:r>
            <a:r>
              <a:rPr lang="zh-CN" altLang="en-US" sz="24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时要做的操作：</a:t>
            </a:r>
            <a:endParaRPr lang="zh-CN" altLang="en-US" sz="2400"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10" name="文本框 9">
            <a:extLst>
              <a:ext uri="{FF2B5EF4-FFF2-40B4-BE49-F238E27FC236}">
                <a16:creationId xmlns:a16="http://schemas.microsoft.com/office/drawing/2014/main" id="{D14DFEA5-57A6-48C8-82DD-15062B84F69C}"/>
              </a:ext>
            </a:extLst>
          </p:cNvPr>
          <p:cNvSpPr txBox="1"/>
          <p:nvPr/>
        </p:nvSpPr>
        <p:spPr>
          <a:xfrm>
            <a:off x="430591" y="295942"/>
            <a:ext cx="4789715" cy="461665"/>
          </a:xfrm>
          <a:prstGeom prst="rect">
            <a:avLst/>
          </a:prstGeom>
          <a:noFill/>
        </p:spPr>
        <p:txBody>
          <a:bodyPr wrap="square" rtlCol="0">
            <a:spAutoFit/>
          </a:bodyPr>
          <a:lstStyle/>
          <a:p>
            <a:r>
              <a:rPr lang="zh-CN" altLang="en-US" sz="2400" b="1" dirty="0">
                <a:solidFill>
                  <a:schemeClr val="tx2"/>
                </a:solidFill>
                <a:latin typeface="Times New Roman" panose="02020603050405020304" pitchFamily="18" charset="0"/>
                <a:ea typeface="宋体" panose="02010600030101010101" pitchFamily="2" charset="-122"/>
                <a:cs typeface="Times New Roman" panose="02020603050405020304" pitchFamily="18" charset="0"/>
              </a:rPr>
              <a:t>利用</a:t>
            </a:r>
            <a:r>
              <a:rPr lang="en-US" altLang="zh-CN" sz="2400" b="1" dirty="0">
                <a:solidFill>
                  <a:schemeClr val="tx2"/>
                </a:solidFill>
                <a:latin typeface="Times New Roman" panose="02020603050405020304" pitchFamily="18" charset="0"/>
                <a:ea typeface="宋体" panose="02010600030101010101" pitchFamily="2" charset="-122"/>
                <a:cs typeface="Times New Roman" panose="02020603050405020304" pitchFamily="18" charset="0"/>
              </a:rPr>
              <a:t>Tarjan</a:t>
            </a:r>
            <a:r>
              <a:rPr lang="zh-CN" altLang="en-US" sz="2400" b="1" dirty="0">
                <a:solidFill>
                  <a:schemeClr val="tx2"/>
                </a:solidFill>
                <a:latin typeface="Times New Roman" panose="02020603050405020304" pitchFamily="18" charset="0"/>
                <a:ea typeface="宋体" panose="02010600030101010101" pitchFamily="2" charset="-122"/>
                <a:cs typeface="Times New Roman" panose="02020603050405020304" pitchFamily="18" charset="0"/>
              </a:rPr>
              <a:t>算法求</a:t>
            </a:r>
            <a:r>
              <a:rPr lang="en-US" altLang="zh-CN" sz="2400" b="1" dirty="0">
                <a:solidFill>
                  <a:schemeClr val="tx2"/>
                </a:solidFill>
                <a:latin typeface="Times New Roman" panose="02020603050405020304" pitchFamily="18" charset="0"/>
                <a:ea typeface="宋体" panose="02010600030101010101" pitchFamily="2" charset="-122"/>
                <a:cs typeface="Times New Roman" panose="02020603050405020304" pitchFamily="18" charset="0"/>
              </a:rPr>
              <a:t>NCA</a:t>
            </a:r>
            <a:endParaRPr lang="zh-CN" altLang="en-US" sz="2400" b="1" dirty="0">
              <a:solidFill>
                <a:schemeClr val="tx2"/>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1783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4282" y="201211"/>
            <a:ext cx="2636520" cy="583565"/>
          </a:xfrm>
          <a:prstGeom prst="rect">
            <a:avLst/>
          </a:prstGeom>
          <a:noFill/>
        </p:spPr>
        <p:txBody>
          <a:bodyPr wrap="none" rtlCol="0" anchor="t">
            <a:spAutoFit/>
          </a:bodyPr>
          <a:lstStyle/>
          <a:p>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10</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14" name="日期占位符 13"/>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5" name="灯片编号占位符 14"/>
          <p:cNvSpPr>
            <a:spLocks noGrp="1"/>
          </p:cNvSpPr>
          <p:nvPr>
            <p:ph type="sldNum" sz="quarter" idx="12"/>
          </p:nvPr>
        </p:nvSpPr>
        <p:spPr/>
        <p:txBody>
          <a:bodyPr/>
          <a:lstStyle/>
          <a:p>
            <a:pPr rtl="0"/>
            <a:fld id="{E31375A4-56A4-47D6-9801-1991572033F7}" type="slidenum">
              <a:rPr lang="en-US" smtClean="0"/>
              <a:t>4</a:t>
            </a:fld>
            <a:endParaRPr lang="en-US"/>
          </a:p>
        </p:txBody>
      </p:sp>
      <p:graphicFrame>
        <p:nvGraphicFramePr>
          <p:cNvPr id="11" name="对象 10">
            <a:hlinkClick r:id="" action="ppaction://ole?verb=0"/>
          </p:cNvPr>
          <p:cNvGraphicFramePr>
            <a:graphicFrameLocks noChangeAspect="1"/>
          </p:cNvGraphicFramePr>
          <p:nvPr/>
        </p:nvGraphicFramePr>
        <p:xfrm>
          <a:off x="1166495" y="2828290"/>
          <a:ext cx="10154285" cy="451485"/>
        </p:xfrm>
        <a:graphic>
          <a:graphicData uri="http://schemas.openxmlformats.org/presentationml/2006/ole">
            <mc:AlternateContent xmlns:mc="http://schemas.openxmlformats.org/markup-compatibility/2006">
              <mc:Choice xmlns:v="urn:schemas-microsoft-com:vml" Requires="v">
                <p:oleObj spid="_x0000_s3122" r:id="rId4" imgW="4851400" imgH="215900" progId="Equation.KSEE3">
                  <p:embed/>
                </p:oleObj>
              </mc:Choice>
              <mc:Fallback>
                <p:oleObj r:id="rId4" imgW="4851400" imgH="215900" progId="Equation.KSEE3">
                  <p:embed/>
                  <p:pic>
                    <p:nvPicPr>
                      <p:cNvPr id="11" name="对象 10">
                        <a:hlinkClick r:id="" action="ppaction://ole?verb=0"/>
                      </p:cNvPr>
                      <p:cNvPicPr/>
                      <p:nvPr/>
                    </p:nvPicPr>
                    <p:blipFill>
                      <a:blip r:embed="rId5"/>
                      <a:stretch>
                        <a:fillRect/>
                      </a:stretch>
                    </p:blipFill>
                    <p:spPr>
                      <a:xfrm>
                        <a:off x="1166495" y="2828290"/>
                        <a:ext cx="10154285" cy="451485"/>
                      </a:xfrm>
                      <a:prstGeom prst="rect">
                        <a:avLst/>
                      </a:prstGeom>
                    </p:spPr>
                  </p:pic>
                </p:oleObj>
              </mc:Fallback>
            </mc:AlternateContent>
          </a:graphicData>
        </a:graphic>
      </p:graphicFrame>
      <p:sp>
        <p:nvSpPr>
          <p:cNvPr id="16" name="下箭头 15"/>
          <p:cNvSpPr/>
          <p:nvPr/>
        </p:nvSpPr>
        <p:spPr>
          <a:xfrm>
            <a:off x="6085205" y="3430270"/>
            <a:ext cx="144780" cy="410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graphicFrame>
        <p:nvGraphicFramePr>
          <p:cNvPr id="2" name="对象 1">
            <a:hlinkClick r:id="" action="ppaction://ole?verb=0"/>
          </p:cNvPr>
          <p:cNvGraphicFramePr>
            <a:graphicFrameLocks noChangeAspect="1"/>
          </p:cNvGraphicFramePr>
          <p:nvPr/>
        </p:nvGraphicFramePr>
        <p:xfrm>
          <a:off x="937260" y="3965575"/>
          <a:ext cx="10815955" cy="436880"/>
        </p:xfrm>
        <a:graphic>
          <a:graphicData uri="http://schemas.openxmlformats.org/presentationml/2006/ole">
            <mc:AlternateContent xmlns:mc="http://schemas.openxmlformats.org/markup-compatibility/2006">
              <mc:Choice xmlns:v="urn:schemas-microsoft-com:vml" Requires="v">
                <p:oleObj spid="_x0000_s3123" r:id="rId6" imgW="5346065" imgH="215900" progId="Equation.KSEE3">
                  <p:embed/>
                </p:oleObj>
              </mc:Choice>
              <mc:Fallback>
                <p:oleObj r:id="rId6" imgW="5346065" imgH="215900" progId="Equation.KSEE3">
                  <p:embed/>
                  <p:pic>
                    <p:nvPicPr>
                      <p:cNvPr id="2" name="对象 1">
                        <a:hlinkClick r:id="" action="ppaction://ole?verb=0"/>
                      </p:cNvPr>
                      <p:cNvPicPr/>
                      <p:nvPr/>
                    </p:nvPicPr>
                    <p:blipFill>
                      <a:blip r:embed="rId7"/>
                      <a:stretch>
                        <a:fillRect/>
                      </a:stretch>
                    </p:blipFill>
                    <p:spPr>
                      <a:xfrm>
                        <a:off x="937260" y="3965575"/>
                        <a:ext cx="10815955" cy="436880"/>
                      </a:xfrm>
                      <a:prstGeom prst="rect">
                        <a:avLst/>
                      </a:prstGeom>
                    </p:spPr>
                  </p:pic>
                </p:oleObj>
              </mc:Fallback>
            </mc:AlternateContent>
          </a:graphicData>
        </a:graphic>
      </p:graphicFrame>
      <p:graphicFrame>
        <p:nvGraphicFramePr>
          <p:cNvPr id="6" name="对象 5">
            <a:hlinkClick r:id="" action="ppaction://ole?verb=0"/>
          </p:cNvPr>
          <p:cNvGraphicFramePr>
            <a:graphicFrameLocks noChangeAspect="1"/>
          </p:cNvGraphicFramePr>
          <p:nvPr/>
        </p:nvGraphicFramePr>
        <p:xfrm>
          <a:off x="6369685" y="3444875"/>
          <a:ext cx="1120775" cy="395605"/>
        </p:xfrm>
        <a:graphic>
          <a:graphicData uri="http://schemas.openxmlformats.org/presentationml/2006/ole">
            <mc:AlternateContent xmlns:mc="http://schemas.openxmlformats.org/markup-compatibility/2006">
              <mc:Choice xmlns:v="urn:schemas-microsoft-com:vml" Requires="v">
                <p:oleObj spid="_x0000_s3124" r:id="rId8" imgW="558800" imgH="203200" progId="Equation.KSEE3">
                  <p:embed/>
                </p:oleObj>
              </mc:Choice>
              <mc:Fallback>
                <p:oleObj r:id="rId8" imgW="558800" imgH="203200" progId="Equation.KSEE3">
                  <p:embed/>
                  <p:pic>
                    <p:nvPicPr>
                      <p:cNvPr id="6" name="对象 5">
                        <a:hlinkClick r:id="" action="ppaction://ole?verb=0"/>
                      </p:cNvPr>
                      <p:cNvPicPr/>
                      <p:nvPr/>
                    </p:nvPicPr>
                    <p:blipFill>
                      <a:blip r:embed="rId9"/>
                      <a:stretch>
                        <a:fillRect/>
                      </a:stretch>
                    </p:blipFill>
                    <p:spPr>
                      <a:xfrm>
                        <a:off x="6369685" y="3444875"/>
                        <a:ext cx="1120775" cy="395605"/>
                      </a:xfrm>
                      <a:prstGeom prst="rect">
                        <a:avLst/>
                      </a:prstGeom>
                    </p:spPr>
                  </p:pic>
                </p:oleObj>
              </mc:Fallback>
            </mc:AlternateContent>
          </a:graphicData>
        </a:graphic>
      </p:graphicFrame>
      <p:sp>
        <p:nvSpPr>
          <p:cNvPr id="9" name="文本框 8"/>
          <p:cNvSpPr txBox="1"/>
          <p:nvPr/>
        </p:nvSpPr>
        <p:spPr>
          <a:xfrm>
            <a:off x="3609340" y="5109210"/>
            <a:ext cx="5267960" cy="460375"/>
          </a:xfrm>
          <a:prstGeom prst="rect">
            <a:avLst/>
          </a:prstGeom>
          <a:noFill/>
        </p:spPr>
        <p:txBody>
          <a:bodyPr wrap="none" rtlCol="0" anchor="t">
            <a:spAutoFit/>
          </a:bodyPr>
          <a:lstStyle/>
          <a:p>
            <a:r>
              <a:rPr lang="zh-CN" altLang="en-US" sz="2400">
                <a:solidFill>
                  <a:schemeClr val="tx2"/>
                </a:solidFill>
                <a:latin typeface="Times New Roman" panose="02020603050405020304" charset="0"/>
                <a:ea typeface="宋体" panose="02010600030101010101" pitchFamily="2" charset="-122"/>
                <a:sym typeface="+mn-ea"/>
              </a:rPr>
              <a:t>即证明当</a:t>
            </a:r>
            <a:r>
              <a:rPr lang="en-US" altLang="zh-CN" sz="2400">
                <a:solidFill>
                  <a:schemeClr val="tx2"/>
                </a:solidFill>
                <a:latin typeface="Times New Roman" panose="02020603050405020304" charset="0"/>
                <a:ea typeface="宋体" panose="02010600030101010101" pitchFamily="2" charset="-122"/>
                <a:sym typeface="+mn-ea"/>
              </a:rPr>
              <a:t>j=m+1</a:t>
            </a:r>
            <a:r>
              <a:rPr lang="zh-CN" altLang="en-US" sz="2400">
                <a:solidFill>
                  <a:schemeClr val="tx2"/>
                </a:solidFill>
                <a:latin typeface="Times New Roman" panose="02020603050405020304" charset="0"/>
                <a:ea typeface="宋体" panose="02010600030101010101" pitchFamily="2" charset="-122"/>
                <a:sym typeface="+mn-ea"/>
              </a:rPr>
              <a:t>时，定理也成立，证毕</a:t>
            </a:r>
          </a:p>
        </p:txBody>
      </p:sp>
      <p:sp>
        <p:nvSpPr>
          <p:cNvPr id="10" name="下箭头 9"/>
          <p:cNvSpPr/>
          <p:nvPr/>
        </p:nvSpPr>
        <p:spPr>
          <a:xfrm>
            <a:off x="6085205" y="4551045"/>
            <a:ext cx="144780" cy="410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3" name="下箭头 12"/>
          <p:cNvSpPr/>
          <p:nvPr/>
        </p:nvSpPr>
        <p:spPr>
          <a:xfrm>
            <a:off x="6085205" y="2267585"/>
            <a:ext cx="144780" cy="410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graphicFrame>
        <p:nvGraphicFramePr>
          <p:cNvPr id="17" name="对象 16">
            <a:hlinkClick r:id="" action="ppaction://ole?verb=0"/>
          </p:cNvPr>
          <p:cNvGraphicFramePr>
            <a:graphicFrameLocks noChangeAspect="1"/>
          </p:cNvGraphicFramePr>
          <p:nvPr/>
        </p:nvGraphicFramePr>
        <p:xfrm>
          <a:off x="1216660" y="1689735"/>
          <a:ext cx="10286365" cy="452120"/>
        </p:xfrm>
        <a:graphic>
          <a:graphicData uri="http://schemas.openxmlformats.org/presentationml/2006/ole">
            <mc:AlternateContent xmlns:mc="http://schemas.openxmlformats.org/markup-compatibility/2006">
              <mc:Choice xmlns:v="urn:schemas-microsoft-com:vml" Requires="v">
                <p:oleObj spid="_x0000_s3125" r:id="rId10" imgW="4914900" imgH="215900" progId="Equation.KSEE3">
                  <p:embed/>
                </p:oleObj>
              </mc:Choice>
              <mc:Fallback>
                <p:oleObj r:id="rId10" imgW="4914900" imgH="215900" progId="Equation.KSEE3">
                  <p:embed/>
                  <p:pic>
                    <p:nvPicPr>
                      <p:cNvPr id="17" name="对象 16">
                        <a:hlinkClick r:id="" action="ppaction://ole?verb=0"/>
                      </p:cNvPr>
                      <p:cNvPicPr/>
                      <p:nvPr/>
                    </p:nvPicPr>
                    <p:blipFill>
                      <a:blip r:embed="rId11"/>
                      <a:stretch>
                        <a:fillRect/>
                      </a:stretch>
                    </p:blipFill>
                    <p:spPr>
                      <a:xfrm>
                        <a:off x="1216660" y="1689735"/>
                        <a:ext cx="10286365" cy="45212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9" grpId="0"/>
      <p:bldP spid="9" grpId="1"/>
      <p:bldP spid="10" grpId="0" animBg="1"/>
      <p:bldP spid="10" grpId="1" animBg="1"/>
      <p:bldP spid="13" grpId="0" animBg="1"/>
      <p:bldP spid="1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84EBB058-8F10-49B3-8FDB-2BB0966F59BF}"/>
              </a:ext>
            </a:extLst>
          </p:cNvPr>
          <p:cNvSpPr/>
          <p:nvPr/>
        </p:nvSpPr>
        <p:spPr>
          <a:xfrm>
            <a:off x="1646130" y="517124"/>
            <a:ext cx="606711" cy="61971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3" name="椭圆 2">
            <a:extLst>
              <a:ext uri="{FF2B5EF4-FFF2-40B4-BE49-F238E27FC236}">
                <a16:creationId xmlns:a16="http://schemas.microsoft.com/office/drawing/2014/main" id="{1A4E513D-1327-45D7-B130-E1E7E6A58D5B}"/>
              </a:ext>
            </a:extLst>
          </p:cNvPr>
          <p:cNvSpPr/>
          <p:nvPr/>
        </p:nvSpPr>
        <p:spPr>
          <a:xfrm>
            <a:off x="1039419" y="1484251"/>
            <a:ext cx="606711" cy="61971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4" name="椭圆 3">
            <a:extLst>
              <a:ext uri="{FF2B5EF4-FFF2-40B4-BE49-F238E27FC236}">
                <a16:creationId xmlns:a16="http://schemas.microsoft.com/office/drawing/2014/main" id="{42694D49-CB05-4B0E-A27C-D0F43F18391A}"/>
              </a:ext>
            </a:extLst>
          </p:cNvPr>
          <p:cNvSpPr/>
          <p:nvPr/>
        </p:nvSpPr>
        <p:spPr>
          <a:xfrm>
            <a:off x="3332270" y="1682404"/>
            <a:ext cx="606711" cy="61971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5" name="椭圆 4">
            <a:extLst>
              <a:ext uri="{FF2B5EF4-FFF2-40B4-BE49-F238E27FC236}">
                <a16:creationId xmlns:a16="http://schemas.microsoft.com/office/drawing/2014/main" id="{12F02231-316A-4047-9058-B8E2C06C6F08}"/>
              </a:ext>
            </a:extLst>
          </p:cNvPr>
          <p:cNvSpPr/>
          <p:nvPr/>
        </p:nvSpPr>
        <p:spPr>
          <a:xfrm>
            <a:off x="327978" y="2588609"/>
            <a:ext cx="606711" cy="619713"/>
          </a:xfrm>
          <a:prstGeom prst="ellipse">
            <a:avLst/>
          </a:prstGeom>
          <a:solidFill>
            <a:schemeClr val="tx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6" name="椭圆 5">
            <a:extLst>
              <a:ext uri="{FF2B5EF4-FFF2-40B4-BE49-F238E27FC236}">
                <a16:creationId xmlns:a16="http://schemas.microsoft.com/office/drawing/2014/main" id="{55920250-34A0-4D38-8E26-C3976B43F1BD}"/>
              </a:ext>
            </a:extLst>
          </p:cNvPr>
          <p:cNvSpPr/>
          <p:nvPr/>
        </p:nvSpPr>
        <p:spPr>
          <a:xfrm>
            <a:off x="1759526" y="2588609"/>
            <a:ext cx="606711" cy="61971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dirty="0"/>
              <a:t>2</a:t>
            </a:r>
            <a:endParaRPr lang="zh-CN" altLang="en-US" dirty="0"/>
          </a:p>
        </p:txBody>
      </p:sp>
      <p:sp>
        <p:nvSpPr>
          <p:cNvPr id="7" name="椭圆 6">
            <a:extLst>
              <a:ext uri="{FF2B5EF4-FFF2-40B4-BE49-F238E27FC236}">
                <a16:creationId xmlns:a16="http://schemas.microsoft.com/office/drawing/2014/main" id="{E42C3D46-B5A9-42A1-863B-B014A094D59B}"/>
              </a:ext>
            </a:extLst>
          </p:cNvPr>
          <p:cNvSpPr/>
          <p:nvPr/>
        </p:nvSpPr>
        <p:spPr>
          <a:xfrm>
            <a:off x="3075512" y="3548091"/>
            <a:ext cx="606711" cy="619713"/>
          </a:xfrm>
          <a:prstGeom prst="ellipse">
            <a:avLst/>
          </a:prstGeom>
          <a:solidFill>
            <a:schemeClr val="tx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8" name="椭圆 7">
            <a:extLst>
              <a:ext uri="{FF2B5EF4-FFF2-40B4-BE49-F238E27FC236}">
                <a16:creationId xmlns:a16="http://schemas.microsoft.com/office/drawing/2014/main" id="{29C6C63E-930E-40FD-ABF4-6624E268FED2}"/>
              </a:ext>
            </a:extLst>
          </p:cNvPr>
          <p:cNvSpPr/>
          <p:nvPr/>
        </p:nvSpPr>
        <p:spPr>
          <a:xfrm>
            <a:off x="1229377" y="3611349"/>
            <a:ext cx="606711" cy="619713"/>
          </a:xfrm>
          <a:prstGeom prst="ellipse">
            <a:avLst/>
          </a:prstGeom>
          <a:solidFill>
            <a:schemeClr val="tx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9" name="椭圆 8">
            <a:extLst>
              <a:ext uri="{FF2B5EF4-FFF2-40B4-BE49-F238E27FC236}">
                <a16:creationId xmlns:a16="http://schemas.microsoft.com/office/drawing/2014/main" id="{79B01E61-E99C-48C6-AE39-79043F597038}"/>
              </a:ext>
            </a:extLst>
          </p:cNvPr>
          <p:cNvSpPr/>
          <p:nvPr/>
        </p:nvSpPr>
        <p:spPr>
          <a:xfrm>
            <a:off x="505658" y="4556086"/>
            <a:ext cx="606711" cy="619713"/>
          </a:xfrm>
          <a:prstGeom prst="ellipse">
            <a:avLst/>
          </a:prstGeom>
          <a:solidFill>
            <a:schemeClr val="tx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10" name="椭圆 9">
            <a:extLst>
              <a:ext uri="{FF2B5EF4-FFF2-40B4-BE49-F238E27FC236}">
                <a16:creationId xmlns:a16="http://schemas.microsoft.com/office/drawing/2014/main" id="{26E206D7-1A0E-420E-85DE-ED7F97A64511}"/>
              </a:ext>
            </a:extLst>
          </p:cNvPr>
          <p:cNvSpPr/>
          <p:nvPr/>
        </p:nvSpPr>
        <p:spPr>
          <a:xfrm>
            <a:off x="1836088" y="4584253"/>
            <a:ext cx="606711" cy="619713"/>
          </a:xfrm>
          <a:prstGeom prst="ellipse">
            <a:avLst/>
          </a:prstGeom>
          <a:solidFill>
            <a:schemeClr val="tx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cxnSp>
        <p:nvCxnSpPr>
          <p:cNvPr id="13" name="直接连接符 12">
            <a:extLst>
              <a:ext uri="{FF2B5EF4-FFF2-40B4-BE49-F238E27FC236}">
                <a16:creationId xmlns:a16="http://schemas.microsoft.com/office/drawing/2014/main" id="{EE249E40-C7B5-42C4-8F8D-4A909D237616}"/>
              </a:ext>
            </a:extLst>
          </p:cNvPr>
          <p:cNvCxnSpPr>
            <a:cxnSpLocks/>
            <a:stCxn id="2" idx="3"/>
          </p:cNvCxnSpPr>
          <p:nvPr/>
        </p:nvCxnSpPr>
        <p:spPr>
          <a:xfrm flipH="1">
            <a:off x="1460509" y="1046082"/>
            <a:ext cx="274472" cy="47681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77F66737-4C55-4E93-B5FC-A4A5C44B4B50}"/>
              </a:ext>
            </a:extLst>
          </p:cNvPr>
          <p:cNvCxnSpPr>
            <a:cxnSpLocks/>
            <a:endCxn id="5" idx="0"/>
          </p:cNvCxnSpPr>
          <p:nvPr/>
        </p:nvCxnSpPr>
        <p:spPr>
          <a:xfrm flipH="1">
            <a:off x="631334" y="1992261"/>
            <a:ext cx="515338" cy="59634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8D656D1F-5170-4029-95F5-7FAFFD732970}"/>
              </a:ext>
            </a:extLst>
          </p:cNvPr>
          <p:cNvCxnSpPr>
            <a:cxnSpLocks/>
          </p:cNvCxnSpPr>
          <p:nvPr/>
        </p:nvCxnSpPr>
        <p:spPr>
          <a:xfrm flipH="1">
            <a:off x="1555123" y="3173180"/>
            <a:ext cx="392206" cy="43816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BCDA8254-2726-441A-8781-E7BE647FDFAF}"/>
              </a:ext>
            </a:extLst>
          </p:cNvPr>
          <p:cNvCxnSpPr>
            <a:cxnSpLocks/>
            <a:endCxn id="9" idx="7"/>
          </p:cNvCxnSpPr>
          <p:nvPr/>
        </p:nvCxnSpPr>
        <p:spPr>
          <a:xfrm flipH="1">
            <a:off x="1023518" y="4157391"/>
            <a:ext cx="319256" cy="4894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8522C97F-DFD1-4825-A0B0-3C69BBA4E904}"/>
              </a:ext>
            </a:extLst>
          </p:cNvPr>
          <p:cNvCxnSpPr>
            <a:cxnSpLocks/>
            <a:stCxn id="2" idx="5"/>
            <a:endCxn id="4" idx="1"/>
          </p:cNvCxnSpPr>
          <p:nvPr/>
        </p:nvCxnSpPr>
        <p:spPr>
          <a:xfrm>
            <a:off x="2163990" y="1046082"/>
            <a:ext cx="1257131" cy="72707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DC4323D-A9E2-4124-B9FD-BF440D271F45}"/>
              </a:ext>
            </a:extLst>
          </p:cNvPr>
          <p:cNvCxnSpPr>
            <a:cxnSpLocks/>
            <a:endCxn id="6" idx="1"/>
          </p:cNvCxnSpPr>
          <p:nvPr/>
        </p:nvCxnSpPr>
        <p:spPr>
          <a:xfrm>
            <a:off x="1542838" y="1998437"/>
            <a:ext cx="305539" cy="68092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912E36BD-C89D-44BF-9D82-6D6FD2751440}"/>
              </a:ext>
            </a:extLst>
          </p:cNvPr>
          <p:cNvCxnSpPr>
            <a:cxnSpLocks/>
            <a:stCxn id="6" idx="5"/>
          </p:cNvCxnSpPr>
          <p:nvPr/>
        </p:nvCxnSpPr>
        <p:spPr>
          <a:xfrm>
            <a:off x="2277386" y="3117567"/>
            <a:ext cx="909367" cy="55418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E2F12B21-3793-4233-98FD-D441887D7EDA}"/>
              </a:ext>
            </a:extLst>
          </p:cNvPr>
          <p:cNvCxnSpPr>
            <a:cxnSpLocks/>
            <a:endCxn id="10" idx="1"/>
          </p:cNvCxnSpPr>
          <p:nvPr/>
        </p:nvCxnSpPr>
        <p:spPr>
          <a:xfrm>
            <a:off x="1697700" y="4167804"/>
            <a:ext cx="227239" cy="5072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任意多边形: 形状 45">
            <a:extLst>
              <a:ext uri="{FF2B5EF4-FFF2-40B4-BE49-F238E27FC236}">
                <a16:creationId xmlns:a16="http://schemas.microsoft.com/office/drawing/2014/main" id="{83EDD02D-2ECE-4937-9975-74AE37AC1C1B}"/>
              </a:ext>
            </a:extLst>
          </p:cNvPr>
          <p:cNvSpPr/>
          <p:nvPr/>
        </p:nvSpPr>
        <p:spPr>
          <a:xfrm>
            <a:off x="116581" y="1271182"/>
            <a:ext cx="1618400" cy="2080152"/>
          </a:xfrm>
          <a:custGeom>
            <a:avLst/>
            <a:gdLst>
              <a:gd name="connsiteX0" fmla="*/ 406411 w 1763112"/>
              <a:gd name="connsiteY0" fmla="*/ 2192827 h 2192857"/>
              <a:gd name="connsiteX1" fmla="*/ 480084 w 1763112"/>
              <a:gd name="connsiteY1" fmla="*/ 2171159 h 2192857"/>
              <a:gd name="connsiteX2" fmla="*/ 562423 w 1763112"/>
              <a:gd name="connsiteY2" fmla="*/ 2153824 h 2192857"/>
              <a:gd name="connsiteX3" fmla="*/ 636095 w 1763112"/>
              <a:gd name="connsiteY3" fmla="*/ 2132156 h 2192857"/>
              <a:gd name="connsiteX4" fmla="*/ 688099 w 1763112"/>
              <a:gd name="connsiteY4" fmla="*/ 2097486 h 2192857"/>
              <a:gd name="connsiteX5" fmla="*/ 748770 w 1763112"/>
              <a:gd name="connsiteY5" fmla="*/ 2075818 h 2192857"/>
              <a:gd name="connsiteX6" fmla="*/ 792106 w 1763112"/>
              <a:gd name="connsiteY6" fmla="*/ 2054150 h 2192857"/>
              <a:gd name="connsiteX7" fmla="*/ 805107 w 1763112"/>
              <a:gd name="connsiteY7" fmla="*/ 2045483 h 2192857"/>
              <a:gd name="connsiteX8" fmla="*/ 818108 w 1763112"/>
              <a:gd name="connsiteY8" fmla="*/ 2041149 h 2192857"/>
              <a:gd name="connsiteX9" fmla="*/ 870112 w 1763112"/>
              <a:gd name="connsiteY9" fmla="*/ 2002146 h 2192857"/>
              <a:gd name="connsiteX10" fmla="*/ 896114 w 1763112"/>
              <a:gd name="connsiteY10" fmla="*/ 1984812 h 2192857"/>
              <a:gd name="connsiteX11" fmla="*/ 909115 w 1763112"/>
              <a:gd name="connsiteY11" fmla="*/ 1971811 h 2192857"/>
              <a:gd name="connsiteX12" fmla="*/ 943784 w 1763112"/>
              <a:gd name="connsiteY12" fmla="*/ 1963143 h 2192857"/>
              <a:gd name="connsiteX13" fmla="*/ 965452 w 1763112"/>
              <a:gd name="connsiteY13" fmla="*/ 1945809 h 2192857"/>
              <a:gd name="connsiteX14" fmla="*/ 1026123 w 1763112"/>
              <a:gd name="connsiteY14" fmla="*/ 1919807 h 2192857"/>
              <a:gd name="connsiteX15" fmla="*/ 1060793 w 1763112"/>
              <a:gd name="connsiteY15" fmla="*/ 1893805 h 2192857"/>
              <a:gd name="connsiteX16" fmla="*/ 1078127 w 1763112"/>
              <a:gd name="connsiteY16" fmla="*/ 1889471 h 2192857"/>
              <a:gd name="connsiteX17" fmla="*/ 1104129 w 1763112"/>
              <a:gd name="connsiteY17" fmla="*/ 1876470 h 2192857"/>
              <a:gd name="connsiteX18" fmla="*/ 1117130 w 1763112"/>
              <a:gd name="connsiteY18" fmla="*/ 1867803 h 2192857"/>
              <a:gd name="connsiteX19" fmla="*/ 1156133 w 1763112"/>
              <a:gd name="connsiteY19" fmla="*/ 1854802 h 2192857"/>
              <a:gd name="connsiteX20" fmla="*/ 1173467 w 1763112"/>
              <a:gd name="connsiteY20" fmla="*/ 1841801 h 2192857"/>
              <a:gd name="connsiteX21" fmla="*/ 1182135 w 1763112"/>
              <a:gd name="connsiteY21" fmla="*/ 1815799 h 2192857"/>
              <a:gd name="connsiteX22" fmla="*/ 1229805 w 1763112"/>
              <a:gd name="connsiteY22" fmla="*/ 1785464 h 2192857"/>
              <a:gd name="connsiteX23" fmla="*/ 1260140 w 1763112"/>
              <a:gd name="connsiteY23" fmla="*/ 1742127 h 2192857"/>
              <a:gd name="connsiteX24" fmla="*/ 1286142 w 1763112"/>
              <a:gd name="connsiteY24" fmla="*/ 1694457 h 2192857"/>
              <a:gd name="connsiteX25" fmla="*/ 1316478 w 1763112"/>
              <a:gd name="connsiteY25" fmla="*/ 1651121 h 2192857"/>
              <a:gd name="connsiteX26" fmla="*/ 1329479 w 1763112"/>
              <a:gd name="connsiteY26" fmla="*/ 1599117 h 2192857"/>
              <a:gd name="connsiteX27" fmla="*/ 1338146 w 1763112"/>
              <a:gd name="connsiteY27" fmla="*/ 1577449 h 2192857"/>
              <a:gd name="connsiteX28" fmla="*/ 1355481 w 1763112"/>
              <a:gd name="connsiteY28" fmla="*/ 1560114 h 2192857"/>
              <a:gd name="connsiteX29" fmla="*/ 1364148 w 1763112"/>
              <a:gd name="connsiteY29" fmla="*/ 1547113 h 2192857"/>
              <a:gd name="connsiteX30" fmla="*/ 1377149 w 1763112"/>
              <a:gd name="connsiteY30" fmla="*/ 1495109 h 2192857"/>
              <a:gd name="connsiteX31" fmla="*/ 1394484 w 1763112"/>
              <a:gd name="connsiteY31" fmla="*/ 1469107 h 2192857"/>
              <a:gd name="connsiteX32" fmla="*/ 1420485 w 1763112"/>
              <a:gd name="connsiteY32" fmla="*/ 1408436 h 2192857"/>
              <a:gd name="connsiteX33" fmla="*/ 1446487 w 1763112"/>
              <a:gd name="connsiteY33" fmla="*/ 1360766 h 2192857"/>
              <a:gd name="connsiteX34" fmla="*/ 1455155 w 1763112"/>
              <a:gd name="connsiteY34" fmla="*/ 1326097 h 2192857"/>
              <a:gd name="connsiteX35" fmla="*/ 1463822 w 1763112"/>
              <a:gd name="connsiteY35" fmla="*/ 1313096 h 2192857"/>
              <a:gd name="connsiteX36" fmla="*/ 1494157 w 1763112"/>
              <a:gd name="connsiteY36" fmla="*/ 1239424 h 2192857"/>
              <a:gd name="connsiteX37" fmla="*/ 1511492 w 1763112"/>
              <a:gd name="connsiteY37" fmla="*/ 1222089 h 2192857"/>
              <a:gd name="connsiteX38" fmla="*/ 1515826 w 1763112"/>
              <a:gd name="connsiteY38" fmla="*/ 1204755 h 2192857"/>
              <a:gd name="connsiteX39" fmla="*/ 1524493 w 1763112"/>
              <a:gd name="connsiteY39" fmla="*/ 1196087 h 2192857"/>
              <a:gd name="connsiteX40" fmla="*/ 1537494 w 1763112"/>
              <a:gd name="connsiteY40" fmla="*/ 1157085 h 2192857"/>
              <a:gd name="connsiteX41" fmla="*/ 1541828 w 1763112"/>
              <a:gd name="connsiteY41" fmla="*/ 1144084 h 2192857"/>
              <a:gd name="connsiteX42" fmla="*/ 1550495 w 1763112"/>
              <a:gd name="connsiteY42" fmla="*/ 1131083 h 2192857"/>
              <a:gd name="connsiteX43" fmla="*/ 1554829 w 1763112"/>
              <a:gd name="connsiteY43" fmla="*/ 1118082 h 2192857"/>
              <a:gd name="connsiteX44" fmla="*/ 1567830 w 1763112"/>
              <a:gd name="connsiteY44" fmla="*/ 1105081 h 2192857"/>
              <a:gd name="connsiteX45" fmla="*/ 1598165 w 1763112"/>
              <a:gd name="connsiteY45" fmla="*/ 1070412 h 2192857"/>
              <a:gd name="connsiteX46" fmla="*/ 1606832 w 1763112"/>
              <a:gd name="connsiteY46" fmla="*/ 1048743 h 2192857"/>
              <a:gd name="connsiteX47" fmla="*/ 1624167 w 1763112"/>
              <a:gd name="connsiteY47" fmla="*/ 1031409 h 2192857"/>
              <a:gd name="connsiteX48" fmla="*/ 1637168 w 1763112"/>
              <a:gd name="connsiteY48" fmla="*/ 1014074 h 2192857"/>
              <a:gd name="connsiteX49" fmla="*/ 1650169 w 1763112"/>
              <a:gd name="connsiteY49" fmla="*/ 979405 h 2192857"/>
              <a:gd name="connsiteX50" fmla="*/ 1654502 w 1763112"/>
              <a:gd name="connsiteY50" fmla="*/ 966404 h 2192857"/>
              <a:gd name="connsiteX51" fmla="*/ 1680504 w 1763112"/>
              <a:gd name="connsiteY51" fmla="*/ 949069 h 2192857"/>
              <a:gd name="connsiteX52" fmla="*/ 1689172 w 1763112"/>
              <a:gd name="connsiteY52" fmla="*/ 927401 h 2192857"/>
              <a:gd name="connsiteX53" fmla="*/ 1702173 w 1763112"/>
              <a:gd name="connsiteY53" fmla="*/ 875397 h 2192857"/>
              <a:gd name="connsiteX54" fmla="*/ 1728175 w 1763112"/>
              <a:gd name="connsiteY54" fmla="*/ 827727 h 2192857"/>
              <a:gd name="connsiteX55" fmla="*/ 1732508 w 1763112"/>
              <a:gd name="connsiteY55" fmla="*/ 793058 h 2192857"/>
              <a:gd name="connsiteX56" fmla="*/ 1741175 w 1763112"/>
              <a:gd name="connsiteY56" fmla="*/ 775723 h 2192857"/>
              <a:gd name="connsiteX57" fmla="*/ 1749843 w 1763112"/>
              <a:gd name="connsiteY57" fmla="*/ 741054 h 2192857"/>
              <a:gd name="connsiteX58" fmla="*/ 1754176 w 1763112"/>
              <a:gd name="connsiteY58" fmla="*/ 689050 h 2192857"/>
              <a:gd name="connsiteX59" fmla="*/ 1762844 w 1763112"/>
              <a:gd name="connsiteY59" fmla="*/ 619712 h 2192857"/>
              <a:gd name="connsiteX60" fmla="*/ 1758510 w 1763112"/>
              <a:gd name="connsiteY60" fmla="*/ 251352 h 2192857"/>
              <a:gd name="connsiteX61" fmla="*/ 1754176 w 1763112"/>
              <a:gd name="connsiteY61" fmla="*/ 173346 h 2192857"/>
              <a:gd name="connsiteX62" fmla="*/ 1728175 w 1763112"/>
              <a:gd name="connsiteY62" fmla="*/ 143011 h 2192857"/>
              <a:gd name="connsiteX63" fmla="*/ 1697839 w 1763112"/>
              <a:gd name="connsiteY63" fmla="*/ 130010 h 2192857"/>
              <a:gd name="connsiteX64" fmla="*/ 1658836 w 1763112"/>
              <a:gd name="connsiteY64" fmla="*/ 117009 h 2192857"/>
              <a:gd name="connsiteX65" fmla="*/ 1641502 w 1763112"/>
              <a:gd name="connsiteY65" fmla="*/ 108341 h 2192857"/>
              <a:gd name="connsiteX66" fmla="*/ 1628501 w 1763112"/>
              <a:gd name="connsiteY66" fmla="*/ 95341 h 2192857"/>
              <a:gd name="connsiteX67" fmla="*/ 1580830 w 1763112"/>
              <a:gd name="connsiteY67" fmla="*/ 82340 h 2192857"/>
              <a:gd name="connsiteX68" fmla="*/ 1550495 w 1763112"/>
              <a:gd name="connsiteY68" fmla="*/ 65005 h 2192857"/>
              <a:gd name="connsiteX69" fmla="*/ 1533160 w 1763112"/>
              <a:gd name="connsiteY69" fmla="*/ 60671 h 2192857"/>
              <a:gd name="connsiteX70" fmla="*/ 1502825 w 1763112"/>
              <a:gd name="connsiteY70" fmla="*/ 52004 h 2192857"/>
              <a:gd name="connsiteX71" fmla="*/ 1485490 w 1763112"/>
              <a:gd name="connsiteY71" fmla="*/ 39003 h 2192857"/>
              <a:gd name="connsiteX72" fmla="*/ 1463822 w 1763112"/>
              <a:gd name="connsiteY72" fmla="*/ 34669 h 2192857"/>
              <a:gd name="connsiteX73" fmla="*/ 1429153 w 1763112"/>
              <a:gd name="connsiteY73" fmla="*/ 26002 h 2192857"/>
              <a:gd name="connsiteX74" fmla="*/ 1342480 w 1763112"/>
              <a:gd name="connsiteY74" fmla="*/ 0 h 2192857"/>
              <a:gd name="connsiteX75" fmla="*/ 865778 w 1763112"/>
              <a:gd name="connsiteY75" fmla="*/ 8668 h 2192857"/>
              <a:gd name="connsiteX76" fmla="*/ 757437 w 1763112"/>
              <a:gd name="connsiteY76" fmla="*/ 30336 h 2192857"/>
              <a:gd name="connsiteX77" fmla="*/ 666430 w 1763112"/>
              <a:gd name="connsiteY77" fmla="*/ 39003 h 2192857"/>
              <a:gd name="connsiteX78" fmla="*/ 631761 w 1763112"/>
              <a:gd name="connsiteY78" fmla="*/ 43337 h 2192857"/>
              <a:gd name="connsiteX79" fmla="*/ 558089 w 1763112"/>
              <a:gd name="connsiteY79" fmla="*/ 69339 h 2192857"/>
              <a:gd name="connsiteX80" fmla="*/ 536421 w 1763112"/>
              <a:gd name="connsiteY80" fmla="*/ 78006 h 2192857"/>
              <a:gd name="connsiteX81" fmla="*/ 510419 w 1763112"/>
              <a:gd name="connsiteY81" fmla="*/ 104008 h 2192857"/>
              <a:gd name="connsiteX82" fmla="*/ 449748 w 1763112"/>
              <a:gd name="connsiteY82" fmla="*/ 156012 h 2192857"/>
              <a:gd name="connsiteX83" fmla="*/ 376076 w 1763112"/>
              <a:gd name="connsiteY83" fmla="*/ 260019 h 2192857"/>
              <a:gd name="connsiteX84" fmla="*/ 306738 w 1763112"/>
              <a:gd name="connsiteY84" fmla="*/ 351026 h 2192857"/>
              <a:gd name="connsiteX85" fmla="*/ 285069 w 1763112"/>
              <a:gd name="connsiteY85" fmla="*/ 411697 h 2192857"/>
              <a:gd name="connsiteX86" fmla="*/ 267735 w 1763112"/>
              <a:gd name="connsiteY86" fmla="*/ 437699 h 2192857"/>
              <a:gd name="connsiteX87" fmla="*/ 211397 w 1763112"/>
              <a:gd name="connsiteY87" fmla="*/ 546040 h 2192857"/>
              <a:gd name="connsiteX88" fmla="*/ 202730 w 1763112"/>
              <a:gd name="connsiteY88" fmla="*/ 593710 h 2192857"/>
              <a:gd name="connsiteX89" fmla="*/ 137725 w 1763112"/>
              <a:gd name="connsiteY89" fmla="*/ 806059 h 2192857"/>
              <a:gd name="connsiteX90" fmla="*/ 124724 w 1763112"/>
              <a:gd name="connsiteY90" fmla="*/ 910067 h 2192857"/>
              <a:gd name="connsiteX91" fmla="*/ 94389 w 1763112"/>
              <a:gd name="connsiteY91" fmla="*/ 988072 h 2192857"/>
              <a:gd name="connsiteX92" fmla="*/ 68387 w 1763112"/>
              <a:gd name="connsiteY92" fmla="*/ 1074745 h 2192857"/>
              <a:gd name="connsiteX93" fmla="*/ 25050 w 1763112"/>
              <a:gd name="connsiteY93" fmla="*/ 1256759 h 2192857"/>
              <a:gd name="connsiteX94" fmla="*/ 7716 w 1763112"/>
              <a:gd name="connsiteY94" fmla="*/ 1343432 h 2192857"/>
              <a:gd name="connsiteX95" fmla="*/ 12049 w 1763112"/>
              <a:gd name="connsiteY95" fmla="*/ 1854802 h 2192857"/>
              <a:gd name="connsiteX96" fmla="*/ 16383 w 1763112"/>
              <a:gd name="connsiteY96" fmla="*/ 1915473 h 2192857"/>
              <a:gd name="connsiteX97" fmla="*/ 25050 w 1763112"/>
              <a:gd name="connsiteY97" fmla="*/ 1945809 h 2192857"/>
              <a:gd name="connsiteX98" fmla="*/ 33718 w 1763112"/>
              <a:gd name="connsiteY98" fmla="*/ 1993479 h 2192857"/>
              <a:gd name="connsiteX99" fmla="*/ 46719 w 1763112"/>
              <a:gd name="connsiteY99" fmla="*/ 2036815 h 2192857"/>
              <a:gd name="connsiteX100" fmla="*/ 51052 w 1763112"/>
              <a:gd name="connsiteY100" fmla="*/ 2054150 h 2192857"/>
              <a:gd name="connsiteX101" fmla="*/ 55386 w 1763112"/>
              <a:gd name="connsiteY101" fmla="*/ 2075818 h 2192857"/>
              <a:gd name="connsiteX102" fmla="*/ 64053 w 1763112"/>
              <a:gd name="connsiteY102" fmla="*/ 2097486 h 2192857"/>
              <a:gd name="connsiteX103" fmla="*/ 81388 w 1763112"/>
              <a:gd name="connsiteY103" fmla="*/ 2106154 h 2192857"/>
              <a:gd name="connsiteX104" fmla="*/ 85721 w 1763112"/>
              <a:gd name="connsiteY104" fmla="*/ 2119155 h 2192857"/>
              <a:gd name="connsiteX105" fmla="*/ 94389 w 1763112"/>
              <a:gd name="connsiteY105" fmla="*/ 2127822 h 2192857"/>
              <a:gd name="connsiteX106" fmla="*/ 133392 w 1763112"/>
              <a:gd name="connsiteY106" fmla="*/ 2149490 h 2192857"/>
              <a:gd name="connsiteX107" fmla="*/ 228732 w 1763112"/>
              <a:gd name="connsiteY107" fmla="*/ 2175492 h 2192857"/>
              <a:gd name="connsiteX108" fmla="*/ 406411 w 1763112"/>
              <a:gd name="connsiteY108" fmla="*/ 2192827 h 219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763112" h="2192857">
                <a:moveTo>
                  <a:pt x="406411" y="2192827"/>
                </a:moveTo>
                <a:cubicBezTo>
                  <a:pt x="448303" y="2192105"/>
                  <a:pt x="411753" y="2196783"/>
                  <a:pt x="480084" y="2171159"/>
                </a:cubicBezTo>
                <a:cubicBezTo>
                  <a:pt x="503988" y="2162195"/>
                  <a:pt x="538872" y="2159712"/>
                  <a:pt x="562423" y="2153824"/>
                </a:cubicBezTo>
                <a:cubicBezTo>
                  <a:pt x="587256" y="2147616"/>
                  <a:pt x="611811" y="2140251"/>
                  <a:pt x="636095" y="2132156"/>
                </a:cubicBezTo>
                <a:cubicBezTo>
                  <a:pt x="662816" y="2123249"/>
                  <a:pt x="656165" y="2113453"/>
                  <a:pt x="688099" y="2097486"/>
                </a:cubicBezTo>
                <a:cubicBezTo>
                  <a:pt x="707307" y="2087882"/>
                  <a:pt x="728947" y="2084077"/>
                  <a:pt x="748770" y="2075818"/>
                </a:cubicBezTo>
                <a:cubicBezTo>
                  <a:pt x="763678" y="2069606"/>
                  <a:pt x="778668" y="2063108"/>
                  <a:pt x="792106" y="2054150"/>
                </a:cubicBezTo>
                <a:cubicBezTo>
                  <a:pt x="796440" y="2051261"/>
                  <a:pt x="800449" y="2047812"/>
                  <a:pt x="805107" y="2045483"/>
                </a:cubicBezTo>
                <a:cubicBezTo>
                  <a:pt x="809193" y="2043440"/>
                  <a:pt x="814162" y="2043451"/>
                  <a:pt x="818108" y="2041149"/>
                </a:cubicBezTo>
                <a:cubicBezTo>
                  <a:pt x="913397" y="1985563"/>
                  <a:pt x="825985" y="2036466"/>
                  <a:pt x="870112" y="2002146"/>
                </a:cubicBezTo>
                <a:cubicBezTo>
                  <a:pt x="878335" y="1995751"/>
                  <a:pt x="887891" y="1991207"/>
                  <a:pt x="896114" y="1984812"/>
                </a:cubicBezTo>
                <a:cubicBezTo>
                  <a:pt x="900952" y="1981049"/>
                  <a:pt x="903536" y="1974347"/>
                  <a:pt x="909115" y="1971811"/>
                </a:cubicBezTo>
                <a:cubicBezTo>
                  <a:pt x="919959" y="1966882"/>
                  <a:pt x="932228" y="1966032"/>
                  <a:pt x="943784" y="1963143"/>
                </a:cubicBezTo>
                <a:cubicBezTo>
                  <a:pt x="951007" y="1957365"/>
                  <a:pt x="957575" y="1950657"/>
                  <a:pt x="965452" y="1945809"/>
                </a:cubicBezTo>
                <a:cubicBezTo>
                  <a:pt x="990770" y="1930229"/>
                  <a:pt x="1000254" y="1928430"/>
                  <a:pt x="1026123" y="1919807"/>
                </a:cubicBezTo>
                <a:cubicBezTo>
                  <a:pt x="1037680" y="1911140"/>
                  <a:pt x="1048315" y="1901084"/>
                  <a:pt x="1060793" y="1893805"/>
                </a:cubicBezTo>
                <a:cubicBezTo>
                  <a:pt x="1065938" y="1890804"/>
                  <a:pt x="1072597" y="1891683"/>
                  <a:pt x="1078127" y="1889471"/>
                </a:cubicBezTo>
                <a:cubicBezTo>
                  <a:pt x="1087124" y="1885872"/>
                  <a:pt x="1095658" y="1881176"/>
                  <a:pt x="1104129" y="1876470"/>
                </a:cubicBezTo>
                <a:cubicBezTo>
                  <a:pt x="1108682" y="1873941"/>
                  <a:pt x="1112471" y="1870132"/>
                  <a:pt x="1117130" y="1867803"/>
                </a:cubicBezTo>
                <a:cubicBezTo>
                  <a:pt x="1133448" y="1859644"/>
                  <a:pt x="1139582" y="1858940"/>
                  <a:pt x="1156133" y="1854802"/>
                </a:cubicBezTo>
                <a:cubicBezTo>
                  <a:pt x="1161911" y="1850468"/>
                  <a:pt x="1169461" y="1847811"/>
                  <a:pt x="1173467" y="1841801"/>
                </a:cubicBezTo>
                <a:cubicBezTo>
                  <a:pt x="1178535" y="1834199"/>
                  <a:pt x="1175675" y="1822259"/>
                  <a:pt x="1182135" y="1815799"/>
                </a:cubicBezTo>
                <a:cubicBezTo>
                  <a:pt x="1195453" y="1802481"/>
                  <a:pt x="1216487" y="1798782"/>
                  <a:pt x="1229805" y="1785464"/>
                </a:cubicBezTo>
                <a:cubicBezTo>
                  <a:pt x="1259610" y="1755657"/>
                  <a:pt x="1236821" y="1782102"/>
                  <a:pt x="1260140" y="1742127"/>
                </a:cubicBezTo>
                <a:cubicBezTo>
                  <a:pt x="1287694" y="1694891"/>
                  <a:pt x="1269197" y="1736820"/>
                  <a:pt x="1286142" y="1694457"/>
                </a:cubicBezTo>
                <a:cubicBezTo>
                  <a:pt x="1296493" y="1632356"/>
                  <a:pt x="1278062" y="1703943"/>
                  <a:pt x="1316478" y="1651121"/>
                </a:cubicBezTo>
                <a:cubicBezTo>
                  <a:pt x="1323338" y="1641688"/>
                  <a:pt x="1325765" y="1611496"/>
                  <a:pt x="1329479" y="1599117"/>
                </a:cubicBezTo>
                <a:cubicBezTo>
                  <a:pt x="1331714" y="1591666"/>
                  <a:pt x="1333831" y="1583922"/>
                  <a:pt x="1338146" y="1577449"/>
                </a:cubicBezTo>
                <a:cubicBezTo>
                  <a:pt x="1342679" y="1570650"/>
                  <a:pt x="1350163" y="1566319"/>
                  <a:pt x="1355481" y="1560114"/>
                </a:cubicBezTo>
                <a:cubicBezTo>
                  <a:pt x="1358871" y="1556160"/>
                  <a:pt x="1361259" y="1551447"/>
                  <a:pt x="1364148" y="1547113"/>
                </a:cubicBezTo>
                <a:cubicBezTo>
                  <a:pt x="1367231" y="1528614"/>
                  <a:pt x="1368565" y="1512276"/>
                  <a:pt x="1377149" y="1495109"/>
                </a:cubicBezTo>
                <a:cubicBezTo>
                  <a:pt x="1381808" y="1485792"/>
                  <a:pt x="1389825" y="1478424"/>
                  <a:pt x="1394484" y="1469107"/>
                </a:cubicBezTo>
                <a:cubicBezTo>
                  <a:pt x="1404324" y="1449427"/>
                  <a:pt x="1411380" y="1428466"/>
                  <a:pt x="1420485" y="1408436"/>
                </a:cubicBezTo>
                <a:cubicBezTo>
                  <a:pt x="1434528" y="1377540"/>
                  <a:pt x="1432919" y="1381119"/>
                  <a:pt x="1446487" y="1360766"/>
                </a:cubicBezTo>
                <a:cubicBezTo>
                  <a:pt x="1449376" y="1349210"/>
                  <a:pt x="1451084" y="1337292"/>
                  <a:pt x="1455155" y="1326097"/>
                </a:cubicBezTo>
                <a:cubicBezTo>
                  <a:pt x="1456935" y="1321202"/>
                  <a:pt x="1461819" y="1317904"/>
                  <a:pt x="1463822" y="1313096"/>
                </a:cubicBezTo>
                <a:cubicBezTo>
                  <a:pt x="1478472" y="1277934"/>
                  <a:pt x="1472991" y="1271173"/>
                  <a:pt x="1494157" y="1239424"/>
                </a:cubicBezTo>
                <a:cubicBezTo>
                  <a:pt x="1498690" y="1232625"/>
                  <a:pt x="1505714" y="1227867"/>
                  <a:pt x="1511492" y="1222089"/>
                </a:cubicBezTo>
                <a:cubicBezTo>
                  <a:pt x="1512937" y="1216311"/>
                  <a:pt x="1513162" y="1210082"/>
                  <a:pt x="1515826" y="1204755"/>
                </a:cubicBezTo>
                <a:cubicBezTo>
                  <a:pt x="1517653" y="1201100"/>
                  <a:pt x="1522802" y="1199807"/>
                  <a:pt x="1524493" y="1196087"/>
                </a:cubicBezTo>
                <a:cubicBezTo>
                  <a:pt x="1530164" y="1183611"/>
                  <a:pt x="1533160" y="1170086"/>
                  <a:pt x="1537494" y="1157085"/>
                </a:cubicBezTo>
                <a:cubicBezTo>
                  <a:pt x="1538939" y="1152751"/>
                  <a:pt x="1539294" y="1147885"/>
                  <a:pt x="1541828" y="1144084"/>
                </a:cubicBezTo>
                <a:cubicBezTo>
                  <a:pt x="1544717" y="1139750"/>
                  <a:pt x="1548166" y="1135741"/>
                  <a:pt x="1550495" y="1131083"/>
                </a:cubicBezTo>
                <a:cubicBezTo>
                  <a:pt x="1552538" y="1126997"/>
                  <a:pt x="1552295" y="1121883"/>
                  <a:pt x="1554829" y="1118082"/>
                </a:cubicBezTo>
                <a:cubicBezTo>
                  <a:pt x="1558229" y="1112983"/>
                  <a:pt x="1563496" y="1109415"/>
                  <a:pt x="1567830" y="1105081"/>
                </a:cubicBezTo>
                <a:cubicBezTo>
                  <a:pt x="1589580" y="1039827"/>
                  <a:pt x="1558969" y="1109609"/>
                  <a:pt x="1598165" y="1070412"/>
                </a:cubicBezTo>
                <a:cubicBezTo>
                  <a:pt x="1603666" y="1064911"/>
                  <a:pt x="1602517" y="1055216"/>
                  <a:pt x="1606832" y="1048743"/>
                </a:cubicBezTo>
                <a:cubicBezTo>
                  <a:pt x="1611365" y="1041944"/>
                  <a:pt x="1618786" y="1037559"/>
                  <a:pt x="1624167" y="1031409"/>
                </a:cubicBezTo>
                <a:cubicBezTo>
                  <a:pt x="1628923" y="1025973"/>
                  <a:pt x="1632834" y="1019852"/>
                  <a:pt x="1637168" y="1014074"/>
                </a:cubicBezTo>
                <a:cubicBezTo>
                  <a:pt x="1645531" y="972265"/>
                  <a:pt x="1635290" y="1009165"/>
                  <a:pt x="1650169" y="979405"/>
                </a:cubicBezTo>
                <a:cubicBezTo>
                  <a:pt x="1652212" y="975319"/>
                  <a:pt x="1651272" y="969634"/>
                  <a:pt x="1654502" y="966404"/>
                </a:cubicBezTo>
                <a:cubicBezTo>
                  <a:pt x="1661868" y="959038"/>
                  <a:pt x="1671837" y="954847"/>
                  <a:pt x="1680504" y="949069"/>
                </a:cubicBezTo>
                <a:cubicBezTo>
                  <a:pt x="1683393" y="941846"/>
                  <a:pt x="1687125" y="934906"/>
                  <a:pt x="1689172" y="927401"/>
                </a:cubicBezTo>
                <a:cubicBezTo>
                  <a:pt x="1696575" y="900257"/>
                  <a:pt x="1689096" y="901552"/>
                  <a:pt x="1702173" y="875397"/>
                </a:cubicBezTo>
                <a:cubicBezTo>
                  <a:pt x="1745478" y="788786"/>
                  <a:pt x="1699465" y="899495"/>
                  <a:pt x="1728175" y="827727"/>
                </a:cubicBezTo>
                <a:cubicBezTo>
                  <a:pt x="1729619" y="816171"/>
                  <a:pt x="1729684" y="804357"/>
                  <a:pt x="1732508" y="793058"/>
                </a:cubicBezTo>
                <a:cubicBezTo>
                  <a:pt x="1734075" y="786791"/>
                  <a:pt x="1739132" y="781852"/>
                  <a:pt x="1741175" y="775723"/>
                </a:cubicBezTo>
                <a:cubicBezTo>
                  <a:pt x="1744942" y="764422"/>
                  <a:pt x="1746954" y="752610"/>
                  <a:pt x="1749843" y="741054"/>
                </a:cubicBezTo>
                <a:cubicBezTo>
                  <a:pt x="1751287" y="723719"/>
                  <a:pt x="1752323" y="706346"/>
                  <a:pt x="1754176" y="689050"/>
                </a:cubicBezTo>
                <a:cubicBezTo>
                  <a:pt x="1756657" y="665890"/>
                  <a:pt x="1762613" y="643003"/>
                  <a:pt x="1762844" y="619712"/>
                </a:cubicBezTo>
                <a:cubicBezTo>
                  <a:pt x="1764060" y="496923"/>
                  <a:pt x="1760894" y="374124"/>
                  <a:pt x="1758510" y="251352"/>
                </a:cubicBezTo>
                <a:cubicBezTo>
                  <a:pt x="1758004" y="225315"/>
                  <a:pt x="1756645" y="199271"/>
                  <a:pt x="1754176" y="173346"/>
                </a:cubicBezTo>
                <a:cubicBezTo>
                  <a:pt x="1752710" y="157956"/>
                  <a:pt x="1740353" y="149970"/>
                  <a:pt x="1728175" y="143011"/>
                </a:cubicBezTo>
                <a:cubicBezTo>
                  <a:pt x="1708796" y="131937"/>
                  <a:pt x="1715525" y="136642"/>
                  <a:pt x="1697839" y="130010"/>
                </a:cubicBezTo>
                <a:cubicBezTo>
                  <a:pt x="1665196" y="117769"/>
                  <a:pt x="1687887" y="124270"/>
                  <a:pt x="1658836" y="117009"/>
                </a:cubicBezTo>
                <a:cubicBezTo>
                  <a:pt x="1653058" y="114120"/>
                  <a:pt x="1646759" y="112096"/>
                  <a:pt x="1641502" y="108341"/>
                </a:cubicBezTo>
                <a:cubicBezTo>
                  <a:pt x="1636515" y="104779"/>
                  <a:pt x="1633858" y="98317"/>
                  <a:pt x="1628501" y="95341"/>
                </a:cubicBezTo>
                <a:cubicBezTo>
                  <a:pt x="1616125" y="88466"/>
                  <a:pt x="1594838" y="85141"/>
                  <a:pt x="1580830" y="82340"/>
                </a:cubicBezTo>
                <a:cubicBezTo>
                  <a:pt x="1570050" y="75152"/>
                  <a:pt x="1563068" y="69720"/>
                  <a:pt x="1550495" y="65005"/>
                </a:cubicBezTo>
                <a:cubicBezTo>
                  <a:pt x="1544918" y="62914"/>
                  <a:pt x="1538906" y="62238"/>
                  <a:pt x="1533160" y="60671"/>
                </a:cubicBezTo>
                <a:cubicBezTo>
                  <a:pt x="1523014" y="57904"/>
                  <a:pt x="1512937" y="54893"/>
                  <a:pt x="1502825" y="52004"/>
                </a:cubicBezTo>
                <a:cubicBezTo>
                  <a:pt x="1497047" y="47670"/>
                  <a:pt x="1492090" y="41937"/>
                  <a:pt x="1485490" y="39003"/>
                </a:cubicBezTo>
                <a:cubicBezTo>
                  <a:pt x="1478759" y="36011"/>
                  <a:pt x="1470999" y="36325"/>
                  <a:pt x="1463822" y="34669"/>
                </a:cubicBezTo>
                <a:cubicBezTo>
                  <a:pt x="1452215" y="31990"/>
                  <a:pt x="1440386" y="29966"/>
                  <a:pt x="1429153" y="26002"/>
                </a:cubicBezTo>
                <a:cubicBezTo>
                  <a:pt x="1346641" y="-3119"/>
                  <a:pt x="1436785" y="17148"/>
                  <a:pt x="1342480" y="0"/>
                </a:cubicBezTo>
                <a:cubicBezTo>
                  <a:pt x="1183579" y="2889"/>
                  <a:pt x="1024492" y="438"/>
                  <a:pt x="865778" y="8668"/>
                </a:cubicBezTo>
                <a:cubicBezTo>
                  <a:pt x="828999" y="10575"/>
                  <a:pt x="793847" y="24795"/>
                  <a:pt x="757437" y="30336"/>
                </a:cubicBezTo>
                <a:cubicBezTo>
                  <a:pt x="727311" y="34920"/>
                  <a:pt x="696741" y="35867"/>
                  <a:pt x="666430" y="39003"/>
                </a:cubicBezTo>
                <a:cubicBezTo>
                  <a:pt x="654846" y="40201"/>
                  <a:pt x="643317" y="41892"/>
                  <a:pt x="631761" y="43337"/>
                </a:cubicBezTo>
                <a:lnTo>
                  <a:pt x="558089" y="69339"/>
                </a:lnTo>
                <a:cubicBezTo>
                  <a:pt x="550778" y="71997"/>
                  <a:pt x="536421" y="78006"/>
                  <a:pt x="536421" y="78006"/>
                </a:cubicBezTo>
                <a:cubicBezTo>
                  <a:pt x="527754" y="86673"/>
                  <a:pt x="519530" y="95808"/>
                  <a:pt x="510419" y="104008"/>
                </a:cubicBezTo>
                <a:cubicBezTo>
                  <a:pt x="490620" y="121827"/>
                  <a:pt x="466800" y="135550"/>
                  <a:pt x="449748" y="156012"/>
                </a:cubicBezTo>
                <a:cubicBezTo>
                  <a:pt x="337748" y="290408"/>
                  <a:pt x="467421" y="128957"/>
                  <a:pt x="376076" y="260019"/>
                </a:cubicBezTo>
                <a:cubicBezTo>
                  <a:pt x="354270" y="291307"/>
                  <a:pt x="306738" y="351026"/>
                  <a:pt x="306738" y="351026"/>
                </a:cubicBezTo>
                <a:cubicBezTo>
                  <a:pt x="299515" y="371250"/>
                  <a:pt x="293882" y="392114"/>
                  <a:pt x="285069" y="411697"/>
                </a:cubicBezTo>
                <a:cubicBezTo>
                  <a:pt x="280794" y="421196"/>
                  <a:pt x="272587" y="428481"/>
                  <a:pt x="267735" y="437699"/>
                </a:cubicBezTo>
                <a:cubicBezTo>
                  <a:pt x="183927" y="596935"/>
                  <a:pt x="300084" y="394008"/>
                  <a:pt x="211397" y="546040"/>
                </a:cubicBezTo>
                <a:cubicBezTo>
                  <a:pt x="208508" y="561930"/>
                  <a:pt x="206807" y="578083"/>
                  <a:pt x="202730" y="593710"/>
                </a:cubicBezTo>
                <a:cubicBezTo>
                  <a:pt x="169378" y="721560"/>
                  <a:pt x="170591" y="714033"/>
                  <a:pt x="137725" y="806059"/>
                </a:cubicBezTo>
                <a:cubicBezTo>
                  <a:pt x="133391" y="840728"/>
                  <a:pt x="132817" y="876078"/>
                  <a:pt x="124724" y="910067"/>
                </a:cubicBezTo>
                <a:cubicBezTo>
                  <a:pt x="118262" y="937207"/>
                  <a:pt x="103419" y="961675"/>
                  <a:pt x="94389" y="988072"/>
                </a:cubicBezTo>
                <a:cubicBezTo>
                  <a:pt x="84626" y="1016611"/>
                  <a:pt x="75924" y="1045539"/>
                  <a:pt x="68387" y="1074745"/>
                </a:cubicBezTo>
                <a:cubicBezTo>
                  <a:pt x="52803" y="1135134"/>
                  <a:pt x="34533" y="1195117"/>
                  <a:pt x="25050" y="1256759"/>
                </a:cubicBezTo>
                <a:cubicBezTo>
                  <a:pt x="14784" y="1323490"/>
                  <a:pt x="21602" y="1294827"/>
                  <a:pt x="7716" y="1343432"/>
                </a:cubicBezTo>
                <a:cubicBezTo>
                  <a:pt x="-6211" y="1552318"/>
                  <a:pt x="856" y="1418284"/>
                  <a:pt x="12049" y="1854802"/>
                </a:cubicBezTo>
                <a:cubicBezTo>
                  <a:pt x="12569" y="1875071"/>
                  <a:pt x="13516" y="1895402"/>
                  <a:pt x="16383" y="1915473"/>
                </a:cubicBezTo>
                <a:cubicBezTo>
                  <a:pt x="17870" y="1925884"/>
                  <a:pt x="22769" y="1935543"/>
                  <a:pt x="25050" y="1945809"/>
                </a:cubicBezTo>
                <a:cubicBezTo>
                  <a:pt x="28554" y="1961575"/>
                  <a:pt x="31063" y="1977548"/>
                  <a:pt x="33718" y="1993479"/>
                </a:cubicBezTo>
                <a:cubicBezTo>
                  <a:pt x="39915" y="2030662"/>
                  <a:pt x="31810" y="2014453"/>
                  <a:pt x="46719" y="2036815"/>
                </a:cubicBezTo>
                <a:cubicBezTo>
                  <a:pt x="48163" y="2042593"/>
                  <a:pt x="49760" y="2048336"/>
                  <a:pt x="51052" y="2054150"/>
                </a:cubicBezTo>
                <a:cubicBezTo>
                  <a:pt x="52650" y="2061340"/>
                  <a:pt x="53269" y="2068763"/>
                  <a:pt x="55386" y="2075818"/>
                </a:cubicBezTo>
                <a:cubicBezTo>
                  <a:pt x="57621" y="2083269"/>
                  <a:pt x="58991" y="2091580"/>
                  <a:pt x="64053" y="2097486"/>
                </a:cubicBezTo>
                <a:cubicBezTo>
                  <a:pt x="68257" y="2102391"/>
                  <a:pt x="75610" y="2103265"/>
                  <a:pt x="81388" y="2106154"/>
                </a:cubicBezTo>
                <a:cubicBezTo>
                  <a:pt x="82832" y="2110488"/>
                  <a:pt x="83371" y="2115238"/>
                  <a:pt x="85721" y="2119155"/>
                </a:cubicBezTo>
                <a:cubicBezTo>
                  <a:pt x="87823" y="2122659"/>
                  <a:pt x="91120" y="2125370"/>
                  <a:pt x="94389" y="2127822"/>
                </a:cubicBezTo>
                <a:cubicBezTo>
                  <a:pt x="112993" y="2141775"/>
                  <a:pt x="115420" y="2144458"/>
                  <a:pt x="133392" y="2149490"/>
                </a:cubicBezTo>
                <a:cubicBezTo>
                  <a:pt x="165113" y="2158372"/>
                  <a:pt x="195837" y="2173761"/>
                  <a:pt x="228732" y="2175492"/>
                </a:cubicBezTo>
                <a:cubicBezTo>
                  <a:pt x="339922" y="2181345"/>
                  <a:pt x="364519" y="2193549"/>
                  <a:pt x="406411" y="2192827"/>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形状 49">
            <a:extLst>
              <a:ext uri="{FF2B5EF4-FFF2-40B4-BE49-F238E27FC236}">
                <a16:creationId xmlns:a16="http://schemas.microsoft.com/office/drawing/2014/main" id="{A5EB09B2-78DA-495A-9AEF-46408E216B5A}"/>
              </a:ext>
            </a:extLst>
          </p:cNvPr>
          <p:cNvSpPr/>
          <p:nvPr/>
        </p:nvSpPr>
        <p:spPr>
          <a:xfrm>
            <a:off x="306310" y="2241919"/>
            <a:ext cx="2565520" cy="3146229"/>
          </a:xfrm>
          <a:custGeom>
            <a:avLst/>
            <a:gdLst>
              <a:gd name="connsiteX0" fmla="*/ 1941475 w 2565520"/>
              <a:gd name="connsiteY0" fmla="*/ 21668 h 3146229"/>
              <a:gd name="connsiteX1" fmla="*/ 1924140 w 2565520"/>
              <a:gd name="connsiteY1" fmla="*/ 43336 h 3146229"/>
              <a:gd name="connsiteX2" fmla="*/ 1911139 w 2565520"/>
              <a:gd name="connsiteY2" fmla="*/ 47670 h 3146229"/>
              <a:gd name="connsiteX3" fmla="*/ 1898138 w 2565520"/>
              <a:gd name="connsiteY3" fmla="*/ 56337 h 3146229"/>
              <a:gd name="connsiteX4" fmla="*/ 1863469 w 2565520"/>
              <a:gd name="connsiteY4" fmla="*/ 73672 h 3146229"/>
              <a:gd name="connsiteX5" fmla="*/ 1859136 w 2565520"/>
              <a:gd name="connsiteY5" fmla="*/ 91006 h 3146229"/>
              <a:gd name="connsiteX6" fmla="*/ 1841801 w 2565520"/>
              <a:gd name="connsiteY6" fmla="*/ 95340 h 3146229"/>
              <a:gd name="connsiteX7" fmla="*/ 1820133 w 2565520"/>
              <a:gd name="connsiteY7" fmla="*/ 104007 h 3146229"/>
              <a:gd name="connsiteX8" fmla="*/ 1802798 w 2565520"/>
              <a:gd name="connsiteY8" fmla="*/ 130009 h 3146229"/>
              <a:gd name="connsiteX9" fmla="*/ 1742127 w 2565520"/>
              <a:gd name="connsiteY9" fmla="*/ 156011 h 3146229"/>
              <a:gd name="connsiteX10" fmla="*/ 1724792 w 2565520"/>
              <a:gd name="connsiteY10" fmla="*/ 169012 h 3146229"/>
              <a:gd name="connsiteX11" fmla="*/ 1711792 w 2565520"/>
              <a:gd name="connsiteY11" fmla="*/ 173346 h 3146229"/>
              <a:gd name="connsiteX12" fmla="*/ 1668455 w 2565520"/>
              <a:gd name="connsiteY12" fmla="*/ 199348 h 3146229"/>
              <a:gd name="connsiteX13" fmla="*/ 1651120 w 2565520"/>
              <a:gd name="connsiteY13" fmla="*/ 221016 h 3146229"/>
              <a:gd name="connsiteX14" fmla="*/ 1607784 w 2565520"/>
              <a:gd name="connsiteY14" fmla="*/ 242684 h 3146229"/>
              <a:gd name="connsiteX15" fmla="*/ 1581782 w 2565520"/>
              <a:gd name="connsiteY15" fmla="*/ 251351 h 3146229"/>
              <a:gd name="connsiteX16" fmla="*/ 1560114 w 2565520"/>
              <a:gd name="connsiteY16" fmla="*/ 264352 h 3146229"/>
              <a:gd name="connsiteX17" fmla="*/ 1542779 w 2565520"/>
              <a:gd name="connsiteY17" fmla="*/ 273020 h 3146229"/>
              <a:gd name="connsiteX18" fmla="*/ 1529778 w 2565520"/>
              <a:gd name="connsiteY18" fmla="*/ 281687 h 3146229"/>
              <a:gd name="connsiteX19" fmla="*/ 1486442 w 2565520"/>
              <a:gd name="connsiteY19" fmla="*/ 307689 h 3146229"/>
              <a:gd name="connsiteX20" fmla="*/ 1482108 w 2565520"/>
              <a:gd name="connsiteY20" fmla="*/ 320690 h 3146229"/>
              <a:gd name="connsiteX21" fmla="*/ 1469107 w 2565520"/>
              <a:gd name="connsiteY21" fmla="*/ 333691 h 3146229"/>
              <a:gd name="connsiteX22" fmla="*/ 1430104 w 2565520"/>
              <a:gd name="connsiteY22" fmla="*/ 364026 h 3146229"/>
              <a:gd name="connsiteX23" fmla="*/ 1412770 w 2565520"/>
              <a:gd name="connsiteY23" fmla="*/ 385694 h 3146229"/>
              <a:gd name="connsiteX24" fmla="*/ 1404102 w 2565520"/>
              <a:gd name="connsiteY24" fmla="*/ 398695 h 3146229"/>
              <a:gd name="connsiteX25" fmla="*/ 1378101 w 2565520"/>
              <a:gd name="connsiteY25" fmla="*/ 416030 h 3146229"/>
              <a:gd name="connsiteX26" fmla="*/ 1365100 w 2565520"/>
              <a:gd name="connsiteY26" fmla="*/ 429031 h 3146229"/>
              <a:gd name="connsiteX27" fmla="*/ 1339098 w 2565520"/>
              <a:gd name="connsiteY27" fmla="*/ 455033 h 3146229"/>
              <a:gd name="connsiteX28" fmla="*/ 1334764 w 2565520"/>
              <a:gd name="connsiteY28" fmla="*/ 468034 h 3146229"/>
              <a:gd name="connsiteX29" fmla="*/ 1308762 w 2565520"/>
              <a:gd name="connsiteY29" fmla="*/ 494036 h 3146229"/>
              <a:gd name="connsiteX30" fmla="*/ 1295761 w 2565520"/>
              <a:gd name="connsiteY30" fmla="*/ 507037 h 3146229"/>
              <a:gd name="connsiteX31" fmla="*/ 1282760 w 2565520"/>
              <a:gd name="connsiteY31" fmla="*/ 520038 h 3146229"/>
              <a:gd name="connsiteX32" fmla="*/ 1278427 w 2565520"/>
              <a:gd name="connsiteY32" fmla="*/ 533039 h 3146229"/>
              <a:gd name="connsiteX33" fmla="*/ 1248091 w 2565520"/>
              <a:gd name="connsiteY33" fmla="*/ 550373 h 3146229"/>
              <a:gd name="connsiteX34" fmla="*/ 1217755 w 2565520"/>
              <a:gd name="connsiteY34" fmla="*/ 598043 h 3146229"/>
              <a:gd name="connsiteX35" fmla="*/ 1209088 w 2565520"/>
              <a:gd name="connsiteY35" fmla="*/ 619712 h 3146229"/>
              <a:gd name="connsiteX36" fmla="*/ 1196087 w 2565520"/>
              <a:gd name="connsiteY36" fmla="*/ 628379 h 3146229"/>
              <a:gd name="connsiteX37" fmla="*/ 1178753 w 2565520"/>
              <a:gd name="connsiteY37" fmla="*/ 645713 h 3146229"/>
              <a:gd name="connsiteX38" fmla="*/ 1174419 w 2565520"/>
              <a:gd name="connsiteY38" fmla="*/ 658714 h 3146229"/>
              <a:gd name="connsiteX39" fmla="*/ 1139750 w 2565520"/>
              <a:gd name="connsiteY39" fmla="*/ 689050 h 3146229"/>
              <a:gd name="connsiteX40" fmla="*/ 1135416 w 2565520"/>
              <a:gd name="connsiteY40" fmla="*/ 715052 h 3146229"/>
              <a:gd name="connsiteX41" fmla="*/ 1122415 w 2565520"/>
              <a:gd name="connsiteY41" fmla="*/ 723719 h 3146229"/>
              <a:gd name="connsiteX42" fmla="*/ 1079079 w 2565520"/>
              <a:gd name="connsiteY42" fmla="*/ 758388 h 3146229"/>
              <a:gd name="connsiteX43" fmla="*/ 1066078 w 2565520"/>
              <a:gd name="connsiteY43" fmla="*/ 780057 h 3146229"/>
              <a:gd name="connsiteX44" fmla="*/ 1044410 w 2565520"/>
              <a:gd name="connsiteY44" fmla="*/ 814726 h 3146229"/>
              <a:gd name="connsiteX45" fmla="*/ 1040076 w 2565520"/>
              <a:gd name="connsiteY45" fmla="*/ 827727 h 3146229"/>
              <a:gd name="connsiteX46" fmla="*/ 1014074 w 2565520"/>
              <a:gd name="connsiteY46" fmla="*/ 845061 h 3146229"/>
              <a:gd name="connsiteX47" fmla="*/ 1001073 w 2565520"/>
              <a:gd name="connsiteY47" fmla="*/ 871063 h 3146229"/>
              <a:gd name="connsiteX48" fmla="*/ 992406 w 2565520"/>
              <a:gd name="connsiteY48" fmla="*/ 884064 h 3146229"/>
              <a:gd name="connsiteX49" fmla="*/ 975071 w 2565520"/>
              <a:gd name="connsiteY49" fmla="*/ 918733 h 3146229"/>
              <a:gd name="connsiteX50" fmla="*/ 962070 w 2565520"/>
              <a:gd name="connsiteY50" fmla="*/ 923067 h 3146229"/>
              <a:gd name="connsiteX51" fmla="*/ 927401 w 2565520"/>
              <a:gd name="connsiteY51" fmla="*/ 966403 h 3146229"/>
              <a:gd name="connsiteX52" fmla="*/ 918734 w 2565520"/>
              <a:gd name="connsiteY52" fmla="*/ 979404 h 3146229"/>
              <a:gd name="connsiteX53" fmla="*/ 905733 w 2565520"/>
              <a:gd name="connsiteY53" fmla="*/ 1001073 h 3146229"/>
              <a:gd name="connsiteX54" fmla="*/ 892732 w 2565520"/>
              <a:gd name="connsiteY54" fmla="*/ 1005406 h 3146229"/>
              <a:gd name="connsiteX55" fmla="*/ 875397 w 2565520"/>
              <a:gd name="connsiteY55" fmla="*/ 1044409 h 3146229"/>
              <a:gd name="connsiteX56" fmla="*/ 862396 w 2565520"/>
              <a:gd name="connsiteY56" fmla="*/ 1053076 h 3146229"/>
              <a:gd name="connsiteX57" fmla="*/ 827727 w 2565520"/>
              <a:gd name="connsiteY57" fmla="*/ 1083412 h 3146229"/>
              <a:gd name="connsiteX58" fmla="*/ 801725 w 2565520"/>
              <a:gd name="connsiteY58" fmla="*/ 1122415 h 3146229"/>
              <a:gd name="connsiteX59" fmla="*/ 784391 w 2565520"/>
              <a:gd name="connsiteY59" fmla="*/ 1148417 h 3146229"/>
              <a:gd name="connsiteX60" fmla="*/ 758389 w 2565520"/>
              <a:gd name="connsiteY60" fmla="*/ 1170085 h 3146229"/>
              <a:gd name="connsiteX61" fmla="*/ 728053 w 2565520"/>
              <a:gd name="connsiteY61" fmla="*/ 1213421 h 3146229"/>
              <a:gd name="connsiteX62" fmla="*/ 710719 w 2565520"/>
              <a:gd name="connsiteY62" fmla="*/ 1230756 h 3146229"/>
              <a:gd name="connsiteX63" fmla="*/ 693384 w 2565520"/>
              <a:gd name="connsiteY63" fmla="*/ 1252424 h 3146229"/>
              <a:gd name="connsiteX64" fmla="*/ 663048 w 2565520"/>
              <a:gd name="connsiteY64" fmla="*/ 1274093 h 3146229"/>
              <a:gd name="connsiteX65" fmla="*/ 654381 w 2565520"/>
              <a:gd name="connsiteY65" fmla="*/ 1300094 h 3146229"/>
              <a:gd name="connsiteX66" fmla="*/ 628379 w 2565520"/>
              <a:gd name="connsiteY66" fmla="*/ 1326096 h 3146229"/>
              <a:gd name="connsiteX67" fmla="*/ 619712 w 2565520"/>
              <a:gd name="connsiteY67" fmla="*/ 1339097 h 3146229"/>
              <a:gd name="connsiteX68" fmla="*/ 611045 w 2565520"/>
              <a:gd name="connsiteY68" fmla="*/ 1356432 h 3146229"/>
              <a:gd name="connsiteX69" fmla="*/ 598044 w 2565520"/>
              <a:gd name="connsiteY69" fmla="*/ 1369433 h 3146229"/>
              <a:gd name="connsiteX70" fmla="*/ 567708 w 2565520"/>
              <a:gd name="connsiteY70" fmla="*/ 1412769 h 3146229"/>
              <a:gd name="connsiteX71" fmla="*/ 554707 w 2565520"/>
              <a:gd name="connsiteY71" fmla="*/ 1425770 h 3146229"/>
              <a:gd name="connsiteX72" fmla="*/ 520038 w 2565520"/>
              <a:gd name="connsiteY72" fmla="*/ 1456106 h 3146229"/>
              <a:gd name="connsiteX73" fmla="*/ 489702 w 2565520"/>
              <a:gd name="connsiteY73" fmla="*/ 1495109 h 3146229"/>
              <a:gd name="connsiteX74" fmla="*/ 476701 w 2565520"/>
              <a:gd name="connsiteY74" fmla="*/ 1516777 h 3146229"/>
              <a:gd name="connsiteX75" fmla="*/ 437699 w 2565520"/>
              <a:gd name="connsiteY75" fmla="*/ 1547112 h 3146229"/>
              <a:gd name="connsiteX76" fmla="*/ 424698 w 2565520"/>
              <a:gd name="connsiteY76" fmla="*/ 1568781 h 3146229"/>
              <a:gd name="connsiteX77" fmla="*/ 385695 w 2565520"/>
              <a:gd name="connsiteY77" fmla="*/ 1603450 h 3146229"/>
              <a:gd name="connsiteX78" fmla="*/ 364027 w 2565520"/>
              <a:gd name="connsiteY78" fmla="*/ 1633785 h 3146229"/>
              <a:gd name="connsiteX79" fmla="*/ 355359 w 2565520"/>
              <a:gd name="connsiteY79" fmla="*/ 1659787 h 3146229"/>
              <a:gd name="connsiteX80" fmla="*/ 312023 w 2565520"/>
              <a:gd name="connsiteY80" fmla="*/ 1694457 h 3146229"/>
              <a:gd name="connsiteX81" fmla="*/ 294688 w 2565520"/>
              <a:gd name="connsiteY81" fmla="*/ 1720458 h 3146229"/>
              <a:gd name="connsiteX82" fmla="*/ 281687 w 2565520"/>
              <a:gd name="connsiteY82" fmla="*/ 1746460 h 3146229"/>
              <a:gd name="connsiteX83" fmla="*/ 264353 w 2565520"/>
              <a:gd name="connsiteY83" fmla="*/ 1759461 h 3146229"/>
              <a:gd name="connsiteX84" fmla="*/ 255685 w 2565520"/>
              <a:gd name="connsiteY84" fmla="*/ 1772462 h 3146229"/>
              <a:gd name="connsiteX85" fmla="*/ 229683 w 2565520"/>
              <a:gd name="connsiteY85" fmla="*/ 1789797 h 3146229"/>
              <a:gd name="connsiteX86" fmla="*/ 221016 w 2565520"/>
              <a:gd name="connsiteY86" fmla="*/ 1802798 h 3146229"/>
              <a:gd name="connsiteX87" fmla="*/ 212349 w 2565520"/>
              <a:gd name="connsiteY87" fmla="*/ 1820132 h 3146229"/>
              <a:gd name="connsiteX88" fmla="*/ 177680 w 2565520"/>
              <a:gd name="connsiteY88" fmla="*/ 1863469 h 3146229"/>
              <a:gd name="connsiteX89" fmla="*/ 156011 w 2565520"/>
              <a:gd name="connsiteY89" fmla="*/ 1893804 h 3146229"/>
              <a:gd name="connsiteX90" fmla="*/ 138677 w 2565520"/>
              <a:gd name="connsiteY90" fmla="*/ 1906805 h 3146229"/>
              <a:gd name="connsiteX91" fmla="*/ 130010 w 2565520"/>
              <a:gd name="connsiteY91" fmla="*/ 1932807 h 3146229"/>
              <a:gd name="connsiteX92" fmla="*/ 121342 w 2565520"/>
              <a:gd name="connsiteY92" fmla="*/ 1945808 h 3146229"/>
              <a:gd name="connsiteX93" fmla="*/ 108341 w 2565520"/>
              <a:gd name="connsiteY93" fmla="*/ 1976144 h 3146229"/>
              <a:gd name="connsiteX94" fmla="*/ 104008 w 2565520"/>
              <a:gd name="connsiteY94" fmla="*/ 1989145 h 3146229"/>
              <a:gd name="connsiteX95" fmla="*/ 86673 w 2565520"/>
              <a:gd name="connsiteY95" fmla="*/ 1997812 h 3146229"/>
              <a:gd name="connsiteX96" fmla="*/ 82339 w 2565520"/>
              <a:gd name="connsiteY96" fmla="*/ 2036815 h 3146229"/>
              <a:gd name="connsiteX97" fmla="*/ 65005 w 2565520"/>
              <a:gd name="connsiteY97" fmla="*/ 2067150 h 3146229"/>
              <a:gd name="connsiteX98" fmla="*/ 43337 w 2565520"/>
              <a:gd name="connsiteY98" fmla="*/ 2093152 h 3146229"/>
              <a:gd name="connsiteX99" fmla="*/ 39003 w 2565520"/>
              <a:gd name="connsiteY99" fmla="*/ 2127821 h 3146229"/>
              <a:gd name="connsiteX100" fmla="*/ 21668 w 2565520"/>
              <a:gd name="connsiteY100" fmla="*/ 2214494 h 3146229"/>
              <a:gd name="connsiteX101" fmla="*/ 13001 w 2565520"/>
              <a:gd name="connsiteY101" fmla="*/ 2292500 h 3146229"/>
              <a:gd name="connsiteX102" fmla="*/ 0 w 2565520"/>
              <a:gd name="connsiteY102" fmla="*/ 2487514 h 3146229"/>
              <a:gd name="connsiteX103" fmla="*/ 8667 w 2565520"/>
              <a:gd name="connsiteY103" fmla="*/ 2712864 h 3146229"/>
              <a:gd name="connsiteX104" fmla="*/ 21668 w 2565520"/>
              <a:gd name="connsiteY104" fmla="*/ 2838540 h 3146229"/>
              <a:gd name="connsiteX105" fmla="*/ 30336 w 2565520"/>
              <a:gd name="connsiteY105" fmla="*/ 2873209 h 3146229"/>
              <a:gd name="connsiteX106" fmla="*/ 39003 w 2565520"/>
              <a:gd name="connsiteY106" fmla="*/ 2890544 h 3146229"/>
              <a:gd name="connsiteX107" fmla="*/ 73672 w 2565520"/>
              <a:gd name="connsiteY107" fmla="*/ 2907878 h 3146229"/>
              <a:gd name="connsiteX108" fmla="*/ 86673 w 2565520"/>
              <a:gd name="connsiteY108" fmla="*/ 2920879 h 3146229"/>
              <a:gd name="connsiteX109" fmla="*/ 112675 w 2565520"/>
              <a:gd name="connsiteY109" fmla="*/ 2938214 h 3146229"/>
              <a:gd name="connsiteX110" fmla="*/ 121342 w 2565520"/>
              <a:gd name="connsiteY110" fmla="*/ 2964216 h 3146229"/>
              <a:gd name="connsiteX111" fmla="*/ 160345 w 2565520"/>
              <a:gd name="connsiteY111" fmla="*/ 2985884 h 3146229"/>
              <a:gd name="connsiteX112" fmla="*/ 182013 w 2565520"/>
              <a:gd name="connsiteY112" fmla="*/ 3003219 h 3146229"/>
              <a:gd name="connsiteX113" fmla="*/ 190681 w 2565520"/>
              <a:gd name="connsiteY113" fmla="*/ 3016220 h 3146229"/>
              <a:gd name="connsiteX114" fmla="*/ 208015 w 2565520"/>
              <a:gd name="connsiteY114" fmla="*/ 3024887 h 3146229"/>
              <a:gd name="connsiteX115" fmla="*/ 225350 w 2565520"/>
              <a:gd name="connsiteY115" fmla="*/ 3037888 h 3146229"/>
              <a:gd name="connsiteX116" fmla="*/ 277354 w 2565520"/>
              <a:gd name="connsiteY116" fmla="*/ 3068223 h 3146229"/>
              <a:gd name="connsiteX117" fmla="*/ 294688 w 2565520"/>
              <a:gd name="connsiteY117" fmla="*/ 3076891 h 3146229"/>
              <a:gd name="connsiteX118" fmla="*/ 307689 w 2565520"/>
              <a:gd name="connsiteY118" fmla="*/ 3085558 h 3146229"/>
              <a:gd name="connsiteX119" fmla="*/ 355359 w 2565520"/>
              <a:gd name="connsiteY119" fmla="*/ 3089892 h 3146229"/>
              <a:gd name="connsiteX120" fmla="*/ 416030 w 2565520"/>
              <a:gd name="connsiteY120" fmla="*/ 3098559 h 3146229"/>
              <a:gd name="connsiteX121" fmla="*/ 585043 w 2565520"/>
              <a:gd name="connsiteY121" fmla="*/ 3107226 h 3146229"/>
              <a:gd name="connsiteX122" fmla="*/ 736720 w 2565520"/>
              <a:gd name="connsiteY122" fmla="*/ 3124561 h 3146229"/>
              <a:gd name="connsiteX123" fmla="*/ 879731 w 2565520"/>
              <a:gd name="connsiteY123" fmla="*/ 3146229 h 3146229"/>
              <a:gd name="connsiteX124" fmla="*/ 1256758 w 2565520"/>
              <a:gd name="connsiteY124" fmla="*/ 3133228 h 3146229"/>
              <a:gd name="connsiteX125" fmla="*/ 1365100 w 2565520"/>
              <a:gd name="connsiteY125" fmla="*/ 3128894 h 3146229"/>
              <a:gd name="connsiteX126" fmla="*/ 1590449 w 2565520"/>
              <a:gd name="connsiteY126" fmla="*/ 3111560 h 3146229"/>
              <a:gd name="connsiteX127" fmla="*/ 1737793 w 2565520"/>
              <a:gd name="connsiteY127" fmla="*/ 3102893 h 3146229"/>
              <a:gd name="connsiteX128" fmla="*/ 1807132 w 2565520"/>
              <a:gd name="connsiteY128" fmla="*/ 3094225 h 3146229"/>
              <a:gd name="connsiteX129" fmla="*/ 1950142 w 2565520"/>
              <a:gd name="connsiteY129" fmla="*/ 3081224 h 3146229"/>
              <a:gd name="connsiteX130" fmla="*/ 1980478 w 2565520"/>
              <a:gd name="connsiteY130" fmla="*/ 3072557 h 3146229"/>
              <a:gd name="connsiteX131" fmla="*/ 2002146 w 2565520"/>
              <a:gd name="connsiteY131" fmla="*/ 3068223 h 3146229"/>
              <a:gd name="connsiteX132" fmla="*/ 2036815 w 2565520"/>
              <a:gd name="connsiteY132" fmla="*/ 3059556 h 3146229"/>
              <a:gd name="connsiteX133" fmla="*/ 2067151 w 2565520"/>
              <a:gd name="connsiteY133" fmla="*/ 3037888 h 3146229"/>
              <a:gd name="connsiteX134" fmla="*/ 2080152 w 2565520"/>
              <a:gd name="connsiteY134" fmla="*/ 3033554 h 3146229"/>
              <a:gd name="connsiteX135" fmla="*/ 2101820 w 2565520"/>
              <a:gd name="connsiteY135" fmla="*/ 3024887 h 3146229"/>
              <a:gd name="connsiteX136" fmla="*/ 2114821 w 2565520"/>
              <a:gd name="connsiteY136" fmla="*/ 3016220 h 3146229"/>
              <a:gd name="connsiteX137" fmla="*/ 2145156 w 2565520"/>
              <a:gd name="connsiteY137" fmla="*/ 3007552 h 3146229"/>
              <a:gd name="connsiteX138" fmla="*/ 2166825 w 2565520"/>
              <a:gd name="connsiteY138" fmla="*/ 2985884 h 3146229"/>
              <a:gd name="connsiteX139" fmla="*/ 2188493 w 2565520"/>
              <a:gd name="connsiteY139" fmla="*/ 2964216 h 3146229"/>
              <a:gd name="connsiteX140" fmla="*/ 2201494 w 2565520"/>
              <a:gd name="connsiteY140" fmla="*/ 2955548 h 3146229"/>
              <a:gd name="connsiteX141" fmla="*/ 2236163 w 2565520"/>
              <a:gd name="connsiteY141" fmla="*/ 2920879 h 3146229"/>
              <a:gd name="connsiteX142" fmla="*/ 2257831 w 2565520"/>
              <a:gd name="connsiteY142" fmla="*/ 2899211 h 3146229"/>
              <a:gd name="connsiteX143" fmla="*/ 2270832 w 2565520"/>
              <a:gd name="connsiteY143" fmla="*/ 2873209 h 3146229"/>
              <a:gd name="connsiteX144" fmla="*/ 2288167 w 2565520"/>
              <a:gd name="connsiteY144" fmla="*/ 2855875 h 3146229"/>
              <a:gd name="connsiteX145" fmla="*/ 2296834 w 2565520"/>
              <a:gd name="connsiteY145" fmla="*/ 2842874 h 3146229"/>
              <a:gd name="connsiteX146" fmla="*/ 2322836 w 2565520"/>
              <a:gd name="connsiteY146" fmla="*/ 2808204 h 3146229"/>
              <a:gd name="connsiteX147" fmla="*/ 2348838 w 2565520"/>
              <a:gd name="connsiteY147" fmla="*/ 2769202 h 3146229"/>
              <a:gd name="connsiteX148" fmla="*/ 2400842 w 2565520"/>
              <a:gd name="connsiteY148" fmla="*/ 2725865 h 3146229"/>
              <a:gd name="connsiteX149" fmla="*/ 2418176 w 2565520"/>
              <a:gd name="connsiteY149" fmla="*/ 2699863 h 3146229"/>
              <a:gd name="connsiteX150" fmla="*/ 2439845 w 2565520"/>
              <a:gd name="connsiteY150" fmla="*/ 2660860 h 3146229"/>
              <a:gd name="connsiteX151" fmla="*/ 2470180 w 2565520"/>
              <a:gd name="connsiteY151" fmla="*/ 2630525 h 3146229"/>
              <a:gd name="connsiteX152" fmla="*/ 2478847 w 2565520"/>
              <a:gd name="connsiteY152" fmla="*/ 2604523 h 3146229"/>
              <a:gd name="connsiteX153" fmla="*/ 2487515 w 2565520"/>
              <a:gd name="connsiteY153" fmla="*/ 2591522 h 3146229"/>
              <a:gd name="connsiteX154" fmla="*/ 2500516 w 2565520"/>
              <a:gd name="connsiteY154" fmla="*/ 2569854 h 3146229"/>
              <a:gd name="connsiteX155" fmla="*/ 2504849 w 2565520"/>
              <a:gd name="connsiteY155" fmla="*/ 2552519 h 3146229"/>
              <a:gd name="connsiteX156" fmla="*/ 2513517 w 2565520"/>
              <a:gd name="connsiteY156" fmla="*/ 2539518 h 3146229"/>
              <a:gd name="connsiteX157" fmla="*/ 2517850 w 2565520"/>
              <a:gd name="connsiteY157" fmla="*/ 2500515 h 3146229"/>
              <a:gd name="connsiteX158" fmla="*/ 2543852 w 2565520"/>
              <a:gd name="connsiteY158" fmla="*/ 2457179 h 3146229"/>
              <a:gd name="connsiteX159" fmla="*/ 2565520 w 2565520"/>
              <a:gd name="connsiteY159" fmla="*/ 2353171 h 3146229"/>
              <a:gd name="connsiteX160" fmla="*/ 2561187 w 2565520"/>
              <a:gd name="connsiteY160" fmla="*/ 2166824 h 3146229"/>
              <a:gd name="connsiteX161" fmla="*/ 2526518 w 2565520"/>
              <a:gd name="connsiteY161" fmla="*/ 1971810 h 3146229"/>
              <a:gd name="connsiteX162" fmla="*/ 2517850 w 2565520"/>
              <a:gd name="connsiteY162" fmla="*/ 1460439 h 3146229"/>
              <a:gd name="connsiteX163" fmla="*/ 2509183 w 2565520"/>
              <a:gd name="connsiteY163" fmla="*/ 827727 h 3146229"/>
              <a:gd name="connsiteX164" fmla="*/ 2483181 w 2565520"/>
              <a:gd name="connsiteY164" fmla="*/ 611044 h 3146229"/>
              <a:gd name="connsiteX165" fmla="*/ 2465846 w 2565520"/>
              <a:gd name="connsiteY165" fmla="*/ 498369 h 3146229"/>
              <a:gd name="connsiteX166" fmla="*/ 2439845 w 2565520"/>
              <a:gd name="connsiteY166" fmla="*/ 394362 h 3146229"/>
              <a:gd name="connsiteX167" fmla="*/ 2422510 w 2565520"/>
              <a:gd name="connsiteY167" fmla="*/ 359693 h 3146229"/>
              <a:gd name="connsiteX168" fmla="*/ 2413843 w 2565520"/>
              <a:gd name="connsiteY168" fmla="*/ 303355 h 3146229"/>
              <a:gd name="connsiteX169" fmla="*/ 2405175 w 2565520"/>
              <a:gd name="connsiteY169" fmla="*/ 290354 h 3146229"/>
              <a:gd name="connsiteX170" fmla="*/ 2400842 w 2565520"/>
              <a:gd name="connsiteY170" fmla="*/ 264352 h 3146229"/>
              <a:gd name="connsiteX171" fmla="*/ 2383507 w 2565520"/>
              <a:gd name="connsiteY171" fmla="*/ 229683 h 3146229"/>
              <a:gd name="connsiteX172" fmla="*/ 2366173 w 2565520"/>
              <a:gd name="connsiteY172" fmla="*/ 164678 h 3146229"/>
              <a:gd name="connsiteX173" fmla="*/ 2357505 w 2565520"/>
              <a:gd name="connsiteY173" fmla="*/ 151677 h 3146229"/>
              <a:gd name="connsiteX174" fmla="*/ 2340171 w 2565520"/>
              <a:gd name="connsiteY174" fmla="*/ 134343 h 3146229"/>
              <a:gd name="connsiteX175" fmla="*/ 2322836 w 2565520"/>
              <a:gd name="connsiteY175" fmla="*/ 108341 h 3146229"/>
              <a:gd name="connsiteX176" fmla="*/ 2309835 w 2565520"/>
              <a:gd name="connsiteY176" fmla="*/ 104007 h 3146229"/>
              <a:gd name="connsiteX177" fmla="*/ 2296834 w 2565520"/>
              <a:gd name="connsiteY177" fmla="*/ 95340 h 3146229"/>
              <a:gd name="connsiteX178" fmla="*/ 2283833 w 2565520"/>
              <a:gd name="connsiteY178" fmla="*/ 91006 h 3146229"/>
              <a:gd name="connsiteX179" fmla="*/ 2257831 w 2565520"/>
              <a:gd name="connsiteY179" fmla="*/ 73672 h 3146229"/>
              <a:gd name="connsiteX180" fmla="*/ 2231829 w 2565520"/>
              <a:gd name="connsiteY180" fmla="*/ 69338 h 3146229"/>
              <a:gd name="connsiteX181" fmla="*/ 2214495 w 2565520"/>
              <a:gd name="connsiteY181" fmla="*/ 65004 h 3146229"/>
              <a:gd name="connsiteX182" fmla="*/ 2175492 w 2565520"/>
              <a:gd name="connsiteY182" fmla="*/ 52003 h 3146229"/>
              <a:gd name="connsiteX183" fmla="*/ 2162491 w 2565520"/>
              <a:gd name="connsiteY183" fmla="*/ 43336 h 3146229"/>
              <a:gd name="connsiteX184" fmla="*/ 2132155 w 2565520"/>
              <a:gd name="connsiteY184" fmla="*/ 34669 h 3146229"/>
              <a:gd name="connsiteX185" fmla="*/ 2119155 w 2565520"/>
              <a:gd name="connsiteY185" fmla="*/ 26002 h 3146229"/>
              <a:gd name="connsiteX186" fmla="*/ 2101820 w 2565520"/>
              <a:gd name="connsiteY186" fmla="*/ 21668 h 3146229"/>
              <a:gd name="connsiteX187" fmla="*/ 2058483 w 2565520"/>
              <a:gd name="connsiteY187" fmla="*/ 13001 h 3146229"/>
              <a:gd name="connsiteX188" fmla="*/ 2023814 w 2565520"/>
              <a:gd name="connsiteY188" fmla="*/ 0 h 3146229"/>
              <a:gd name="connsiteX189" fmla="*/ 1976144 w 2565520"/>
              <a:gd name="connsiteY189" fmla="*/ 17334 h 3146229"/>
              <a:gd name="connsiteX190" fmla="*/ 1928474 w 2565520"/>
              <a:gd name="connsiteY190" fmla="*/ 26002 h 3146229"/>
              <a:gd name="connsiteX191" fmla="*/ 1893805 w 2565520"/>
              <a:gd name="connsiteY191" fmla="*/ 39003 h 3146229"/>
              <a:gd name="connsiteX192" fmla="*/ 1885137 w 2565520"/>
              <a:gd name="connsiteY192" fmla="*/ 39003 h 314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2565520" h="3146229">
                <a:moveTo>
                  <a:pt x="1941475" y="21668"/>
                </a:moveTo>
                <a:cubicBezTo>
                  <a:pt x="1935697" y="28891"/>
                  <a:pt x="1931163" y="37316"/>
                  <a:pt x="1924140" y="43336"/>
                </a:cubicBezTo>
                <a:cubicBezTo>
                  <a:pt x="1920672" y="46309"/>
                  <a:pt x="1915225" y="45627"/>
                  <a:pt x="1911139" y="47670"/>
                </a:cubicBezTo>
                <a:cubicBezTo>
                  <a:pt x="1906481" y="49999"/>
                  <a:pt x="1902472" y="53448"/>
                  <a:pt x="1898138" y="56337"/>
                </a:cubicBezTo>
                <a:cubicBezTo>
                  <a:pt x="1887411" y="88522"/>
                  <a:pt x="1905402" y="47464"/>
                  <a:pt x="1863469" y="73672"/>
                </a:cubicBezTo>
                <a:cubicBezTo>
                  <a:pt x="1858418" y="76829"/>
                  <a:pt x="1863347" y="86795"/>
                  <a:pt x="1859136" y="91006"/>
                </a:cubicBezTo>
                <a:cubicBezTo>
                  <a:pt x="1854924" y="95218"/>
                  <a:pt x="1847452" y="93456"/>
                  <a:pt x="1841801" y="95340"/>
                </a:cubicBezTo>
                <a:cubicBezTo>
                  <a:pt x="1834421" y="97800"/>
                  <a:pt x="1827356" y="101118"/>
                  <a:pt x="1820133" y="104007"/>
                </a:cubicBezTo>
                <a:cubicBezTo>
                  <a:pt x="1814355" y="112674"/>
                  <a:pt x="1810800" y="123340"/>
                  <a:pt x="1802798" y="130009"/>
                </a:cubicBezTo>
                <a:cubicBezTo>
                  <a:pt x="1788516" y="141911"/>
                  <a:pt x="1760192" y="149989"/>
                  <a:pt x="1742127" y="156011"/>
                </a:cubicBezTo>
                <a:cubicBezTo>
                  <a:pt x="1736349" y="160345"/>
                  <a:pt x="1731063" y="165428"/>
                  <a:pt x="1724792" y="169012"/>
                </a:cubicBezTo>
                <a:cubicBezTo>
                  <a:pt x="1720826" y="171278"/>
                  <a:pt x="1715509" y="170691"/>
                  <a:pt x="1711792" y="173346"/>
                </a:cubicBezTo>
                <a:cubicBezTo>
                  <a:pt x="1670153" y="203088"/>
                  <a:pt x="1722159" y="181445"/>
                  <a:pt x="1668455" y="199348"/>
                </a:cubicBezTo>
                <a:cubicBezTo>
                  <a:pt x="1662677" y="206571"/>
                  <a:pt x="1658033" y="214871"/>
                  <a:pt x="1651120" y="221016"/>
                </a:cubicBezTo>
                <a:cubicBezTo>
                  <a:pt x="1640577" y="230387"/>
                  <a:pt x="1620838" y="237937"/>
                  <a:pt x="1607784" y="242684"/>
                </a:cubicBezTo>
                <a:cubicBezTo>
                  <a:pt x="1599198" y="245806"/>
                  <a:pt x="1590099" y="247570"/>
                  <a:pt x="1581782" y="251351"/>
                </a:cubicBezTo>
                <a:cubicBezTo>
                  <a:pt x="1574114" y="254836"/>
                  <a:pt x="1567477" y="260261"/>
                  <a:pt x="1560114" y="264352"/>
                </a:cubicBezTo>
                <a:cubicBezTo>
                  <a:pt x="1554467" y="267490"/>
                  <a:pt x="1548388" y="269815"/>
                  <a:pt x="1542779" y="273020"/>
                </a:cubicBezTo>
                <a:cubicBezTo>
                  <a:pt x="1538257" y="275604"/>
                  <a:pt x="1534244" y="279007"/>
                  <a:pt x="1529778" y="281687"/>
                </a:cubicBezTo>
                <a:cubicBezTo>
                  <a:pt x="1479999" y="311554"/>
                  <a:pt x="1515807" y="288111"/>
                  <a:pt x="1486442" y="307689"/>
                </a:cubicBezTo>
                <a:cubicBezTo>
                  <a:pt x="1484997" y="312023"/>
                  <a:pt x="1484642" y="316889"/>
                  <a:pt x="1482108" y="320690"/>
                </a:cubicBezTo>
                <a:cubicBezTo>
                  <a:pt x="1478708" y="325789"/>
                  <a:pt x="1473815" y="329768"/>
                  <a:pt x="1469107" y="333691"/>
                </a:cubicBezTo>
                <a:cubicBezTo>
                  <a:pt x="1456454" y="344235"/>
                  <a:pt x="1440393" y="351165"/>
                  <a:pt x="1430104" y="364026"/>
                </a:cubicBezTo>
                <a:cubicBezTo>
                  <a:pt x="1424326" y="371249"/>
                  <a:pt x="1418320" y="378294"/>
                  <a:pt x="1412770" y="385694"/>
                </a:cubicBezTo>
                <a:cubicBezTo>
                  <a:pt x="1409645" y="389861"/>
                  <a:pt x="1408022" y="395265"/>
                  <a:pt x="1404102" y="398695"/>
                </a:cubicBezTo>
                <a:cubicBezTo>
                  <a:pt x="1396263" y="405554"/>
                  <a:pt x="1385467" y="408664"/>
                  <a:pt x="1378101" y="416030"/>
                </a:cubicBezTo>
                <a:lnTo>
                  <a:pt x="1365100" y="429031"/>
                </a:lnTo>
                <a:cubicBezTo>
                  <a:pt x="1355327" y="458348"/>
                  <a:pt x="1369801" y="424330"/>
                  <a:pt x="1339098" y="455033"/>
                </a:cubicBezTo>
                <a:cubicBezTo>
                  <a:pt x="1335868" y="458263"/>
                  <a:pt x="1337569" y="464428"/>
                  <a:pt x="1334764" y="468034"/>
                </a:cubicBezTo>
                <a:cubicBezTo>
                  <a:pt x="1327239" y="477709"/>
                  <a:pt x="1317429" y="485369"/>
                  <a:pt x="1308762" y="494036"/>
                </a:cubicBezTo>
                <a:lnTo>
                  <a:pt x="1295761" y="507037"/>
                </a:lnTo>
                <a:lnTo>
                  <a:pt x="1282760" y="520038"/>
                </a:lnTo>
                <a:cubicBezTo>
                  <a:pt x="1281316" y="524372"/>
                  <a:pt x="1281994" y="530185"/>
                  <a:pt x="1278427" y="533039"/>
                </a:cubicBezTo>
                <a:cubicBezTo>
                  <a:pt x="1238622" y="564882"/>
                  <a:pt x="1282306" y="506382"/>
                  <a:pt x="1248091" y="550373"/>
                </a:cubicBezTo>
                <a:cubicBezTo>
                  <a:pt x="1243283" y="556555"/>
                  <a:pt x="1222208" y="589136"/>
                  <a:pt x="1217755" y="598043"/>
                </a:cubicBezTo>
                <a:cubicBezTo>
                  <a:pt x="1214276" y="605001"/>
                  <a:pt x="1213610" y="613382"/>
                  <a:pt x="1209088" y="619712"/>
                </a:cubicBezTo>
                <a:cubicBezTo>
                  <a:pt x="1206061" y="623950"/>
                  <a:pt x="1200042" y="624989"/>
                  <a:pt x="1196087" y="628379"/>
                </a:cubicBezTo>
                <a:cubicBezTo>
                  <a:pt x="1189883" y="633697"/>
                  <a:pt x="1184531" y="639935"/>
                  <a:pt x="1178753" y="645713"/>
                </a:cubicBezTo>
                <a:cubicBezTo>
                  <a:pt x="1177308" y="650047"/>
                  <a:pt x="1177074" y="654997"/>
                  <a:pt x="1174419" y="658714"/>
                </a:cubicBezTo>
                <a:cubicBezTo>
                  <a:pt x="1165788" y="670798"/>
                  <a:pt x="1151415" y="680301"/>
                  <a:pt x="1139750" y="689050"/>
                </a:cubicBezTo>
                <a:cubicBezTo>
                  <a:pt x="1138305" y="697717"/>
                  <a:pt x="1139346" y="707193"/>
                  <a:pt x="1135416" y="715052"/>
                </a:cubicBezTo>
                <a:cubicBezTo>
                  <a:pt x="1133087" y="719710"/>
                  <a:pt x="1126308" y="720259"/>
                  <a:pt x="1122415" y="723719"/>
                </a:cubicBezTo>
                <a:cubicBezTo>
                  <a:pt x="1083110" y="758656"/>
                  <a:pt x="1111980" y="741937"/>
                  <a:pt x="1079079" y="758388"/>
                </a:cubicBezTo>
                <a:cubicBezTo>
                  <a:pt x="1074745" y="765611"/>
                  <a:pt x="1070542" y="772914"/>
                  <a:pt x="1066078" y="780057"/>
                </a:cubicBezTo>
                <a:cubicBezTo>
                  <a:pt x="1057472" y="793826"/>
                  <a:pt x="1052432" y="798681"/>
                  <a:pt x="1044410" y="814726"/>
                </a:cubicBezTo>
                <a:cubicBezTo>
                  <a:pt x="1042367" y="818812"/>
                  <a:pt x="1042610" y="823926"/>
                  <a:pt x="1040076" y="827727"/>
                </a:cubicBezTo>
                <a:cubicBezTo>
                  <a:pt x="1030801" y="841640"/>
                  <a:pt x="1027705" y="840518"/>
                  <a:pt x="1014074" y="845061"/>
                </a:cubicBezTo>
                <a:cubicBezTo>
                  <a:pt x="989236" y="882320"/>
                  <a:pt x="1019015" y="835179"/>
                  <a:pt x="1001073" y="871063"/>
                </a:cubicBezTo>
                <a:cubicBezTo>
                  <a:pt x="998744" y="875721"/>
                  <a:pt x="994735" y="879406"/>
                  <a:pt x="992406" y="884064"/>
                </a:cubicBezTo>
                <a:cubicBezTo>
                  <a:pt x="983962" y="900952"/>
                  <a:pt x="993089" y="900715"/>
                  <a:pt x="975071" y="918733"/>
                </a:cubicBezTo>
                <a:cubicBezTo>
                  <a:pt x="971841" y="921963"/>
                  <a:pt x="966404" y="921622"/>
                  <a:pt x="962070" y="923067"/>
                </a:cubicBezTo>
                <a:cubicBezTo>
                  <a:pt x="945620" y="955969"/>
                  <a:pt x="962338" y="927099"/>
                  <a:pt x="927401" y="966403"/>
                </a:cubicBezTo>
                <a:cubicBezTo>
                  <a:pt x="923941" y="970296"/>
                  <a:pt x="921063" y="974746"/>
                  <a:pt x="918734" y="979404"/>
                </a:cubicBezTo>
                <a:cubicBezTo>
                  <a:pt x="912891" y="991089"/>
                  <a:pt x="917824" y="993819"/>
                  <a:pt x="905733" y="1001073"/>
                </a:cubicBezTo>
                <a:cubicBezTo>
                  <a:pt x="901816" y="1003423"/>
                  <a:pt x="897066" y="1003962"/>
                  <a:pt x="892732" y="1005406"/>
                </a:cubicBezTo>
                <a:cubicBezTo>
                  <a:pt x="888171" y="1019089"/>
                  <a:pt x="884422" y="1032375"/>
                  <a:pt x="875397" y="1044409"/>
                </a:cubicBezTo>
                <a:cubicBezTo>
                  <a:pt x="872272" y="1048576"/>
                  <a:pt x="866350" y="1049686"/>
                  <a:pt x="862396" y="1053076"/>
                </a:cubicBezTo>
                <a:cubicBezTo>
                  <a:pt x="810034" y="1097958"/>
                  <a:pt x="878046" y="1045673"/>
                  <a:pt x="827727" y="1083412"/>
                </a:cubicBezTo>
                <a:cubicBezTo>
                  <a:pt x="802584" y="1125316"/>
                  <a:pt x="827005" y="1086300"/>
                  <a:pt x="801725" y="1122415"/>
                </a:cubicBezTo>
                <a:cubicBezTo>
                  <a:pt x="795752" y="1130949"/>
                  <a:pt x="793058" y="1142639"/>
                  <a:pt x="784391" y="1148417"/>
                </a:cubicBezTo>
                <a:cubicBezTo>
                  <a:pt x="771017" y="1157333"/>
                  <a:pt x="769512" y="1157109"/>
                  <a:pt x="758389" y="1170085"/>
                </a:cubicBezTo>
                <a:cubicBezTo>
                  <a:pt x="733261" y="1199402"/>
                  <a:pt x="757871" y="1176149"/>
                  <a:pt x="728053" y="1213421"/>
                </a:cubicBezTo>
                <a:cubicBezTo>
                  <a:pt x="722948" y="1219802"/>
                  <a:pt x="716148" y="1224648"/>
                  <a:pt x="710719" y="1230756"/>
                </a:cubicBezTo>
                <a:cubicBezTo>
                  <a:pt x="704574" y="1237669"/>
                  <a:pt x="699162" y="1245201"/>
                  <a:pt x="693384" y="1252424"/>
                </a:cubicBezTo>
                <a:cubicBezTo>
                  <a:pt x="681104" y="1289260"/>
                  <a:pt x="703496" y="1233645"/>
                  <a:pt x="663048" y="1274093"/>
                </a:cubicBezTo>
                <a:cubicBezTo>
                  <a:pt x="656588" y="1280553"/>
                  <a:pt x="658467" y="1291923"/>
                  <a:pt x="654381" y="1300094"/>
                </a:cubicBezTo>
                <a:cubicBezTo>
                  <a:pt x="646318" y="1316221"/>
                  <a:pt x="641576" y="1317298"/>
                  <a:pt x="628379" y="1326096"/>
                </a:cubicBezTo>
                <a:cubicBezTo>
                  <a:pt x="625490" y="1330430"/>
                  <a:pt x="622296" y="1334575"/>
                  <a:pt x="619712" y="1339097"/>
                </a:cubicBezTo>
                <a:cubicBezTo>
                  <a:pt x="616507" y="1344706"/>
                  <a:pt x="614800" y="1351175"/>
                  <a:pt x="611045" y="1356432"/>
                </a:cubicBezTo>
                <a:cubicBezTo>
                  <a:pt x="607483" y="1361419"/>
                  <a:pt x="601807" y="1364595"/>
                  <a:pt x="598044" y="1369433"/>
                </a:cubicBezTo>
                <a:cubicBezTo>
                  <a:pt x="577156" y="1396288"/>
                  <a:pt x="586645" y="1390677"/>
                  <a:pt x="567708" y="1412769"/>
                </a:cubicBezTo>
                <a:cubicBezTo>
                  <a:pt x="563719" y="1417422"/>
                  <a:pt x="558743" y="1421158"/>
                  <a:pt x="554707" y="1425770"/>
                </a:cubicBezTo>
                <a:cubicBezTo>
                  <a:pt x="529775" y="1454265"/>
                  <a:pt x="548134" y="1442059"/>
                  <a:pt x="520038" y="1456106"/>
                </a:cubicBezTo>
                <a:cubicBezTo>
                  <a:pt x="511774" y="1505684"/>
                  <a:pt x="526140" y="1462720"/>
                  <a:pt x="489702" y="1495109"/>
                </a:cubicBezTo>
                <a:cubicBezTo>
                  <a:pt x="483407" y="1500705"/>
                  <a:pt x="482035" y="1510258"/>
                  <a:pt x="476701" y="1516777"/>
                </a:cubicBezTo>
                <a:cubicBezTo>
                  <a:pt x="454777" y="1543574"/>
                  <a:pt x="459605" y="1539811"/>
                  <a:pt x="437699" y="1547112"/>
                </a:cubicBezTo>
                <a:cubicBezTo>
                  <a:pt x="433365" y="1554335"/>
                  <a:pt x="429869" y="1562132"/>
                  <a:pt x="424698" y="1568781"/>
                </a:cubicBezTo>
                <a:cubicBezTo>
                  <a:pt x="414870" y="1581417"/>
                  <a:pt x="397843" y="1593732"/>
                  <a:pt x="385695" y="1603450"/>
                </a:cubicBezTo>
                <a:cubicBezTo>
                  <a:pt x="374141" y="1649661"/>
                  <a:pt x="392756" y="1590692"/>
                  <a:pt x="364027" y="1633785"/>
                </a:cubicBezTo>
                <a:cubicBezTo>
                  <a:pt x="358959" y="1641387"/>
                  <a:pt x="359734" y="1651766"/>
                  <a:pt x="355359" y="1659787"/>
                </a:cubicBezTo>
                <a:cubicBezTo>
                  <a:pt x="342202" y="1683908"/>
                  <a:pt x="335580" y="1682678"/>
                  <a:pt x="312023" y="1694457"/>
                </a:cubicBezTo>
                <a:cubicBezTo>
                  <a:pt x="306245" y="1703124"/>
                  <a:pt x="299937" y="1711460"/>
                  <a:pt x="294688" y="1720458"/>
                </a:cubicBezTo>
                <a:cubicBezTo>
                  <a:pt x="289805" y="1728828"/>
                  <a:pt x="287636" y="1738811"/>
                  <a:pt x="281687" y="1746460"/>
                </a:cubicBezTo>
                <a:cubicBezTo>
                  <a:pt x="277253" y="1752161"/>
                  <a:pt x="269460" y="1754354"/>
                  <a:pt x="264353" y="1759461"/>
                </a:cubicBezTo>
                <a:cubicBezTo>
                  <a:pt x="260670" y="1763144"/>
                  <a:pt x="259605" y="1769032"/>
                  <a:pt x="255685" y="1772462"/>
                </a:cubicBezTo>
                <a:cubicBezTo>
                  <a:pt x="247845" y="1779322"/>
                  <a:pt x="229683" y="1789797"/>
                  <a:pt x="229683" y="1789797"/>
                </a:cubicBezTo>
                <a:cubicBezTo>
                  <a:pt x="226794" y="1794131"/>
                  <a:pt x="223600" y="1798276"/>
                  <a:pt x="221016" y="1802798"/>
                </a:cubicBezTo>
                <a:cubicBezTo>
                  <a:pt x="217811" y="1808407"/>
                  <a:pt x="216104" y="1814875"/>
                  <a:pt x="212349" y="1820132"/>
                </a:cubicBezTo>
                <a:cubicBezTo>
                  <a:pt x="201597" y="1835186"/>
                  <a:pt x="187942" y="1848077"/>
                  <a:pt x="177680" y="1863469"/>
                </a:cubicBezTo>
                <a:cubicBezTo>
                  <a:pt x="172759" y="1870850"/>
                  <a:pt x="161386" y="1888429"/>
                  <a:pt x="156011" y="1893804"/>
                </a:cubicBezTo>
                <a:cubicBezTo>
                  <a:pt x="150904" y="1898911"/>
                  <a:pt x="144455" y="1902471"/>
                  <a:pt x="138677" y="1906805"/>
                </a:cubicBezTo>
                <a:cubicBezTo>
                  <a:pt x="135788" y="1915472"/>
                  <a:pt x="133721" y="1924458"/>
                  <a:pt x="130010" y="1932807"/>
                </a:cubicBezTo>
                <a:cubicBezTo>
                  <a:pt x="127895" y="1937567"/>
                  <a:pt x="123671" y="1941149"/>
                  <a:pt x="121342" y="1945808"/>
                </a:cubicBezTo>
                <a:cubicBezTo>
                  <a:pt x="116422" y="1955648"/>
                  <a:pt x="112427" y="1965929"/>
                  <a:pt x="108341" y="1976144"/>
                </a:cubicBezTo>
                <a:cubicBezTo>
                  <a:pt x="106645" y="1980385"/>
                  <a:pt x="107238" y="1985915"/>
                  <a:pt x="104008" y="1989145"/>
                </a:cubicBezTo>
                <a:cubicBezTo>
                  <a:pt x="99440" y="1993713"/>
                  <a:pt x="92451" y="1994923"/>
                  <a:pt x="86673" y="1997812"/>
                </a:cubicBezTo>
                <a:cubicBezTo>
                  <a:pt x="85228" y="2010813"/>
                  <a:pt x="85280" y="2024069"/>
                  <a:pt x="82339" y="2036815"/>
                </a:cubicBezTo>
                <a:cubicBezTo>
                  <a:pt x="80399" y="2045223"/>
                  <a:pt x="69954" y="2059726"/>
                  <a:pt x="65005" y="2067150"/>
                </a:cubicBezTo>
                <a:cubicBezTo>
                  <a:pt x="43432" y="2153438"/>
                  <a:pt x="82996" y="2013833"/>
                  <a:pt x="43337" y="2093152"/>
                </a:cubicBezTo>
                <a:cubicBezTo>
                  <a:pt x="38129" y="2103569"/>
                  <a:pt x="41027" y="2116352"/>
                  <a:pt x="39003" y="2127821"/>
                </a:cubicBezTo>
                <a:cubicBezTo>
                  <a:pt x="27940" y="2190511"/>
                  <a:pt x="31376" y="2144116"/>
                  <a:pt x="21668" y="2214494"/>
                </a:cubicBezTo>
                <a:cubicBezTo>
                  <a:pt x="18093" y="2240411"/>
                  <a:pt x="15071" y="2266420"/>
                  <a:pt x="13001" y="2292500"/>
                </a:cubicBezTo>
                <a:cubicBezTo>
                  <a:pt x="7847" y="2357445"/>
                  <a:pt x="0" y="2487514"/>
                  <a:pt x="0" y="2487514"/>
                </a:cubicBezTo>
                <a:cubicBezTo>
                  <a:pt x="2688" y="2581600"/>
                  <a:pt x="2506" y="2628669"/>
                  <a:pt x="8667" y="2712864"/>
                </a:cubicBezTo>
                <a:cubicBezTo>
                  <a:pt x="12521" y="2765538"/>
                  <a:pt x="11662" y="2795180"/>
                  <a:pt x="21668" y="2838540"/>
                </a:cubicBezTo>
                <a:cubicBezTo>
                  <a:pt x="24347" y="2850147"/>
                  <a:pt x="26569" y="2861908"/>
                  <a:pt x="30336" y="2873209"/>
                </a:cubicBezTo>
                <a:cubicBezTo>
                  <a:pt x="32379" y="2879338"/>
                  <a:pt x="33958" y="2886508"/>
                  <a:pt x="39003" y="2890544"/>
                </a:cubicBezTo>
                <a:cubicBezTo>
                  <a:pt x="49092" y="2898615"/>
                  <a:pt x="62116" y="2902100"/>
                  <a:pt x="73672" y="2907878"/>
                </a:cubicBezTo>
                <a:cubicBezTo>
                  <a:pt x="78006" y="2912212"/>
                  <a:pt x="81835" y="2917116"/>
                  <a:pt x="86673" y="2920879"/>
                </a:cubicBezTo>
                <a:cubicBezTo>
                  <a:pt x="94896" y="2927274"/>
                  <a:pt x="106168" y="2930080"/>
                  <a:pt x="112675" y="2938214"/>
                </a:cubicBezTo>
                <a:cubicBezTo>
                  <a:pt x="118382" y="2945348"/>
                  <a:pt x="116905" y="2956230"/>
                  <a:pt x="121342" y="2964216"/>
                </a:cubicBezTo>
                <a:cubicBezTo>
                  <a:pt x="130188" y="2980139"/>
                  <a:pt x="144353" y="2980554"/>
                  <a:pt x="160345" y="2985884"/>
                </a:cubicBezTo>
                <a:cubicBezTo>
                  <a:pt x="167568" y="2991662"/>
                  <a:pt x="175473" y="2996679"/>
                  <a:pt x="182013" y="3003219"/>
                </a:cubicBezTo>
                <a:cubicBezTo>
                  <a:pt x="185696" y="3006902"/>
                  <a:pt x="186680" y="3012886"/>
                  <a:pt x="190681" y="3016220"/>
                </a:cubicBezTo>
                <a:cubicBezTo>
                  <a:pt x="195644" y="3020356"/>
                  <a:pt x="202537" y="3021463"/>
                  <a:pt x="208015" y="3024887"/>
                </a:cubicBezTo>
                <a:cubicBezTo>
                  <a:pt x="214140" y="3028715"/>
                  <a:pt x="219981" y="3033056"/>
                  <a:pt x="225350" y="3037888"/>
                </a:cubicBezTo>
                <a:cubicBezTo>
                  <a:pt x="261958" y="3070835"/>
                  <a:pt x="236112" y="3061350"/>
                  <a:pt x="277354" y="3068223"/>
                </a:cubicBezTo>
                <a:cubicBezTo>
                  <a:pt x="283132" y="3071112"/>
                  <a:pt x="289079" y="3073686"/>
                  <a:pt x="294688" y="3076891"/>
                </a:cubicBezTo>
                <a:cubicBezTo>
                  <a:pt x="299210" y="3079475"/>
                  <a:pt x="302596" y="3084467"/>
                  <a:pt x="307689" y="3085558"/>
                </a:cubicBezTo>
                <a:cubicBezTo>
                  <a:pt x="323290" y="3088901"/>
                  <a:pt x="339517" y="3087991"/>
                  <a:pt x="355359" y="3089892"/>
                </a:cubicBezTo>
                <a:cubicBezTo>
                  <a:pt x="375642" y="3092326"/>
                  <a:pt x="395659" y="3097022"/>
                  <a:pt x="416030" y="3098559"/>
                </a:cubicBezTo>
                <a:cubicBezTo>
                  <a:pt x="472282" y="3102804"/>
                  <a:pt x="528752" y="3103535"/>
                  <a:pt x="585043" y="3107226"/>
                </a:cubicBezTo>
                <a:cubicBezTo>
                  <a:pt x="682824" y="3113638"/>
                  <a:pt x="658656" y="3113409"/>
                  <a:pt x="736720" y="3124561"/>
                </a:cubicBezTo>
                <a:cubicBezTo>
                  <a:pt x="864303" y="3142786"/>
                  <a:pt x="736210" y="3122309"/>
                  <a:pt x="879731" y="3146229"/>
                </a:cubicBezTo>
                <a:lnTo>
                  <a:pt x="1256758" y="3133228"/>
                </a:lnTo>
                <a:cubicBezTo>
                  <a:pt x="1292878" y="3131938"/>
                  <a:pt x="1329033" y="3131236"/>
                  <a:pt x="1365100" y="3128894"/>
                </a:cubicBezTo>
                <a:cubicBezTo>
                  <a:pt x="1440280" y="3124012"/>
                  <a:pt x="1515241" y="3115984"/>
                  <a:pt x="1590449" y="3111560"/>
                </a:cubicBezTo>
                <a:lnTo>
                  <a:pt x="1737793" y="3102893"/>
                </a:lnTo>
                <a:cubicBezTo>
                  <a:pt x="1760906" y="3100004"/>
                  <a:pt x="1783959" y="3096590"/>
                  <a:pt x="1807132" y="3094225"/>
                </a:cubicBezTo>
                <a:cubicBezTo>
                  <a:pt x="1854751" y="3089366"/>
                  <a:pt x="1950142" y="3081224"/>
                  <a:pt x="1950142" y="3081224"/>
                </a:cubicBezTo>
                <a:cubicBezTo>
                  <a:pt x="1960254" y="3078335"/>
                  <a:pt x="1970275" y="3075108"/>
                  <a:pt x="1980478" y="3072557"/>
                </a:cubicBezTo>
                <a:cubicBezTo>
                  <a:pt x="1987624" y="3070771"/>
                  <a:pt x="1994969" y="3069879"/>
                  <a:pt x="2002146" y="3068223"/>
                </a:cubicBezTo>
                <a:cubicBezTo>
                  <a:pt x="2013753" y="3065544"/>
                  <a:pt x="2025259" y="3062445"/>
                  <a:pt x="2036815" y="3059556"/>
                </a:cubicBezTo>
                <a:cubicBezTo>
                  <a:pt x="2040742" y="3056610"/>
                  <a:pt x="2060813" y="3041057"/>
                  <a:pt x="2067151" y="3037888"/>
                </a:cubicBezTo>
                <a:cubicBezTo>
                  <a:pt x="2071237" y="3035845"/>
                  <a:pt x="2075875" y="3035158"/>
                  <a:pt x="2080152" y="3033554"/>
                </a:cubicBezTo>
                <a:cubicBezTo>
                  <a:pt x="2087436" y="3030823"/>
                  <a:pt x="2094862" y="3028366"/>
                  <a:pt x="2101820" y="3024887"/>
                </a:cubicBezTo>
                <a:cubicBezTo>
                  <a:pt x="2106479" y="3022558"/>
                  <a:pt x="2110163" y="3018549"/>
                  <a:pt x="2114821" y="3016220"/>
                </a:cubicBezTo>
                <a:cubicBezTo>
                  <a:pt x="2121039" y="3013111"/>
                  <a:pt x="2139601" y="3008941"/>
                  <a:pt x="2145156" y="3007552"/>
                </a:cubicBezTo>
                <a:cubicBezTo>
                  <a:pt x="2162493" y="2981548"/>
                  <a:pt x="2143711" y="3006109"/>
                  <a:pt x="2166825" y="2985884"/>
                </a:cubicBezTo>
                <a:cubicBezTo>
                  <a:pt x="2174512" y="2979158"/>
                  <a:pt x="2180806" y="2970942"/>
                  <a:pt x="2188493" y="2964216"/>
                </a:cubicBezTo>
                <a:cubicBezTo>
                  <a:pt x="2192413" y="2960786"/>
                  <a:pt x="2197811" y="2959231"/>
                  <a:pt x="2201494" y="2955548"/>
                </a:cubicBezTo>
                <a:cubicBezTo>
                  <a:pt x="2250963" y="2906079"/>
                  <a:pt x="2169260" y="2974403"/>
                  <a:pt x="2236163" y="2920879"/>
                </a:cubicBezTo>
                <a:cubicBezTo>
                  <a:pt x="2247721" y="2874654"/>
                  <a:pt x="2228940" y="2928103"/>
                  <a:pt x="2257831" y="2899211"/>
                </a:cubicBezTo>
                <a:cubicBezTo>
                  <a:pt x="2264683" y="2892359"/>
                  <a:pt x="2265275" y="2881148"/>
                  <a:pt x="2270832" y="2873209"/>
                </a:cubicBezTo>
                <a:cubicBezTo>
                  <a:pt x="2275518" y="2866515"/>
                  <a:pt x="2282849" y="2862079"/>
                  <a:pt x="2288167" y="2855875"/>
                </a:cubicBezTo>
                <a:cubicBezTo>
                  <a:pt x="2291557" y="2851921"/>
                  <a:pt x="2293771" y="2847086"/>
                  <a:pt x="2296834" y="2842874"/>
                </a:cubicBezTo>
                <a:cubicBezTo>
                  <a:pt x="2305330" y="2831191"/>
                  <a:pt x="2316376" y="2821125"/>
                  <a:pt x="2322836" y="2808204"/>
                </a:cubicBezTo>
                <a:cubicBezTo>
                  <a:pt x="2331250" y="2791375"/>
                  <a:pt x="2333752" y="2783345"/>
                  <a:pt x="2348838" y="2769202"/>
                </a:cubicBezTo>
                <a:cubicBezTo>
                  <a:pt x="2365300" y="2753769"/>
                  <a:pt x="2388326" y="2744640"/>
                  <a:pt x="2400842" y="2725865"/>
                </a:cubicBezTo>
                <a:cubicBezTo>
                  <a:pt x="2406620" y="2717198"/>
                  <a:pt x="2412927" y="2708861"/>
                  <a:pt x="2418176" y="2699863"/>
                </a:cubicBezTo>
                <a:cubicBezTo>
                  <a:pt x="2423927" y="2690004"/>
                  <a:pt x="2430950" y="2670743"/>
                  <a:pt x="2439845" y="2660860"/>
                </a:cubicBezTo>
                <a:cubicBezTo>
                  <a:pt x="2449411" y="2650231"/>
                  <a:pt x="2470180" y="2630525"/>
                  <a:pt x="2470180" y="2630525"/>
                </a:cubicBezTo>
                <a:cubicBezTo>
                  <a:pt x="2473069" y="2621858"/>
                  <a:pt x="2475136" y="2612872"/>
                  <a:pt x="2478847" y="2604523"/>
                </a:cubicBezTo>
                <a:cubicBezTo>
                  <a:pt x="2480962" y="2599763"/>
                  <a:pt x="2485186" y="2596181"/>
                  <a:pt x="2487515" y="2591522"/>
                </a:cubicBezTo>
                <a:cubicBezTo>
                  <a:pt x="2498767" y="2569019"/>
                  <a:pt x="2483585" y="2586783"/>
                  <a:pt x="2500516" y="2569854"/>
                </a:cubicBezTo>
                <a:cubicBezTo>
                  <a:pt x="2501960" y="2564076"/>
                  <a:pt x="2502503" y="2557994"/>
                  <a:pt x="2504849" y="2552519"/>
                </a:cubicBezTo>
                <a:cubicBezTo>
                  <a:pt x="2506901" y="2547732"/>
                  <a:pt x="2512254" y="2544571"/>
                  <a:pt x="2513517" y="2539518"/>
                </a:cubicBezTo>
                <a:cubicBezTo>
                  <a:pt x="2516690" y="2526828"/>
                  <a:pt x="2514909" y="2513261"/>
                  <a:pt x="2517850" y="2500515"/>
                </a:cubicBezTo>
                <a:cubicBezTo>
                  <a:pt x="2520201" y="2490329"/>
                  <a:pt x="2540634" y="2462007"/>
                  <a:pt x="2543852" y="2457179"/>
                </a:cubicBezTo>
                <a:cubicBezTo>
                  <a:pt x="2561115" y="2388126"/>
                  <a:pt x="2553916" y="2422800"/>
                  <a:pt x="2565520" y="2353171"/>
                </a:cubicBezTo>
                <a:cubicBezTo>
                  <a:pt x="2564076" y="2291055"/>
                  <a:pt x="2565491" y="2228807"/>
                  <a:pt x="2561187" y="2166824"/>
                </a:cubicBezTo>
                <a:cubicBezTo>
                  <a:pt x="2554753" y="2074175"/>
                  <a:pt x="2546133" y="2050272"/>
                  <a:pt x="2526518" y="1971810"/>
                </a:cubicBezTo>
                <a:cubicBezTo>
                  <a:pt x="2523629" y="1801353"/>
                  <a:pt x="2520433" y="1630901"/>
                  <a:pt x="2517850" y="1460439"/>
                </a:cubicBezTo>
                <a:cubicBezTo>
                  <a:pt x="2514654" y="1249539"/>
                  <a:pt x="2514174" y="1038592"/>
                  <a:pt x="2509183" y="827727"/>
                </a:cubicBezTo>
                <a:cubicBezTo>
                  <a:pt x="2507507" y="756918"/>
                  <a:pt x="2493100" y="680477"/>
                  <a:pt x="2483181" y="611044"/>
                </a:cubicBezTo>
                <a:cubicBezTo>
                  <a:pt x="2477615" y="572079"/>
                  <a:pt x="2474557" y="536480"/>
                  <a:pt x="2465846" y="498369"/>
                </a:cubicBezTo>
                <a:cubicBezTo>
                  <a:pt x="2457883" y="463532"/>
                  <a:pt x="2455827" y="426325"/>
                  <a:pt x="2439845" y="394362"/>
                </a:cubicBezTo>
                <a:lnTo>
                  <a:pt x="2422510" y="359693"/>
                </a:lnTo>
                <a:cubicBezTo>
                  <a:pt x="2419621" y="340914"/>
                  <a:pt x="2418451" y="321788"/>
                  <a:pt x="2413843" y="303355"/>
                </a:cubicBezTo>
                <a:cubicBezTo>
                  <a:pt x="2412580" y="298302"/>
                  <a:pt x="2406822" y="295295"/>
                  <a:pt x="2405175" y="290354"/>
                </a:cubicBezTo>
                <a:cubicBezTo>
                  <a:pt x="2402396" y="282018"/>
                  <a:pt x="2403797" y="272627"/>
                  <a:pt x="2400842" y="264352"/>
                </a:cubicBezTo>
                <a:cubicBezTo>
                  <a:pt x="2396496" y="252184"/>
                  <a:pt x="2383507" y="229683"/>
                  <a:pt x="2383507" y="229683"/>
                </a:cubicBezTo>
                <a:cubicBezTo>
                  <a:pt x="2380293" y="210402"/>
                  <a:pt x="2376690" y="180453"/>
                  <a:pt x="2366173" y="164678"/>
                </a:cubicBezTo>
                <a:lnTo>
                  <a:pt x="2357505" y="151677"/>
                </a:lnTo>
                <a:cubicBezTo>
                  <a:pt x="2345951" y="117010"/>
                  <a:pt x="2363282" y="157453"/>
                  <a:pt x="2340171" y="134343"/>
                </a:cubicBezTo>
                <a:cubicBezTo>
                  <a:pt x="2308361" y="102535"/>
                  <a:pt x="2373329" y="142004"/>
                  <a:pt x="2322836" y="108341"/>
                </a:cubicBezTo>
                <a:cubicBezTo>
                  <a:pt x="2319035" y="105807"/>
                  <a:pt x="2313921" y="106050"/>
                  <a:pt x="2309835" y="104007"/>
                </a:cubicBezTo>
                <a:cubicBezTo>
                  <a:pt x="2305177" y="101678"/>
                  <a:pt x="2301492" y="97669"/>
                  <a:pt x="2296834" y="95340"/>
                </a:cubicBezTo>
                <a:cubicBezTo>
                  <a:pt x="2292748" y="93297"/>
                  <a:pt x="2287826" y="93224"/>
                  <a:pt x="2283833" y="91006"/>
                </a:cubicBezTo>
                <a:cubicBezTo>
                  <a:pt x="2274727" y="85947"/>
                  <a:pt x="2267446" y="77678"/>
                  <a:pt x="2257831" y="73672"/>
                </a:cubicBezTo>
                <a:cubicBezTo>
                  <a:pt x="2249720" y="70292"/>
                  <a:pt x="2240445" y="71061"/>
                  <a:pt x="2231829" y="69338"/>
                </a:cubicBezTo>
                <a:cubicBezTo>
                  <a:pt x="2225989" y="68170"/>
                  <a:pt x="2220072" y="67095"/>
                  <a:pt x="2214495" y="65004"/>
                </a:cubicBezTo>
                <a:cubicBezTo>
                  <a:pt x="2173487" y="49626"/>
                  <a:pt x="2222974" y="61500"/>
                  <a:pt x="2175492" y="52003"/>
                </a:cubicBezTo>
                <a:cubicBezTo>
                  <a:pt x="2171158" y="49114"/>
                  <a:pt x="2167278" y="45388"/>
                  <a:pt x="2162491" y="43336"/>
                </a:cubicBezTo>
                <a:cubicBezTo>
                  <a:pt x="2143045" y="35003"/>
                  <a:pt x="2149027" y="43105"/>
                  <a:pt x="2132155" y="34669"/>
                </a:cubicBezTo>
                <a:cubicBezTo>
                  <a:pt x="2127497" y="32340"/>
                  <a:pt x="2123942" y="28054"/>
                  <a:pt x="2119155" y="26002"/>
                </a:cubicBezTo>
                <a:cubicBezTo>
                  <a:pt x="2113680" y="23656"/>
                  <a:pt x="2107644" y="22916"/>
                  <a:pt x="2101820" y="21668"/>
                </a:cubicBezTo>
                <a:cubicBezTo>
                  <a:pt x="2087415" y="18581"/>
                  <a:pt x="2072677" y="16944"/>
                  <a:pt x="2058483" y="13001"/>
                </a:cubicBezTo>
                <a:cubicBezTo>
                  <a:pt x="2046591" y="9698"/>
                  <a:pt x="2035370" y="4334"/>
                  <a:pt x="2023814" y="0"/>
                </a:cubicBezTo>
                <a:cubicBezTo>
                  <a:pt x="2010580" y="5293"/>
                  <a:pt x="1989658" y="14154"/>
                  <a:pt x="1976144" y="17334"/>
                </a:cubicBezTo>
                <a:cubicBezTo>
                  <a:pt x="1960423" y="21033"/>
                  <a:pt x="1944364" y="23113"/>
                  <a:pt x="1928474" y="26002"/>
                </a:cubicBezTo>
                <a:cubicBezTo>
                  <a:pt x="1925707" y="27109"/>
                  <a:pt x="1900596" y="37645"/>
                  <a:pt x="1893805" y="39003"/>
                </a:cubicBezTo>
                <a:cubicBezTo>
                  <a:pt x="1890972" y="39570"/>
                  <a:pt x="1888026" y="39003"/>
                  <a:pt x="1885137" y="3900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309031D0-5634-4826-A46F-A74228C7C6E3}"/>
              </a:ext>
            </a:extLst>
          </p:cNvPr>
          <p:cNvSpPr txBox="1"/>
          <p:nvPr/>
        </p:nvSpPr>
        <p:spPr>
          <a:xfrm>
            <a:off x="386287" y="136775"/>
            <a:ext cx="3251200" cy="461665"/>
          </a:xfrm>
          <a:prstGeom prst="rect">
            <a:avLst/>
          </a:prstGeom>
          <a:noFill/>
        </p:spPr>
        <p:txBody>
          <a:bodyPr wrap="square" rtlCol="0">
            <a:spAutoFit/>
          </a:bodyPr>
          <a:lstStyle/>
          <a:p>
            <a:r>
              <a:rPr lang="zh-CN" altLang="en-US" sz="2400" b="1" dirty="0">
                <a:latin typeface="仿宋" panose="02010609060101010101" pitchFamily="49" charset="-122"/>
                <a:ea typeface="仿宋" panose="02010609060101010101" pitchFamily="49" charset="-122"/>
              </a:rPr>
              <a:t>举个例子</a:t>
            </a:r>
            <a:r>
              <a:rPr lang="en-US" altLang="zh-CN" sz="2400" b="1" dirty="0">
                <a:latin typeface="仿宋" panose="02010609060101010101" pitchFamily="49" charset="-122"/>
                <a:ea typeface="仿宋" panose="02010609060101010101" pitchFamily="49" charset="-122"/>
              </a:rPr>
              <a:t>~~</a:t>
            </a:r>
            <a:endParaRPr lang="zh-CN" altLang="en-US" sz="2400" b="1" dirty="0">
              <a:latin typeface="仿宋" panose="02010609060101010101" pitchFamily="49" charset="-122"/>
              <a:ea typeface="仿宋" panose="02010609060101010101" pitchFamily="49" charset="-122"/>
            </a:endParaRPr>
          </a:p>
        </p:txBody>
      </p:sp>
      <p:sp>
        <p:nvSpPr>
          <p:cNvPr id="52" name="文本框 51">
            <a:extLst>
              <a:ext uri="{FF2B5EF4-FFF2-40B4-BE49-F238E27FC236}">
                <a16:creationId xmlns:a16="http://schemas.microsoft.com/office/drawing/2014/main" id="{6130A11B-7526-4428-BA6A-D72A87DC13F4}"/>
              </a:ext>
            </a:extLst>
          </p:cNvPr>
          <p:cNvSpPr txBox="1"/>
          <p:nvPr/>
        </p:nvSpPr>
        <p:spPr>
          <a:xfrm>
            <a:off x="3280988" y="4180803"/>
            <a:ext cx="423625" cy="400110"/>
          </a:xfrm>
          <a:prstGeom prst="rect">
            <a:avLst/>
          </a:prstGeom>
          <a:noFill/>
        </p:spPr>
        <p:txBody>
          <a:bodyPr wrap="square" rtlCol="0">
            <a:spAutoFit/>
          </a:bodyPr>
          <a:lstStyle/>
          <a:p>
            <a:r>
              <a:rPr lang="en-US" altLang="zh-CN" sz="2000" i="1" dirty="0">
                <a:latin typeface="Times New Roman" panose="02020603050405020304" pitchFamily="18" charset="0"/>
                <a:cs typeface="Times New Roman" panose="02020603050405020304" pitchFamily="18" charset="0"/>
              </a:rPr>
              <a:t>u</a:t>
            </a:r>
            <a:endParaRPr lang="zh-CN" altLang="en-US" sz="2000" i="1" dirty="0">
              <a:latin typeface="Times New Roman" panose="02020603050405020304" pitchFamily="18" charset="0"/>
              <a:cs typeface="Times New Roman" panose="02020603050405020304" pitchFamily="18" charset="0"/>
            </a:endParaRPr>
          </a:p>
        </p:txBody>
      </p:sp>
      <p:sp>
        <p:nvSpPr>
          <p:cNvPr id="53" name="箭头: 右 52">
            <a:extLst>
              <a:ext uri="{FF2B5EF4-FFF2-40B4-BE49-F238E27FC236}">
                <a16:creationId xmlns:a16="http://schemas.microsoft.com/office/drawing/2014/main" id="{BFE4499A-91F0-45AD-81E0-F5B1731A2E2E}"/>
              </a:ext>
            </a:extLst>
          </p:cNvPr>
          <p:cNvSpPr/>
          <p:nvPr/>
        </p:nvSpPr>
        <p:spPr>
          <a:xfrm>
            <a:off x="4347066" y="2076483"/>
            <a:ext cx="2267919" cy="459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a:extLst>
              <a:ext uri="{FF2B5EF4-FFF2-40B4-BE49-F238E27FC236}">
                <a16:creationId xmlns:a16="http://schemas.microsoft.com/office/drawing/2014/main" id="{C62B815E-2833-4D62-B843-2C72BE5A690C}"/>
              </a:ext>
            </a:extLst>
          </p:cNvPr>
          <p:cNvSpPr txBox="1"/>
          <p:nvPr/>
        </p:nvSpPr>
        <p:spPr>
          <a:xfrm>
            <a:off x="4164227" y="1754524"/>
            <a:ext cx="3391336" cy="369332"/>
          </a:xfrm>
          <a:prstGeom prst="rect">
            <a:avLst/>
          </a:prstGeom>
          <a:noFill/>
        </p:spPr>
        <p:txBody>
          <a:bodyPr wrap="square" rtlCol="0">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当</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u</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结点被遍历后，向上</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Union</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 name="椭圆 54">
            <a:extLst>
              <a:ext uri="{FF2B5EF4-FFF2-40B4-BE49-F238E27FC236}">
                <a16:creationId xmlns:a16="http://schemas.microsoft.com/office/drawing/2014/main" id="{4FD1FBD7-DC5D-47F2-A6C5-BE6565CA1D98}"/>
              </a:ext>
            </a:extLst>
          </p:cNvPr>
          <p:cNvSpPr/>
          <p:nvPr/>
        </p:nvSpPr>
        <p:spPr>
          <a:xfrm>
            <a:off x="8964493" y="207267"/>
            <a:ext cx="606711" cy="61971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56" name="椭圆 55">
            <a:extLst>
              <a:ext uri="{FF2B5EF4-FFF2-40B4-BE49-F238E27FC236}">
                <a16:creationId xmlns:a16="http://schemas.microsoft.com/office/drawing/2014/main" id="{811447C8-5EB0-43F2-965D-BA916184125D}"/>
              </a:ext>
            </a:extLst>
          </p:cNvPr>
          <p:cNvSpPr/>
          <p:nvPr/>
        </p:nvSpPr>
        <p:spPr>
          <a:xfrm>
            <a:off x="8357782" y="1174394"/>
            <a:ext cx="606711" cy="61971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57" name="椭圆 56">
            <a:extLst>
              <a:ext uri="{FF2B5EF4-FFF2-40B4-BE49-F238E27FC236}">
                <a16:creationId xmlns:a16="http://schemas.microsoft.com/office/drawing/2014/main" id="{6230409C-9032-4938-9E62-3C1976BAD24E}"/>
              </a:ext>
            </a:extLst>
          </p:cNvPr>
          <p:cNvSpPr/>
          <p:nvPr/>
        </p:nvSpPr>
        <p:spPr>
          <a:xfrm>
            <a:off x="10561782" y="1393944"/>
            <a:ext cx="606711" cy="61971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58" name="椭圆 57">
            <a:extLst>
              <a:ext uri="{FF2B5EF4-FFF2-40B4-BE49-F238E27FC236}">
                <a16:creationId xmlns:a16="http://schemas.microsoft.com/office/drawing/2014/main" id="{DFA14FFA-F47F-4F5A-AF9E-FAD0A471E817}"/>
              </a:ext>
            </a:extLst>
          </p:cNvPr>
          <p:cNvSpPr/>
          <p:nvPr/>
        </p:nvSpPr>
        <p:spPr>
          <a:xfrm>
            <a:off x="7646341" y="2278752"/>
            <a:ext cx="606711" cy="619713"/>
          </a:xfrm>
          <a:prstGeom prst="ellipse">
            <a:avLst/>
          </a:prstGeom>
          <a:solidFill>
            <a:schemeClr val="tx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59" name="椭圆 58">
            <a:extLst>
              <a:ext uri="{FF2B5EF4-FFF2-40B4-BE49-F238E27FC236}">
                <a16:creationId xmlns:a16="http://schemas.microsoft.com/office/drawing/2014/main" id="{50649272-C0A2-43CE-92D9-1E1D965C080B}"/>
              </a:ext>
            </a:extLst>
          </p:cNvPr>
          <p:cNvSpPr/>
          <p:nvPr/>
        </p:nvSpPr>
        <p:spPr>
          <a:xfrm>
            <a:off x="9077889" y="2278752"/>
            <a:ext cx="606711" cy="61971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dirty="0"/>
              <a:t>2</a:t>
            </a:r>
            <a:endParaRPr lang="zh-CN" altLang="en-US" dirty="0"/>
          </a:p>
        </p:txBody>
      </p:sp>
      <p:sp>
        <p:nvSpPr>
          <p:cNvPr id="60" name="椭圆 59">
            <a:extLst>
              <a:ext uri="{FF2B5EF4-FFF2-40B4-BE49-F238E27FC236}">
                <a16:creationId xmlns:a16="http://schemas.microsoft.com/office/drawing/2014/main" id="{C484D685-3700-46E0-8573-0A79D1877A05}"/>
              </a:ext>
            </a:extLst>
          </p:cNvPr>
          <p:cNvSpPr/>
          <p:nvPr/>
        </p:nvSpPr>
        <p:spPr>
          <a:xfrm>
            <a:off x="10382475" y="3238234"/>
            <a:ext cx="606711" cy="619713"/>
          </a:xfrm>
          <a:prstGeom prst="ellipse">
            <a:avLst/>
          </a:prstGeom>
          <a:solidFill>
            <a:schemeClr val="tx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61" name="椭圆 60">
            <a:extLst>
              <a:ext uri="{FF2B5EF4-FFF2-40B4-BE49-F238E27FC236}">
                <a16:creationId xmlns:a16="http://schemas.microsoft.com/office/drawing/2014/main" id="{161ABD2F-5490-41DF-A449-E106E9222B38}"/>
              </a:ext>
            </a:extLst>
          </p:cNvPr>
          <p:cNvSpPr/>
          <p:nvPr/>
        </p:nvSpPr>
        <p:spPr>
          <a:xfrm>
            <a:off x="8547740" y="3301492"/>
            <a:ext cx="606711" cy="619713"/>
          </a:xfrm>
          <a:prstGeom prst="ellipse">
            <a:avLst/>
          </a:prstGeom>
          <a:solidFill>
            <a:schemeClr val="tx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62" name="椭圆 61">
            <a:extLst>
              <a:ext uri="{FF2B5EF4-FFF2-40B4-BE49-F238E27FC236}">
                <a16:creationId xmlns:a16="http://schemas.microsoft.com/office/drawing/2014/main" id="{F2F73C04-B32A-47AE-A4A0-779231B4FBAB}"/>
              </a:ext>
            </a:extLst>
          </p:cNvPr>
          <p:cNvSpPr/>
          <p:nvPr/>
        </p:nvSpPr>
        <p:spPr>
          <a:xfrm>
            <a:off x="7824021" y="4246229"/>
            <a:ext cx="606711" cy="619713"/>
          </a:xfrm>
          <a:prstGeom prst="ellipse">
            <a:avLst/>
          </a:prstGeom>
          <a:solidFill>
            <a:schemeClr val="tx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63" name="椭圆 62">
            <a:extLst>
              <a:ext uri="{FF2B5EF4-FFF2-40B4-BE49-F238E27FC236}">
                <a16:creationId xmlns:a16="http://schemas.microsoft.com/office/drawing/2014/main" id="{7F7A224D-43F5-4B3A-9E36-B9710A08EFEC}"/>
              </a:ext>
            </a:extLst>
          </p:cNvPr>
          <p:cNvSpPr/>
          <p:nvPr/>
        </p:nvSpPr>
        <p:spPr>
          <a:xfrm>
            <a:off x="9154451" y="4274396"/>
            <a:ext cx="606711" cy="619713"/>
          </a:xfrm>
          <a:prstGeom prst="ellipse">
            <a:avLst/>
          </a:prstGeom>
          <a:solidFill>
            <a:schemeClr val="tx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cxnSp>
        <p:nvCxnSpPr>
          <p:cNvPr id="64" name="直接连接符 63">
            <a:extLst>
              <a:ext uri="{FF2B5EF4-FFF2-40B4-BE49-F238E27FC236}">
                <a16:creationId xmlns:a16="http://schemas.microsoft.com/office/drawing/2014/main" id="{1AF29E0E-AE5A-4847-B7CD-8778AF8AB524}"/>
              </a:ext>
            </a:extLst>
          </p:cNvPr>
          <p:cNvCxnSpPr>
            <a:cxnSpLocks/>
            <a:stCxn id="55" idx="3"/>
          </p:cNvCxnSpPr>
          <p:nvPr/>
        </p:nvCxnSpPr>
        <p:spPr>
          <a:xfrm flipH="1">
            <a:off x="8778872" y="736225"/>
            <a:ext cx="274472" cy="47681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8CFAD836-5F8F-46E5-B778-575D25367982}"/>
              </a:ext>
            </a:extLst>
          </p:cNvPr>
          <p:cNvCxnSpPr>
            <a:cxnSpLocks/>
            <a:endCxn id="58" idx="0"/>
          </p:cNvCxnSpPr>
          <p:nvPr/>
        </p:nvCxnSpPr>
        <p:spPr>
          <a:xfrm flipH="1">
            <a:off x="7949697" y="1682404"/>
            <a:ext cx="515338" cy="59634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C340C234-7873-4CAA-9347-64F90374B0FE}"/>
              </a:ext>
            </a:extLst>
          </p:cNvPr>
          <p:cNvCxnSpPr>
            <a:cxnSpLocks/>
          </p:cNvCxnSpPr>
          <p:nvPr/>
        </p:nvCxnSpPr>
        <p:spPr>
          <a:xfrm flipH="1">
            <a:off x="8873486" y="2863323"/>
            <a:ext cx="392206" cy="43816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5F55CA5D-8E24-4DB1-8802-850DBAD91888}"/>
              </a:ext>
            </a:extLst>
          </p:cNvPr>
          <p:cNvCxnSpPr>
            <a:cxnSpLocks/>
            <a:endCxn id="62" idx="7"/>
          </p:cNvCxnSpPr>
          <p:nvPr/>
        </p:nvCxnSpPr>
        <p:spPr>
          <a:xfrm flipH="1">
            <a:off x="8341881" y="3847534"/>
            <a:ext cx="319256" cy="4894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E2DBAE6E-E240-4C47-93EF-1F0542C19FFB}"/>
              </a:ext>
            </a:extLst>
          </p:cNvPr>
          <p:cNvCxnSpPr>
            <a:cxnSpLocks/>
            <a:stCxn id="55" idx="5"/>
          </p:cNvCxnSpPr>
          <p:nvPr/>
        </p:nvCxnSpPr>
        <p:spPr>
          <a:xfrm>
            <a:off x="9482353" y="736225"/>
            <a:ext cx="1257131" cy="72707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D7E15ABC-0D57-4EA5-9683-E5A383FD773F}"/>
              </a:ext>
            </a:extLst>
          </p:cNvPr>
          <p:cNvCxnSpPr>
            <a:cxnSpLocks/>
            <a:endCxn id="59" idx="1"/>
          </p:cNvCxnSpPr>
          <p:nvPr/>
        </p:nvCxnSpPr>
        <p:spPr>
          <a:xfrm>
            <a:off x="8861201" y="1688580"/>
            <a:ext cx="305539" cy="68092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68672429-295A-4540-AEA5-83CEEB7F4D30}"/>
              </a:ext>
            </a:extLst>
          </p:cNvPr>
          <p:cNvCxnSpPr>
            <a:cxnSpLocks/>
            <a:stCxn id="59" idx="5"/>
          </p:cNvCxnSpPr>
          <p:nvPr/>
        </p:nvCxnSpPr>
        <p:spPr>
          <a:xfrm>
            <a:off x="9595749" y="2807710"/>
            <a:ext cx="909367" cy="55418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3267F3CC-2B25-4D0E-A7AD-E8A7903C0B0E}"/>
              </a:ext>
            </a:extLst>
          </p:cNvPr>
          <p:cNvCxnSpPr>
            <a:cxnSpLocks/>
            <a:endCxn id="63" idx="1"/>
          </p:cNvCxnSpPr>
          <p:nvPr/>
        </p:nvCxnSpPr>
        <p:spPr>
          <a:xfrm>
            <a:off x="9016063" y="3857947"/>
            <a:ext cx="227239" cy="5072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2" name="任意多边形: 形状 71">
            <a:extLst>
              <a:ext uri="{FF2B5EF4-FFF2-40B4-BE49-F238E27FC236}">
                <a16:creationId xmlns:a16="http://schemas.microsoft.com/office/drawing/2014/main" id="{BFA487F7-9389-4B48-A9D5-F81ABBA05A33}"/>
              </a:ext>
            </a:extLst>
          </p:cNvPr>
          <p:cNvSpPr/>
          <p:nvPr/>
        </p:nvSpPr>
        <p:spPr>
          <a:xfrm>
            <a:off x="7434944" y="961325"/>
            <a:ext cx="1618400" cy="2080152"/>
          </a:xfrm>
          <a:custGeom>
            <a:avLst/>
            <a:gdLst>
              <a:gd name="connsiteX0" fmla="*/ 406411 w 1763112"/>
              <a:gd name="connsiteY0" fmla="*/ 2192827 h 2192857"/>
              <a:gd name="connsiteX1" fmla="*/ 480084 w 1763112"/>
              <a:gd name="connsiteY1" fmla="*/ 2171159 h 2192857"/>
              <a:gd name="connsiteX2" fmla="*/ 562423 w 1763112"/>
              <a:gd name="connsiteY2" fmla="*/ 2153824 h 2192857"/>
              <a:gd name="connsiteX3" fmla="*/ 636095 w 1763112"/>
              <a:gd name="connsiteY3" fmla="*/ 2132156 h 2192857"/>
              <a:gd name="connsiteX4" fmla="*/ 688099 w 1763112"/>
              <a:gd name="connsiteY4" fmla="*/ 2097486 h 2192857"/>
              <a:gd name="connsiteX5" fmla="*/ 748770 w 1763112"/>
              <a:gd name="connsiteY5" fmla="*/ 2075818 h 2192857"/>
              <a:gd name="connsiteX6" fmla="*/ 792106 w 1763112"/>
              <a:gd name="connsiteY6" fmla="*/ 2054150 h 2192857"/>
              <a:gd name="connsiteX7" fmla="*/ 805107 w 1763112"/>
              <a:gd name="connsiteY7" fmla="*/ 2045483 h 2192857"/>
              <a:gd name="connsiteX8" fmla="*/ 818108 w 1763112"/>
              <a:gd name="connsiteY8" fmla="*/ 2041149 h 2192857"/>
              <a:gd name="connsiteX9" fmla="*/ 870112 w 1763112"/>
              <a:gd name="connsiteY9" fmla="*/ 2002146 h 2192857"/>
              <a:gd name="connsiteX10" fmla="*/ 896114 w 1763112"/>
              <a:gd name="connsiteY10" fmla="*/ 1984812 h 2192857"/>
              <a:gd name="connsiteX11" fmla="*/ 909115 w 1763112"/>
              <a:gd name="connsiteY11" fmla="*/ 1971811 h 2192857"/>
              <a:gd name="connsiteX12" fmla="*/ 943784 w 1763112"/>
              <a:gd name="connsiteY12" fmla="*/ 1963143 h 2192857"/>
              <a:gd name="connsiteX13" fmla="*/ 965452 w 1763112"/>
              <a:gd name="connsiteY13" fmla="*/ 1945809 h 2192857"/>
              <a:gd name="connsiteX14" fmla="*/ 1026123 w 1763112"/>
              <a:gd name="connsiteY14" fmla="*/ 1919807 h 2192857"/>
              <a:gd name="connsiteX15" fmla="*/ 1060793 w 1763112"/>
              <a:gd name="connsiteY15" fmla="*/ 1893805 h 2192857"/>
              <a:gd name="connsiteX16" fmla="*/ 1078127 w 1763112"/>
              <a:gd name="connsiteY16" fmla="*/ 1889471 h 2192857"/>
              <a:gd name="connsiteX17" fmla="*/ 1104129 w 1763112"/>
              <a:gd name="connsiteY17" fmla="*/ 1876470 h 2192857"/>
              <a:gd name="connsiteX18" fmla="*/ 1117130 w 1763112"/>
              <a:gd name="connsiteY18" fmla="*/ 1867803 h 2192857"/>
              <a:gd name="connsiteX19" fmla="*/ 1156133 w 1763112"/>
              <a:gd name="connsiteY19" fmla="*/ 1854802 h 2192857"/>
              <a:gd name="connsiteX20" fmla="*/ 1173467 w 1763112"/>
              <a:gd name="connsiteY20" fmla="*/ 1841801 h 2192857"/>
              <a:gd name="connsiteX21" fmla="*/ 1182135 w 1763112"/>
              <a:gd name="connsiteY21" fmla="*/ 1815799 h 2192857"/>
              <a:gd name="connsiteX22" fmla="*/ 1229805 w 1763112"/>
              <a:gd name="connsiteY22" fmla="*/ 1785464 h 2192857"/>
              <a:gd name="connsiteX23" fmla="*/ 1260140 w 1763112"/>
              <a:gd name="connsiteY23" fmla="*/ 1742127 h 2192857"/>
              <a:gd name="connsiteX24" fmla="*/ 1286142 w 1763112"/>
              <a:gd name="connsiteY24" fmla="*/ 1694457 h 2192857"/>
              <a:gd name="connsiteX25" fmla="*/ 1316478 w 1763112"/>
              <a:gd name="connsiteY25" fmla="*/ 1651121 h 2192857"/>
              <a:gd name="connsiteX26" fmla="*/ 1329479 w 1763112"/>
              <a:gd name="connsiteY26" fmla="*/ 1599117 h 2192857"/>
              <a:gd name="connsiteX27" fmla="*/ 1338146 w 1763112"/>
              <a:gd name="connsiteY27" fmla="*/ 1577449 h 2192857"/>
              <a:gd name="connsiteX28" fmla="*/ 1355481 w 1763112"/>
              <a:gd name="connsiteY28" fmla="*/ 1560114 h 2192857"/>
              <a:gd name="connsiteX29" fmla="*/ 1364148 w 1763112"/>
              <a:gd name="connsiteY29" fmla="*/ 1547113 h 2192857"/>
              <a:gd name="connsiteX30" fmla="*/ 1377149 w 1763112"/>
              <a:gd name="connsiteY30" fmla="*/ 1495109 h 2192857"/>
              <a:gd name="connsiteX31" fmla="*/ 1394484 w 1763112"/>
              <a:gd name="connsiteY31" fmla="*/ 1469107 h 2192857"/>
              <a:gd name="connsiteX32" fmla="*/ 1420485 w 1763112"/>
              <a:gd name="connsiteY32" fmla="*/ 1408436 h 2192857"/>
              <a:gd name="connsiteX33" fmla="*/ 1446487 w 1763112"/>
              <a:gd name="connsiteY33" fmla="*/ 1360766 h 2192857"/>
              <a:gd name="connsiteX34" fmla="*/ 1455155 w 1763112"/>
              <a:gd name="connsiteY34" fmla="*/ 1326097 h 2192857"/>
              <a:gd name="connsiteX35" fmla="*/ 1463822 w 1763112"/>
              <a:gd name="connsiteY35" fmla="*/ 1313096 h 2192857"/>
              <a:gd name="connsiteX36" fmla="*/ 1494157 w 1763112"/>
              <a:gd name="connsiteY36" fmla="*/ 1239424 h 2192857"/>
              <a:gd name="connsiteX37" fmla="*/ 1511492 w 1763112"/>
              <a:gd name="connsiteY37" fmla="*/ 1222089 h 2192857"/>
              <a:gd name="connsiteX38" fmla="*/ 1515826 w 1763112"/>
              <a:gd name="connsiteY38" fmla="*/ 1204755 h 2192857"/>
              <a:gd name="connsiteX39" fmla="*/ 1524493 w 1763112"/>
              <a:gd name="connsiteY39" fmla="*/ 1196087 h 2192857"/>
              <a:gd name="connsiteX40" fmla="*/ 1537494 w 1763112"/>
              <a:gd name="connsiteY40" fmla="*/ 1157085 h 2192857"/>
              <a:gd name="connsiteX41" fmla="*/ 1541828 w 1763112"/>
              <a:gd name="connsiteY41" fmla="*/ 1144084 h 2192857"/>
              <a:gd name="connsiteX42" fmla="*/ 1550495 w 1763112"/>
              <a:gd name="connsiteY42" fmla="*/ 1131083 h 2192857"/>
              <a:gd name="connsiteX43" fmla="*/ 1554829 w 1763112"/>
              <a:gd name="connsiteY43" fmla="*/ 1118082 h 2192857"/>
              <a:gd name="connsiteX44" fmla="*/ 1567830 w 1763112"/>
              <a:gd name="connsiteY44" fmla="*/ 1105081 h 2192857"/>
              <a:gd name="connsiteX45" fmla="*/ 1598165 w 1763112"/>
              <a:gd name="connsiteY45" fmla="*/ 1070412 h 2192857"/>
              <a:gd name="connsiteX46" fmla="*/ 1606832 w 1763112"/>
              <a:gd name="connsiteY46" fmla="*/ 1048743 h 2192857"/>
              <a:gd name="connsiteX47" fmla="*/ 1624167 w 1763112"/>
              <a:gd name="connsiteY47" fmla="*/ 1031409 h 2192857"/>
              <a:gd name="connsiteX48" fmla="*/ 1637168 w 1763112"/>
              <a:gd name="connsiteY48" fmla="*/ 1014074 h 2192857"/>
              <a:gd name="connsiteX49" fmla="*/ 1650169 w 1763112"/>
              <a:gd name="connsiteY49" fmla="*/ 979405 h 2192857"/>
              <a:gd name="connsiteX50" fmla="*/ 1654502 w 1763112"/>
              <a:gd name="connsiteY50" fmla="*/ 966404 h 2192857"/>
              <a:gd name="connsiteX51" fmla="*/ 1680504 w 1763112"/>
              <a:gd name="connsiteY51" fmla="*/ 949069 h 2192857"/>
              <a:gd name="connsiteX52" fmla="*/ 1689172 w 1763112"/>
              <a:gd name="connsiteY52" fmla="*/ 927401 h 2192857"/>
              <a:gd name="connsiteX53" fmla="*/ 1702173 w 1763112"/>
              <a:gd name="connsiteY53" fmla="*/ 875397 h 2192857"/>
              <a:gd name="connsiteX54" fmla="*/ 1728175 w 1763112"/>
              <a:gd name="connsiteY54" fmla="*/ 827727 h 2192857"/>
              <a:gd name="connsiteX55" fmla="*/ 1732508 w 1763112"/>
              <a:gd name="connsiteY55" fmla="*/ 793058 h 2192857"/>
              <a:gd name="connsiteX56" fmla="*/ 1741175 w 1763112"/>
              <a:gd name="connsiteY56" fmla="*/ 775723 h 2192857"/>
              <a:gd name="connsiteX57" fmla="*/ 1749843 w 1763112"/>
              <a:gd name="connsiteY57" fmla="*/ 741054 h 2192857"/>
              <a:gd name="connsiteX58" fmla="*/ 1754176 w 1763112"/>
              <a:gd name="connsiteY58" fmla="*/ 689050 h 2192857"/>
              <a:gd name="connsiteX59" fmla="*/ 1762844 w 1763112"/>
              <a:gd name="connsiteY59" fmla="*/ 619712 h 2192857"/>
              <a:gd name="connsiteX60" fmla="*/ 1758510 w 1763112"/>
              <a:gd name="connsiteY60" fmla="*/ 251352 h 2192857"/>
              <a:gd name="connsiteX61" fmla="*/ 1754176 w 1763112"/>
              <a:gd name="connsiteY61" fmla="*/ 173346 h 2192857"/>
              <a:gd name="connsiteX62" fmla="*/ 1728175 w 1763112"/>
              <a:gd name="connsiteY62" fmla="*/ 143011 h 2192857"/>
              <a:gd name="connsiteX63" fmla="*/ 1697839 w 1763112"/>
              <a:gd name="connsiteY63" fmla="*/ 130010 h 2192857"/>
              <a:gd name="connsiteX64" fmla="*/ 1658836 w 1763112"/>
              <a:gd name="connsiteY64" fmla="*/ 117009 h 2192857"/>
              <a:gd name="connsiteX65" fmla="*/ 1641502 w 1763112"/>
              <a:gd name="connsiteY65" fmla="*/ 108341 h 2192857"/>
              <a:gd name="connsiteX66" fmla="*/ 1628501 w 1763112"/>
              <a:gd name="connsiteY66" fmla="*/ 95341 h 2192857"/>
              <a:gd name="connsiteX67" fmla="*/ 1580830 w 1763112"/>
              <a:gd name="connsiteY67" fmla="*/ 82340 h 2192857"/>
              <a:gd name="connsiteX68" fmla="*/ 1550495 w 1763112"/>
              <a:gd name="connsiteY68" fmla="*/ 65005 h 2192857"/>
              <a:gd name="connsiteX69" fmla="*/ 1533160 w 1763112"/>
              <a:gd name="connsiteY69" fmla="*/ 60671 h 2192857"/>
              <a:gd name="connsiteX70" fmla="*/ 1502825 w 1763112"/>
              <a:gd name="connsiteY70" fmla="*/ 52004 h 2192857"/>
              <a:gd name="connsiteX71" fmla="*/ 1485490 w 1763112"/>
              <a:gd name="connsiteY71" fmla="*/ 39003 h 2192857"/>
              <a:gd name="connsiteX72" fmla="*/ 1463822 w 1763112"/>
              <a:gd name="connsiteY72" fmla="*/ 34669 h 2192857"/>
              <a:gd name="connsiteX73" fmla="*/ 1429153 w 1763112"/>
              <a:gd name="connsiteY73" fmla="*/ 26002 h 2192857"/>
              <a:gd name="connsiteX74" fmla="*/ 1342480 w 1763112"/>
              <a:gd name="connsiteY74" fmla="*/ 0 h 2192857"/>
              <a:gd name="connsiteX75" fmla="*/ 865778 w 1763112"/>
              <a:gd name="connsiteY75" fmla="*/ 8668 h 2192857"/>
              <a:gd name="connsiteX76" fmla="*/ 757437 w 1763112"/>
              <a:gd name="connsiteY76" fmla="*/ 30336 h 2192857"/>
              <a:gd name="connsiteX77" fmla="*/ 666430 w 1763112"/>
              <a:gd name="connsiteY77" fmla="*/ 39003 h 2192857"/>
              <a:gd name="connsiteX78" fmla="*/ 631761 w 1763112"/>
              <a:gd name="connsiteY78" fmla="*/ 43337 h 2192857"/>
              <a:gd name="connsiteX79" fmla="*/ 558089 w 1763112"/>
              <a:gd name="connsiteY79" fmla="*/ 69339 h 2192857"/>
              <a:gd name="connsiteX80" fmla="*/ 536421 w 1763112"/>
              <a:gd name="connsiteY80" fmla="*/ 78006 h 2192857"/>
              <a:gd name="connsiteX81" fmla="*/ 510419 w 1763112"/>
              <a:gd name="connsiteY81" fmla="*/ 104008 h 2192857"/>
              <a:gd name="connsiteX82" fmla="*/ 449748 w 1763112"/>
              <a:gd name="connsiteY82" fmla="*/ 156012 h 2192857"/>
              <a:gd name="connsiteX83" fmla="*/ 376076 w 1763112"/>
              <a:gd name="connsiteY83" fmla="*/ 260019 h 2192857"/>
              <a:gd name="connsiteX84" fmla="*/ 306738 w 1763112"/>
              <a:gd name="connsiteY84" fmla="*/ 351026 h 2192857"/>
              <a:gd name="connsiteX85" fmla="*/ 285069 w 1763112"/>
              <a:gd name="connsiteY85" fmla="*/ 411697 h 2192857"/>
              <a:gd name="connsiteX86" fmla="*/ 267735 w 1763112"/>
              <a:gd name="connsiteY86" fmla="*/ 437699 h 2192857"/>
              <a:gd name="connsiteX87" fmla="*/ 211397 w 1763112"/>
              <a:gd name="connsiteY87" fmla="*/ 546040 h 2192857"/>
              <a:gd name="connsiteX88" fmla="*/ 202730 w 1763112"/>
              <a:gd name="connsiteY88" fmla="*/ 593710 h 2192857"/>
              <a:gd name="connsiteX89" fmla="*/ 137725 w 1763112"/>
              <a:gd name="connsiteY89" fmla="*/ 806059 h 2192857"/>
              <a:gd name="connsiteX90" fmla="*/ 124724 w 1763112"/>
              <a:gd name="connsiteY90" fmla="*/ 910067 h 2192857"/>
              <a:gd name="connsiteX91" fmla="*/ 94389 w 1763112"/>
              <a:gd name="connsiteY91" fmla="*/ 988072 h 2192857"/>
              <a:gd name="connsiteX92" fmla="*/ 68387 w 1763112"/>
              <a:gd name="connsiteY92" fmla="*/ 1074745 h 2192857"/>
              <a:gd name="connsiteX93" fmla="*/ 25050 w 1763112"/>
              <a:gd name="connsiteY93" fmla="*/ 1256759 h 2192857"/>
              <a:gd name="connsiteX94" fmla="*/ 7716 w 1763112"/>
              <a:gd name="connsiteY94" fmla="*/ 1343432 h 2192857"/>
              <a:gd name="connsiteX95" fmla="*/ 12049 w 1763112"/>
              <a:gd name="connsiteY95" fmla="*/ 1854802 h 2192857"/>
              <a:gd name="connsiteX96" fmla="*/ 16383 w 1763112"/>
              <a:gd name="connsiteY96" fmla="*/ 1915473 h 2192857"/>
              <a:gd name="connsiteX97" fmla="*/ 25050 w 1763112"/>
              <a:gd name="connsiteY97" fmla="*/ 1945809 h 2192857"/>
              <a:gd name="connsiteX98" fmla="*/ 33718 w 1763112"/>
              <a:gd name="connsiteY98" fmla="*/ 1993479 h 2192857"/>
              <a:gd name="connsiteX99" fmla="*/ 46719 w 1763112"/>
              <a:gd name="connsiteY99" fmla="*/ 2036815 h 2192857"/>
              <a:gd name="connsiteX100" fmla="*/ 51052 w 1763112"/>
              <a:gd name="connsiteY100" fmla="*/ 2054150 h 2192857"/>
              <a:gd name="connsiteX101" fmla="*/ 55386 w 1763112"/>
              <a:gd name="connsiteY101" fmla="*/ 2075818 h 2192857"/>
              <a:gd name="connsiteX102" fmla="*/ 64053 w 1763112"/>
              <a:gd name="connsiteY102" fmla="*/ 2097486 h 2192857"/>
              <a:gd name="connsiteX103" fmla="*/ 81388 w 1763112"/>
              <a:gd name="connsiteY103" fmla="*/ 2106154 h 2192857"/>
              <a:gd name="connsiteX104" fmla="*/ 85721 w 1763112"/>
              <a:gd name="connsiteY104" fmla="*/ 2119155 h 2192857"/>
              <a:gd name="connsiteX105" fmla="*/ 94389 w 1763112"/>
              <a:gd name="connsiteY105" fmla="*/ 2127822 h 2192857"/>
              <a:gd name="connsiteX106" fmla="*/ 133392 w 1763112"/>
              <a:gd name="connsiteY106" fmla="*/ 2149490 h 2192857"/>
              <a:gd name="connsiteX107" fmla="*/ 228732 w 1763112"/>
              <a:gd name="connsiteY107" fmla="*/ 2175492 h 2192857"/>
              <a:gd name="connsiteX108" fmla="*/ 406411 w 1763112"/>
              <a:gd name="connsiteY108" fmla="*/ 2192827 h 219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763112" h="2192857">
                <a:moveTo>
                  <a:pt x="406411" y="2192827"/>
                </a:moveTo>
                <a:cubicBezTo>
                  <a:pt x="448303" y="2192105"/>
                  <a:pt x="411753" y="2196783"/>
                  <a:pt x="480084" y="2171159"/>
                </a:cubicBezTo>
                <a:cubicBezTo>
                  <a:pt x="503988" y="2162195"/>
                  <a:pt x="538872" y="2159712"/>
                  <a:pt x="562423" y="2153824"/>
                </a:cubicBezTo>
                <a:cubicBezTo>
                  <a:pt x="587256" y="2147616"/>
                  <a:pt x="611811" y="2140251"/>
                  <a:pt x="636095" y="2132156"/>
                </a:cubicBezTo>
                <a:cubicBezTo>
                  <a:pt x="662816" y="2123249"/>
                  <a:pt x="656165" y="2113453"/>
                  <a:pt x="688099" y="2097486"/>
                </a:cubicBezTo>
                <a:cubicBezTo>
                  <a:pt x="707307" y="2087882"/>
                  <a:pt x="728947" y="2084077"/>
                  <a:pt x="748770" y="2075818"/>
                </a:cubicBezTo>
                <a:cubicBezTo>
                  <a:pt x="763678" y="2069606"/>
                  <a:pt x="778668" y="2063108"/>
                  <a:pt x="792106" y="2054150"/>
                </a:cubicBezTo>
                <a:cubicBezTo>
                  <a:pt x="796440" y="2051261"/>
                  <a:pt x="800449" y="2047812"/>
                  <a:pt x="805107" y="2045483"/>
                </a:cubicBezTo>
                <a:cubicBezTo>
                  <a:pt x="809193" y="2043440"/>
                  <a:pt x="814162" y="2043451"/>
                  <a:pt x="818108" y="2041149"/>
                </a:cubicBezTo>
                <a:cubicBezTo>
                  <a:pt x="913397" y="1985563"/>
                  <a:pt x="825985" y="2036466"/>
                  <a:pt x="870112" y="2002146"/>
                </a:cubicBezTo>
                <a:cubicBezTo>
                  <a:pt x="878335" y="1995751"/>
                  <a:pt x="887891" y="1991207"/>
                  <a:pt x="896114" y="1984812"/>
                </a:cubicBezTo>
                <a:cubicBezTo>
                  <a:pt x="900952" y="1981049"/>
                  <a:pt x="903536" y="1974347"/>
                  <a:pt x="909115" y="1971811"/>
                </a:cubicBezTo>
                <a:cubicBezTo>
                  <a:pt x="919959" y="1966882"/>
                  <a:pt x="932228" y="1966032"/>
                  <a:pt x="943784" y="1963143"/>
                </a:cubicBezTo>
                <a:cubicBezTo>
                  <a:pt x="951007" y="1957365"/>
                  <a:pt x="957575" y="1950657"/>
                  <a:pt x="965452" y="1945809"/>
                </a:cubicBezTo>
                <a:cubicBezTo>
                  <a:pt x="990770" y="1930229"/>
                  <a:pt x="1000254" y="1928430"/>
                  <a:pt x="1026123" y="1919807"/>
                </a:cubicBezTo>
                <a:cubicBezTo>
                  <a:pt x="1037680" y="1911140"/>
                  <a:pt x="1048315" y="1901084"/>
                  <a:pt x="1060793" y="1893805"/>
                </a:cubicBezTo>
                <a:cubicBezTo>
                  <a:pt x="1065938" y="1890804"/>
                  <a:pt x="1072597" y="1891683"/>
                  <a:pt x="1078127" y="1889471"/>
                </a:cubicBezTo>
                <a:cubicBezTo>
                  <a:pt x="1087124" y="1885872"/>
                  <a:pt x="1095658" y="1881176"/>
                  <a:pt x="1104129" y="1876470"/>
                </a:cubicBezTo>
                <a:cubicBezTo>
                  <a:pt x="1108682" y="1873941"/>
                  <a:pt x="1112471" y="1870132"/>
                  <a:pt x="1117130" y="1867803"/>
                </a:cubicBezTo>
                <a:cubicBezTo>
                  <a:pt x="1133448" y="1859644"/>
                  <a:pt x="1139582" y="1858940"/>
                  <a:pt x="1156133" y="1854802"/>
                </a:cubicBezTo>
                <a:cubicBezTo>
                  <a:pt x="1161911" y="1850468"/>
                  <a:pt x="1169461" y="1847811"/>
                  <a:pt x="1173467" y="1841801"/>
                </a:cubicBezTo>
                <a:cubicBezTo>
                  <a:pt x="1178535" y="1834199"/>
                  <a:pt x="1175675" y="1822259"/>
                  <a:pt x="1182135" y="1815799"/>
                </a:cubicBezTo>
                <a:cubicBezTo>
                  <a:pt x="1195453" y="1802481"/>
                  <a:pt x="1216487" y="1798782"/>
                  <a:pt x="1229805" y="1785464"/>
                </a:cubicBezTo>
                <a:cubicBezTo>
                  <a:pt x="1259610" y="1755657"/>
                  <a:pt x="1236821" y="1782102"/>
                  <a:pt x="1260140" y="1742127"/>
                </a:cubicBezTo>
                <a:cubicBezTo>
                  <a:pt x="1287694" y="1694891"/>
                  <a:pt x="1269197" y="1736820"/>
                  <a:pt x="1286142" y="1694457"/>
                </a:cubicBezTo>
                <a:cubicBezTo>
                  <a:pt x="1296493" y="1632356"/>
                  <a:pt x="1278062" y="1703943"/>
                  <a:pt x="1316478" y="1651121"/>
                </a:cubicBezTo>
                <a:cubicBezTo>
                  <a:pt x="1323338" y="1641688"/>
                  <a:pt x="1325765" y="1611496"/>
                  <a:pt x="1329479" y="1599117"/>
                </a:cubicBezTo>
                <a:cubicBezTo>
                  <a:pt x="1331714" y="1591666"/>
                  <a:pt x="1333831" y="1583922"/>
                  <a:pt x="1338146" y="1577449"/>
                </a:cubicBezTo>
                <a:cubicBezTo>
                  <a:pt x="1342679" y="1570650"/>
                  <a:pt x="1350163" y="1566319"/>
                  <a:pt x="1355481" y="1560114"/>
                </a:cubicBezTo>
                <a:cubicBezTo>
                  <a:pt x="1358871" y="1556160"/>
                  <a:pt x="1361259" y="1551447"/>
                  <a:pt x="1364148" y="1547113"/>
                </a:cubicBezTo>
                <a:cubicBezTo>
                  <a:pt x="1367231" y="1528614"/>
                  <a:pt x="1368565" y="1512276"/>
                  <a:pt x="1377149" y="1495109"/>
                </a:cubicBezTo>
                <a:cubicBezTo>
                  <a:pt x="1381808" y="1485792"/>
                  <a:pt x="1389825" y="1478424"/>
                  <a:pt x="1394484" y="1469107"/>
                </a:cubicBezTo>
                <a:cubicBezTo>
                  <a:pt x="1404324" y="1449427"/>
                  <a:pt x="1411380" y="1428466"/>
                  <a:pt x="1420485" y="1408436"/>
                </a:cubicBezTo>
                <a:cubicBezTo>
                  <a:pt x="1434528" y="1377540"/>
                  <a:pt x="1432919" y="1381119"/>
                  <a:pt x="1446487" y="1360766"/>
                </a:cubicBezTo>
                <a:cubicBezTo>
                  <a:pt x="1449376" y="1349210"/>
                  <a:pt x="1451084" y="1337292"/>
                  <a:pt x="1455155" y="1326097"/>
                </a:cubicBezTo>
                <a:cubicBezTo>
                  <a:pt x="1456935" y="1321202"/>
                  <a:pt x="1461819" y="1317904"/>
                  <a:pt x="1463822" y="1313096"/>
                </a:cubicBezTo>
                <a:cubicBezTo>
                  <a:pt x="1478472" y="1277934"/>
                  <a:pt x="1472991" y="1271173"/>
                  <a:pt x="1494157" y="1239424"/>
                </a:cubicBezTo>
                <a:cubicBezTo>
                  <a:pt x="1498690" y="1232625"/>
                  <a:pt x="1505714" y="1227867"/>
                  <a:pt x="1511492" y="1222089"/>
                </a:cubicBezTo>
                <a:cubicBezTo>
                  <a:pt x="1512937" y="1216311"/>
                  <a:pt x="1513162" y="1210082"/>
                  <a:pt x="1515826" y="1204755"/>
                </a:cubicBezTo>
                <a:cubicBezTo>
                  <a:pt x="1517653" y="1201100"/>
                  <a:pt x="1522802" y="1199807"/>
                  <a:pt x="1524493" y="1196087"/>
                </a:cubicBezTo>
                <a:cubicBezTo>
                  <a:pt x="1530164" y="1183611"/>
                  <a:pt x="1533160" y="1170086"/>
                  <a:pt x="1537494" y="1157085"/>
                </a:cubicBezTo>
                <a:cubicBezTo>
                  <a:pt x="1538939" y="1152751"/>
                  <a:pt x="1539294" y="1147885"/>
                  <a:pt x="1541828" y="1144084"/>
                </a:cubicBezTo>
                <a:cubicBezTo>
                  <a:pt x="1544717" y="1139750"/>
                  <a:pt x="1548166" y="1135741"/>
                  <a:pt x="1550495" y="1131083"/>
                </a:cubicBezTo>
                <a:cubicBezTo>
                  <a:pt x="1552538" y="1126997"/>
                  <a:pt x="1552295" y="1121883"/>
                  <a:pt x="1554829" y="1118082"/>
                </a:cubicBezTo>
                <a:cubicBezTo>
                  <a:pt x="1558229" y="1112983"/>
                  <a:pt x="1563496" y="1109415"/>
                  <a:pt x="1567830" y="1105081"/>
                </a:cubicBezTo>
                <a:cubicBezTo>
                  <a:pt x="1589580" y="1039827"/>
                  <a:pt x="1558969" y="1109609"/>
                  <a:pt x="1598165" y="1070412"/>
                </a:cubicBezTo>
                <a:cubicBezTo>
                  <a:pt x="1603666" y="1064911"/>
                  <a:pt x="1602517" y="1055216"/>
                  <a:pt x="1606832" y="1048743"/>
                </a:cubicBezTo>
                <a:cubicBezTo>
                  <a:pt x="1611365" y="1041944"/>
                  <a:pt x="1618786" y="1037559"/>
                  <a:pt x="1624167" y="1031409"/>
                </a:cubicBezTo>
                <a:cubicBezTo>
                  <a:pt x="1628923" y="1025973"/>
                  <a:pt x="1632834" y="1019852"/>
                  <a:pt x="1637168" y="1014074"/>
                </a:cubicBezTo>
                <a:cubicBezTo>
                  <a:pt x="1645531" y="972265"/>
                  <a:pt x="1635290" y="1009165"/>
                  <a:pt x="1650169" y="979405"/>
                </a:cubicBezTo>
                <a:cubicBezTo>
                  <a:pt x="1652212" y="975319"/>
                  <a:pt x="1651272" y="969634"/>
                  <a:pt x="1654502" y="966404"/>
                </a:cubicBezTo>
                <a:cubicBezTo>
                  <a:pt x="1661868" y="959038"/>
                  <a:pt x="1671837" y="954847"/>
                  <a:pt x="1680504" y="949069"/>
                </a:cubicBezTo>
                <a:cubicBezTo>
                  <a:pt x="1683393" y="941846"/>
                  <a:pt x="1687125" y="934906"/>
                  <a:pt x="1689172" y="927401"/>
                </a:cubicBezTo>
                <a:cubicBezTo>
                  <a:pt x="1696575" y="900257"/>
                  <a:pt x="1689096" y="901552"/>
                  <a:pt x="1702173" y="875397"/>
                </a:cubicBezTo>
                <a:cubicBezTo>
                  <a:pt x="1745478" y="788786"/>
                  <a:pt x="1699465" y="899495"/>
                  <a:pt x="1728175" y="827727"/>
                </a:cubicBezTo>
                <a:cubicBezTo>
                  <a:pt x="1729619" y="816171"/>
                  <a:pt x="1729684" y="804357"/>
                  <a:pt x="1732508" y="793058"/>
                </a:cubicBezTo>
                <a:cubicBezTo>
                  <a:pt x="1734075" y="786791"/>
                  <a:pt x="1739132" y="781852"/>
                  <a:pt x="1741175" y="775723"/>
                </a:cubicBezTo>
                <a:cubicBezTo>
                  <a:pt x="1744942" y="764422"/>
                  <a:pt x="1746954" y="752610"/>
                  <a:pt x="1749843" y="741054"/>
                </a:cubicBezTo>
                <a:cubicBezTo>
                  <a:pt x="1751287" y="723719"/>
                  <a:pt x="1752323" y="706346"/>
                  <a:pt x="1754176" y="689050"/>
                </a:cubicBezTo>
                <a:cubicBezTo>
                  <a:pt x="1756657" y="665890"/>
                  <a:pt x="1762613" y="643003"/>
                  <a:pt x="1762844" y="619712"/>
                </a:cubicBezTo>
                <a:cubicBezTo>
                  <a:pt x="1764060" y="496923"/>
                  <a:pt x="1760894" y="374124"/>
                  <a:pt x="1758510" y="251352"/>
                </a:cubicBezTo>
                <a:cubicBezTo>
                  <a:pt x="1758004" y="225315"/>
                  <a:pt x="1756645" y="199271"/>
                  <a:pt x="1754176" y="173346"/>
                </a:cubicBezTo>
                <a:cubicBezTo>
                  <a:pt x="1752710" y="157956"/>
                  <a:pt x="1740353" y="149970"/>
                  <a:pt x="1728175" y="143011"/>
                </a:cubicBezTo>
                <a:cubicBezTo>
                  <a:pt x="1708796" y="131937"/>
                  <a:pt x="1715525" y="136642"/>
                  <a:pt x="1697839" y="130010"/>
                </a:cubicBezTo>
                <a:cubicBezTo>
                  <a:pt x="1665196" y="117769"/>
                  <a:pt x="1687887" y="124270"/>
                  <a:pt x="1658836" y="117009"/>
                </a:cubicBezTo>
                <a:cubicBezTo>
                  <a:pt x="1653058" y="114120"/>
                  <a:pt x="1646759" y="112096"/>
                  <a:pt x="1641502" y="108341"/>
                </a:cubicBezTo>
                <a:cubicBezTo>
                  <a:pt x="1636515" y="104779"/>
                  <a:pt x="1633858" y="98317"/>
                  <a:pt x="1628501" y="95341"/>
                </a:cubicBezTo>
                <a:cubicBezTo>
                  <a:pt x="1616125" y="88466"/>
                  <a:pt x="1594838" y="85141"/>
                  <a:pt x="1580830" y="82340"/>
                </a:cubicBezTo>
                <a:cubicBezTo>
                  <a:pt x="1570050" y="75152"/>
                  <a:pt x="1563068" y="69720"/>
                  <a:pt x="1550495" y="65005"/>
                </a:cubicBezTo>
                <a:cubicBezTo>
                  <a:pt x="1544918" y="62914"/>
                  <a:pt x="1538906" y="62238"/>
                  <a:pt x="1533160" y="60671"/>
                </a:cubicBezTo>
                <a:cubicBezTo>
                  <a:pt x="1523014" y="57904"/>
                  <a:pt x="1512937" y="54893"/>
                  <a:pt x="1502825" y="52004"/>
                </a:cubicBezTo>
                <a:cubicBezTo>
                  <a:pt x="1497047" y="47670"/>
                  <a:pt x="1492090" y="41937"/>
                  <a:pt x="1485490" y="39003"/>
                </a:cubicBezTo>
                <a:cubicBezTo>
                  <a:pt x="1478759" y="36011"/>
                  <a:pt x="1470999" y="36325"/>
                  <a:pt x="1463822" y="34669"/>
                </a:cubicBezTo>
                <a:cubicBezTo>
                  <a:pt x="1452215" y="31990"/>
                  <a:pt x="1440386" y="29966"/>
                  <a:pt x="1429153" y="26002"/>
                </a:cubicBezTo>
                <a:cubicBezTo>
                  <a:pt x="1346641" y="-3119"/>
                  <a:pt x="1436785" y="17148"/>
                  <a:pt x="1342480" y="0"/>
                </a:cubicBezTo>
                <a:cubicBezTo>
                  <a:pt x="1183579" y="2889"/>
                  <a:pt x="1024492" y="438"/>
                  <a:pt x="865778" y="8668"/>
                </a:cubicBezTo>
                <a:cubicBezTo>
                  <a:pt x="828999" y="10575"/>
                  <a:pt x="793847" y="24795"/>
                  <a:pt x="757437" y="30336"/>
                </a:cubicBezTo>
                <a:cubicBezTo>
                  <a:pt x="727311" y="34920"/>
                  <a:pt x="696741" y="35867"/>
                  <a:pt x="666430" y="39003"/>
                </a:cubicBezTo>
                <a:cubicBezTo>
                  <a:pt x="654846" y="40201"/>
                  <a:pt x="643317" y="41892"/>
                  <a:pt x="631761" y="43337"/>
                </a:cubicBezTo>
                <a:lnTo>
                  <a:pt x="558089" y="69339"/>
                </a:lnTo>
                <a:cubicBezTo>
                  <a:pt x="550778" y="71997"/>
                  <a:pt x="536421" y="78006"/>
                  <a:pt x="536421" y="78006"/>
                </a:cubicBezTo>
                <a:cubicBezTo>
                  <a:pt x="527754" y="86673"/>
                  <a:pt x="519530" y="95808"/>
                  <a:pt x="510419" y="104008"/>
                </a:cubicBezTo>
                <a:cubicBezTo>
                  <a:pt x="490620" y="121827"/>
                  <a:pt x="466800" y="135550"/>
                  <a:pt x="449748" y="156012"/>
                </a:cubicBezTo>
                <a:cubicBezTo>
                  <a:pt x="337748" y="290408"/>
                  <a:pt x="467421" y="128957"/>
                  <a:pt x="376076" y="260019"/>
                </a:cubicBezTo>
                <a:cubicBezTo>
                  <a:pt x="354270" y="291307"/>
                  <a:pt x="306738" y="351026"/>
                  <a:pt x="306738" y="351026"/>
                </a:cubicBezTo>
                <a:cubicBezTo>
                  <a:pt x="299515" y="371250"/>
                  <a:pt x="293882" y="392114"/>
                  <a:pt x="285069" y="411697"/>
                </a:cubicBezTo>
                <a:cubicBezTo>
                  <a:pt x="280794" y="421196"/>
                  <a:pt x="272587" y="428481"/>
                  <a:pt x="267735" y="437699"/>
                </a:cubicBezTo>
                <a:cubicBezTo>
                  <a:pt x="183927" y="596935"/>
                  <a:pt x="300084" y="394008"/>
                  <a:pt x="211397" y="546040"/>
                </a:cubicBezTo>
                <a:cubicBezTo>
                  <a:pt x="208508" y="561930"/>
                  <a:pt x="206807" y="578083"/>
                  <a:pt x="202730" y="593710"/>
                </a:cubicBezTo>
                <a:cubicBezTo>
                  <a:pt x="169378" y="721560"/>
                  <a:pt x="170591" y="714033"/>
                  <a:pt x="137725" y="806059"/>
                </a:cubicBezTo>
                <a:cubicBezTo>
                  <a:pt x="133391" y="840728"/>
                  <a:pt x="132817" y="876078"/>
                  <a:pt x="124724" y="910067"/>
                </a:cubicBezTo>
                <a:cubicBezTo>
                  <a:pt x="118262" y="937207"/>
                  <a:pt x="103419" y="961675"/>
                  <a:pt x="94389" y="988072"/>
                </a:cubicBezTo>
                <a:cubicBezTo>
                  <a:pt x="84626" y="1016611"/>
                  <a:pt x="75924" y="1045539"/>
                  <a:pt x="68387" y="1074745"/>
                </a:cubicBezTo>
                <a:cubicBezTo>
                  <a:pt x="52803" y="1135134"/>
                  <a:pt x="34533" y="1195117"/>
                  <a:pt x="25050" y="1256759"/>
                </a:cubicBezTo>
                <a:cubicBezTo>
                  <a:pt x="14784" y="1323490"/>
                  <a:pt x="21602" y="1294827"/>
                  <a:pt x="7716" y="1343432"/>
                </a:cubicBezTo>
                <a:cubicBezTo>
                  <a:pt x="-6211" y="1552318"/>
                  <a:pt x="856" y="1418284"/>
                  <a:pt x="12049" y="1854802"/>
                </a:cubicBezTo>
                <a:cubicBezTo>
                  <a:pt x="12569" y="1875071"/>
                  <a:pt x="13516" y="1895402"/>
                  <a:pt x="16383" y="1915473"/>
                </a:cubicBezTo>
                <a:cubicBezTo>
                  <a:pt x="17870" y="1925884"/>
                  <a:pt x="22769" y="1935543"/>
                  <a:pt x="25050" y="1945809"/>
                </a:cubicBezTo>
                <a:cubicBezTo>
                  <a:pt x="28554" y="1961575"/>
                  <a:pt x="31063" y="1977548"/>
                  <a:pt x="33718" y="1993479"/>
                </a:cubicBezTo>
                <a:cubicBezTo>
                  <a:pt x="39915" y="2030662"/>
                  <a:pt x="31810" y="2014453"/>
                  <a:pt x="46719" y="2036815"/>
                </a:cubicBezTo>
                <a:cubicBezTo>
                  <a:pt x="48163" y="2042593"/>
                  <a:pt x="49760" y="2048336"/>
                  <a:pt x="51052" y="2054150"/>
                </a:cubicBezTo>
                <a:cubicBezTo>
                  <a:pt x="52650" y="2061340"/>
                  <a:pt x="53269" y="2068763"/>
                  <a:pt x="55386" y="2075818"/>
                </a:cubicBezTo>
                <a:cubicBezTo>
                  <a:pt x="57621" y="2083269"/>
                  <a:pt x="58991" y="2091580"/>
                  <a:pt x="64053" y="2097486"/>
                </a:cubicBezTo>
                <a:cubicBezTo>
                  <a:pt x="68257" y="2102391"/>
                  <a:pt x="75610" y="2103265"/>
                  <a:pt x="81388" y="2106154"/>
                </a:cubicBezTo>
                <a:cubicBezTo>
                  <a:pt x="82832" y="2110488"/>
                  <a:pt x="83371" y="2115238"/>
                  <a:pt x="85721" y="2119155"/>
                </a:cubicBezTo>
                <a:cubicBezTo>
                  <a:pt x="87823" y="2122659"/>
                  <a:pt x="91120" y="2125370"/>
                  <a:pt x="94389" y="2127822"/>
                </a:cubicBezTo>
                <a:cubicBezTo>
                  <a:pt x="112993" y="2141775"/>
                  <a:pt x="115420" y="2144458"/>
                  <a:pt x="133392" y="2149490"/>
                </a:cubicBezTo>
                <a:cubicBezTo>
                  <a:pt x="165113" y="2158372"/>
                  <a:pt x="195837" y="2173761"/>
                  <a:pt x="228732" y="2175492"/>
                </a:cubicBezTo>
                <a:cubicBezTo>
                  <a:pt x="339922" y="2181345"/>
                  <a:pt x="364519" y="2193549"/>
                  <a:pt x="406411" y="2192827"/>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形状 73">
            <a:extLst>
              <a:ext uri="{FF2B5EF4-FFF2-40B4-BE49-F238E27FC236}">
                <a16:creationId xmlns:a16="http://schemas.microsoft.com/office/drawing/2014/main" id="{05D2A989-83BB-4B93-B84D-FE7109898BFE}"/>
              </a:ext>
            </a:extLst>
          </p:cNvPr>
          <p:cNvSpPr/>
          <p:nvPr/>
        </p:nvSpPr>
        <p:spPr>
          <a:xfrm>
            <a:off x="7594351" y="2067128"/>
            <a:ext cx="3527839" cy="3068223"/>
          </a:xfrm>
          <a:custGeom>
            <a:avLst/>
            <a:gdLst>
              <a:gd name="connsiteX0" fmla="*/ 1677122 w 3527839"/>
              <a:gd name="connsiteY0" fmla="*/ 39003 h 3068223"/>
              <a:gd name="connsiteX1" fmla="*/ 1625119 w 3527839"/>
              <a:gd name="connsiteY1" fmla="*/ 78006 h 3068223"/>
              <a:gd name="connsiteX2" fmla="*/ 1607784 w 3527839"/>
              <a:gd name="connsiteY2" fmla="*/ 99674 h 3068223"/>
              <a:gd name="connsiteX3" fmla="*/ 1560114 w 3527839"/>
              <a:gd name="connsiteY3" fmla="*/ 117009 h 3068223"/>
              <a:gd name="connsiteX4" fmla="*/ 1525445 w 3527839"/>
              <a:gd name="connsiteY4" fmla="*/ 138677 h 3068223"/>
              <a:gd name="connsiteX5" fmla="*/ 1399769 w 3527839"/>
              <a:gd name="connsiteY5" fmla="*/ 195015 h 3068223"/>
              <a:gd name="connsiteX6" fmla="*/ 1386768 w 3527839"/>
              <a:gd name="connsiteY6" fmla="*/ 221016 h 3068223"/>
              <a:gd name="connsiteX7" fmla="*/ 1352099 w 3527839"/>
              <a:gd name="connsiteY7" fmla="*/ 238351 h 3068223"/>
              <a:gd name="connsiteX8" fmla="*/ 1334764 w 3527839"/>
              <a:gd name="connsiteY8" fmla="*/ 251352 h 3068223"/>
              <a:gd name="connsiteX9" fmla="*/ 1321763 w 3527839"/>
              <a:gd name="connsiteY9" fmla="*/ 268687 h 3068223"/>
              <a:gd name="connsiteX10" fmla="*/ 1304429 w 3527839"/>
              <a:gd name="connsiteY10" fmla="*/ 281688 h 3068223"/>
              <a:gd name="connsiteX11" fmla="*/ 1252425 w 3527839"/>
              <a:gd name="connsiteY11" fmla="*/ 351026 h 3068223"/>
              <a:gd name="connsiteX12" fmla="*/ 1243758 w 3527839"/>
              <a:gd name="connsiteY12" fmla="*/ 372694 h 3068223"/>
              <a:gd name="connsiteX13" fmla="*/ 1222089 w 3527839"/>
              <a:gd name="connsiteY13" fmla="*/ 411697 h 3068223"/>
              <a:gd name="connsiteX14" fmla="*/ 1213422 w 3527839"/>
              <a:gd name="connsiteY14" fmla="*/ 437699 h 3068223"/>
              <a:gd name="connsiteX15" fmla="*/ 1165752 w 3527839"/>
              <a:gd name="connsiteY15" fmla="*/ 498370 h 3068223"/>
              <a:gd name="connsiteX16" fmla="*/ 1148417 w 3527839"/>
              <a:gd name="connsiteY16" fmla="*/ 524372 h 3068223"/>
              <a:gd name="connsiteX17" fmla="*/ 1135416 w 3527839"/>
              <a:gd name="connsiteY17" fmla="*/ 546040 h 3068223"/>
              <a:gd name="connsiteX18" fmla="*/ 1118082 w 3527839"/>
              <a:gd name="connsiteY18" fmla="*/ 567708 h 3068223"/>
              <a:gd name="connsiteX19" fmla="*/ 1087746 w 3527839"/>
              <a:gd name="connsiteY19" fmla="*/ 628379 h 3068223"/>
              <a:gd name="connsiteX20" fmla="*/ 1048743 w 3527839"/>
              <a:gd name="connsiteY20" fmla="*/ 689051 h 3068223"/>
              <a:gd name="connsiteX21" fmla="*/ 1027075 w 3527839"/>
              <a:gd name="connsiteY21" fmla="*/ 719386 h 3068223"/>
              <a:gd name="connsiteX22" fmla="*/ 1009740 w 3527839"/>
              <a:gd name="connsiteY22" fmla="*/ 732387 h 3068223"/>
              <a:gd name="connsiteX23" fmla="*/ 996739 w 3527839"/>
              <a:gd name="connsiteY23" fmla="*/ 749722 h 3068223"/>
              <a:gd name="connsiteX24" fmla="*/ 979405 w 3527839"/>
              <a:gd name="connsiteY24" fmla="*/ 767056 h 3068223"/>
              <a:gd name="connsiteX25" fmla="*/ 953403 w 3527839"/>
              <a:gd name="connsiteY25" fmla="*/ 810393 h 3068223"/>
              <a:gd name="connsiteX26" fmla="*/ 931735 w 3527839"/>
              <a:gd name="connsiteY26" fmla="*/ 836395 h 3068223"/>
              <a:gd name="connsiteX27" fmla="*/ 897066 w 3527839"/>
              <a:gd name="connsiteY27" fmla="*/ 875397 h 3068223"/>
              <a:gd name="connsiteX28" fmla="*/ 879731 w 3527839"/>
              <a:gd name="connsiteY28" fmla="*/ 901399 h 3068223"/>
              <a:gd name="connsiteX29" fmla="*/ 836394 w 3527839"/>
              <a:gd name="connsiteY29" fmla="*/ 944736 h 3068223"/>
              <a:gd name="connsiteX30" fmla="*/ 788724 w 3527839"/>
              <a:gd name="connsiteY30" fmla="*/ 979405 h 3068223"/>
              <a:gd name="connsiteX31" fmla="*/ 780057 w 3527839"/>
              <a:gd name="connsiteY31" fmla="*/ 992406 h 3068223"/>
              <a:gd name="connsiteX32" fmla="*/ 749721 w 3527839"/>
              <a:gd name="connsiteY32" fmla="*/ 1005407 h 3068223"/>
              <a:gd name="connsiteX33" fmla="*/ 715052 w 3527839"/>
              <a:gd name="connsiteY33" fmla="*/ 1035743 h 3068223"/>
              <a:gd name="connsiteX34" fmla="*/ 706385 w 3527839"/>
              <a:gd name="connsiteY34" fmla="*/ 1057411 h 3068223"/>
              <a:gd name="connsiteX35" fmla="*/ 693384 w 3527839"/>
              <a:gd name="connsiteY35" fmla="*/ 1074745 h 3068223"/>
              <a:gd name="connsiteX36" fmla="*/ 663048 w 3527839"/>
              <a:gd name="connsiteY36" fmla="*/ 1105081 h 3068223"/>
              <a:gd name="connsiteX37" fmla="*/ 645714 w 3527839"/>
              <a:gd name="connsiteY37" fmla="*/ 1131083 h 3068223"/>
              <a:gd name="connsiteX38" fmla="*/ 619712 w 3527839"/>
              <a:gd name="connsiteY38" fmla="*/ 1152751 h 3068223"/>
              <a:gd name="connsiteX39" fmla="*/ 589376 w 3527839"/>
              <a:gd name="connsiteY39" fmla="*/ 1200421 h 3068223"/>
              <a:gd name="connsiteX40" fmla="*/ 576376 w 3527839"/>
              <a:gd name="connsiteY40" fmla="*/ 1213422 h 3068223"/>
              <a:gd name="connsiteX41" fmla="*/ 567708 w 3527839"/>
              <a:gd name="connsiteY41" fmla="*/ 1239424 h 3068223"/>
              <a:gd name="connsiteX42" fmla="*/ 550374 w 3527839"/>
              <a:gd name="connsiteY42" fmla="*/ 1252425 h 3068223"/>
              <a:gd name="connsiteX43" fmla="*/ 511371 w 3527839"/>
              <a:gd name="connsiteY43" fmla="*/ 1287094 h 3068223"/>
              <a:gd name="connsiteX44" fmla="*/ 502703 w 3527839"/>
              <a:gd name="connsiteY44" fmla="*/ 1308762 h 3068223"/>
              <a:gd name="connsiteX45" fmla="*/ 459367 w 3527839"/>
              <a:gd name="connsiteY45" fmla="*/ 1360766 h 3068223"/>
              <a:gd name="connsiteX46" fmla="*/ 437699 w 3527839"/>
              <a:gd name="connsiteY46" fmla="*/ 1386768 h 3068223"/>
              <a:gd name="connsiteX47" fmla="*/ 429031 w 3527839"/>
              <a:gd name="connsiteY47" fmla="*/ 1399769 h 3068223"/>
              <a:gd name="connsiteX48" fmla="*/ 416030 w 3527839"/>
              <a:gd name="connsiteY48" fmla="*/ 1412770 h 3068223"/>
              <a:gd name="connsiteX49" fmla="*/ 407363 w 3527839"/>
              <a:gd name="connsiteY49" fmla="*/ 1434438 h 3068223"/>
              <a:gd name="connsiteX50" fmla="*/ 403030 w 3527839"/>
              <a:gd name="connsiteY50" fmla="*/ 1447439 h 3068223"/>
              <a:gd name="connsiteX51" fmla="*/ 377028 w 3527839"/>
              <a:gd name="connsiteY51" fmla="*/ 1486442 h 3068223"/>
              <a:gd name="connsiteX52" fmla="*/ 368360 w 3527839"/>
              <a:gd name="connsiteY52" fmla="*/ 1508110 h 3068223"/>
              <a:gd name="connsiteX53" fmla="*/ 346692 w 3527839"/>
              <a:gd name="connsiteY53" fmla="*/ 1525445 h 3068223"/>
              <a:gd name="connsiteX54" fmla="*/ 338025 w 3527839"/>
              <a:gd name="connsiteY54" fmla="*/ 1538446 h 3068223"/>
              <a:gd name="connsiteX55" fmla="*/ 312023 w 3527839"/>
              <a:gd name="connsiteY55" fmla="*/ 1568781 h 3068223"/>
              <a:gd name="connsiteX56" fmla="*/ 290355 w 3527839"/>
              <a:gd name="connsiteY56" fmla="*/ 1607784 h 3068223"/>
              <a:gd name="connsiteX57" fmla="*/ 281687 w 3527839"/>
              <a:gd name="connsiteY57" fmla="*/ 1625119 h 3068223"/>
              <a:gd name="connsiteX58" fmla="*/ 242685 w 3527839"/>
              <a:gd name="connsiteY58" fmla="*/ 1655454 h 3068223"/>
              <a:gd name="connsiteX59" fmla="*/ 216683 w 3527839"/>
              <a:gd name="connsiteY59" fmla="*/ 1707458 h 3068223"/>
              <a:gd name="connsiteX60" fmla="*/ 208015 w 3527839"/>
              <a:gd name="connsiteY60" fmla="*/ 1729126 h 3068223"/>
              <a:gd name="connsiteX61" fmla="*/ 177680 w 3527839"/>
              <a:gd name="connsiteY61" fmla="*/ 1768129 h 3068223"/>
              <a:gd name="connsiteX62" fmla="*/ 160345 w 3527839"/>
              <a:gd name="connsiteY62" fmla="*/ 1794131 h 3068223"/>
              <a:gd name="connsiteX63" fmla="*/ 121342 w 3527839"/>
              <a:gd name="connsiteY63" fmla="*/ 1846135 h 3068223"/>
              <a:gd name="connsiteX64" fmla="*/ 108341 w 3527839"/>
              <a:gd name="connsiteY64" fmla="*/ 1885138 h 3068223"/>
              <a:gd name="connsiteX65" fmla="*/ 95340 w 3527839"/>
              <a:gd name="connsiteY65" fmla="*/ 1898139 h 3068223"/>
              <a:gd name="connsiteX66" fmla="*/ 86673 w 3527839"/>
              <a:gd name="connsiteY66" fmla="*/ 1924141 h 3068223"/>
              <a:gd name="connsiteX67" fmla="*/ 60671 w 3527839"/>
              <a:gd name="connsiteY67" fmla="*/ 1958810 h 3068223"/>
              <a:gd name="connsiteX68" fmla="*/ 52004 w 3527839"/>
              <a:gd name="connsiteY68" fmla="*/ 1997813 h 3068223"/>
              <a:gd name="connsiteX69" fmla="*/ 34669 w 3527839"/>
              <a:gd name="connsiteY69" fmla="*/ 2054150 h 3068223"/>
              <a:gd name="connsiteX70" fmla="*/ 26002 w 3527839"/>
              <a:gd name="connsiteY70" fmla="*/ 2110488 h 3068223"/>
              <a:gd name="connsiteX71" fmla="*/ 17335 w 3527839"/>
              <a:gd name="connsiteY71" fmla="*/ 2175492 h 3068223"/>
              <a:gd name="connsiteX72" fmla="*/ 8667 w 3527839"/>
              <a:gd name="connsiteY72" fmla="*/ 2223162 h 3068223"/>
              <a:gd name="connsiteX73" fmla="*/ 0 w 3527839"/>
              <a:gd name="connsiteY73" fmla="*/ 2288167 h 3068223"/>
              <a:gd name="connsiteX74" fmla="*/ 13001 w 3527839"/>
              <a:gd name="connsiteY74" fmla="*/ 2578522 h 3068223"/>
              <a:gd name="connsiteX75" fmla="*/ 21668 w 3527839"/>
              <a:gd name="connsiteY75" fmla="*/ 2600190 h 3068223"/>
              <a:gd name="connsiteX76" fmla="*/ 30336 w 3527839"/>
              <a:gd name="connsiteY76" fmla="*/ 2656527 h 3068223"/>
              <a:gd name="connsiteX77" fmla="*/ 43337 w 3527839"/>
              <a:gd name="connsiteY77" fmla="*/ 2686863 h 3068223"/>
              <a:gd name="connsiteX78" fmla="*/ 52004 w 3527839"/>
              <a:gd name="connsiteY78" fmla="*/ 2717198 h 3068223"/>
              <a:gd name="connsiteX79" fmla="*/ 56338 w 3527839"/>
              <a:gd name="connsiteY79" fmla="*/ 2756201 h 3068223"/>
              <a:gd name="connsiteX80" fmla="*/ 78006 w 3527839"/>
              <a:gd name="connsiteY80" fmla="*/ 2799538 h 3068223"/>
              <a:gd name="connsiteX81" fmla="*/ 86673 w 3527839"/>
              <a:gd name="connsiteY81" fmla="*/ 2825540 h 3068223"/>
              <a:gd name="connsiteX82" fmla="*/ 99674 w 3527839"/>
              <a:gd name="connsiteY82" fmla="*/ 2860209 h 3068223"/>
              <a:gd name="connsiteX83" fmla="*/ 138677 w 3527839"/>
              <a:gd name="connsiteY83" fmla="*/ 2890544 h 3068223"/>
              <a:gd name="connsiteX84" fmla="*/ 169012 w 3527839"/>
              <a:gd name="connsiteY84" fmla="*/ 2925214 h 3068223"/>
              <a:gd name="connsiteX85" fmla="*/ 190681 w 3527839"/>
              <a:gd name="connsiteY85" fmla="*/ 2942548 h 3068223"/>
              <a:gd name="connsiteX86" fmla="*/ 238351 w 3527839"/>
              <a:gd name="connsiteY86" fmla="*/ 2981551 h 3068223"/>
              <a:gd name="connsiteX87" fmla="*/ 260019 w 3527839"/>
              <a:gd name="connsiteY87" fmla="*/ 3007553 h 3068223"/>
              <a:gd name="connsiteX88" fmla="*/ 277354 w 3527839"/>
              <a:gd name="connsiteY88" fmla="*/ 3011887 h 3068223"/>
              <a:gd name="connsiteX89" fmla="*/ 299022 w 3527839"/>
              <a:gd name="connsiteY89" fmla="*/ 3020554 h 3068223"/>
              <a:gd name="connsiteX90" fmla="*/ 359693 w 3527839"/>
              <a:gd name="connsiteY90" fmla="*/ 3037888 h 3068223"/>
              <a:gd name="connsiteX91" fmla="*/ 576376 w 3527839"/>
              <a:gd name="connsiteY91" fmla="*/ 3046556 h 3068223"/>
              <a:gd name="connsiteX92" fmla="*/ 736721 w 3527839"/>
              <a:gd name="connsiteY92" fmla="*/ 3059557 h 3068223"/>
              <a:gd name="connsiteX93" fmla="*/ 1408436 w 3527839"/>
              <a:gd name="connsiteY93" fmla="*/ 3063890 h 3068223"/>
              <a:gd name="connsiteX94" fmla="*/ 1581782 w 3527839"/>
              <a:gd name="connsiteY94" fmla="*/ 3046556 h 3068223"/>
              <a:gd name="connsiteX95" fmla="*/ 1841801 w 3527839"/>
              <a:gd name="connsiteY95" fmla="*/ 3037888 h 3068223"/>
              <a:gd name="connsiteX96" fmla="*/ 2054150 w 3527839"/>
              <a:gd name="connsiteY96" fmla="*/ 3020554 h 3068223"/>
              <a:gd name="connsiteX97" fmla="*/ 2171158 w 3527839"/>
              <a:gd name="connsiteY97" fmla="*/ 3011887 h 3068223"/>
              <a:gd name="connsiteX98" fmla="*/ 2249164 w 3527839"/>
              <a:gd name="connsiteY98" fmla="*/ 2994552 h 3068223"/>
              <a:gd name="connsiteX99" fmla="*/ 2262165 w 3527839"/>
              <a:gd name="connsiteY99" fmla="*/ 2990218 h 3068223"/>
              <a:gd name="connsiteX100" fmla="*/ 2322836 w 3527839"/>
              <a:gd name="connsiteY100" fmla="*/ 2977217 h 3068223"/>
              <a:gd name="connsiteX101" fmla="*/ 2357505 w 3527839"/>
              <a:gd name="connsiteY101" fmla="*/ 2968550 h 3068223"/>
              <a:gd name="connsiteX102" fmla="*/ 2513517 w 3527839"/>
              <a:gd name="connsiteY102" fmla="*/ 2925214 h 3068223"/>
              <a:gd name="connsiteX103" fmla="*/ 2647860 w 3527839"/>
              <a:gd name="connsiteY103" fmla="*/ 2916546 h 3068223"/>
              <a:gd name="connsiteX104" fmla="*/ 2695530 w 3527839"/>
              <a:gd name="connsiteY104" fmla="*/ 2907879 h 3068223"/>
              <a:gd name="connsiteX105" fmla="*/ 2782203 w 3527839"/>
              <a:gd name="connsiteY105" fmla="*/ 2886211 h 3068223"/>
              <a:gd name="connsiteX106" fmla="*/ 2821206 w 3527839"/>
              <a:gd name="connsiteY106" fmla="*/ 2873210 h 3068223"/>
              <a:gd name="connsiteX107" fmla="*/ 2838540 w 3527839"/>
              <a:gd name="connsiteY107" fmla="*/ 2855875 h 3068223"/>
              <a:gd name="connsiteX108" fmla="*/ 2860209 w 3527839"/>
              <a:gd name="connsiteY108" fmla="*/ 2838541 h 3068223"/>
              <a:gd name="connsiteX109" fmla="*/ 2886211 w 3527839"/>
              <a:gd name="connsiteY109" fmla="*/ 2825540 h 3068223"/>
              <a:gd name="connsiteX110" fmla="*/ 2920880 w 3527839"/>
              <a:gd name="connsiteY110" fmla="*/ 2795204 h 3068223"/>
              <a:gd name="connsiteX111" fmla="*/ 2959883 w 3527839"/>
              <a:gd name="connsiteY111" fmla="*/ 2769202 h 3068223"/>
              <a:gd name="connsiteX112" fmla="*/ 2981551 w 3527839"/>
              <a:gd name="connsiteY112" fmla="*/ 2751868 h 3068223"/>
              <a:gd name="connsiteX113" fmla="*/ 3029221 w 3527839"/>
              <a:gd name="connsiteY113" fmla="*/ 2725866 h 3068223"/>
              <a:gd name="connsiteX114" fmla="*/ 3055223 w 3527839"/>
              <a:gd name="connsiteY114" fmla="*/ 2708531 h 3068223"/>
              <a:gd name="connsiteX115" fmla="*/ 3085558 w 3527839"/>
              <a:gd name="connsiteY115" fmla="*/ 2660861 h 3068223"/>
              <a:gd name="connsiteX116" fmla="*/ 3124561 w 3527839"/>
              <a:gd name="connsiteY116" fmla="*/ 2626192 h 3068223"/>
              <a:gd name="connsiteX117" fmla="*/ 3163564 w 3527839"/>
              <a:gd name="connsiteY117" fmla="*/ 2552520 h 3068223"/>
              <a:gd name="connsiteX118" fmla="*/ 3202567 w 3527839"/>
              <a:gd name="connsiteY118" fmla="*/ 2478848 h 3068223"/>
              <a:gd name="connsiteX119" fmla="*/ 3349911 w 3527839"/>
              <a:gd name="connsiteY119" fmla="*/ 2240497 h 3068223"/>
              <a:gd name="connsiteX120" fmla="*/ 3375913 w 3527839"/>
              <a:gd name="connsiteY120" fmla="*/ 2179826 h 3068223"/>
              <a:gd name="connsiteX121" fmla="*/ 3427917 w 3527839"/>
              <a:gd name="connsiteY121" fmla="*/ 2071485 h 3068223"/>
              <a:gd name="connsiteX122" fmla="*/ 3462586 w 3527839"/>
              <a:gd name="connsiteY122" fmla="*/ 1980478 h 3068223"/>
              <a:gd name="connsiteX123" fmla="*/ 3479921 w 3527839"/>
              <a:gd name="connsiteY123" fmla="*/ 1889471 h 3068223"/>
              <a:gd name="connsiteX124" fmla="*/ 3488588 w 3527839"/>
              <a:gd name="connsiteY124" fmla="*/ 1841801 h 3068223"/>
              <a:gd name="connsiteX125" fmla="*/ 3505922 w 3527839"/>
              <a:gd name="connsiteY125" fmla="*/ 1794131 h 3068223"/>
              <a:gd name="connsiteX126" fmla="*/ 3518923 w 3527839"/>
              <a:gd name="connsiteY126" fmla="*/ 1698791 h 3068223"/>
              <a:gd name="connsiteX127" fmla="*/ 3527591 w 3527839"/>
              <a:gd name="connsiteY127" fmla="*/ 1651121 h 3068223"/>
              <a:gd name="connsiteX128" fmla="*/ 3523257 w 3527839"/>
              <a:gd name="connsiteY128" fmla="*/ 1161418 h 3068223"/>
              <a:gd name="connsiteX129" fmla="*/ 3497255 w 3527839"/>
              <a:gd name="connsiteY129" fmla="*/ 1022742 h 3068223"/>
              <a:gd name="connsiteX130" fmla="*/ 3488588 w 3527839"/>
              <a:gd name="connsiteY130" fmla="*/ 988072 h 3068223"/>
              <a:gd name="connsiteX131" fmla="*/ 3423583 w 3527839"/>
              <a:gd name="connsiteY131" fmla="*/ 858063 h 3068223"/>
              <a:gd name="connsiteX132" fmla="*/ 3384580 w 3527839"/>
              <a:gd name="connsiteY132" fmla="*/ 797392 h 3068223"/>
              <a:gd name="connsiteX133" fmla="*/ 3323909 w 3527839"/>
              <a:gd name="connsiteY133" fmla="*/ 745388 h 3068223"/>
              <a:gd name="connsiteX134" fmla="*/ 3271905 w 3527839"/>
              <a:gd name="connsiteY134" fmla="*/ 684717 h 3068223"/>
              <a:gd name="connsiteX135" fmla="*/ 3232903 w 3527839"/>
              <a:gd name="connsiteY135" fmla="*/ 628379 h 3068223"/>
              <a:gd name="connsiteX136" fmla="*/ 3202567 w 3527839"/>
              <a:gd name="connsiteY136" fmla="*/ 606711 h 3068223"/>
              <a:gd name="connsiteX137" fmla="*/ 3115894 w 3527839"/>
              <a:gd name="connsiteY137" fmla="*/ 520038 h 3068223"/>
              <a:gd name="connsiteX138" fmla="*/ 3076891 w 3527839"/>
              <a:gd name="connsiteY138" fmla="*/ 481035 h 3068223"/>
              <a:gd name="connsiteX139" fmla="*/ 3046556 w 3527839"/>
              <a:gd name="connsiteY139" fmla="*/ 437699 h 3068223"/>
              <a:gd name="connsiteX140" fmla="*/ 2951215 w 3527839"/>
              <a:gd name="connsiteY140" fmla="*/ 377028 h 3068223"/>
              <a:gd name="connsiteX141" fmla="*/ 2838540 w 3527839"/>
              <a:gd name="connsiteY141" fmla="*/ 299022 h 3068223"/>
              <a:gd name="connsiteX142" fmla="*/ 2665194 w 3527839"/>
              <a:gd name="connsiteY142" fmla="*/ 203682 h 3068223"/>
              <a:gd name="connsiteX143" fmla="*/ 2569854 w 3527839"/>
              <a:gd name="connsiteY143" fmla="*/ 151678 h 3068223"/>
              <a:gd name="connsiteX144" fmla="*/ 2517850 w 3527839"/>
              <a:gd name="connsiteY144" fmla="*/ 117009 h 3068223"/>
              <a:gd name="connsiteX145" fmla="*/ 2413843 w 3527839"/>
              <a:gd name="connsiteY145" fmla="*/ 86673 h 3068223"/>
              <a:gd name="connsiteX146" fmla="*/ 2192827 w 3527839"/>
              <a:gd name="connsiteY146" fmla="*/ 17335 h 3068223"/>
              <a:gd name="connsiteX147" fmla="*/ 2080152 w 3527839"/>
              <a:gd name="connsiteY147" fmla="*/ 0 h 3068223"/>
              <a:gd name="connsiteX148" fmla="*/ 1711792 w 3527839"/>
              <a:gd name="connsiteY148" fmla="*/ 4334 h 3068223"/>
              <a:gd name="connsiteX149" fmla="*/ 1694457 w 3527839"/>
              <a:gd name="connsiteY149" fmla="*/ 8668 h 3068223"/>
              <a:gd name="connsiteX150" fmla="*/ 1672789 w 3527839"/>
              <a:gd name="connsiteY150" fmla="*/ 17335 h 3068223"/>
              <a:gd name="connsiteX151" fmla="*/ 1659788 w 3527839"/>
              <a:gd name="connsiteY151" fmla="*/ 34670 h 3068223"/>
              <a:gd name="connsiteX152" fmla="*/ 1633786 w 3527839"/>
              <a:gd name="connsiteY152" fmla="*/ 47670 h 3068223"/>
              <a:gd name="connsiteX153" fmla="*/ 1616451 w 3527839"/>
              <a:gd name="connsiteY153" fmla="*/ 60671 h 3068223"/>
              <a:gd name="connsiteX154" fmla="*/ 1603450 w 3527839"/>
              <a:gd name="connsiteY154" fmla="*/ 65005 h 3068223"/>
              <a:gd name="connsiteX155" fmla="*/ 1603450 w 3527839"/>
              <a:gd name="connsiteY155" fmla="*/ 73672 h 306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527839" h="3068223">
                <a:moveTo>
                  <a:pt x="1677122" y="39003"/>
                </a:moveTo>
                <a:cubicBezTo>
                  <a:pt x="1668758" y="44977"/>
                  <a:pt x="1634533" y="68592"/>
                  <a:pt x="1625119" y="78006"/>
                </a:cubicBezTo>
                <a:cubicBezTo>
                  <a:pt x="1618579" y="84546"/>
                  <a:pt x="1615716" y="94915"/>
                  <a:pt x="1607784" y="99674"/>
                </a:cubicBezTo>
                <a:cubicBezTo>
                  <a:pt x="1593285" y="108373"/>
                  <a:pt x="1575394" y="109771"/>
                  <a:pt x="1560114" y="117009"/>
                </a:cubicBezTo>
                <a:cubicBezTo>
                  <a:pt x="1547798" y="122843"/>
                  <a:pt x="1537555" y="132427"/>
                  <a:pt x="1525445" y="138677"/>
                </a:cubicBezTo>
                <a:cubicBezTo>
                  <a:pt x="1439888" y="182835"/>
                  <a:pt x="1455163" y="176549"/>
                  <a:pt x="1399769" y="195015"/>
                </a:cubicBezTo>
                <a:cubicBezTo>
                  <a:pt x="1395435" y="203682"/>
                  <a:pt x="1393938" y="214498"/>
                  <a:pt x="1386768" y="221016"/>
                </a:cubicBezTo>
                <a:cubicBezTo>
                  <a:pt x="1377208" y="229707"/>
                  <a:pt x="1363259" y="231841"/>
                  <a:pt x="1352099" y="238351"/>
                </a:cubicBezTo>
                <a:cubicBezTo>
                  <a:pt x="1345860" y="241990"/>
                  <a:pt x="1339871" y="246245"/>
                  <a:pt x="1334764" y="251352"/>
                </a:cubicBezTo>
                <a:cubicBezTo>
                  <a:pt x="1329657" y="256459"/>
                  <a:pt x="1326870" y="263580"/>
                  <a:pt x="1321763" y="268687"/>
                </a:cubicBezTo>
                <a:cubicBezTo>
                  <a:pt x="1316656" y="273794"/>
                  <a:pt x="1309536" y="276581"/>
                  <a:pt x="1304429" y="281688"/>
                </a:cubicBezTo>
                <a:cubicBezTo>
                  <a:pt x="1291249" y="294868"/>
                  <a:pt x="1258840" y="334988"/>
                  <a:pt x="1252425" y="351026"/>
                </a:cubicBezTo>
                <a:lnTo>
                  <a:pt x="1243758" y="372694"/>
                </a:lnTo>
                <a:cubicBezTo>
                  <a:pt x="1233296" y="435462"/>
                  <a:pt x="1250515" y="369058"/>
                  <a:pt x="1222089" y="411697"/>
                </a:cubicBezTo>
                <a:cubicBezTo>
                  <a:pt x="1217021" y="419299"/>
                  <a:pt x="1218123" y="429865"/>
                  <a:pt x="1213422" y="437699"/>
                </a:cubicBezTo>
                <a:cubicBezTo>
                  <a:pt x="1185963" y="483464"/>
                  <a:pt x="1188570" y="464143"/>
                  <a:pt x="1165752" y="498370"/>
                </a:cubicBezTo>
                <a:cubicBezTo>
                  <a:pt x="1159974" y="507037"/>
                  <a:pt x="1154010" y="515584"/>
                  <a:pt x="1148417" y="524372"/>
                </a:cubicBezTo>
                <a:cubicBezTo>
                  <a:pt x="1143895" y="531478"/>
                  <a:pt x="1140246" y="539140"/>
                  <a:pt x="1135416" y="546040"/>
                </a:cubicBezTo>
                <a:cubicBezTo>
                  <a:pt x="1130112" y="553617"/>
                  <a:pt x="1122716" y="559703"/>
                  <a:pt x="1118082" y="567708"/>
                </a:cubicBezTo>
                <a:cubicBezTo>
                  <a:pt x="1106753" y="587276"/>
                  <a:pt x="1099973" y="609359"/>
                  <a:pt x="1087746" y="628379"/>
                </a:cubicBezTo>
                <a:lnTo>
                  <a:pt x="1048743" y="689051"/>
                </a:lnTo>
                <a:cubicBezTo>
                  <a:pt x="1044230" y="696025"/>
                  <a:pt x="1031885" y="714577"/>
                  <a:pt x="1027075" y="719386"/>
                </a:cubicBezTo>
                <a:cubicBezTo>
                  <a:pt x="1021968" y="724493"/>
                  <a:pt x="1014847" y="727280"/>
                  <a:pt x="1009740" y="732387"/>
                </a:cubicBezTo>
                <a:cubicBezTo>
                  <a:pt x="1004633" y="737494"/>
                  <a:pt x="1001495" y="744286"/>
                  <a:pt x="996739" y="749722"/>
                </a:cubicBezTo>
                <a:cubicBezTo>
                  <a:pt x="991358" y="755872"/>
                  <a:pt x="985183" y="761278"/>
                  <a:pt x="979405" y="767056"/>
                </a:cubicBezTo>
                <a:cubicBezTo>
                  <a:pt x="962637" y="808978"/>
                  <a:pt x="981145" y="768780"/>
                  <a:pt x="953403" y="810393"/>
                </a:cubicBezTo>
                <a:cubicBezTo>
                  <a:pt x="935808" y="836785"/>
                  <a:pt x="955432" y="820596"/>
                  <a:pt x="931735" y="836395"/>
                </a:cubicBezTo>
                <a:cubicBezTo>
                  <a:pt x="907855" y="872212"/>
                  <a:pt x="946546" y="816021"/>
                  <a:pt x="897066" y="875397"/>
                </a:cubicBezTo>
                <a:cubicBezTo>
                  <a:pt x="890397" y="883399"/>
                  <a:pt x="886591" y="893560"/>
                  <a:pt x="879731" y="901399"/>
                </a:cubicBezTo>
                <a:cubicBezTo>
                  <a:pt x="866278" y="916774"/>
                  <a:pt x="852737" y="932478"/>
                  <a:pt x="836394" y="944736"/>
                </a:cubicBezTo>
                <a:cubicBezTo>
                  <a:pt x="797558" y="973863"/>
                  <a:pt x="813744" y="962725"/>
                  <a:pt x="788724" y="979405"/>
                </a:cubicBezTo>
                <a:cubicBezTo>
                  <a:pt x="785835" y="983739"/>
                  <a:pt x="783740" y="988723"/>
                  <a:pt x="780057" y="992406"/>
                </a:cubicBezTo>
                <a:cubicBezTo>
                  <a:pt x="770082" y="1002381"/>
                  <a:pt x="762981" y="1002092"/>
                  <a:pt x="749721" y="1005407"/>
                </a:cubicBezTo>
                <a:cubicBezTo>
                  <a:pt x="739852" y="1044889"/>
                  <a:pt x="756160" y="999203"/>
                  <a:pt x="715052" y="1035743"/>
                </a:cubicBezTo>
                <a:cubicBezTo>
                  <a:pt x="709238" y="1040911"/>
                  <a:pt x="710163" y="1050611"/>
                  <a:pt x="706385" y="1057411"/>
                </a:cubicBezTo>
                <a:cubicBezTo>
                  <a:pt x="702877" y="1063725"/>
                  <a:pt x="698242" y="1069401"/>
                  <a:pt x="693384" y="1074745"/>
                </a:cubicBezTo>
                <a:cubicBezTo>
                  <a:pt x="683764" y="1085326"/>
                  <a:pt x="670980" y="1093182"/>
                  <a:pt x="663048" y="1105081"/>
                </a:cubicBezTo>
                <a:cubicBezTo>
                  <a:pt x="657270" y="1113748"/>
                  <a:pt x="652721" y="1123375"/>
                  <a:pt x="645714" y="1131083"/>
                </a:cubicBezTo>
                <a:cubicBezTo>
                  <a:pt x="638125" y="1139431"/>
                  <a:pt x="627690" y="1144773"/>
                  <a:pt x="619712" y="1152751"/>
                </a:cubicBezTo>
                <a:cubicBezTo>
                  <a:pt x="605543" y="1166920"/>
                  <a:pt x="600910" y="1183943"/>
                  <a:pt x="589376" y="1200421"/>
                </a:cubicBezTo>
                <a:cubicBezTo>
                  <a:pt x="585862" y="1205442"/>
                  <a:pt x="580709" y="1209088"/>
                  <a:pt x="576376" y="1213422"/>
                </a:cubicBezTo>
                <a:cubicBezTo>
                  <a:pt x="573487" y="1222089"/>
                  <a:pt x="572776" y="1231822"/>
                  <a:pt x="567708" y="1239424"/>
                </a:cubicBezTo>
                <a:cubicBezTo>
                  <a:pt x="563702" y="1245434"/>
                  <a:pt x="555742" y="1247593"/>
                  <a:pt x="550374" y="1252425"/>
                </a:cubicBezTo>
                <a:cubicBezTo>
                  <a:pt x="507971" y="1290588"/>
                  <a:pt x="539975" y="1268025"/>
                  <a:pt x="511371" y="1287094"/>
                </a:cubicBezTo>
                <a:cubicBezTo>
                  <a:pt x="508482" y="1294317"/>
                  <a:pt x="506623" y="1302043"/>
                  <a:pt x="502703" y="1308762"/>
                </a:cubicBezTo>
                <a:cubicBezTo>
                  <a:pt x="487242" y="1335266"/>
                  <a:pt x="479840" y="1340293"/>
                  <a:pt x="459367" y="1360766"/>
                </a:cubicBezTo>
                <a:cubicBezTo>
                  <a:pt x="440775" y="1397953"/>
                  <a:pt x="462199" y="1362269"/>
                  <a:pt x="437699" y="1386768"/>
                </a:cubicBezTo>
                <a:cubicBezTo>
                  <a:pt x="434016" y="1390451"/>
                  <a:pt x="432365" y="1395768"/>
                  <a:pt x="429031" y="1399769"/>
                </a:cubicBezTo>
                <a:cubicBezTo>
                  <a:pt x="425107" y="1404477"/>
                  <a:pt x="420364" y="1408436"/>
                  <a:pt x="416030" y="1412770"/>
                </a:cubicBezTo>
                <a:cubicBezTo>
                  <a:pt x="413141" y="1419993"/>
                  <a:pt x="410094" y="1427154"/>
                  <a:pt x="407363" y="1434438"/>
                </a:cubicBezTo>
                <a:cubicBezTo>
                  <a:pt x="405759" y="1438715"/>
                  <a:pt x="405332" y="1443493"/>
                  <a:pt x="403030" y="1447439"/>
                </a:cubicBezTo>
                <a:cubicBezTo>
                  <a:pt x="395157" y="1460936"/>
                  <a:pt x="382832" y="1471934"/>
                  <a:pt x="377028" y="1486442"/>
                </a:cubicBezTo>
                <a:cubicBezTo>
                  <a:pt x="374139" y="1493665"/>
                  <a:pt x="373136" y="1501970"/>
                  <a:pt x="368360" y="1508110"/>
                </a:cubicBezTo>
                <a:cubicBezTo>
                  <a:pt x="362681" y="1515411"/>
                  <a:pt x="353232" y="1518904"/>
                  <a:pt x="346692" y="1525445"/>
                </a:cubicBezTo>
                <a:cubicBezTo>
                  <a:pt x="343009" y="1529128"/>
                  <a:pt x="341359" y="1534445"/>
                  <a:pt x="338025" y="1538446"/>
                </a:cubicBezTo>
                <a:cubicBezTo>
                  <a:pt x="292738" y="1592791"/>
                  <a:pt x="360731" y="1503839"/>
                  <a:pt x="312023" y="1568781"/>
                </a:cubicBezTo>
                <a:cubicBezTo>
                  <a:pt x="294166" y="1622353"/>
                  <a:pt x="314681" y="1573729"/>
                  <a:pt x="290355" y="1607784"/>
                </a:cubicBezTo>
                <a:cubicBezTo>
                  <a:pt x="286600" y="1613041"/>
                  <a:pt x="286255" y="1620551"/>
                  <a:pt x="281687" y="1625119"/>
                </a:cubicBezTo>
                <a:cubicBezTo>
                  <a:pt x="269647" y="1637159"/>
                  <a:pt x="251836" y="1640202"/>
                  <a:pt x="242685" y="1655454"/>
                </a:cubicBezTo>
                <a:cubicBezTo>
                  <a:pt x="232714" y="1672073"/>
                  <a:pt x="223881" y="1689464"/>
                  <a:pt x="216683" y="1707458"/>
                </a:cubicBezTo>
                <a:cubicBezTo>
                  <a:pt x="213794" y="1714681"/>
                  <a:pt x="211740" y="1722297"/>
                  <a:pt x="208015" y="1729126"/>
                </a:cubicBezTo>
                <a:cubicBezTo>
                  <a:pt x="181839" y="1777114"/>
                  <a:pt x="201249" y="1737827"/>
                  <a:pt x="177680" y="1768129"/>
                </a:cubicBezTo>
                <a:cubicBezTo>
                  <a:pt x="171285" y="1776352"/>
                  <a:pt x="166505" y="1785731"/>
                  <a:pt x="160345" y="1794131"/>
                </a:cubicBezTo>
                <a:cubicBezTo>
                  <a:pt x="107638" y="1866005"/>
                  <a:pt x="145210" y="1810335"/>
                  <a:pt x="121342" y="1846135"/>
                </a:cubicBezTo>
                <a:cubicBezTo>
                  <a:pt x="117008" y="1859136"/>
                  <a:pt x="114470" y="1872881"/>
                  <a:pt x="108341" y="1885138"/>
                </a:cubicBezTo>
                <a:cubicBezTo>
                  <a:pt x="105600" y="1890620"/>
                  <a:pt x="98316" y="1892782"/>
                  <a:pt x="95340" y="1898139"/>
                </a:cubicBezTo>
                <a:cubicBezTo>
                  <a:pt x="90903" y="1906125"/>
                  <a:pt x="91206" y="1916209"/>
                  <a:pt x="86673" y="1924141"/>
                </a:cubicBezTo>
                <a:cubicBezTo>
                  <a:pt x="79506" y="1936683"/>
                  <a:pt x="69338" y="1947254"/>
                  <a:pt x="60671" y="1958810"/>
                </a:cubicBezTo>
                <a:cubicBezTo>
                  <a:pt x="57782" y="1971811"/>
                  <a:pt x="55234" y="1984893"/>
                  <a:pt x="52004" y="1997813"/>
                </a:cubicBezTo>
                <a:cubicBezTo>
                  <a:pt x="46414" y="2020173"/>
                  <a:pt x="41809" y="2032732"/>
                  <a:pt x="34669" y="2054150"/>
                </a:cubicBezTo>
                <a:cubicBezTo>
                  <a:pt x="31780" y="2072929"/>
                  <a:pt x="28689" y="2091679"/>
                  <a:pt x="26002" y="2110488"/>
                </a:cubicBezTo>
                <a:cubicBezTo>
                  <a:pt x="22911" y="2132128"/>
                  <a:pt x="20659" y="2153886"/>
                  <a:pt x="17335" y="2175492"/>
                </a:cubicBezTo>
                <a:cubicBezTo>
                  <a:pt x="14879" y="2191455"/>
                  <a:pt x="11123" y="2207199"/>
                  <a:pt x="8667" y="2223162"/>
                </a:cubicBezTo>
                <a:cubicBezTo>
                  <a:pt x="5343" y="2244768"/>
                  <a:pt x="2889" y="2266499"/>
                  <a:pt x="0" y="2288167"/>
                </a:cubicBezTo>
                <a:cubicBezTo>
                  <a:pt x="1404" y="2359778"/>
                  <a:pt x="-3735" y="2490656"/>
                  <a:pt x="13001" y="2578522"/>
                </a:cubicBezTo>
                <a:cubicBezTo>
                  <a:pt x="14456" y="2586164"/>
                  <a:pt x="18779" y="2592967"/>
                  <a:pt x="21668" y="2600190"/>
                </a:cubicBezTo>
                <a:cubicBezTo>
                  <a:pt x="24557" y="2618969"/>
                  <a:pt x="25728" y="2638094"/>
                  <a:pt x="30336" y="2656527"/>
                </a:cubicBezTo>
                <a:cubicBezTo>
                  <a:pt x="33004" y="2667200"/>
                  <a:pt x="39637" y="2676502"/>
                  <a:pt x="43337" y="2686863"/>
                </a:cubicBezTo>
                <a:cubicBezTo>
                  <a:pt x="46874" y="2696767"/>
                  <a:pt x="49115" y="2707086"/>
                  <a:pt x="52004" y="2717198"/>
                </a:cubicBezTo>
                <a:cubicBezTo>
                  <a:pt x="53449" y="2730199"/>
                  <a:pt x="53165" y="2743511"/>
                  <a:pt x="56338" y="2756201"/>
                </a:cubicBezTo>
                <a:cubicBezTo>
                  <a:pt x="70426" y="2812553"/>
                  <a:pt x="63693" y="2767333"/>
                  <a:pt x="78006" y="2799538"/>
                </a:cubicBezTo>
                <a:cubicBezTo>
                  <a:pt x="81716" y="2807887"/>
                  <a:pt x="84048" y="2816789"/>
                  <a:pt x="86673" y="2825540"/>
                </a:cubicBezTo>
                <a:cubicBezTo>
                  <a:pt x="91365" y="2841181"/>
                  <a:pt x="89655" y="2846181"/>
                  <a:pt x="99674" y="2860209"/>
                </a:cubicBezTo>
                <a:cubicBezTo>
                  <a:pt x="112797" y="2878582"/>
                  <a:pt x="119887" y="2873199"/>
                  <a:pt x="138677" y="2890544"/>
                </a:cubicBezTo>
                <a:cubicBezTo>
                  <a:pt x="149960" y="2900960"/>
                  <a:pt x="158154" y="2914356"/>
                  <a:pt x="169012" y="2925214"/>
                </a:cubicBezTo>
                <a:cubicBezTo>
                  <a:pt x="175553" y="2931755"/>
                  <a:pt x="183863" y="2936298"/>
                  <a:pt x="190681" y="2942548"/>
                </a:cubicBezTo>
                <a:cubicBezTo>
                  <a:pt x="232568" y="2980944"/>
                  <a:pt x="205070" y="2964912"/>
                  <a:pt x="238351" y="2981551"/>
                </a:cubicBezTo>
                <a:cubicBezTo>
                  <a:pt x="245574" y="2990218"/>
                  <a:pt x="251113" y="3000626"/>
                  <a:pt x="260019" y="3007553"/>
                </a:cubicBezTo>
                <a:cubicBezTo>
                  <a:pt x="264721" y="3011210"/>
                  <a:pt x="271703" y="3010003"/>
                  <a:pt x="277354" y="3011887"/>
                </a:cubicBezTo>
                <a:cubicBezTo>
                  <a:pt x="284734" y="3014347"/>
                  <a:pt x="291711" y="3017896"/>
                  <a:pt x="299022" y="3020554"/>
                </a:cubicBezTo>
                <a:cubicBezTo>
                  <a:pt x="311976" y="3025264"/>
                  <a:pt x="347907" y="3037075"/>
                  <a:pt x="359693" y="3037888"/>
                </a:cubicBezTo>
                <a:cubicBezTo>
                  <a:pt x="431807" y="3042861"/>
                  <a:pt x="504148" y="3043667"/>
                  <a:pt x="576376" y="3046556"/>
                </a:cubicBezTo>
                <a:cubicBezTo>
                  <a:pt x="629824" y="3050890"/>
                  <a:pt x="683151" y="3057165"/>
                  <a:pt x="736721" y="3059557"/>
                </a:cubicBezTo>
                <a:cubicBezTo>
                  <a:pt x="1038683" y="3073037"/>
                  <a:pt x="1101165" y="3067731"/>
                  <a:pt x="1408436" y="3063890"/>
                </a:cubicBezTo>
                <a:cubicBezTo>
                  <a:pt x="1450891" y="3059173"/>
                  <a:pt x="1542436" y="3048475"/>
                  <a:pt x="1581782" y="3046556"/>
                </a:cubicBezTo>
                <a:cubicBezTo>
                  <a:pt x="1668400" y="3042331"/>
                  <a:pt x="1755164" y="3041696"/>
                  <a:pt x="1841801" y="3037888"/>
                </a:cubicBezTo>
                <a:cubicBezTo>
                  <a:pt x="2032848" y="3029490"/>
                  <a:pt x="1913707" y="3033037"/>
                  <a:pt x="2054150" y="3020554"/>
                </a:cubicBezTo>
                <a:cubicBezTo>
                  <a:pt x="2093106" y="3017091"/>
                  <a:pt x="2132155" y="3014776"/>
                  <a:pt x="2171158" y="3011887"/>
                </a:cubicBezTo>
                <a:lnTo>
                  <a:pt x="2249164" y="2994552"/>
                </a:lnTo>
                <a:cubicBezTo>
                  <a:pt x="2253608" y="2993494"/>
                  <a:pt x="2257718" y="2991264"/>
                  <a:pt x="2262165" y="2990218"/>
                </a:cubicBezTo>
                <a:cubicBezTo>
                  <a:pt x="2282298" y="2985481"/>
                  <a:pt x="2302771" y="2982233"/>
                  <a:pt x="2322836" y="2977217"/>
                </a:cubicBezTo>
                <a:cubicBezTo>
                  <a:pt x="2334392" y="2974328"/>
                  <a:pt x="2346351" y="2972732"/>
                  <a:pt x="2357505" y="2968550"/>
                </a:cubicBezTo>
                <a:cubicBezTo>
                  <a:pt x="2452837" y="2932802"/>
                  <a:pt x="2303782" y="2953653"/>
                  <a:pt x="2513517" y="2925214"/>
                </a:cubicBezTo>
                <a:cubicBezTo>
                  <a:pt x="2557984" y="2919184"/>
                  <a:pt x="2603079" y="2919435"/>
                  <a:pt x="2647860" y="2916546"/>
                </a:cubicBezTo>
                <a:cubicBezTo>
                  <a:pt x="2663750" y="2913657"/>
                  <a:pt x="2679862" y="2911796"/>
                  <a:pt x="2695530" y="2907879"/>
                </a:cubicBezTo>
                <a:cubicBezTo>
                  <a:pt x="2797218" y="2882457"/>
                  <a:pt x="2713915" y="2895965"/>
                  <a:pt x="2782203" y="2886211"/>
                </a:cubicBezTo>
                <a:cubicBezTo>
                  <a:pt x="2839423" y="2848061"/>
                  <a:pt x="2727801" y="2919912"/>
                  <a:pt x="2821206" y="2873210"/>
                </a:cubicBezTo>
                <a:cubicBezTo>
                  <a:pt x="2828515" y="2869556"/>
                  <a:pt x="2832432" y="2861304"/>
                  <a:pt x="2838540" y="2855875"/>
                </a:cubicBezTo>
                <a:cubicBezTo>
                  <a:pt x="2845453" y="2849730"/>
                  <a:pt x="2852405" y="2843507"/>
                  <a:pt x="2860209" y="2838541"/>
                </a:cubicBezTo>
                <a:cubicBezTo>
                  <a:pt x="2868384" y="2833339"/>
                  <a:pt x="2878326" y="2831172"/>
                  <a:pt x="2886211" y="2825540"/>
                </a:cubicBezTo>
                <a:cubicBezTo>
                  <a:pt x="2898706" y="2816615"/>
                  <a:pt x="2908682" y="2804532"/>
                  <a:pt x="2920880" y="2795204"/>
                </a:cubicBezTo>
                <a:cubicBezTo>
                  <a:pt x="2933292" y="2785712"/>
                  <a:pt x="2947168" y="2778284"/>
                  <a:pt x="2959883" y="2769202"/>
                </a:cubicBezTo>
                <a:cubicBezTo>
                  <a:pt x="2967410" y="2763826"/>
                  <a:pt x="2973707" y="2756770"/>
                  <a:pt x="2981551" y="2751868"/>
                </a:cubicBezTo>
                <a:cubicBezTo>
                  <a:pt x="2996900" y="2742275"/>
                  <a:pt x="3013620" y="2735043"/>
                  <a:pt x="3029221" y="2725866"/>
                </a:cubicBezTo>
                <a:cubicBezTo>
                  <a:pt x="3038200" y="2720584"/>
                  <a:pt x="3046556" y="2714309"/>
                  <a:pt x="3055223" y="2708531"/>
                </a:cubicBezTo>
                <a:cubicBezTo>
                  <a:pt x="3065335" y="2692641"/>
                  <a:pt x="3073426" y="2675268"/>
                  <a:pt x="3085558" y="2660861"/>
                </a:cubicBezTo>
                <a:cubicBezTo>
                  <a:pt x="3096763" y="2647556"/>
                  <a:pt x="3114397" y="2640308"/>
                  <a:pt x="3124561" y="2626192"/>
                </a:cubicBezTo>
                <a:cubicBezTo>
                  <a:pt x="3140797" y="2603642"/>
                  <a:pt x="3150563" y="2577077"/>
                  <a:pt x="3163564" y="2552520"/>
                </a:cubicBezTo>
                <a:cubicBezTo>
                  <a:pt x="3176565" y="2527963"/>
                  <a:pt x="3186792" y="2501722"/>
                  <a:pt x="3202567" y="2478848"/>
                </a:cubicBezTo>
                <a:cubicBezTo>
                  <a:pt x="3287183" y="2356154"/>
                  <a:pt x="3287138" y="2366042"/>
                  <a:pt x="3349911" y="2240497"/>
                </a:cubicBezTo>
                <a:cubicBezTo>
                  <a:pt x="3359751" y="2220817"/>
                  <a:pt x="3366608" y="2199764"/>
                  <a:pt x="3375913" y="2179826"/>
                </a:cubicBezTo>
                <a:cubicBezTo>
                  <a:pt x="3377673" y="2176055"/>
                  <a:pt x="3421709" y="2090996"/>
                  <a:pt x="3427917" y="2071485"/>
                </a:cubicBezTo>
                <a:cubicBezTo>
                  <a:pt x="3456379" y="1982033"/>
                  <a:pt x="3421938" y="2045516"/>
                  <a:pt x="3462586" y="1980478"/>
                </a:cubicBezTo>
                <a:cubicBezTo>
                  <a:pt x="3468364" y="1950142"/>
                  <a:pt x="3474397" y="1919854"/>
                  <a:pt x="3479921" y="1889471"/>
                </a:cubicBezTo>
                <a:cubicBezTo>
                  <a:pt x="3482810" y="1873581"/>
                  <a:pt x="3484339" y="1857382"/>
                  <a:pt x="3488588" y="1841801"/>
                </a:cubicBezTo>
                <a:cubicBezTo>
                  <a:pt x="3493037" y="1825489"/>
                  <a:pt x="3500144" y="1810021"/>
                  <a:pt x="3505922" y="1794131"/>
                </a:cubicBezTo>
                <a:cubicBezTo>
                  <a:pt x="3510268" y="1759365"/>
                  <a:pt x="3513033" y="1735603"/>
                  <a:pt x="3518923" y="1698791"/>
                </a:cubicBezTo>
                <a:cubicBezTo>
                  <a:pt x="3521475" y="1682843"/>
                  <a:pt x="3524702" y="1667011"/>
                  <a:pt x="3527591" y="1651121"/>
                </a:cubicBezTo>
                <a:cubicBezTo>
                  <a:pt x="3526146" y="1487887"/>
                  <a:pt x="3531129" y="1324469"/>
                  <a:pt x="3523257" y="1161418"/>
                </a:cubicBezTo>
                <a:cubicBezTo>
                  <a:pt x="3520989" y="1114442"/>
                  <a:pt x="3508661" y="1068369"/>
                  <a:pt x="3497255" y="1022742"/>
                </a:cubicBezTo>
                <a:cubicBezTo>
                  <a:pt x="3494366" y="1011185"/>
                  <a:pt x="3492659" y="999267"/>
                  <a:pt x="3488588" y="988072"/>
                </a:cubicBezTo>
                <a:cubicBezTo>
                  <a:pt x="3472541" y="943941"/>
                  <a:pt x="3448786" y="897267"/>
                  <a:pt x="3423583" y="858063"/>
                </a:cubicBezTo>
                <a:cubicBezTo>
                  <a:pt x="3410582" y="837839"/>
                  <a:pt x="3400226" y="815646"/>
                  <a:pt x="3384580" y="797392"/>
                </a:cubicBezTo>
                <a:cubicBezTo>
                  <a:pt x="3351165" y="758408"/>
                  <a:pt x="3348758" y="780177"/>
                  <a:pt x="3323909" y="745388"/>
                </a:cubicBezTo>
                <a:cubicBezTo>
                  <a:pt x="3280046" y="683980"/>
                  <a:pt x="3327845" y="724673"/>
                  <a:pt x="3271905" y="684717"/>
                </a:cubicBezTo>
                <a:cubicBezTo>
                  <a:pt x="3258904" y="665938"/>
                  <a:pt x="3248077" y="645450"/>
                  <a:pt x="3232903" y="628379"/>
                </a:cubicBezTo>
                <a:cubicBezTo>
                  <a:pt x="3224647" y="619091"/>
                  <a:pt x="3211685" y="615154"/>
                  <a:pt x="3202567" y="606711"/>
                </a:cubicBezTo>
                <a:cubicBezTo>
                  <a:pt x="3172587" y="578952"/>
                  <a:pt x="3144785" y="548929"/>
                  <a:pt x="3115894" y="520038"/>
                </a:cubicBezTo>
                <a:cubicBezTo>
                  <a:pt x="3102893" y="507037"/>
                  <a:pt x="3087435" y="496098"/>
                  <a:pt x="3076891" y="481035"/>
                </a:cubicBezTo>
                <a:cubicBezTo>
                  <a:pt x="3066779" y="466590"/>
                  <a:pt x="3059340" y="449844"/>
                  <a:pt x="3046556" y="437699"/>
                </a:cubicBezTo>
                <a:cubicBezTo>
                  <a:pt x="3022784" y="415116"/>
                  <a:pt x="2981017" y="393584"/>
                  <a:pt x="2951215" y="377028"/>
                </a:cubicBezTo>
                <a:cubicBezTo>
                  <a:pt x="2887829" y="306598"/>
                  <a:pt x="2938493" y="351629"/>
                  <a:pt x="2838540" y="299022"/>
                </a:cubicBezTo>
                <a:cubicBezTo>
                  <a:pt x="2780184" y="268308"/>
                  <a:pt x="2723015" y="235390"/>
                  <a:pt x="2665194" y="203682"/>
                </a:cubicBezTo>
                <a:cubicBezTo>
                  <a:pt x="2633453" y="186276"/>
                  <a:pt x="2599975" y="171758"/>
                  <a:pt x="2569854" y="151678"/>
                </a:cubicBezTo>
                <a:cubicBezTo>
                  <a:pt x="2552519" y="140122"/>
                  <a:pt x="2536321" y="126646"/>
                  <a:pt x="2517850" y="117009"/>
                </a:cubicBezTo>
                <a:cubicBezTo>
                  <a:pt x="2480363" y="97451"/>
                  <a:pt x="2454402" y="98503"/>
                  <a:pt x="2413843" y="86673"/>
                </a:cubicBezTo>
                <a:cubicBezTo>
                  <a:pt x="2317967" y="58709"/>
                  <a:pt x="2352082" y="38568"/>
                  <a:pt x="2192827" y="17335"/>
                </a:cubicBezTo>
                <a:cubicBezTo>
                  <a:pt x="2111813" y="6534"/>
                  <a:pt x="2149329" y="12579"/>
                  <a:pt x="2080152" y="0"/>
                </a:cubicBezTo>
                <a:lnTo>
                  <a:pt x="1711792" y="4334"/>
                </a:lnTo>
                <a:cubicBezTo>
                  <a:pt x="1705837" y="4468"/>
                  <a:pt x="1700108" y="6784"/>
                  <a:pt x="1694457" y="8668"/>
                </a:cubicBezTo>
                <a:cubicBezTo>
                  <a:pt x="1687077" y="11128"/>
                  <a:pt x="1680012" y="14446"/>
                  <a:pt x="1672789" y="17335"/>
                </a:cubicBezTo>
                <a:cubicBezTo>
                  <a:pt x="1668455" y="23113"/>
                  <a:pt x="1664895" y="29563"/>
                  <a:pt x="1659788" y="34670"/>
                </a:cubicBezTo>
                <a:cubicBezTo>
                  <a:pt x="1651387" y="43071"/>
                  <a:pt x="1644360" y="44146"/>
                  <a:pt x="1633786" y="47670"/>
                </a:cubicBezTo>
                <a:cubicBezTo>
                  <a:pt x="1628008" y="52004"/>
                  <a:pt x="1622722" y="57087"/>
                  <a:pt x="1616451" y="60671"/>
                </a:cubicBezTo>
                <a:cubicBezTo>
                  <a:pt x="1612485" y="62937"/>
                  <a:pt x="1606680" y="61775"/>
                  <a:pt x="1603450" y="65005"/>
                </a:cubicBezTo>
                <a:lnTo>
                  <a:pt x="1603450" y="73672"/>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a:extLst>
              <a:ext uri="{FF2B5EF4-FFF2-40B4-BE49-F238E27FC236}">
                <a16:creationId xmlns:a16="http://schemas.microsoft.com/office/drawing/2014/main" id="{E1CD98FB-CCAE-497C-9D3F-EC6D0FB9BB30}"/>
              </a:ext>
            </a:extLst>
          </p:cNvPr>
          <p:cNvSpPr txBox="1"/>
          <p:nvPr/>
        </p:nvSpPr>
        <p:spPr>
          <a:xfrm>
            <a:off x="10525295" y="3798087"/>
            <a:ext cx="423625" cy="400110"/>
          </a:xfrm>
          <a:prstGeom prst="rect">
            <a:avLst/>
          </a:prstGeom>
          <a:noFill/>
        </p:spPr>
        <p:txBody>
          <a:bodyPr wrap="square" rtlCol="0">
            <a:spAutoFit/>
          </a:bodyPr>
          <a:lstStyle/>
          <a:p>
            <a:r>
              <a:rPr lang="en-US" altLang="zh-CN" sz="2000" i="1" dirty="0">
                <a:latin typeface="Times New Roman" panose="02020603050405020304" pitchFamily="18" charset="0"/>
                <a:cs typeface="Times New Roman" panose="02020603050405020304" pitchFamily="18" charset="0"/>
              </a:rPr>
              <a:t>u</a:t>
            </a:r>
            <a:endParaRPr lang="zh-CN" altLang="en-US" sz="2000" i="1" dirty="0">
              <a:latin typeface="Times New Roman" panose="02020603050405020304" pitchFamily="18" charset="0"/>
              <a:cs typeface="Times New Roman" panose="02020603050405020304" pitchFamily="18" charset="0"/>
            </a:endParaRPr>
          </a:p>
        </p:txBody>
      </p:sp>
      <p:cxnSp>
        <p:nvCxnSpPr>
          <p:cNvPr id="77" name="直接箭头连接符 76">
            <a:extLst>
              <a:ext uri="{FF2B5EF4-FFF2-40B4-BE49-F238E27FC236}">
                <a16:creationId xmlns:a16="http://schemas.microsoft.com/office/drawing/2014/main" id="{1C8FCA62-7B71-4300-B924-6A3C8C0E33B4}"/>
              </a:ext>
            </a:extLst>
          </p:cNvPr>
          <p:cNvCxnSpPr>
            <a:cxnSpLocks/>
          </p:cNvCxnSpPr>
          <p:nvPr/>
        </p:nvCxnSpPr>
        <p:spPr>
          <a:xfrm flipH="1" flipV="1">
            <a:off x="9733473" y="2760706"/>
            <a:ext cx="776546" cy="4260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文本框 81">
            <a:extLst>
              <a:ext uri="{FF2B5EF4-FFF2-40B4-BE49-F238E27FC236}">
                <a16:creationId xmlns:a16="http://schemas.microsoft.com/office/drawing/2014/main" id="{258E06B7-E22E-43E7-ACB7-62DDD229B4A7}"/>
              </a:ext>
            </a:extLst>
          </p:cNvPr>
          <p:cNvSpPr txBox="1"/>
          <p:nvPr/>
        </p:nvSpPr>
        <p:spPr>
          <a:xfrm>
            <a:off x="3381578" y="5359230"/>
            <a:ext cx="4868937" cy="1615827"/>
          </a:xfrm>
          <a:prstGeom prst="rect">
            <a:avLst/>
          </a:prstGeom>
          <a:noFill/>
        </p:spPr>
        <p:txBody>
          <a:bodyPr wrap="square" rtlCol="0">
            <a:spAutoFit/>
          </a:bodyPr>
          <a:lstStyle/>
          <a:p>
            <a:pPr>
              <a:lnSpc>
                <a:spcPct val="150000"/>
              </a:lnSpc>
            </a:pPr>
            <a:r>
              <a:rPr lang="zh-CN" altLang="en-US"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并</a:t>
            </a:r>
            <a:r>
              <a:rPr lang="zh-CN" altLang="en-US" b="1" i="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寻找与当前点</a:t>
            </a:r>
            <a:r>
              <a:rPr lang="en-US" altLang="zh-CN" b="1" i="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u</a:t>
            </a:r>
            <a:r>
              <a:rPr lang="zh-CN" altLang="en-US" b="1" i="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有询问</a:t>
            </a:r>
            <a:r>
              <a:rPr lang="zh-CN" altLang="en-US"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关系的点</a:t>
            </a:r>
            <a:r>
              <a:rPr lang="en-US" altLang="zh-CN"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v</a:t>
            </a:r>
            <a:r>
              <a:rPr lang="zh-CN" altLang="en-US"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。若是</a:t>
            </a:r>
            <a:r>
              <a:rPr lang="en-US" altLang="zh-CN"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v</a:t>
            </a:r>
            <a:r>
              <a:rPr lang="zh-CN" altLang="en-US"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已经被访问过了，则可以确认</a:t>
            </a:r>
            <a:r>
              <a:rPr lang="en-US" altLang="zh-CN"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u</a:t>
            </a:r>
            <a:r>
              <a:rPr lang="zh-CN" altLang="en-US"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和</a:t>
            </a:r>
            <a:r>
              <a:rPr lang="en-US" altLang="zh-CN"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v</a:t>
            </a:r>
            <a:r>
              <a:rPr lang="zh-CN" altLang="en-US"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的最近公共祖先为</a:t>
            </a:r>
            <a:r>
              <a:rPr lang="en-US" altLang="zh-CN"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v</a:t>
            </a:r>
            <a:r>
              <a:rPr lang="zh-CN" altLang="en-US"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所在集合的最上方的点。（本例中为</a:t>
            </a:r>
            <a:r>
              <a:rPr lang="en-US" altLang="zh-CN"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en-US"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p>
          <a:p>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3" name="文本框 82">
            <a:extLst>
              <a:ext uri="{FF2B5EF4-FFF2-40B4-BE49-F238E27FC236}">
                <a16:creationId xmlns:a16="http://schemas.microsoft.com/office/drawing/2014/main" id="{513BD3DC-0E35-475B-A8AA-35B6495B2CD5}"/>
              </a:ext>
            </a:extLst>
          </p:cNvPr>
          <p:cNvSpPr txBox="1"/>
          <p:nvPr/>
        </p:nvSpPr>
        <p:spPr>
          <a:xfrm>
            <a:off x="1539413" y="4931664"/>
            <a:ext cx="423625" cy="400110"/>
          </a:xfrm>
          <a:prstGeom prst="rect">
            <a:avLst/>
          </a:prstGeom>
          <a:noFill/>
        </p:spPr>
        <p:txBody>
          <a:bodyPr wrap="square" rtlCol="0">
            <a:spAutoFit/>
          </a:bodyPr>
          <a:lstStyle/>
          <a:p>
            <a:r>
              <a:rPr lang="en-US" altLang="zh-CN" sz="2000" i="1" dirty="0">
                <a:latin typeface="Times New Roman" panose="02020603050405020304" pitchFamily="18" charset="0"/>
                <a:cs typeface="Times New Roman" panose="02020603050405020304" pitchFamily="18" charset="0"/>
              </a:rPr>
              <a:t>v</a:t>
            </a:r>
            <a:endParaRPr lang="zh-CN" altLang="en-US" sz="2000" i="1" dirty="0">
              <a:latin typeface="Times New Roman" panose="02020603050405020304" pitchFamily="18" charset="0"/>
              <a:cs typeface="Times New Roman" panose="02020603050405020304" pitchFamily="18" charset="0"/>
            </a:endParaRPr>
          </a:p>
        </p:txBody>
      </p:sp>
      <p:sp>
        <p:nvSpPr>
          <p:cNvPr id="86" name="文本框 85">
            <a:extLst>
              <a:ext uri="{FF2B5EF4-FFF2-40B4-BE49-F238E27FC236}">
                <a16:creationId xmlns:a16="http://schemas.microsoft.com/office/drawing/2014/main" id="{CA959F32-E6A3-4347-851B-AF802C6E0E20}"/>
              </a:ext>
            </a:extLst>
          </p:cNvPr>
          <p:cNvSpPr txBox="1"/>
          <p:nvPr/>
        </p:nvSpPr>
        <p:spPr>
          <a:xfrm>
            <a:off x="9695231" y="4692236"/>
            <a:ext cx="423625" cy="400110"/>
          </a:xfrm>
          <a:prstGeom prst="rect">
            <a:avLst/>
          </a:prstGeom>
          <a:noFill/>
        </p:spPr>
        <p:txBody>
          <a:bodyPr wrap="square" rtlCol="0">
            <a:spAutoFit/>
          </a:bodyPr>
          <a:lstStyle/>
          <a:p>
            <a:r>
              <a:rPr lang="en-US" altLang="zh-CN" sz="2000" i="1" dirty="0">
                <a:latin typeface="Times New Roman" panose="02020603050405020304" pitchFamily="18" charset="0"/>
                <a:cs typeface="Times New Roman" panose="02020603050405020304" pitchFamily="18" charset="0"/>
              </a:rPr>
              <a:t>v</a:t>
            </a:r>
            <a:endParaRPr lang="zh-CN" altLang="en-US" sz="2000" i="1" dirty="0">
              <a:latin typeface="Times New Roman" panose="02020603050405020304" pitchFamily="18" charset="0"/>
              <a:cs typeface="Times New Roman" panose="02020603050405020304" pitchFamily="18" charset="0"/>
            </a:endParaRPr>
          </a:p>
        </p:txBody>
      </p:sp>
      <p:sp>
        <p:nvSpPr>
          <p:cNvPr id="93" name="箭头: 虚尾 92">
            <a:extLst>
              <a:ext uri="{FF2B5EF4-FFF2-40B4-BE49-F238E27FC236}">
                <a16:creationId xmlns:a16="http://schemas.microsoft.com/office/drawing/2014/main" id="{45F520D6-C6B9-4D54-A38D-F4802DDC7AA5}"/>
              </a:ext>
            </a:extLst>
          </p:cNvPr>
          <p:cNvSpPr/>
          <p:nvPr/>
        </p:nvSpPr>
        <p:spPr>
          <a:xfrm rot="7767765">
            <a:off x="6352944" y="4506575"/>
            <a:ext cx="915922" cy="52895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B729B7EA-870D-481B-9BC6-7E0407701287}"/>
              </a:ext>
            </a:extLst>
          </p:cNvPr>
          <p:cNvSpPr/>
          <p:nvPr/>
        </p:nvSpPr>
        <p:spPr>
          <a:xfrm>
            <a:off x="1404851" y="432262"/>
            <a:ext cx="1055716" cy="806334"/>
          </a:xfrm>
          <a:custGeom>
            <a:avLst/>
            <a:gdLst>
              <a:gd name="connsiteX0" fmla="*/ 0 w 1055716"/>
              <a:gd name="connsiteY0" fmla="*/ 365760 h 806334"/>
              <a:gd name="connsiteX1" fmla="*/ 0 w 1055716"/>
              <a:gd name="connsiteY1" fmla="*/ 365760 h 806334"/>
              <a:gd name="connsiteX2" fmla="*/ 58189 w 1055716"/>
              <a:gd name="connsiteY2" fmla="*/ 440574 h 806334"/>
              <a:gd name="connsiteX3" fmla="*/ 66502 w 1055716"/>
              <a:gd name="connsiteY3" fmla="*/ 465513 h 806334"/>
              <a:gd name="connsiteX4" fmla="*/ 99753 w 1055716"/>
              <a:gd name="connsiteY4" fmla="*/ 523702 h 806334"/>
              <a:gd name="connsiteX5" fmla="*/ 182880 w 1055716"/>
              <a:gd name="connsiteY5" fmla="*/ 623454 h 806334"/>
              <a:gd name="connsiteX6" fmla="*/ 207818 w 1055716"/>
              <a:gd name="connsiteY6" fmla="*/ 673331 h 806334"/>
              <a:gd name="connsiteX7" fmla="*/ 232756 w 1055716"/>
              <a:gd name="connsiteY7" fmla="*/ 689956 h 806334"/>
              <a:gd name="connsiteX8" fmla="*/ 249382 w 1055716"/>
              <a:gd name="connsiteY8" fmla="*/ 706582 h 806334"/>
              <a:gd name="connsiteX9" fmla="*/ 266007 w 1055716"/>
              <a:gd name="connsiteY9" fmla="*/ 731520 h 806334"/>
              <a:gd name="connsiteX10" fmla="*/ 290945 w 1055716"/>
              <a:gd name="connsiteY10" fmla="*/ 739833 h 806334"/>
              <a:gd name="connsiteX11" fmla="*/ 332509 w 1055716"/>
              <a:gd name="connsiteY11" fmla="*/ 773083 h 806334"/>
              <a:gd name="connsiteX12" fmla="*/ 382385 w 1055716"/>
              <a:gd name="connsiteY12" fmla="*/ 789709 h 806334"/>
              <a:gd name="connsiteX13" fmla="*/ 407324 w 1055716"/>
              <a:gd name="connsiteY13" fmla="*/ 798022 h 806334"/>
              <a:gd name="connsiteX14" fmla="*/ 432262 w 1055716"/>
              <a:gd name="connsiteY14" fmla="*/ 806334 h 806334"/>
              <a:gd name="connsiteX15" fmla="*/ 698269 w 1055716"/>
              <a:gd name="connsiteY15" fmla="*/ 789709 h 806334"/>
              <a:gd name="connsiteX16" fmla="*/ 773084 w 1055716"/>
              <a:gd name="connsiteY16" fmla="*/ 773083 h 806334"/>
              <a:gd name="connsiteX17" fmla="*/ 798022 w 1055716"/>
              <a:gd name="connsiteY17" fmla="*/ 756458 h 806334"/>
              <a:gd name="connsiteX18" fmla="*/ 822960 w 1055716"/>
              <a:gd name="connsiteY18" fmla="*/ 748145 h 806334"/>
              <a:gd name="connsiteX19" fmla="*/ 872836 w 1055716"/>
              <a:gd name="connsiteY19" fmla="*/ 714894 h 806334"/>
              <a:gd name="connsiteX20" fmla="*/ 897774 w 1055716"/>
              <a:gd name="connsiteY20" fmla="*/ 698269 h 806334"/>
              <a:gd name="connsiteX21" fmla="*/ 922713 w 1055716"/>
              <a:gd name="connsiteY21" fmla="*/ 689956 h 806334"/>
              <a:gd name="connsiteX22" fmla="*/ 947651 w 1055716"/>
              <a:gd name="connsiteY22" fmla="*/ 665018 h 806334"/>
              <a:gd name="connsiteX23" fmla="*/ 997527 w 1055716"/>
              <a:gd name="connsiteY23" fmla="*/ 581891 h 806334"/>
              <a:gd name="connsiteX24" fmla="*/ 1030778 w 1055716"/>
              <a:gd name="connsiteY24" fmla="*/ 498763 h 806334"/>
              <a:gd name="connsiteX25" fmla="*/ 1039091 w 1055716"/>
              <a:gd name="connsiteY25" fmla="*/ 465513 h 806334"/>
              <a:gd name="connsiteX26" fmla="*/ 1055716 w 1055716"/>
              <a:gd name="connsiteY26" fmla="*/ 415636 h 806334"/>
              <a:gd name="connsiteX27" fmla="*/ 1047404 w 1055716"/>
              <a:gd name="connsiteY27" fmla="*/ 290945 h 806334"/>
              <a:gd name="connsiteX28" fmla="*/ 1005840 w 1055716"/>
              <a:gd name="connsiteY28" fmla="*/ 241069 h 806334"/>
              <a:gd name="connsiteX29" fmla="*/ 972589 w 1055716"/>
              <a:gd name="connsiteY29" fmla="*/ 199505 h 806334"/>
              <a:gd name="connsiteX30" fmla="*/ 947651 w 1055716"/>
              <a:gd name="connsiteY30" fmla="*/ 149629 h 806334"/>
              <a:gd name="connsiteX31" fmla="*/ 906087 w 1055716"/>
              <a:gd name="connsiteY31" fmla="*/ 108065 h 806334"/>
              <a:gd name="connsiteX32" fmla="*/ 856211 w 1055716"/>
              <a:gd name="connsiteY32" fmla="*/ 49876 h 806334"/>
              <a:gd name="connsiteX33" fmla="*/ 831273 w 1055716"/>
              <a:gd name="connsiteY33" fmla="*/ 41563 h 806334"/>
              <a:gd name="connsiteX34" fmla="*/ 789709 w 1055716"/>
              <a:gd name="connsiteY34" fmla="*/ 8313 h 806334"/>
              <a:gd name="connsiteX35" fmla="*/ 764771 w 1055716"/>
              <a:gd name="connsiteY35" fmla="*/ 0 h 806334"/>
              <a:gd name="connsiteX36" fmla="*/ 457200 w 1055716"/>
              <a:gd name="connsiteY36" fmla="*/ 8313 h 806334"/>
              <a:gd name="connsiteX37" fmla="*/ 390698 w 1055716"/>
              <a:gd name="connsiteY37" fmla="*/ 24938 h 806334"/>
              <a:gd name="connsiteX38" fmla="*/ 349134 w 1055716"/>
              <a:gd name="connsiteY38" fmla="*/ 33251 h 806334"/>
              <a:gd name="connsiteX39" fmla="*/ 299258 w 1055716"/>
              <a:gd name="connsiteY39" fmla="*/ 49876 h 806334"/>
              <a:gd name="connsiteX40" fmla="*/ 274320 w 1055716"/>
              <a:gd name="connsiteY40" fmla="*/ 58189 h 806334"/>
              <a:gd name="connsiteX41" fmla="*/ 232756 w 1055716"/>
              <a:gd name="connsiteY41" fmla="*/ 83127 h 806334"/>
              <a:gd name="connsiteX42" fmla="*/ 191193 w 1055716"/>
              <a:gd name="connsiteY42" fmla="*/ 124691 h 806334"/>
              <a:gd name="connsiteX43" fmla="*/ 108065 w 1055716"/>
              <a:gd name="connsiteY43" fmla="*/ 182880 h 806334"/>
              <a:gd name="connsiteX44" fmla="*/ 58189 w 1055716"/>
              <a:gd name="connsiteY44" fmla="*/ 241069 h 806334"/>
              <a:gd name="connsiteX45" fmla="*/ 33251 w 1055716"/>
              <a:gd name="connsiteY45" fmla="*/ 266007 h 806334"/>
              <a:gd name="connsiteX46" fmla="*/ 16625 w 1055716"/>
              <a:gd name="connsiteY46" fmla="*/ 282633 h 806334"/>
              <a:gd name="connsiteX47" fmla="*/ 8313 w 1055716"/>
              <a:gd name="connsiteY47" fmla="*/ 307571 h 806334"/>
              <a:gd name="connsiteX48" fmla="*/ 16625 w 1055716"/>
              <a:gd name="connsiteY48" fmla="*/ 332509 h 806334"/>
              <a:gd name="connsiteX49" fmla="*/ 0 w 1055716"/>
              <a:gd name="connsiteY49" fmla="*/ 365760 h 80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55716" h="806334">
                <a:moveTo>
                  <a:pt x="0" y="365760"/>
                </a:moveTo>
                <a:lnTo>
                  <a:pt x="0" y="365760"/>
                </a:lnTo>
                <a:cubicBezTo>
                  <a:pt x="19396" y="390698"/>
                  <a:pt x="40664" y="414287"/>
                  <a:pt x="58189" y="440574"/>
                </a:cubicBezTo>
                <a:cubicBezTo>
                  <a:pt x="63050" y="447865"/>
                  <a:pt x="62583" y="457675"/>
                  <a:pt x="66502" y="465513"/>
                </a:cubicBezTo>
                <a:cubicBezTo>
                  <a:pt x="76493" y="485494"/>
                  <a:pt x="86870" y="505451"/>
                  <a:pt x="99753" y="523702"/>
                </a:cubicBezTo>
                <a:cubicBezTo>
                  <a:pt x="142597" y="584397"/>
                  <a:pt x="147468" y="588044"/>
                  <a:pt x="182880" y="623454"/>
                </a:cubicBezTo>
                <a:cubicBezTo>
                  <a:pt x="189641" y="643736"/>
                  <a:pt x="191704" y="657217"/>
                  <a:pt x="207818" y="673331"/>
                </a:cubicBezTo>
                <a:cubicBezTo>
                  <a:pt x="214882" y="680395"/>
                  <a:pt x="224955" y="683715"/>
                  <a:pt x="232756" y="689956"/>
                </a:cubicBezTo>
                <a:cubicBezTo>
                  <a:pt x="238876" y="694852"/>
                  <a:pt x="244486" y="700462"/>
                  <a:pt x="249382" y="706582"/>
                </a:cubicBezTo>
                <a:cubicBezTo>
                  <a:pt x="255623" y="714383"/>
                  <a:pt x="258206" y="725279"/>
                  <a:pt x="266007" y="731520"/>
                </a:cubicBezTo>
                <a:cubicBezTo>
                  <a:pt x="272849" y="736994"/>
                  <a:pt x="282632" y="737062"/>
                  <a:pt x="290945" y="739833"/>
                </a:cubicBezTo>
                <a:cubicBezTo>
                  <a:pt x="304764" y="753651"/>
                  <a:pt x="313634" y="764694"/>
                  <a:pt x="332509" y="773083"/>
                </a:cubicBezTo>
                <a:cubicBezTo>
                  <a:pt x="348523" y="780201"/>
                  <a:pt x="365760" y="784167"/>
                  <a:pt x="382385" y="789709"/>
                </a:cubicBezTo>
                <a:lnTo>
                  <a:pt x="407324" y="798022"/>
                </a:lnTo>
                <a:lnTo>
                  <a:pt x="432262" y="806334"/>
                </a:lnTo>
                <a:cubicBezTo>
                  <a:pt x="747322" y="794666"/>
                  <a:pt x="568856" y="813239"/>
                  <a:pt x="698269" y="789709"/>
                </a:cubicBezTo>
                <a:cubicBezTo>
                  <a:pt x="718339" y="786060"/>
                  <a:pt x="752145" y="783552"/>
                  <a:pt x="773084" y="773083"/>
                </a:cubicBezTo>
                <a:cubicBezTo>
                  <a:pt x="782020" y="768615"/>
                  <a:pt x="789086" y="760926"/>
                  <a:pt x="798022" y="756458"/>
                </a:cubicBezTo>
                <a:cubicBezTo>
                  <a:pt x="805859" y="752539"/>
                  <a:pt x="815300" y="752400"/>
                  <a:pt x="822960" y="748145"/>
                </a:cubicBezTo>
                <a:cubicBezTo>
                  <a:pt x="840427" y="738441"/>
                  <a:pt x="856211" y="725978"/>
                  <a:pt x="872836" y="714894"/>
                </a:cubicBezTo>
                <a:cubicBezTo>
                  <a:pt x="881149" y="709352"/>
                  <a:pt x="888296" y="701428"/>
                  <a:pt x="897774" y="698269"/>
                </a:cubicBezTo>
                <a:lnTo>
                  <a:pt x="922713" y="689956"/>
                </a:lnTo>
                <a:cubicBezTo>
                  <a:pt x="931026" y="681643"/>
                  <a:pt x="940434" y="674298"/>
                  <a:pt x="947651" y="665018"/>
                </a:cubicBezTo>
                <a:cubicBezTo>
                  <a:pt x="966457" y="640839"/>
                  <a:pt x="985188" y="610683"/>
                  <a:pt x="997527" y="581891"/>
                </a:cubicBezTo>
                <a:cubicBezTo>
                  <a:pt x="1009283" y="554460"/>
                  <a:pt x="1023539" y="527716"/>
                  <a:pt x="1030778" y="498763"/>
                </a:cubicBezTo>
                <a:cubicBezTo>
                  <a:pt x="1033549" y="487680"/>
                  <a:pt x="1035808" y="476456"/>
                  <a:pt x="1039091" y="465513"/>
                </a:cubicBezTo>
                <a:cubicBezTo>
                  <a:pt x="1044127" y="448727"/>
                  <a:pt x="1055716" y="415636"/>
                  <a:pt x="1055716" y="415636"/>
                </a:cubicBezTo>
                <a:cubicBezTo>
                  <a:pt x="1052945" y="374072"/>
                  <a:pt x="1054252" y="332034"/>
                  <a:pt x="1047404" y="290945"/>
                </a:cubicBezTo>
                <a:cubicBezTo>
                  <a:pt x="1044824" y="275467"/>
                  <a:pt x="1013641" y="250430"/>
                  <a:pt x="1005840" y="241069"/>
                </a:cubicBezTo>
                <a:cubicBezTo>
                  <a:pt x="953398" y="178140"/>
                  <a:pt x="1020964" y="247883"/>
                  <a:pt x="972589" y="199505"/>
                </a:cubicBezTo>
                <a:cubicBezTo>
                  <a:pt x="964741" y="175962"/>
                  <a:pt x="965004" y="169461"/>
                  <a:pt x="947651" y="149629"/>
                </a:cubicBezTo>
                <a:cubicBezTo>
                  <a:pt x="934749" y="134883"/>
                  <a:pt x="916955" y="124368"/>
                  <a:pt x="906087" y="108065"/>
                </a:cubicBezTo>
                <a:cubicBezTo>
                  <a:pt x="895450" y="92109"/>
                  <a:pt x="873490" y="55636"/>
                  <a:pt x="856211" y="49876"/>
                </a:cubicBezTo>
                <a:lnTo>
                  <a:pt x="831273" y="41563"/>
                </a:lnTo>
                <a:cubicBezTo>
                  <a:pt x="815809" y="26100"/>
                  <a:pt x="810681" y="18799"/>
                  <a:pt x="789709" y="8313"/>
                </a:cubicBezTo>
                <a:cubicBezTo>
                  <a:pt x="781872" y="4394"/>
                  <a:pt x="773084" y="2771"/>
                  <a:pt x="764771" y="0"/>
                </a:cubicBezTo>
                <a:cubicBezTo>
                  <a:pt x="662247" y="2771"/>
                  <a:pt x="559534" y="1491"/>
                  <a:pt x="457200" y="8313"/>
                </a:cubicBezTo>
                <a:cubicBezTo>
                  <a:pt x="434401" y="9833"/>
                  <a:pt x="413104" y="20457"/>
                  <a:pt x="390698" y="24938"/>
                </a:cubicBezTo>
                <a:cubicBezTo>
                  <a:pt x="376843" y="27709"/>
                  <a:pt x="362765" y="29533"/>
                  <a:pt x="349134" y="33251"/>
                </a:cubicBezTo>
                <a:cubicBezTo>
                  <a:pt x="332227" y="37862"/>
                  <a:pt x="315883" y="44334"/>
                  <a:pt x="299258" y="49876"/>
                </a:cubicBezTo>
                <a:lnTo>
                  <a:pt x="274320" y="58189"/>
                </a:lnTo>
                <a:cubicBezTo>
                  <a:pt x="203223" y="129282"/>
                  <a:pt x="319102" y="18366"/>
                  <a:pt x="232756" y="83127"/>
                </a:cubicBezTo>
                <a:cubicBezTo>
                  <a:pt x="217082" y="94883"/>
                  <a:pt x="207496" y="113823"/>
                  <a:pt x="191193" y="124691"/>
                </a:cubicBezTo>
                <a:cubicBezTo>
                  <a:pt x="129788" y="165627"/>
                  <a:pt x="157301" y="145953"/>
                  <a:pt x="108065" y="182880"/>
                </a:cubicBezTo>
                <a:cubicBezTo>
                  <a:pt x="82745" y="220860"/>
                  <a:pt x="98504" y="200754"/>
                  <a:pt x="58189" y="241069"/>
                </a:cubicBezTo>
                <a:lnTo>
                  <a:pt x="33251" y="266007"/>
                </a:lnTo>
                <a:lnTo>
                  <a:pt x="16625" y="282633"/>
                </a:lnTo>
                <a:cubicBezTo>
                  <a:pt x="13854" y="290946"/>
                  <a:pt x="8313" y="298809"/>
                  <a:pt x="8313" y="307571"/>
                </a:cubicBezTo>
                <a:cubicBezTo>
                  <a:pt x="8313" y="316333"/>
                  <a:pt x="14500" y="324008"/>
                  <a:pt x="16625" y="332509"/>
                </a:cubicBezTo>
                <a:cubicBezTo>
                  <a:pt x="17297" y="335197"/>
                  <a:pt x="2771" y="360218"/>
                  <a:pt x="0" y="36576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73" name="任意多边形: 形状 72">
            <a:extLst>
              <a:ext uri="{FF2B5EF4-FFF2-40B4-BE49-F238E27FC236}">
                <a16:creationId xmlns:a16="http://schemas.microsoft.com/office/drawing/2014/main" id="{D25F96BB-B4F0-4691-992B-D820E622A7E7}"/>
              </a:ext>
            </a:extLst>
          </p:cNvPr>
          <p:cNvSpPr/>
          <p:nvPr/>
        </p:nvSpPr>
        <p:spPr>
          <a:xfrm>
            <a:off x="8701552" y="124155"/>
            <a:ext cx="1055716" cy="806334"/>
          </a:xfrm>
          <a:custGeom>
            <a:avLst/>
            <a:gdLst>
              <a:gd name="connsiteX0" fmla="*/ 0 w 1055716"/>
              <a:gd name="connsiteY0" fmla="*/ 365760 h 806334"/>
              <a:gd name="connsiteX1" fmla="*/ 0 w 1055716"/>
              <a:gd name="connsiteY1" fmla="*/ 365760 h 806334"/>
              <a:gd name="connsiteX2" fmla="*/ 58189 w 1055716"/>
              <a:gd name="connsiteY2" fmla="*/ 440574 h 806334"/>
              <a:gd name="connsiteX3" fmla="*/ 66502 w 1055716"/>
              <a:gd name="connsiteY3" fmla="*/ 465513 h 806334"/>
              <a:gd name="connsiteX4" fmla="*/ 99753 w 1055716"/>
              <a:gd name="connsiteY4" fmla="*/ 523702 h 806334"/>
              <a:gd name="connsiteX5" fmla="*/ 182880 w 1055716"/>
              <a:gd name="connsiteY5" fmla="*/ 623454 h 806334"/>
              <a:gd name="connsiteX6" fmla="*/ 207818 w 1055716"/>
              <a:gd name="connsiteY6" fmla="*/ 673331 h 806334"/>
              <a:gd name="connsiteX7" fmla="*/ 232756 w 1055716"/>
              <a:gd name="connsiteY7" fmla="*/ 689956 h 806334"/>
              <a:gd name="connsiteX8" fmla="*/ 249382 w 1055716"/>
              <a:gd name="connsiteY8" fmla="*/ 706582 h 806334"/>
              <a:gd name="connsiteX9" fmla="*/ 266007 w 1055716"/>
              <a:gd name="connsiteY9" fmla="*/ 731520 h 806334"/>
              <a:gd name="connsiteX10" fmla="*/ 290945 w 1055716"/>
              <a:gd name="connsiteY10" fmla="*/ 739833 h 806334"/>
              <a:gd name="connsiteX11" fmla="*/ 332509 w 1055716"/>
              <a:gd name="connsiteY11" fmla="*/ 773083 h 806334"/>
              <a:gd name="connsiteX12" fmla="*/ 382385 w 1055716"/>
              <a:gd name="connsiteY12" fmla="*/ 789709 h 806334"/>
              <a:gd name="connsiteX13" fmla="*/ 407324 w 1055716"/>
              <a:gd name="connsiteY13" fmla="*/ 798022 h 806334"/>
              <a:gd name="connsiteX14" fmla="*/ 432262 w 1055716"/>
              <a:gd name="connsiteY14" fmla="*/ 806334 h 806334"/>
              <a:gd name="connsiteX15" fmla="*/ 698269 w 1055716"/>
              <a:gd name="connsiteY15" fmla="*/ 789709 h 806334"/>
              <a:gd name="connsiteX16" fmla="*/ 773084 w 1055716"/>
              <a:gd name="connsiteY16" fmla="*/ 773083 h 806334"/>
              <a:gd name="connsiteX17" fmla="*/ 798022 w 1055716"/>
              <a:gd name="connsiteY17" fmla="*/ 756458 h 806334"/>
              <a:gd name="connsiteX18" fmla="*/ 822960 w 1055716"/>
              <a:gd name="connsiteY18" fmla="*/ 748145 h 806334"/>
              <a:gd name="connsiteX19" fmla="*/ 872836 w 1055716"/>
              <a:gd name="connsiteY19" fmla="*/ 714894 h 806334"/>
              <a:gd name="connsiteX20" fmla="*/ 897774 w 1055716"/>
              <a:gd name="connsiteY20" fmla="*/ 698269 h 806334"/>
              <a:gd name="connsiteX21" fmla="*/ 922713 w 1055716"/>
              <a:gd name="connsiteY21" fmla="*/ 689956 h 806334"/>
              <a:gd name="connsiteX22" fmla="*/ 947651 w 1055716"/>
              <a:gd name="connsiteY22" fmla="*/ 665018 h 806334"/>
              <a:gd name="connsiteX23" fmla="*/ 997527 w 1055716"/>
              <a:gd name="connsiteY23" fmla="*/ 581891 h 806334"/>
              <a:gd name="connsiteX24" fmla="*/ 1030778 w 1055716"/>
              <a:gd name="connsiteY24" fmla="*/ 498763 h 806334"/>
              <a:gd name="connsiteX25" fmla="*/ 1039091 w 1055716"/>
              <a:gd name="connsiteY25" fmla="*/ 465513 h 806334"/>
              <a:gd name="connsiteX26" fmla="*/ 1055716 w 1055716"/>
              <a:gd name="connsiteY26" fmla="*/ 415636 h 806334"/>
              <a:gd name="connsiteX27" fmla="*/ 1047404 w 1055716"/>
              <a:gd name="connsiteY27" fmla="*/ 290945 h 806334"/>
              <a:gd name="connsiteX28" fmla="*/ 1005840 w 1055716"/>
              <a:gd name="connsiteY28" fmla="*/ 241069 h 806334"/>
              <a:gd name="connsiteX29" fmla="*/ 972589 w 1055716"/>
              <a:gd name="connsiteY29" fmla="*/ 199505 h 806334"/>
              <a:gd name="connsiteX30" fmla="*/ 947651 w 1055716"/>
              <a:gd name="connsiteY30" fmla="*/ 149629 h 806334"/>
              <a:gd name="connsiteX31" fmla="*/ 906087 w 1055716"/>
              <a:gd name="connsiteY31" fmla="*/ 108065 h 806334"/>
              <a:gd name="connsiteX32" fmla="*/ 856211 w 1055716"/>
              <a:gd name="connsiteY32" fmla="*/ 49876 h 806334"/>
              <a:gd name="connsiteX33" fmla="*/ 831273 w 1055716"/>
              <a:gd name="connsiteY33" fmla="*/ 41563 h 806334"/>
              <a:gd name="connsiteX34" fmla="*/ 789709 w 1055716"/>
              <a:gd name="connsiteY34" fmla="*/ 8313 h 806334"/>
              <a:gd name="connsiteX35" fmla="*/ 764771 w 1055716"/>
              <a:gd name="connsiteY35" fmla="*/ 0 h 806334"/>
              <a:gd name="connsiteX36" fmla="*/ 457200 w 1055716"/>
              <a:gd name="connsiteY36" fmla="*/ 8313 h 806334"/>
              <a:gd name="connsiteX37" fmla="*/ 390698 w 1055716"/>
              <a:gd name="connsiteY37" fmla="*/ 24938 h 806334"/>
              <a:gd name="connsiteX38" fmla="*/ 349134 w 1055716"/>
              <a:gd name="connsiteY38" fmla="*/ 33251 h 806334"/>
              <a:gd name="connsiteX39" fmla="*/ 299258 w 1055716"/>
              <a:gd name="connsiteY39" fmla="*/ 49876 h 806334"/>
              <a:gd name="connsiteX40" fmla="*/ 274320 w 1055716"/>
              <a:gd name="connsiteY40" fmla="*/ 58189 h 806334"/>
              <a:gd name="connsiteX41" fmla="*/ 232756 w 1055716"/>
              <a:gd name="connsiteY41" fmla="*/ 83127 h 806334"/>
              <a:gd name="connsiteX42" fmla="*/ 191193 w 1055716"/>
              <a:gd name="connsiteY42" fmla="*/ 124691 h 806334"/>
              <a:gd name="connsiteX43" fmla="*/ 108065 w 1055716"/>
              <a:gd name="connsiteY43" fmla="*/ 182880 h 806334"/>
              <a:gd name="connsiteX44" fmla="*/ 58189 w 1055716"/>
              <a:gd name="connsiteY44" fmla="*/ 241069 h 806334"/>
              <a:gd name="connsiteX45" fmla="*/ 33251 w 1055716"/>
              <a:gd name="connsiteY45" fmla="*/ 266007 h 806334"/>
              <a:gd name="connsiteX46" fmla="*/ 16625 w 1055716"/>
              <a:gd name="connsiteY46" fmla="*/ 282633 h 806334"/>
              <a:gd name="connsiteX47" fmla="*/ 8313 w 1055716"/>
              <a:gd name="connsiteY47" fmla="*/ 307571 h 806334"/>
              <a:gd name="connsiteX48" fmla="*/ 16625 w 1055716"/>
              <a:gd name="connsiteY48" fmla="*/ 332509 h 806334"/>
              <a:gd name="connsiteX49" fmla="*/ 0 w 1055716"/>
              <a:gd name="connsiteY49" fmla="*/ 365760 h 80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55716" h="806334">
                <a:moveTo>
                  <a:pt x="0" y="365760"/>
                </a:moveTo>
                <a:lnTo>
                  <a:pt x="0" y="365760"/>
                </a:lnTo>
                <a:cubicBezTo>
                  <a:pt x="19396" y="390698"/>
                  <a:pt x="40664" y="414287"/>
                  <a:pt x="58189" y="440574"/>
                </a:cubicBezTo>
                <a:cubicBezTo>
                  <a:pt x="63050" y="447865"/>
                  <a:pt x="62583" y="457675"/>
                  <a:pt x="66502" y="465513"/>
                </a:cubicBezTo>
                <a:cubicBezTo>
                  <a:pt x="76493" y="485494"/>
                  <a:pt x="86870" y="505451"/>
                  <a:pt x="99753" y="523702"/>
                </a:cubicBezTo>
                <a:cubicBezTo>
                  <a:pt x="142597" y="584397"/>
                  <a:pt x="147468" y="588044"/>
                  <a:pt x="182880" y="623454"/>
                </a:cubicBezTo>
                <a:cubicBezTo>
                  <a:pt x="189641" y="643736"/>
                  <a:pt x="191704" y="657217"/>
                  <a:pt x="207818" y="673331"/>
                </a:cubicBezTo>
                <a:cubicBezTo>
                  <a:pt x="214882" y="680395"/>
                  <a:pt x="224955" y="683715"/>
                  <a:pt x="232756" y="689956"/>
                </a:cubicBezTo>
                <a:cubicBezTo>
                  <a:pt x="238876" y="694852"/>
                  <a:pt x="244486" y="700462"/>
                  <a:pt x="249382" y="706582"/>
                </a:cubicBezTo>
                <a:cubicBezTo>
                  <a:pt x="255623" y="714383"/>
                  <a:pt x="258206" y="725279"/>
                  <a:pt x="266007" y="731520"/>
                </a:cubicBezTo>
                <a:cubicBezTo>
                  <a:pt x="272849" y="736994"/>
                  <a:pt x="282632" y="737062"/>
                  <a:pt x="290945" y="739833"/>
                </a:cubicBezTo>
                <a:cubicBezTo>
                  <a:pt x="304764" y="753651"/>
                  <a:pt x="313634" y="764694"/>
                  <a:pt x="332509" y="773083"/>
                </a:cubicBezTo>
                <a:cubicBezTo>
                  <a:pt x="348523" y="780201"/>
                  <a:pt x="365760" y="784167"/>
                  <a:pt x="382385" y="789709"/>
                </a:cubicBezTo>
                <a:lnTo>
                  <a:pt x="407324" y="798022"/>
                </a:lnTo>
                <a:lnTo>
                  <a:pt x="432262" y="806334"/>
                </a:lnTo>
                <a:cubicBezTo>
                  <a:pt x="747322" y="794666"/>
                  <a:pt x="568856" y="813239"/>
                  <a:pt x="698269" y="789709"/>
                </a:cubicBezTo>
                <a:cubicBezTo>
                  <a:pt x="718339" y="786060"/>
                  <a:pt x="752145" y="783552"/>
                  <a:pt x="773084" y="773083"/>
                </a:cubicBezTo>
                <a:cubicBezTo>
                  <a:pt x="782020" y="768615"/>
                  <a:pt x="789086" y="760926"/>
                  <a:pt x="798022" y="756458"/>
                </a:cubicBezTo>
                <a:cubicBezTo>
                  <a:pt x="805859" y="752539"/>
                  <a:pt x="815300" y="752400"/>
                  <a:pt x="822960" y="748145"/>
                </a:cubicBezTo>
                <a:cubicBezTo>
                  <a:pt x="840427" y="738441"/>
                  <a:pt x="856211" y="725978"/>
                  <a:pt x="872836" y="714894"/>
                </a:cubicBezTo>
                <a:cubicBezTo>
                  <a:pt x="881149" y="709352"/>
                  <a:pt x="888296" y="701428"/>
                  <a:pt x="897774" y="698269"/>
                </a:cubicBezTo>
                <a:lnTo>
                  <a:pt x="922713" y="689956"/>
                </a:lnTo>
                <a:cubicBezTo>
                  <a:pt x="931026" y="681643"/>
                  <a:pt x="940434" y="674298"/>
                  <a:pt x="947651" y="665018"/>
                </a:cubicBezTo>
                <a:cubicBezTo>
                  <a:pt x="966457" y="640839"/>
                  <a:pt x="985188" y="610683"/>
                  <a:pt x="997527" y="581891"/>
                </a:cubicBezTo>
                <a:cubicBezTo>
                  <a:pt x="1009283" y="554460"/>
                  <a:pt x="1023539" y="527716"/>
                  <a:pt x="1030778" y="498763"/>
                </a:cubicBezTo>
                <a:cubicBezTo>
                  <a:pt x="1033549" y="487680"/>
                  <a:pt x="1035808" y="476456"/>
                  <a:pt x="1039091" y="465513"/>
                </a:cubicBezTo>
                <a:cubicBezTo>
                  <a:pt x="1044127" y="448727"/>
                  <a:pt x="1055716" y="415636"/>
                  <a:pt x="1055716" y="415636"/>
                </a:cubicBezTo>
                <a:cubicBezTo>
                  <a:pt x="1052945" y="374072"/>
                  <a:pt x="1054252" y="332034"/>
                  <a:pt x="1047404" y="290945"/>
                </a:cubicBezTo>
                <a:cubicBezTo>
                  <a:pt x="1044824" y="275467"/>
                  <a:pt x="1013641" y="250430"/>
                  <a:pt x="1005840" y="241069"/>
                </a:cubicBezTo>
                <a:cubicBezTo>
                  <a:pt x="953398" y="178140"/>
                  <a:pt x="1020964" y="247883"/>
                  <a:pt x="972589" y="199505"/>
                </a:cubicBezTo>
                <a:cubicBezTo>
                  <a:pt x="964741" y="175962"/>
                  <a:pt x="965004" y="169461"/>
                  <a:pt x="947651" y="149629"/>
                </a:cubicBezTo>
                <a:cubicBezTo>
                  <a:pt x="934749" y="134883"/>
                  <a:pt x="916955" y="124368"/>
                  <a:pt x="906087" y="108065"/>
                </a:cubicBezTo>
                <a:cubicBezTo>
                  <a:pt x="895450" y="92109"/>
                  <a:pt x="873490" y="55636"/>
                  <a:pt x="856211" y="49876"/>
                </a:cubicBezTo>
                <a:lnTo>
                  <a:pt x="831273" y="41563"/>
                </a:lnTo>
                <a:cubicBezTo>
                  <a:pt x="815809" y="26100"/>
                  <a:pt x="810681" y="18799"/>
                  <a:pt x="789709" y="8313"/>
                </a:cubicBezTo>
                <a:cubicBezTo>
                  <a:pt x="781872" y="4394"/>
                  <a:pt x="773084" y="2771"/>
                  <a:pt x="764771" y="0"/>
                </a:cubicBezTo>
                <a:cubicBezTo>
                  <a:pt x="662247" y="2771"/>
                  <a:pt x="559534" y="1491"/>
                  <a:pt x="457200" y="8313"/>
                </a:cubicBezTo>
                <a:cubicBezTo>
                  <a:pt x="434401" y="9833"/>
                  <a:pt x="413104" y="20457"/>
                  <a:pt x="390698" y="24938"/>
                </a:cubicBezTo>
                <a:cubicBezTo>
                  <a:pt x="376843" y="27709"/>
                  <a:pt x="362765" y="29533"/>
                  <a:pt x="349134" y="33251"/>
                </a:cubicBezTo>
                <a:cubicBezTo>
                  <a:pt x="332227" y="37862"/>
                  <a:pt x="315883" y="44334"/>
                  <a:pt x="299258" y="49876"/>
                </a:cubicBezTo>
                <a:lnTo>
                  <a:pt x="274320" y="58189"/>
                </a:lnTo>
                <a:cubicBezTo>
                  <a:pt x="203223" y="129282"/>
                  <a:pt x="319102" y="18366"/>
                  <a:pt x="232756" y="83127"/>
                </a:cubicBezTo>
                <a:cubicBezTo>
                  <a:pt x="217082" y="94883"/>
                  <a:pt x="207496" y="113823"/>
                  <a:pt x="191193" y="124691"/>
                </a:cubicBezTo>
                <a:cubicBezTo>
                  <a:pt x="129788" y="165627"/>
                  <a:pt x="157301" y="145953"/>
                  <a:pt x="108065" y="182880"/>
                </a:cubicBezTo>
                <a:cubicBezTo>
                  <a:pt x="82745" y="220860"/>
                  <a:pt x="98504" y="200754"/>
                  <a:pt x="58189" y="241069"/>
                </a:cubicBezTo>
                <a:lnTo>
                  <a:pt x="33251" y="266007"/>
                </a:lnTo>
                <a:lnTo>
                  <a:pt x="16625" y="282633"/>
                </a:lnTo>
                <a:cubicBezTo>
                  <a:pt x="13854" y="290946"/>
                  <a:pt x="8313" y="298809"/>
                  <a:pt x="8313" y="307571"/>
                </a:cubicBezTo>
                <a:cubicBezTo>
                  <a:pt x="8313" y="316333"/>
                  <a:pt x="14500" y="324008"/>
                  <a:pt x="16625" y="332509"/>
                </a:cubicBezTo>
                <a:cubicBezTo>
                  <a:pt x="17297" y="335197"/>
                  <a:pt x="2771" y="360218"/>
                  <a:pt x="0" y="36576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Tree>
    <p:extLst>
      <p:ext uri="{BB962C8B-B14F-4D97-AF65-F5344CB8AC3E}">
        <p14:creationId xmlns:p14="http://schemas.microsoft.com/office/powerpoint/2010/main" val="234654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randombar(horizontal)">
                                      <p:cBhvr>
                                        <p:cTn id="21" dur="500"/>
                                        <p:tgtEl>
                                          <p:spTgt spid="7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randombar(horizontal)">
                                      <p:cBhvr>
                                        <p:cTn id="24" dur="500"/>
                                        <p:tgtEl>
                                          <p:spTgt spid="5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randombar(horizontal)">
                                      <p:cBhvr>
                                        <p:cTn id="27" dur="500"/>
                                        <p:tgtEl>
                                          <p:spTgt spid="5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randombar(horizontal)">
                                      <p:cBhvr>
                                        <p:cTn id="30" dur="500"/>
                                        <p:tgtEl>
                                          <p:spTgt spid="5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randombar(horizontal)">
                                      <p:cBhvr>
                                        <p:cTn id="33" dur="500"/>
                                        <p:tgtEl>
                                          <p:spTgt spid="5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randombar(horizontal)">
                                      <p:cBhvr>
                                        <p:cTn id="36" dur="500"/>
                                        <p:tgtEl>
                                          <p:spTgt spid="59"/>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randombar(horizontal)">
                                      <p:cBhvr>
                                        <p:cTn id="39" dur="500"/>
                                        <p:tgtEl>
                                          <p:spTgt spid="6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randombar(horizontal)">
                                      <p:cBhvr>
                                        <p:cTn id="42" dur="500"/>
                                        <p:tgtEl>
                                          <p:spTgt spid="61"/>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randombar(horizontal)">
                                      <p:cBhvr>
                                        <p:cTn id="45" dur="500"/>
                                        <p:tgtEl>
                                          <p:spTgt spid="6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randombar(horizontal)">
                                      <p:cBhvr>
                                        <p:cTn id="48" dur="500"/>
                                        <p:tgtEl>
                                          <p:spTgt spid="63"/>
                                        </p:tgtEl>
                                      </p:cBhvr>
                                    </p:animEffect>
                                  </p:childTnLst>
                                </p:cTn>
                              </p:par>
                              <p:par>
                                <p:cTn id="49" presetID="14" presetClass="entr" presetSubtype="1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randombar(horizontal)">
                                      <p:cBhvr>
                                        <p:cTn id="51" dur="500"/>
                                        <p:tgtEl>
                                          <p:spTgt spid="64"/>
                                        </p:tgtEl>
                                      </p:cBhvr>
                                    </p:animEffect>
                                  </p:childTnLst>
                                </p:cTn>
                              </p:par>
                              <p:par>
                                <p:cTn id="52" presetID="14" presetClass="entr" presetSubtype="1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randombar(horizontal)">
                                      <p:cBhvr>
                                        <p:cTn id="54" dur="500"/>
                                        <p:tgtEl>
                                          <p:spTgt spid="65"/>
                                        </p:tgtEl>
                                      </p:cBhvr>
                                    </p:animEffect>
                                  </p:childTnLst>
                                </p:cTn>
                              </p:par>
                              <p:par>
                                <p:cTn id="55" presetID="14" presetClass="entr" presetSubtype="1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randombar(horizontal)">
                                      <p:cBhvr>
                                        <p:cTn id="57" dur="500"/>
                                        <p:tgtEl>
                                          <p:spTgt spid="66"/>
                                        </p:tgtEl>
                                      </p:cBhvr>
                                    </p:animEffect>
                                  </p:childTnLst>
                                </p:cTn>
                              </p:par>
                              <p:par>
                                <p:cTn id="58" presetID="14" presetClass="entr" presetSubtype="10" fill="hold"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randombar(horizontal)">
                                      <p:cBhvr>
                                        <p:cTn id="60" dur="500"/>
                                        <p:tgtEl>
                                          <p:spTgt spid="67"/>
                                        </p:tgtEl>
                                      </p:cBhvr>
                                    </p:animEffect>
                                  </p:childTnLst>
                                </p:cTn>
                              </p:par>
                              <p:par>
                                <p:cTn id="61" presetID="14" presetClass="entr" presetSubtype="10"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randombar(horizontal)">
                                      <p:cBhvr>
                                        <p:cTn id="63" dur="500"/>
                                        <p:tgtEl>
                                          <p:spTgt spid="68"/>
                                        </p:tgtEl>
                                      </p:cBhvr>
                                    </p:animEffect>
                                  </p:childTnLst>
                                </p:cTn>
                              </p:par>
                              <p:par>
                                <p:cTn id="64" presetID="14" presetClass="entr" presetSubtype="10" fill="hold"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randombar(horizontal)">
                                      <p:cBhvr>
                                        <p:cTn id="66" dur="500"/>
                                        <p:tgtEl>
                                          <p:spTgt spid="69"/>
                                        </p:tgtEl>
                                      </p:cBhvr>
                                    </p:animEffect>
                                  </p:childTnLst>
                                </p:cTn>
                              </p:par>
                              <p:par>
                                <p:cTn id="67" presetID="14" presetClass="entr" presetSubtype="10"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randombar(horizontal)">
                                      <p:cBhvr>
                                        <p:cTn id="69" dur="500"/>
                                        <p:tgtEl>
                                          <p:spTgt spid="70"/>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par>
                                <p:cTn id="74" presetID="14" presetClass="entr" presetSubtype="10" fill="hold" nodeType="with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randombar(horizontal)">
                                      <p:cBhvr>
                                        <p:cTn id="76" dur="500"/>
                                        <p:tgtEl>
                                          <p:spTgt spid="7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randombar(horizontal)">
                                      <p:cBhvr>
                                        <p:cTn id="79" dur="500"/>
                                        <p:tgtEl>
                                          <p:spTgt spid="7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randombar(horizontal)">
                                      <p:cBhvr>
                                        <p:cTn id="82" dur="500"/>
                                        <p:tgtEl>
                                          <p:spTgt spid="75"/>
                                        </p:tgtEl>
                                      </p:cBhvr>
                                    </p:animEffect>
                                  </p:childTnLst>
                                </p:cTn>
                              </p:par>
                              <p:par>
                                <p:cTn id="83" presetID="14" presetClass="entr" presetSubtype="10" fill="hold"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randombar(horizontal)">
                                      <p:cBhvr>
                                        <p:cTn id="85" dur="500"/>
                                        <p:tgtEl>
                                          <p:spTgt spid="77"/>
                                        </p:tgtEl>
                                      </p:cBhvr>
                                    </p:animEffect>
                                  </p:childTnLst>
                                </p:cTn>
                              </p:par>
                              <p:par>
                                <p:cTn id="86" presetID="1" presetClass="entr" presetSubtype="0"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randombar(horizontal)">
                                      <p:cBhvr>
                                        <p:cTn id="9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0" grpId="0" animBg="1"/>
      <p:bldP spid="53" grpId="0" animBg="1"/>
      <p:bldP spid="54" grpId="0"/>
      <p:bldP spid="55" grpId="0" animBg="1"/>
      <p:bldP spid="56" grpId="0" animBg="1"/>
      <p:bldP spid="57" grpId="0" animBg="1"/>
      <p:bldP spid="58" grpId="0" animBg="1"/>
      <p:bldP spid="59" grpId="0" animBg="1"/>
      <p:bldP spid="60" grpId="0" animBg="1"/>
      <p:bldP spid="61" grpId="0" animBg="1"/>
      <p:bldP spid="62" grpId="0" animBg="1"/>
      <p:bldP spid="63" grpId="0" animBg="1"/>
      <p:bldP spid="72" grpId="0" animBg="1"/>
      <p:bldP spid="74" grpId="0" animBg="1"/>
      <p:bldP spid="75" grpId="0"/>
      <p:bldP spid="82" grpId="0"/>
      <p:bldP spid="9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39F43D4-39BB-45AD-B124-98F204035302}"/>
              </a:ext>
            </a:extLst>
          </p:cNvPr>
          <p:cNvSpPr txBox="1"/>
          <p:nvPr/>
        </p:nvSpPr>
        <p:spPr>
          <a:xfrm>
            <a:off x="807962" y="498325"/>
            <a:ext cx="3251200" cy="461665"/>
          </a:xfrm>
          <a:prstGeom prst="rect">
            <a:avLst/>
          </a:prstGeom>
          <a:noFill/>
        </p:spPr>
        <p:txBody>
          <a:bodyPr wrap="square" rtlCol="0">
            <a:spAutoFit/>
          </a:bodyPr>
          <a:lstStyle/>
          <a:p>
            <a:r>
              <a:rPr lang="zh-CN" altLang="en-US" sz="2400" b="1" dirty="0">
                <a:latin typeface="仿宋" panose="02010609060101010101" pitchFamily="49" charset="-122"/>
                <a:ea typeface="仿宋" panose="02010609060101010101" pitchFamily="49" charset="-122"/>
              </a:rPr>
              <a:t>举个例子</a:t>
            </a:r>
            <a:r>
              <a:rPr lang="en-US" altLang="zh-CN" sz="2400" b="1" dirty="0">
                <a:latin typeface="仿宋" panose="02010609060101010101" pitchFamily="49" charset="-122"/>
                <a:ea typeface="仿宋" panose="02010609060101010101" pitchFamily="49" charset="-122"/>
              </a:rPr>
              <a:t>~~</a:t>
            </a:r>
            <a:endParaRPr lang="zh-CN" altLang="en-US" sz="2400" b="1" dirty="0">
              <a:latin typeface="仿宋" panose="02010609060101010101" pitchFamily="49" charset="-122"/>
              <a:ea typeface="仿宋" panose="02010609060101010101" pitchFamily="49" charset="-122"/>
            </a:endParaRPr>
          </a:p>
        </p:txBody>
      </p:sp>
      <p:sp>
        <p:nvSpPr>
          <p:cNvPr id="3" name="椭圆 2">
            <a:extLst>
              <a:ext uri="{FF2B5EF4-FFF2-40B4-BE49-F238E27FC236}">
                <a16:creationId xmlns:a16="http://schemas.microsoft.com/office/drawing/2014/main" id="{E939E7B5-0727-4741-947A-AB0FB0414D34}"/>
              </a:ext>
            </a:extLst>
          </p:cNvPr>
          <p:cNvSpPr/>
          <p:nvPr/>
        </p:nvSpPr>
        <p:spPr>
          <a:xfrm>
            <a:off x="1862667" y="1195009"/>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1</a:t>
            </a:r>
            <a:endParaRPr lang="zh-CN" altLang="en-US" dirty="0"/>
          </a:p>
        </p:txBody>
      </p:sp>
      <p:sp>
        <p:nvSpPr>
          <p:cNvPr id="4" name="椭圆 3">
            <a:extLst>
              <a:ext uri="{FF2B5EF4-FFF2-40B4-BE49-F238E27FC236}">
                <a16:creationId xmlns:a16="http://schemas.microsoft.com/office/drawing/2014/main" id="{D43C0242-DFBD-4942-A02D-A9967028D63C}"/>
              </a:ext>
            </a:extLst>
          </p:cNvPr>
          <p:cNvSpPr/>
          <p:nvPr/>
        </p:nvSpPr>
        <p:spPr>
          <a:xfrm>
            <a:off x="989391" y="2201332"/>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2</a:t>
            </a:r>
            <a:endParaRPr lang="zh-CN" altLang="en-US" dirty="0"/>
          </a:p>
        </p:txBody>
      </p:sp>
      <p:sp>
        <p:nvSpPr>
          <p:cNvPr id="5" name="椭圆 4">
            <a:extLst>
              <a:ext uri="{FF2B5EF4-FFF2-40B4-BE49-F238E27FC236}">
                <a16:creationId xmlns:a16="http://schemas.microsoft.com/office/drawing/2014/main" id="{FCDA6EF2-5599-49E7-A1EE-EB250B29F80F}"/>
              </a:ext>
            </a:extLst>
          </p:cNvPr>
          <p:cNvSpPr/>
          <p:nvPr/>
        </p:nvSpPr>
        <p:spPr>
          <a:xfrm>
            <a:off x="2844800" y="2041675"/>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3</a:t>
            </a:r>
            <a:endParaRPr lang="zh-CN" altLang="en-US" dirty="0"/>
          </a:p>
        </p:txBody>
      </p:sp>
      <p:sp>
        <p:nvSpPr>
          <p:cNvPr id="6" name="椭圆 5">
            <a:extLst>
              <a:ext uri="{FF2B5EF4-FFF2-40B4-BE49-F238E27FC236}">
                <a16:creationId xmlns:a16="http://schemas.microsoft.com/office/drawing/2014/main" id="{41DD9718-F336-472E-9DB0-61FF626E3897}"/>
              </a:ext>
            </a:extLst>
          </p:cNvPr>
          <p:cNvSpPr/>
          <p:nvPr/>
        </p:nvSpPr>
        <p:spPr>
          <a:xfrm>
            <a:off x="3543905" y="3050419"/>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6</a:t>
            </a:r>
            <a:endParaRPr lang="zh-CN" altLang="en-US" dirty="0"/>
          </a:p>
        </p:txBody>
      </p:sp>
      <p:sp>
        <p:nvSpPr>
          <p:cNvPr id="7" name="椭圆 6">
            <a:extLst>
              <a:ext uri="{FF2B5EF4-FFF2-40B4-BE49-F238E27FC236}">
                <a16:creationId xmlns:a16="http://schemas.microsoft.com/office/drawing/2014/main" id="{6325C2DE-5F69-4F54-A7DB-71765B881E4D}"/>
              </a:ext>
            </a:extLst>
          </p:cNvPr>
          <p:cNvSpPr/>
          <p:nvPr/>
        </p:nvSpPr>
        <p:spPr>
          <a:xfrm>
            <a:off x="442686" y="3277809"/>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4</a:t>
            </a:r>
            <a:endParaRPr lang="zh-CN" altLang="en-US" dirty="0"/>
          </a:p>
        </p:txBody>
      </p:sp>
      <p:sp>
        <p:nvSpPr>
          <p:cNvPr id="8" name="椭圆 7">
            <a:extLst>
              <a:ext uri="{FF2B5EF4-FFF2-40B4-BE49-F238E27FC236}">
                <a16:creationId xmlns:a16="http://schemas.microsoft.com/office/drawing/2014/main" id="{473B4328-8803-4689-938A-B25FFFA7461B}"/>
              </a:ext>
            </a:extLst>
          </p:cNvPr>
          <p:cNvSpPr/>
          <p:nvPr/>
        </p:nvSpPr>
        <p:spPr>
          <a:xfrm>
            <a:off x="1637696" y="3321352"/>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5</a:t>
            </a:r>
            <a:endParaRPr lang="zh-CN" altLang="en-US" dirty="0"/>
          </a:p>
        </p:txBody>
      </p:sp>
      <p:sp>
        <p:nvSpPr>
          <p:cNvPr id="9" name="椭圆 8">
            <a:extLst>
              <a:ext uri="{FF2B5EF4-FFF2-40B4-BE49-F238E27FC236}">
                <a16:creationId xmlns:a16="http://schemas.microsoft.com/office/drawing/2014/main" id="{7BD8025B-A62D-43A7-8C38-E9CE5A3CCAFC}"/>
              </a:ext>
            </a:extLst>
          </p:cNvPr>
          <p:cNvSpPr/>
          <p:nvPr/>
        </p:nvSpPr>
        <p:spPr>
          <a:xfrm>
            <a:off x="882952" y="4443790"/>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7</a:t>
            </a:r>
            <a:endParaRPr lang="zh-CN" altLang="en-US" dirty="0"/>
          </a:p>
        </p:txBody>
      </p:sp>
      <p:sp>
        <p:nvSpPr>
          <p:cNvPr id="10" name="椭圆 9">
            <a:extLst>
              <a:ext uri="{FF2B5EF4-FFF2-40B4-BE49-F238E27FC236}">
                <a16:creationId xmlns:a16="http://schemas.microsoft.com/office/drawing/2014/main" id="{70CE8DAB-16EA-4F06-A39F-20E49E052D6A}"/>
              </a:ext>
            </a:extLst>
          </p:cNvPr>
          <p:cNvSpPr/>
          <p:nvPr/>
        </p:nvSpPr>
        <p:spPr>
          <a:xfrm>
            <a:off x="2232781" y="4443789"/>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8</a:t>
            </a:r>
            <a:endParaRPr lang="zh-CN" altLang="en-US" dirty="0"/>
          </a:p>
        </p:txBody>
      </p:sp>
      <p:cxnSp>
        <p:nvCxnSpPr>
          <p:cNvPr id="12" name="直接连接符 11">
            <a:extLst>
              <a:ext uri="{FF2B5EF4-FFF2-40B4-BE49-F238E27FC236}">
                <a16:creationId xmlns:a16="http://schemas.microsoft.com/office/drawing/2014/main" id="{9B48D3C8-FB39-4458-9885-38F5CD4E2D4B}"/>
              </a:ext>
            </a:extLst>
          </p:cNvPr>
          <p:cNvCxnSpPr>
            <a:stCxn id="3" idx="3"/>
            <a:endCxn id="4" idx="7"/>
          </p:cNvCxnSpPr>
          <p:nvPr/>
        </p:nvCxnSpPr>
        <p:spPr>
          <a:xfrm flipH="1">
            <a:off x="1489069" y="1657521"/>
            <a:ext cx="459329" cy="6231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08C0F0E9-AE60-4F81-AA3E-3B3241146D82}"/>
              </a:ext>
            </a:extLst>
          </p:cNvPr>
          <p:cNvCxnSpPr>
            <a:cxnSpLocks/>
            <a:endCxn id="7" idx="0"/>
          </p:cNvCxnSpPr>
          <p:nvPr/>
        </p:nvCxnSpPr>
        <p:spPr>
          <a:xfrm flipH="1">
            <a:off x="735391" y="2698921"/>
            <a:ext cx="430592" cy="5788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4EC5853-3873-4A02-A767-D8CEA0CE28E8}"/>
              </a:ext>
            </a:extLst>
          </p:cNvPr>
          <p:cNvCxnSpPr>
            <a:cxnSpLocks/>
            <a:endCxn id="5" idx="1"/>
          </p:cNvCxnSpPr>
          <p:nvPr/>
        </p:nvCxnSpPr>
        <p:spPr>
          <a:xfrm>
            <a:off x="2385036" y="1656313"/>
            <a:ext cx="545495" cy="4647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620BE90A-4996-4F97-82D4-BB4550B948BF}"/>
              </a:ext>
            </a:extLst>
          </p:cNvPr>
          <p:cNvCxnSpPr>
            <a:cxnSpLocks/>
            <a:endCxn id="6" idx="0"/>
          </p:cNvCxnSpPr>
          <p:nvPr/>
        </p:nvCxnSpPr>
        <p:spPr>
          <a:xfrm>
            <a:off x="3354930" y="2506392"/>
            <a:ext cx="481680" cy="544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0EF4B6E1-AD59-44C6-BFF5-F6BAF6A18161}"/>
              </a:ext>
            </a:extLst>
          </p:cNvPr>
          <p:cNvCxnSpPr>
            <a:cxnSpLocks/>
            <a:endCxn id="9" idx="0"/>
          </p:cNvCxnSpPr>
          <p:nvPr/>
        </p:nvCxnSpPr>
        <p:spPr>
          <a:xfrm>
            <a:off x="882952" y="3775398"/>
            <a:ext cx="292705" cy="668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A1954954-58CE-4AB0-BC1E-0D642CE2E36E}"/>
              </a:ext>
            </a:extLst>
          </p:cNvPr>
          <p:cNvCxnSpPr>
            <a:cxnSpLocks/>
            <a:endCxn id="10" idx="0"/>
          </p:cNvCxnSpPr>
          <p:nvPr/>
        </p:nvCxnSpPr>
        <p:spPr>
          <a:xfrm>
            <a:off x="2112288" y="3809998"/>
            <a:ext cx="413198" cy="6337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88F5A85E-D2E3-467B-A1F1-8788792F5CE4}"/>
              </a:ext>
            </a:extLst>
          </p:cNvPr>
          <p:cNvCxnSpPr>
            <a:cxnSpLocks/>
            <a:endCxn id="8" idx="0"/>
          </p:cNvCxnSpPr>
          <p:nvPr/>
        </p:nvCxnSpPr>
        <p:spPr>
          <a:xfrm>
            <a:off x="1488852" y="2666265"/>
            <a:ext cx="441549" cy="6550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0FAA54A6-DD90-47D0-8462-B59C83F4B24F}"/>
              </a:ext>
            </a:extLst>
          </p:cNvPr>
          <p:cNvSpPr txBox="1"/>
          <p:nvPr/>
        </p:nvSpPr>
        <p:spPr>
          <a:xfrm>
            <a:off x="4296228" y="1506043"/>
            <a:ext cx="7077787" cy="461665"/>
          </a:xfrm>
          <a:prstGeom prst="rect">
            <a:avLst/>
          </a:prstGeom>
          <a:noFill/>
        </p:spPr>
        <p:txBody>
          <a:bodyPr wrap="square" rtlCol="0">
            <a:spAutoFit/>
          </a:bodyPr>
          <a:lstStyle/>
          <a:p>
            <a:r>
              <a:rPr lang="zh-CN" altLang="en-US" sz="2400" dirty="0">
                <a:solidFill>
                  <a:srgbClr val="00B050"/>
                </a:solidFill>
                <a:latin typeface="宋体" panose="02010600030101010101" pitchFamily="2" charset="-122"/>
                <a:ea typeface="宋体" panose="02010600030101010101" pitchFamily="2" charset="-122"/>
              </a:rPr>
              <a:t>假设我们要计算</a:t>
            </a:r>
            <a:r>
              <a:rPr lang="en-US" altLang="zh-CN" sz="2400" dirty="0">
                <a:solidFill>
                  <a:srgbClr val="00B050"/>
                </a:solidFill>
                <a:latin typeface="宋体" panose="02010600030101010101" pitchFamily="2" charset="-122"/>
                <a:ea typeface="宋体" panose="02010600030101010101" pitchFamily="2" charset="-122"/>
              </a:rPr>
              <a:t>NCA(7,8), NCA(4,6) NCA(5,6)</a:t>
            </a:r>
            <a:endParaRPr lang="zh-CN" altLang="en-US" sz="2400" dirty="0">
              <a:solidFill>
                <a:srgbClr val="00B050"/>
              </a:solidFill>
              <a:latin typeface="宋体" panose="02010600030101010101" pitchFamily="2" charset="-122"/>
              <a:ea typeface="宋体" panose="02010600030101010101" pitchFamily="2" charset="-122"/>
            </a:endParaRPr>
          </a:p>
        </p:txBody>
      </p:sp>
      <p:sp>
        <p:nvSpPr>
          <p:cNvPr id="28" name="椭圆 27">
            <a:extLst>
              <a:ext uri="{FF2B5EF4-FFF2-40B4-BE49-F238E27FC236}">
                <a16:creationId xmlns:a16="http://schemas.microsoft.com/office/drawing/2014/main" id="{D8014318-C49F-409D-AEC7-CFC8B67229B1}"/>
              </a:ext>
            </a:extLst>
          </p:cNvPr>
          <p:cNvSpPr/>
          <p:nvPr/>
        </p:nvSpPr>
        <p:spPr>
          <a:xfrm>
            <a:off x="7073296" y="2395331"/>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1</a:t>
            </a:r>
            <a:endParaRPr lang="zh-CN" altLang="en-US" dirty="0"/>
          </a:p>
        </p:txBody>
      </p:sp>
      <p:sp>
        <p:nvSpPr>
          <p:cNvPr id="29" name="椭圆 28">
            <a:extLst>
              <a:ext uri="{FF2B5EF4-FFF2-40B4-BE49-F238E27FC236}">
                <a16:creationId xmlns:a16="http://schemas.microsoft.com/office/drawing/2014/main" id="{8CB530ED-9C96-482F-8D0D-A970B2F46788}"/>
              </a:ext>
            </a:extLst>
          </p:cNvPr>
          <p:cNvSpPr/>
          <p:nvPr/>
        </p:nvSpPr>
        <p:spPr>
          <a:xfrm>
            <a:off x="6200020" y="3401654"/>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2</a:t>
            </a:r>
            <a:endParaRPr lang="zh-CN" altLang="en-US" dirty="0"/>
          </a:p>
        </p:txBody>
      </p:sp>
      <p:sp>
        <p:nvSpPr>
          <p:cNvPr id="30" name="椭圆 29">
            <a:extLst>
              <a:ext uri="{FF2B5EF4-FFF2-40B4-BE49-F238E27FC236}">
                <a16:creationId xmlns:a16="http://schemas.microsoft.com/office/drawing/2014/main" id="{AE230B10-1AB3-47B9-83E2-C493CCD1B6E3}"/>
              </a:ext>
            </a:extLst>
          </p:cNvPr>
          <p:cNvSpPr/>
          <p:nvPr/>
        </p:nvSpPr>
        <p:spPr>
          <a:xfrm>
            <a:off x="8055429" y="3241997"/>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3</a:t>
            </a:r>
            <a:endParaRPr lang="zh-CN" altLang="en-US" dirty="0"/>
          </a:p>
        </p:txBody>
      </p:sp>
      <p:sp>
        <p:nvSpPr>
          <p:cNvPr id="31" name="椭圆 30">
            <a:extLst>
              <a:ext uri="{FF2B5EF4-FFF2-40B4-BE49-F238E27FC236}">
                <a16:creationId xmlns:a16="http://schemas.microsoft.com/office/drawing/2014/main" id="{FE1633C2-A20E-4B1C-92B4-7531DF447609}"/>
              </a:ext>
            </a:extLst>
          </p:cNvPr>
          <p:cNvSpPr/>
          <p:nvPr/>
        </p:nvSpPr>
        <p:spPr>
          <a:xfrm>
            <a:off x="8754534" y="4250741"/>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6</a:t>
            </a:r>
            <a:endParaRPr lang="zh-CN" altLang="en-US" dirty="0"/>
          </a:p>
        </p:txBody>
      </p:sp>
      <p:sp>
        <p:nvSpPr>
          <p:cNvPr id="32" name="椭圆 31">
            <a:extLst>
              <a:ext uri="{FF2B5EF4-FFF2-40B4-BE49-F238E27FC236}">
                <a16:creationId xmlns:a16="http://schemas.microsoft.com/office/drawing/2014/main" id="{3B8B361A-D276-45A5-A523-7399BF197BA2}"/>
              </a:ext>
            </a:extLst>
          </p:cNvPr>
          <p:cNvSpPr/>
          <p:nvPr/>
        </p:nvSpPr>
        <p:spPr>
          <a:xfrm>
            <a:off x="5653315" y="4478131"/>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4</a:t>
            </a:r>
            <a:endParaRPr lang="zh-CN" altLang="en-US" dirty="0"/>
          </a:p>
        </p:txBody>
      </p:sp>
      <p:sp>
        <p:nvSpPr>
          <p:cNvPr id="33" name="椭圆 32">
            <a:extLst>
              <a:ext uri="{FF2B5EF4-FFF2-40B4-BE49-F238E27FC236}">
                <a16:creationId xmlns:a16="http://schemas.microsoft.com/office/drawing/2014/main" id="{35BA8F4C-F374-4814-93C8-157922957262}"/>
              </a:ext>
            </a:extLst>
          </p:cNvPr>
          <p:cNvSpPr/>
          <p:nvPr/>
        </p:nvSpPr>
        <p:spPr>
          <a:xfrm>
            <a:off x="6848325" y="4521674"/>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5</a:t>
            </a:r>
            <a:endParaRPr lang="zh-CN" altLang="en-US" dirty="0"/>
          </a:p>
        </p:txBody>
      </p:sp>
      <p:sp>
        <p:nvSpPr>
          <p:cNvPr id="34" name="椭圆 33">
            <a:extLst>
              <a:ext uri="{FF2B5EF4-FFF2-40B4-BE49-F238E27FC236}">
                <a16:creationId xmlns:a16="http://schemas.microsoft.com/office/drawing/2014/main" id="{D96FCA5D-0762-40BA-9E0A-B1E322675E64}"/>
              </a:ext>
            </a:extLst>
          </p:cNvPr>
          <p:cNvSpPr/>
          <p:nvPr/>
        </p:nvSpPr>
        <p:spPr>
          <a:xfrm>
            <a:off x="6093581" y="5644112"/>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7</a:t>
            </a:r>
            <a:endParaRPr lang="zh-CN" altLang="en-US" dirty="0"/>
          </a:p>
        </p:txBody>
      </p:sp>
      <p:sp>
        <p:nvSpPr>
          <p:cNvPr id="35" name="椭圆 34">
            <a:extLst>
              <a:ext uri="{FF2B5EF4-FFF2-40B4-BE49-F238E27FC236}">
                <a16:creationId xmlns:a16="http://schemas.microsoft.com/office/drawing/2014/main" id="{8E65932D-8E1E-457F-9722-EBD1E569C187}"/>
              </a:ext>
            </a:extLst>
          </p:cNvPr>
          <p:cNvSpPr/>
          <p:nvPr/>
        </p:nvSpPr>
        <p:spPr>
          <a:xfrm>
            <a:off x="7443410" y="5644111"/>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8</a:t>
            </a:r>
            <a:endParaRPr lang="zh-CN" altLang="en-US" dirty="0"/>
          </a:p>
        </p:txBody>
      </p:sp>
      <p:cxnSp>
        <p:nvCxnSpPr>
          <p:cNvPr id="36" name="直接连接符 35">
            <a:extLst>
              <a:ext uri="{FF2B5EF4-FFF2-40B4-BE49-F238E27FC236}">
                <a16:creationId xmlns:a16="http://schemas.microsoft.com/office/drawing/2014/main" id="{CFB39588-AADE-4FF9-8304-0C5B5956E4AB}"/>
              </a:ext>
            </a:extLst>
          </p:cNvPr>
          <p:cNvCxnSpPr>
            <a:stCxn id="28" idx="3"/>
            <a:endCxn id="29" idx="7"/>
          </p:cNvCxnSpPr>
          <p:nvPr/>
        </p:nvCxnSpPr>
        <p:spPr>
          <a:xfrm flipH="1">
            <a:off x="6699698" y="2857843"/>
            <a:ext cx="459329" cy="6231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4354F13C-6847-4DCB-8DDE-DDD8121D2AB7}"/>
              </a:ext>
            </a:extLst>
          </p:cNvPr>
          <p:cNvCxnSpPr>
            <a:cxnSpLocks/>
            <a:endCxn id="32" idx="0"/>
          </p:cNvCxnSpPr>
          <p:nvPr/>
        </p:nvCxnSpPr>
        <p:spPr>
          <a:xfrm flipH="1">
            <a:off x="5946020" y="3899243"/>
            <a:ext cx="430592" cy="5788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8C4AFF0B-D602-41F5-982B-2C1E28BE788D}"/>
              </a:ext>
            </a:extLst>
          </p:cNvPr>
          <p:cNvCxnSpPr>
            <a:cxnSpLocks/>
            <a:endCxn id="30" idx="1"/>
          </p:cNvCxnSpPr>
          <p:nvPr/>
        </p:nvCxnSpPr>
        <p:spPr>
          <a:xfrm>
            <a:off x="7595665" y="2856635"/>
            <a:ext cx="545495" cy="4647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8645136D-A02D-4251-83AA-DE9C977E8615}"/>
              </a:ext>
            </a:extLst>
          </p:cNvPr>
          <p:cNvCxnSpPr>
            <a:cxnSpLocks/>
            <a:endCxn id="31" idx="0"/>
          </p:cNvCxnSpPr>
          <p:nvPr/>
        </p:nvCxnSpPr>
        <p:spPr>
          <a:xfrm>
            <a:off x="8565559" y="3706714"/>
            <a:ext cx="481680" cy="544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F2044A64-83A9-4AAD-9C4D-D86F2E03A654}"/>
              </a:ext>
            </a:extLst>
          </p:cNvPr>
          <p:cNvCxnSpPr>
            <a:cxnSpLocks/>
            <a:endCxn id="34" idx="0"/>
          </p:cNvCxnSpPr>
          <p:nvPr/>
        </p:nvCxnSpPr>
        <p:spPr>
          <a:xfrm>
            <a:off x="6093581" y="4975720"/>
            <a:ext cx="292705" cy="668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04D35252-D805-4F0A-81C4-BA26AAC939F1}"/>
              </a:ext>
            </a:extLst>
          </p:cNvPr>
          <p:cNvCxnSpPr>
            <a:cxnSpLocks/>
            <a:endCxn id="35" idx="0"/>
          </p:cNvCxnSpPr>
          <p:nvPr/>
        </p:nvCxnSpPr>
        <p:spPr>
          <a:xfrm>
            <a:off x="7322917" y="5010320"/>
            <a:ext cx="413198" cy="6337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D470DA17-0E2E-49CF-A6BC-3A7E1EEB2ED6}"/>
              </a:ext>
            </a:extLst>
          </p:cNvPr>
          <p:cNvCxnSpPr>
            <a:cxnSpLocks/>
            <a:endCxn id="33" idx="0"/>
          </p:cNvCxnSpPr>
          <p:nvPr/>
        </p:nvCxnSpPr>
        <p:spPr>
          <a:xfrm>
            <a:off x="6699481" y="3866587"/>
            <a:ext cx="441549" cy="6550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F0EF7062-9FBE-41C8-8511-625EDF293DFC}"/>
              </a:ext>
            </a:extLst>
          </p:cNvPr>
          <p:cNvCxnSpPr/>
          <p:nvPr/>
        </p:nvCxnSpPr>
        <p:spPr>
          <a:xfrm flipH="1">
            <a:off x="5721122" y="3834297"/>
            <a:ext cx="464457" cy="6192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3EDA6FE5-0CA1-42C0-A85C-53A111212115}"/>
              </a:ext>
            </a:extLst>
          </p:cNvPr>
          <p:cNvCxnSpPr/>
          <p:nvPr/>
        </p:nvCxnSpPr>
        <p:spPr>
          <a:xfrm flipH="1">
            <a:off x="6616095" y="2735942"/>
            <a:ext cx="464457" cy="6192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5F0D94C4-5560-462B-8958-EC56E9F3E799}"/>
              </a:ext>
            </a:extLst>
          </p:cNvPr>
          <p:cNvCxnSpPr>
            <a:cxnSpLocks/>
          </p:cNvCxnSpPr>
          <p:nvPr/>
        </p:nvCxnSpPr>
        <p:spPr>
          <a:xfrm>
            <a:off x="5885544" y="5075376"/>
            <a:ext cx="275772" cy="5687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椭圆 48">
            <a:extLst>
              <a:ext uri="{FF2B5EF4-FFF2-40B4-BE49-F238E27FC236}">
                <a16:creationId xmlns:a16="http://schemas.microsoft.com/office/drawing/2014/main" id="{D8C518F9-65A4-4A7E-84D4-7EC1D013A9E3}"/>
              </a:ext>
            </a:extLst>
          </p:cNvPr>
          <p:cNvSpPr/>
          <p:nvPr/>
        </p:nvSpPr>
        <p:spPr>
          <a:xfrm>
            <a:off x="6039412" y="5644111"/>
            <a:ext cx="639578" cy="54186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7</a:t>
            </a:r>
            <a:endParaRPr lang="zh-CN" altLang="en-US" dirty="0"/>
          </a:p>
        </p:txBody>
      </p:sp>
    </p:spTree>
    <p:extLst>
      <p:ext uri="{BB962C8B-B14F-4D97-AF65-F5344CB8AC3E}">
        <p14:creationId xmlns:p14="http://schemas.microsoft.com/office/powerpoint/2010/main" val="103490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anim calcmode="lin" valueType="num">
                                      <p:cBhvr>
                                        <p:cTn id="89" dur="1000" fill="hold"/>
                                        <p:tgtEl>
                                          <p:spTgt spid="28"/>
                                        </p:tgtEl>
                                        <p:attrNameLst>
                                          <p:attrName>ppt_x</p:attrName>
                                        </p:attrNameLst>
                                      </p:cBhvr>
                                      <p:tavLst>
                                        <p:tav tm="0">
                                          <p:val>
                                            <p:strVal val="#ppt_x"/>
                                          </p:val>
                                        </p:tav>
                                        <p:tav tm="100000">
                                          <p:val>
                                            <p:strVal val="#ppt_x"/>
                                          </p:val>
                                        </p:tav>
                                      </p:tavLst>
                                    </p:anim>
                                    <p:anim calcmode="lin" valueType="num">
                                      <p:cBhvr>
                                        <p:cTn id="90" dur="1000" fill="hold"/>
                                        <p:tgtEl>
                                          <p:spTgt spid="2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1000" fill="hold"/>
                                        <p:tgtEl>
                                          <p:spTgt spid="29"/>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anim calcmode="lin" valueType="num">
                                      <p:cBhvr>
                                        <p:cTn id="99" dur="1000" fill="hold"/>
                                        <p:tgtEl>
                                          <p:spTgt spid="30"/>
                                        </p:tgtEl>
                                        <p:attrNameLst>
                                          <p:attrName>ppt_x</p:attrName>
                                        </p:attrNameLst>
                                      </p:cBhvr>
                                      <p:tavLst>
                                        <p:tav tm="0">
                                          <p:val>
                                            <p:strVal val="#ppt_x"/>
                                          </p:val>
                                        </p:tav>
                                        <p:tav tm="100000">
                                          <p:val>
                                            <p:strVal val="#ppt_x"/>
                                          </p:val>
                                        </p:tav>
                                      </p:tavLst>
                                    </p:anim>
                                    <p:anim calcmode="lin" valueType="num">
                                      <p:cBhvr>
                                        <p:cTn id="100" dur="1000" fill="hold"/>
                                        <p:tgtEl>
                                          <p:spTgt spid="3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1000"/>
                                        <p:tgtEl>
                                          <p:spTgt spid="31"/>
                                        </p:tgtEl>
                                      </p:cBhvr>
                                    </p:animEffect>
                                    <p:anim calcmode="lin" valueType="num">
                                      <p:cBhvr>
                                        <p:cTn id="104" dur="1000" fill="hold"/>
                                        <p:tgtEl>
                                          <p:spTgt spid="31"/>
                                        </p:tgtEl>
                                        <p:attrNameLst>
                                          <p:attrName>ppt_x</p:attrName>
                                        </p:attrNameLst>
                                      </p:cBhvr>
                                      <p:tavLst>
                                        <p:tav tm="0">
                                          <p:val>
                                            <p:strVal val="#ppt_x"/>
                                          </p:val>
                                        </p:tav>
                                        <p:tav tm="100000">
                                          <p:val>
                                            <p:strVal val="#ppt_x"/>
                                          </p:val>
                                        </p:tav>
                                      </p:tavLst>
                                    </p:anim>
                                    <p:anim calcmode="lin" valueType="num">
                                      <p:cBhvr>
                                        <p:cTn id="105" dur="1000" fill="hold"/>
                                        <p:tgtEl>
                                          <p:spTgt spid="31"/>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1000"/>
                                        <p:tgtEl>
                                          <p:spTgt spid="33"/>
                                        </p:tgtEl>
                                      </p:cBhvr>
                                    </p:animEffect>
                                    <p:anim calcmode="lin" valueType="num">
                                      <p:cBhvr>
                                        <p:cTn id="114" dur="1000" fill="hold"/>
                                        <p:tgtEl>
                                          <p:spTgt spid="33"/>
                                        </p:tgtEl>
                                        <p:attrNameLst>
                                          <p:attrName>ppt_x</p:attrName>
                                        </p:attrNameLst>
                                      </p:cBhvr>
                                      <p:tavLst>
                                        <p:tav tm="0">
                                          <p:val>
                                            <p:strVal val="#ppt_x"/>
                                          </p:val>
                                        </p:tav>
                                        <p:tav tm="100000">
                                          <p:val>
                                            <p:strVal val="#ppt_x"/>
                                          </p:val>
                                        </p:tav>
                                      </p:tavLst>
                                    </p:anim>
                                    <p:anim calcmode="lin" valueType="num">
                                      <p:cBhvr>
                                        <p:cTn id="115" dur="1000" fill="hold"/>
                                        <p:tgtEl>
                                          <p:spTgt spid="33"/>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1000"/>
                                        <p:tgtEl>
                                          <p:spTgt spid="34"/>
                                        </p:tgtEl>
                                      </p:cBhvr>
                                    </p:animEffect>
                                    <p:anim calcmode="lin" valueType="num">
                                      <p:cBhvr>
                                        <p:cTn id="119" dur="1000" fill="hold"/>
                                        <p:tgtEl>
                                          <p:spTgt spid="34"/>
                                        </p:tgtEl>
                                        <p:attrNameLst>
                                          <p:attrName>ppt_x</p:attrName>
                                        </p:attrNameLst>
                                      </p:cBhvr>
                                      <p:tavLst>
                                        <p:tav tm="0">
                                          <p:val>
                                            <p:strVal val="#ppt_x"/>
                                          </p:val>
                                        </p:tav>
                                        <p:tav tm="100000">
                                          <p:val>
                                            <p:strVal val="#ppt_x"/>
                                          </p:val>
                                        </p:tav>
                                      </p:tavLst>
                                    </p:anim>
                                    <p:anim calcmode="lin" valueType="num">
                                      <p:cBhvr>
                                        <p:cTn id="120" dur="1000" fill="hold"/>
                                        <p:tgtEl>
                                          <p:spTgt spid="34"/>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fade">
                                      <p:cBhvr>
                                        <p:cTn id="123" dur="1000"/>
                                        <p:tgtEl>
                                          <p:spTgt spid="35"/>
                                        </p:tgtEl>
                                      </p:cBhvr>
                                    </p:animEffect>
                                    <p:anim calcmode="lin" valueType="num">
                                      <p:cBhvr>
                                        <p:cTn id="124" dur="1000" fill="hold"/>
                                        <p:tgtEl>
                                          <p:spTgt spid="35"/>
                                        </p:tgtEl>
                                        <p:attrNameLst>
                                          <p:attrName>ppt_x</p:attrName>
                                        </p:attrNameLst>
                                      </p:cBhvr>
                                      <p:tavLst>
                                        <p:tav tm="0">
                                          <p:val>
                                            <p:strVal val="#ppt_x"/>
                                          </p:val>
                                        </p:tav>
                                        <p:tav tm="100000">
                                          <p:val>
                                            <p:strVal val="#ppt_x"/>
                                          </p:val>
                                        </p:tav>
                                      </p:tavLst>
                                    </p:anim>
                                    <p:anim calcmode="lin" valueType="num">
                                      <p:cBhvr>
                                        <p:cTn id="125" dur="1000" fill="hold"/>
                                        <p:tgtEl>
                                          <p:spTgt spid="35"/>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0"/>
                                  </p:stCondLst>
                                  <p:childTnLst>
                                    <p:set>
                                      <p:cBhvr>
                                        <p:cTn id="127" dur="1" fill="hold">
                                          <p:stCondLst>
                                            <p:cond delay="0"/>
                                          </p:stCondLst>
                                        </p:cTn>
                                        <p:tgtEl>
                                          <p:spTgt spid="36"/>
                                        </p:tgtEl>
                                        <p:attrNameLst>
                                          <p:attrName>style.visibility</p:attrName>
                                        </p:attrNameLst>
                                      </p:cBhvr>
                                      <p:to>
                                        <p:strVal val="visible"/>
                                      </p:to>
                                    </p:set>
                                    <p:animEffect transition="in" filter="fade">
                                      <p:cBhvr>
                                        <p:cTn id="128" dur="1000"/>
                                        <p:tgtEl>
                                          <p:spTgt spid="36"/>
                                        </p:tgtEl>
                                      </p:cBhvr>
                                    </p:animEffect>
                                    <p:anim calcmode="lin" valueType="num">
                                      <p:cBhvr>
                                        <p:cTn id="129" dur="1000" fill="hold"/>
                                        <p:tgtEl>
                                          <p:spTgt spid="36"/>
                                        </p:tgtEl>
                                        <p:attrNameLst>
                                          <p:attrName>ppt_x</p:attrName>
                                        </p:attrNameLst>
                                      </p:cBhvr>
                                      <p:tavLst>
                                        <p:tav tm="0">
                                          <p:val>
                                            <p:strVal val="#ppt_x"/>
                                          </p:val>
                                        </p:tav>
                                        <p:tav tm="100000">
                                          <p:val>
                                            <p:strVal val="#ppt_x"/>
                                          </p:val>
                                        </p:tav>
                                      </p:tavLst>
                                    </p:anim>
                                    <p:anim calcmode="lin" valueType="num">
                                      <p:cBhvr>
                                        <p:cTn id="130" dur="1000" fill="hold"/>
                                        <p:tgtEl>
                                          <p:spTgt spid="36"/>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fade">
                                      <p:cBhvr>
                                        <p:cTn id="133" dur="1000"/>
                                        <p:tgtEl>
                                          <p:spTgt spid="37"/>
                                        </p:tgtEl>
                                      </p:cBhvr>
                                    </p:animEffect>
                                    <p:anim calcmode="lin" valueType="num">
                                      <p:cBhvr>
                                        <p:cTn id="134" dur="1000" fill="hold"/>
                                        <p:tgtEl>
                                          <p:spTgt spid="37"/>
                                        </p:tgtEl>
                                        <p:attrNameLst>
                                          <p:attrName>ppt_x</p:attrName>
                                        </p:attrNameLst>
                                      </p:cBhvr>
                                      <p:tavLst>
                                        <p:tav tm="0">
                                          <p:val>
                                            <p:strVal val="#ppt_x"/>
                                          </p:val>
                                        </p:tav>
                                        <p:tav tm="100000">
                                          <p:val>
                                            <p:strVal val="#ppt_x"/>
                                          </p:val>
                                        </p:tav>
                                      </p:tavLst>
                                    </p:anim>
                                    <p:anim calcmode="lin" valueType="num">
                                      <p:cBhvr>
                                        <p:cTn id="135" dur="1000" fill="hold"/>
                                        <p:tgtEl>
                                          <p:spTgt spid="37"/>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fade">
                                      <p:cBhvr>
                                        <p:cTn id="138" dur="1000"/>
                                        <p:tgtEl>
                                          <p:spTgt spid="38"/>
                                        </p:tgtEl>
                                      </p:cBhvr>
                                    </p:animEffect>
                                    <p:anim calcmode="lin" valueType="num">
                                      <p:cBhvr>
                                        <p:cTn id="139" dur="1000" fill="hold"/>
                                        <p:tgtEl>
                                          <p:spTgt spid="38"/>
                                        </p:tgtEl>
                                        <p:attrNameLst>
                                          <p:attrName>ppt_x</p:attrName>
                                        </p:attrNameLst>
                                      </p:cBhvr>
                                      <p:tavLst>
                                        <p:tav tm="0">
                                          <p:val>
                                            <p:strVal val="#ppt_x"/>
                                          </p:val>
                                        </p:tav>
                                        <p:tav tm="100000">
                                          <p:val>
                                            <p:strVal val="#ppt_x"/>
                                          </p:val>
                                        </p:tav>
                                      </p:tavLst>
                                    </p:anim>
                                    <p:anim calcmode="lin" valueType="num">
                                      <p:cBhvr>
                                        <p:cTn id="140" dur="1000" fill="hold"/>
                                        <p:tgtEl>
                                          <p:spTgt spid="38"/>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39"/>
                                        </p:tgtEl>
                                        <p:attrNameLst>
                                          <p:attrName>style.visibility</p:attrName>
                                        </p:attrNameLst>
                                      </p:cBhvr>
                                      <p:to>
                                        <p:strVal val="visible"/>
                                      </p:to>
                                    </p:set>
                                    <p:animEffect transition="in" filter="fade">
                                      <p:cBhvr>
                                        <p:cTn id="143" dur="1000"/>
                                        <p:tgtEl>
                                          <p:spTgt spid="39"/>
                                        </p:tgtEl>
                                      </p:cBhvr>
                                    </p:animEffect>
                                    <p:anim calcmode="lin" valueType="num">
                                      <p:cBhvr>
                                        <p:cTn id="144" dur="1000" fill="hold"/>
                                        <p:tgtEl>
                                          <p:spTgt spid="39"/>
                                        </p:tgtEl>
                                        <p:attrNameLst>
                                          <p:attrName>ppt_x</p:attrName>
                                        </p:attrNameLst>
                                      </p:cBhvr>
                                      <p:tavLst>
                                        <p:tav tm="0">
                                          <p:val>
                                            <p:strVal val="#ppt_x"/>
                                          </p:val>
                                        </p:tav>
                                        <p:tav tm="100000">
                                          <p:val>
                                            <p:strVal val="#ppt_x"/>
                                          </p:val>
                                        </p:tav>
                                      </p:tavLst>
                                    </p:anim>
                                    <p:anim calcmode="lin" valueType="num">
                                      <p:cBhvr>
                                        <p:cTn id="145" dur="1000" fill="hold"/>
                                        <p:tgtEl>
                                          <p:spTgt spid="39"/>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1000"/>
                                        <p:tgtEl>
                                          <p:spTgt spid="40"/>
                                        </p:tgtEl>
                                      </p:cBhvr>
                                    </p:animEffect>
                                    <p:anim calcmode="lin" valueType="num">
                                      <p:cBhvr>
                                        <p:cTn id="149" dur="1000" fill="hold"/>
                                        <p:tgtEl>
                                          <p:spTgt spid="40"/>
                                        </p:tgtEl>
                                        <p:attrNameLst>
                                          <p:attrName>ppt_x</p:attrName>
                                        </p:attrNameLst>
                                      </p:cBhvr>
                                      <p:tavLst>
                                        <p:tav tm="0">
                                          <p:val>
                                            <p:strVal val="#ppt_x"/>
                                          </p:val>
                                        </p:tav>
                                        <p:tav tm="100000">
                                          <p:val>
                                            <p:strVal val="#ppt_x"/>
                                          </p:val>
                                        </p:tav>
                                      </p:tavLst>
                                    </p:anim>
                                    <p:anim calcmode="lin" valueType="num">
                                      <p:cBhvr>
                                        <p:cTn id="150" dur="1000" fill="hold"/>
                                        <p:tgtEl>
                                          <p:spTgt spid="40"/>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1000"/>
                                        <p:tgtEl>
                                          <p:spTgt spid="41"/>
                                        </p:tgtEl>
                                      </p:cBhvr>
                                    </p:animEffect>
                                    <p:anim calcmode="lin" valueType="num">
                                      <p:cBhvr>
                                        <p:cTn id="154" dur="1000" fill="hold"/>
                                        <p:tgtEl>
                                          <p:spTgt spid="41"/>
                                        </p:tgtEl>
                                        <p:attrNameLst>
                                          <p:attrName>ppt_x</p:attrName>
                                        </p:attrNameLst>
                                      </p:cBhvr>
                                      <p:tavLst>
                                        <p:tav tm="0">
                                          <p:val>
                                            <p:strVal val="#ppt_x"/>
                                          </p:val>
                                        </p:tav>
                                        <p:tav tm="100000">
                                          <p:val>
                                            <p:strVal val="#ppt_x"/>
                                          </p:val>
                                        </p:tav>
                                      </p:tavLst>
                                    </p:anim>
                                    <p:anim calcmode="lin" valueType="num">
                                      <p:cBhvr>
                                        <p:cTn id="155" dur="1000" fill="hold"/>
                                        <p:tgtEl>
                                          <p:spTgt spid="41"/>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42"/>
                                        </p:tgtEl>
                                        <p:attrNameLst>
                                          <p:attrName>style.visibility</p:attrName>
                                        </p:attrNameLst>
                                      </p:cBhvr>
                                      <p:to>
                                        <p:strVal val="visible"/>
                                      </p:to>
                                    </p:set>
                                    <p:animEffect transition="in" filter="fade">
                                      <p:cBhvr>
                                        <p:cTn id="158" dur="1000"/>
                                        <p:tgtEl>
                                          <p:spTgt spid="42"/>
                                        </p:tgtEl>
                                      </p:cBhvr>
                                    </p:animEffect>
                                    <p:anim calcmode="lin" valueType="num">
                                      <p:cBhvr>
                                        <p:cTn id="159" dur="1000" fill="hold"/>
                                        <p:tgtEl>
                                          <p:spTgt spid="42"/>
                                        </p:tgtEl>
                                        <p:attrNameLst>
                                          <p:attrName>ppt_x</p:attrName>
                                        </p:attrNameLst>
                                      </p:cBhvr>
                                      <p:tavLst>
                                        <p:tav tm="0">
                                          <p:val>
                                            <p:strVal val="#ppt_x"/>
                                          </p:val>
                                        </p:tav>
                                        <p:tav tm="100000">
                                          <p:val>
                                            <p:strVal val="#ppt_x"/>
                                          </p:val>
                                        </p:tav>
                                      </p:tavLst>
                                    </p:anim>
                                    <p:anim calcmode="lin" valueType="num">
                                      <p:cBhvr>
                                        <p:cTn id="16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45"/>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46"/>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44"/>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49"/>
                                        </p:tgtEl>
                                        <p:attrNameLst>
                                          <p:attrName>style.visibility</p:attrName>
                                        </p:attrNameLst>
                                      </p:cBhvr>
                                      <p:to>
                                        <p:strVal val="visible"/>
                                      </p:to>
                                    </p:set>
                                    <p:animEffect transition="in" filter="fade">
                                      <p:cBhvr>
                                        <p:cTn id="177" dur="1000"/>
                                        <p:tgtEl>
                                          <p:spTgt spid="49"/>
                                        </p:tgtEl>
                                      </p:cBhvr>
                                    </p:animEffect>
                                    <p:anim calcmode="lin" valueType="num">
                                      <p:cBhvr>
                                        <p:cTn id="178" dur="1000" fill="hold"/>
                                        <p:tgtEl>
                                          <p:spTgt spid="49"/>
                                        </p:tgtEl>
                                        <p:attrNameLst>
                                          <p:attrName>ppt_x</p:attrName>
                                        </p:attrNameLst>
                                      </p:cBhvr>
                                      <p:tavLst>
                                        <p:tav tm="0">
                                          <p:val>
                                            <p:strVal val="#ppt_x"/>
                                          </p:val>
                                        </p:tav>
                                        <p:tav tm="100000">
                                          <p:val>
                                            <p:strVal val="#ppt_x"/>
                                          </p:val>
                                        </p:tav>
                                      </p:tavLst>
                                    </p:anim>
                                    <p:anim calcmode="lin" valueType="num">
                                      <p:cBhvr>
                                        <p:cTn id="17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27" grpId="0"/>
      <p:bldP spid="28" grpId="0" animBg="1"/>
      <p:bldP spid="29" grpId="0" animBg="1"/>
      <p:bldP spid="30" grpId="0" animBg="1"/>
      <p:bldP spid="31" grpId="0" animBg="1"/>
      <p:bldP spid="32" grpId="0" animBg="1"/>
      <p:bldP spid="33" grpId="0" animBg="1"/>
      <p:bldP spid="34" grpId="0" animBg="1"/>
      <p:bldP spid="35" grpId="0" animBg="1"/>
      <p:bldP spid="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a:extLst>
              <a:ext uri="{FF2B5EF4-FFF2-40B4-BE49-F238E27FC236}">
                <a16:creationId xmlns:a16="http://schemas.microsoft.com/office/drawing/2014/main" id="{D8014318-C49F-409D-AEC7-CFC8B67229B1}"/>
              </a:ext>
            </a:extLst>
          </p:cNvPr>
          <p:cNvSpPr/>
          <p:nvPr/>
        </p:nvSpPr>
        <p:spPr>
          <a:xfrm>
            <a:off x="2352006" y="855271"/>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1</a:t>
            </a:r>
            <a:endParaRPr lang="zh-CN" altLang="en-US" dirty="0"/>
          </a:p>
        </p:txBody>
      </p:sp>
      <p:sp>
        <p:nvSpPr>
          <p:cNvPr id="29" name="椭圆 28">
            <a:extLst>
              <a:ext uri="{FF2B5EF4-FFF2-40B4-BE49-F238E27FC236}">
                <a16:creationId xmlns:a16="http://schemas.microsoft.com/office/drawing/2014/main" id="{8CB530ED-9C96-482F-8D0D-A970B2F46788}"/>
              </a:ext>
            </a:extLst>
          </p:cNvPr>
          <p:cNvSpPr/>
          <p:nvPr/>
        </p:nvSpPr>
        <p:spPr>
          <a:xfrm>
            <a:off x="1478730" y="1861594"/>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2</a:t>
            </a:r>
            <a:endParaRPr lang="zh-CN" altLang="en-US" dirty="0"/>
          </a:p>
        </p:txBody>
      </p:sp>
      <p:sp>
        <p:nvSpPr>
          <p:cNvPr id="30" name="椭圆 29">
            <a:extLst>
              <a:ext uri="{FF2B5EF4-FFF2-40B4-BE49-F238E27FC236}">
                <a16:creationId xmlns:a16="http://schemas.microsoft.com/office/drawing/2014/main" id="{AE230B10-1AB3-47B9-83E2-C493CCD1B6E3}"/>
              </a:ext>
            </a:extLst>
          </p:cNvPr>
          <p:cNvSpPr/>
          <p:nvPr/>
        </p:nvSpPr>
        <p:spPr>
          <a:xfrm>
            <a:off x="3334139" y="1701937"/>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3</a:t>
            </a:r>
            <a:endParaRPr lang="zh-CN" altLang="en-US" dirty="0"/>
          </a:p>
        </p:txBody>
      </p:sp>
      <p:sp>
        <p:nvSpPr>
          <p:cNvPr id="31" name="椭圆 30">
            <a:extLst>
              <a:ext uri="{FF2B5EF4-FFF2-40B4-BE49-F238E27FC236}">
                <a16:creationId xmlns:a16="http://schemas.microsoft.com/office/drawing/2014/main" id="{FE1633C2-A20E-4B1C-92B4-7531DF447609}"/>
              </a:ext>
            </a:extLst>
          </p:cNvPr>
          <p:cNvSpPr/>
          <p:nvPr/>
        </p:nvSpPr>
        <p:spPr>
          <a:xfrm>
            <a:off x="4033244" y="2710681"/>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6</a:t>
            </a:r>
            <a:endParaRPr lang="zh-CN" altLang="en-US" dirty="0"/>
          </a:p>
        </p:txBody>
      </p:sp>
      <p:sp>
        <p:nvSpPr>
          <p:cNvPr id="32" name="椭圆 31">
            <a:extLst>
              <a:ext uri="{FF2B5EF4-FFF2-40B4-BE49-F238E27FC236}">
                <a16:creationId xmlns:a16="http://schemas.microsoft.com/office/drawing/2014/main" id="{3B8B361A-D276-45A5-A523-7399BF197BA2}"/>
              </a:ext>
            </a:extLst>
          </p:cNvPr>
          <p:cNvSpPr/>
          <p:nvPr/>
        </p:nvSpPr>
        <p:spPr>
          <a:xfrm>
            <a:off x="932025" y="2938071"/>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4</a:t>
            </a:r>
            <a:endParaRPr lang="zh-CN" altLang="en-US" dirty="0"/>
          </a:p>
        </p:txBody>
      </p:sp>
      <p:sp>
        <p:nvSpPr>
          <p:cNvPr id="33" name="椭圆 32">
            <a:extLst>
              <a:ext uri="{FF2B5EF4-FFF2-40B4-BE49-F238E27FC236}">
                <a16:creationId xmlns:a16="http://schemas.microsoft.com/office/drawing/2014/main" id="{35BA8F4C-F374-4814-93C8-157922957262}"/>
              </a:ext>
            </a:extLst>
          </p:cNvPr>
          <p:cNvSpPr/>
          <p:nvPr/>
        </p:nvSpPr>
        <p:spPr>
          <a:xfrm>
            <a:off x="2127035" y="2981614"/>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5</a:t>
            </a:r>
            <a:endParaRPr lang="zh-CN" altLang="en-US" dirty="0"/>
          </a:p>
        </p:txBody>
      </p:sp>
      <p:sp>
        <p:nvSpPr>
          <p:cNvPr id="34" name="椭圆 33">
            <a:extLst>
              <a:ext uri="{FF2B5EF4-FFF2-40B4-BE49-F238E27FC236}">
                <a16:creationId xmlns:a16="http://schemas.microsoft.com/office/drawing/2014/main" id="{D96FCA5D-0762-40BA-9E0A-B1E322675E64}"/>
              </a:ext>
            </a:extLst>
          </p:cNvPr>
          <p:cNvSpPr/>
          <p:nvPr/>
        </p:nvSpPr>
        <p:spPr>
          <a:xfrm>
            <a:off x="1372291" y="4104052"/>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7</a:t>
            </a:r>
            <a:endParaRPr lang="zh-CN" altLang="en-US" dirty="0"/>
          </a:p>
        </p:txBody>
      </p:sp>
      <p:sp>
        <p:nvSpPr>
          <p:cNvPr id="35" name="椭圆 34">
            <a:extLst>
              <a:ext uri="{FF2B5EF4-FFF2-40B4-BE49-F238E27FC236}">
                <a16:creationId xmlns:a16="http://schemas.microsoft.com/office/drawing/2014/main" id="{8E65932D-8E1E-457F-9722-EBD1E569C187}"/>
              </a:ext>
            </a:extLst>
          </p:cNvPr>
          <p:cNvSpPr/>
          <p:nvPr/>
        </p:nvSpPr>
        <p:spPr>
          <a:xfrm>
            <a:off x="2722120" y="4104051"/>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8</a:t>
            </a:r>
            <a:endParaRPr lang="zh-CN" altLang="en-US" dirty="0"/>
          </a:p>
        </p:txBody>
      </p:sp>
      <p:cxnSp>
        <p:nvCxnSpPr>
          <p:cNvPr id="36" name="直接连接符 35">
            <a:extLst>
              <a:ext uri="{FF2B5EF4-FFF2-40B4-BE49-F238E27FC236}">
                <a16:creationId xmlns:a16="http://schemas.microsoft.com/office/drawing/2014/main" id="{CFB39588-AADE-4FF9-8304-0C5B5956E4AB}"/>
              </a:ext>
            </a:extLst>
          </p:cNvPr>
          <p:cNvCxnSpPr>
            <a:stCxn id="28" idx="3"/>
            <a:endCxn id="29" idx="7"/>
          </p:cNvCxnSpPr>
          <p:nvPr/>
        </p:nvCxnSpPr>
        <p:spPr>
          <a:xfrm flipH="1">
            <a:off x="1978408" y="1317783"/>
            <a:ext cx="459329" cy="6231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4354F13C-6847-4DCB-8DDE-DDD8121D2AB7}"/>
              </a:ext>
            </a:extLst>
          </p:cNvPr>
          <p:cNvCxnSpPr>
            <a:cxnSpLocks/>
            <a:endCxn id="32" idx="0"/>
          </p:cNvCxnSpPr>
          <p:nvPr/>
        </p:nvCxnSpPr>
        <p:spPr>
          <a:xfrm flipH="1">
            <a:off x="1224730" y="2359183"/>
            <a:ext cx="430592" cy="5788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8C4AFF0B-D602-41F5-982B-2C1E28BE788D}"/>
              </a:ext>
            </a:extLst>
          </p:cNvPr>
          <p:cNvCxnSpPr>
            <a:cxnSpLocks/>
            <a:endCxn id="30" idx="1"/>
          </p:cNvCxnSpPr>
          <p:nvPr/>
        </p:nvCxnSpPr>
        <p:spPr>
          <a:xfrm>
            <a:off x="2874375" y="1316575"/>
            <a:ext cx="545495" cy="4647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8645136D-A02D-4251-83AA-DE9C977E8615}"/>
              </a:ext>
            </a:extLst>
          </p:cNvPr>
          <p:cNvCxnSpPr>
            <a:cxnSpLocks/>
            <a:endCxn id="31" idx="0"/>
          </p:cNvCxnSpPr>
          <p:nvPr/>
        </p:nvCxnSpPr>
        <p:spPr>
          <a:xfrm>
            <a:off x="3844269" y="2166654"/>
            <a:ext cx="481680" cy="544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F2044A64-83A9-4AAD-9C4D-D86F2E03A654}"/>
              </a:ext>
            </a:extLst>
          </p:cNvPr>
          <p:cNvCxnSpPr>
            <a:cxnSpLocks/>
            <a:endCxn id="34" idx="0"/>
          </p:cNvCxnSpPr>
          <p:nvPr/>
        </p:nvCxnSpPr>
        <p:spPr>
          <a:xfrm>
            <a:off x="1372291" y="3435660"/>
            <a:ext cx="292705" cy="668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04D35252-D805-4F0A-81C4-BA26AAC939F1}"/>
              </a:ext>
            </a:extLst>
          </p:cNvPr>
          <p:cNvCxnSpPr>
            <a:cxnSpLocks/>
            <a:endCxn id="35" idx="0"/>
          </p:cNvCxnSpPr>
          <p:nvPr/>
        </p:nvCxnSpPr>
        <p:spPr>
          <a:xfrm>
            <a:off x="2601627" y="3470260"/>
            <a:ext cx="413198" cy="6337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D470DA17-0E2E-49CF-A6BC-3A7E1EEB2ED6}"/>
              </a:ext>
            </a:extLst>
          </p:cNvPr>
          <p:cNvCxnSpPr>
            <a:cxnSpLocks/>
            <a:endCxn id="33" idx="0"/>
          </p:cNvCxnSpPr>
          <p:nvPr/>
        </p:nvCxnSpPr>
        <p:spPr>
          <a:xfrm>
            <a:off x="1978191" y="2326527"/>
            <a:ext cx="441549" cy="6550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5F0D94C4-5560-462B-8958-EC56E9F3E799}"/>
              </a:ext>
            </a:extLst>
          </p:cNvPr>
          <p:cNvCxnSpPr>
            <a:cxnSpLocks/>
          </p:cNvCxnSpPr>
          <p:nvPr/>
        </p:nvCxnSpPr>
        <p:spPr>
          <a:xfrm flipH="1" flipV="1">
            <a:off x="1571337" y="3393908"/>
            <a:ext cx="352951" cy="6540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FC37DFE9-7E47-4D89-B933-87D314A88AE6}"/>
              </a:ext>
            </a:extLst>
          </p:cNvPr>
          <p:cNvSpPr txBox="1"/>
          <p:nvPr/>
        </p:nvSpPr>
        <p:spPr>
          <a:xfrm>
            <a:off x="932025" y="5039720"/>
            <a:ext cx="3930865" cy="1113766"/>
          </a:xfrm>
          <a:prstGeom prst="rect">
            <a:avLst/>
          </a:prstGeom>
          <a:noFill/>
        </p:spPr>
        <p:txBody>
          <a:bodyPr wrap="square" rtlCol="0">
            <a:spAutoFit/>
          </a:bodyPr>
          <a:lstStyle/>
          <a:p>
            <a:pPr>
              <a:lnSpc>
                <a:spcPct val="150000"/>
              </a:lnSpc>
            </a:pPr>
            <a:r>
              <a:rPr lang="zh-CN" altLang="en-US" sz="2400" b="1" dirty="0">
                <a:solidFill>
                  <a:srgbClr val="7030A0"/>
                </a:solidFill>
                <a:latin typeface="宋体" panose="02010600030101010101" pitchFamily="2" charset="-122"/>
                <a:ea typeface="宋体" panose="02010600030101010101" pitchFamily="2" charset="-122"/>
              </a:rPr>
              <a:t>与</a:t>
            </a:r>
            <a:r>
              <a:rPr lang="en-US" altLang="zh-CN" sz="2400" b="1" dirty="0">
                <a:solidFill>
                  <a:srgbClr val="7030A0"/>
                </a:solidFill>
                <a:latin typeface="宋体" panose="02010600030101010101" pitchFamily="2" charset="-122"/>
                <a:ea typeface="宋体" panose="02010600030101010101" pitchFamily="2" charset="-122"/>
              </a:rPr>
              <a:t>7</a:t>
            </a:r>
            <a:r>
              <a:rPr lang="zh-CN" altLang="en-US" sz="2400" b="1" dirty="0">
                <a:solidFill>
                  <a:srgbClr val="7030A0"/>
                </a:solidFill>
                <a:latin typeface="宋体" panose="02010600030101010101" pitchFamily="2" charset="-122"/>
                <a:ea typeface="宋体" panose="02010600030101010101" pitchFamily="2" charset="-122"/>
              </a:rPr>
              <a:t>有关的查询是</a:t>
            </a:r>
            <a:r>
              <a:rPr lang="en-US" altLang="zh-CN" sz="2400" b="1" dirty="0">
                <a:solidFill>
                  <a:srgbClr val="7030A0"/>
                </a:solidFill>
                <a:latin typeface="宋体" panose="02010600030101010101" pitchFamily="2" charset="-122"/>
                <a:ea typeface="宋体" panose="02010600030101010101" pitchFamily="2" charset="-122"/>
              </a:rPr>
              <a:t>8</a:t>
            </a:r>
            <a:r>
              <a:rPr lang="zh-CN" altLang="en-US" sz="2400" b="1" dirty="0">
                <a:solidFill>
                  <a:srgbClr val="7030A0"/>
                </a:solidFill>
                <a:latin typeface="宋体" panose="02010600030101010101" pitchFamily="2" charset="-122"/>
                <a:ea typeface="宋体" panose="02010600030101010101" pitchFamily="2" charset="-122"/>
              </a:rPr>
              <a:t>，但是</a:t>
            </a:r>
            <a:r>
              <a:rPr lang="en-US" altLang="zh-CN" sz="2400" b="1" dirty="0">
                <a:solidFill>
                  <a:srgbClr val="7030A0"/>
                </a:solidFill>
                <a:latin typeface="宋体" panose="02010600030101010101" pitchFamily="2" charset="-122"/>
                <a:ea typeface="宋体" panose="02010600030101010101" pitchFamily="2" charset="-122"/>
              </a:rPr>
              <a:t>8</a:t>
            </a:r>
            <a:r>
              <a:rPr lang="zh-CN" altLang="en-US" sz="2400" b="1" dirty="0">
                <a:solidFill>
                  <a:srgbClr val="7030A0"/>
                </a:solidFill>
                <a:latin typeface="宋体" panose="02010600030101010101" pitchFamily="2" charset="-122"/>
                <a:ea typeface="宋体" panose="02010600030101010101" pitchFamily="2" charset="-122"/>
              </a:rPr>
              <a:t>没有被访问到所以先不管。</a:t>
            </a:r>
          </a:p>
        </p:txBody>
      </p:sp>
      <p:sp>
        <p:nvSpPr>
          <p:cNvPr id="47" name="椭圆 46">
            <a:extLst>
              <a:ext uri="{FF2B5EF4-FFF2-40B4-BE49-F238E27FC236}">
                <a16:creationId xmlns:a16="http://schemas.microsoft.com/office/drawing/2014/main" id="{AB2544B6-BEC1-407F-84DC-06FCA26E999F}"/>
              </a:ext>
            </a:extLst>
          </p:cNvPr>
          <p:cNvSpPr/>
          <p:nvPr/>
        </p:nvSpPr>
        <p:spPr>
          <a:xfrm>
            <a:off x="7444776" y="1102661"/>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1</a:t>
            </a:r>
            <a:endParaRPr lang="zh-CN" altLang="en-US" dirty="0"/>
          </a:p>
        </p:txBody>
      </p:sp>
      <p:sp>
        <p:nvSpPr>
          <p:cNvPr id="48" name="椭圆 47">
            <a:extLst>
              <a:ext uri="{FF2B5EF4-FFF2-40B4-BE49-F238E27FC236}">
                <a16:creationId xmlns:a16="http://schemas.microsoft.com/office/drawing/2014/main" id="{5E1D9896-14C7-4F86-ADDB-B8692D5DAD65}"/>
              </a:ext>
            </a:extLst>
          </p:cNvPr>
          <p:cNvSpPr/>
          <p:nvPr/>
        </p:nvSpPr>
        <p:spPr>
          <a:xfrm>
            <a:off x="6571500" y="2108984"/>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2</a:t>
            </a:r>
            <a:endParaRPr lang="zh-CN" altLang="en-US" dirty="0"/>
          </a:p>
        </p:txBody>
      </p:sp>
      <p:sp>
        <p:nvSpPr>
          <p:cNvPr id="49" name="椭圆 48">
            <a:extLst>
              <a:ext uri="{FF2B5EF4-FFF2-40B4-BE49-F238E27FC236}">
                <a16:creationId xmlns:a16="http://schemas.microsoft.com/office/drawing/2014/main" id="{59BB588C-9A9B-4215-9056-872F3CCD39C2}"/>
              </a:ext>
            </a:extLst>
          </p:cNvPr>
          <p:cNvSpPr/>
          <p:nvPr/>
        </p:nvSpPr>
        <p:spPr>
          <a:xfrm>
            <a:off x="8426909" y="1949327"/>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3</a:t>
            </a:r>
            <a:endParaRPr lang="zh-CN" altLang="en-US" dirty="0"/>
          </a:p>
        </p:txBody>
      </p:sp>
      <p:sp>
        <p:nvSpPr>
          <p:cNvPr id="50" name="椭圆 49">
            <a:extLst>
              <a:ext uri="{FF2B5EF4-FFF2-40B4-BE49-F238E27FC236}">
                <a16:creationId xmlns:a16="http://schemas.microsoft.com/office/drawing/2014/main" id="{EA1A1474-2733-4DDC-8E22-3DF0A8B9C093}"/>
              </a:ext>
            </a:extLst>
          </p:cNvPr>
          <p:cNvSpPr/>
          <p:nvPr/>
        </p:nvSpPr>
        <p:spPr>
          <a:xfrm>
            <a:off x="9126014" y="2958071"/>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6</a:t>
            </a:r>
            <a:endParaRPr lang="zh-CN" altLang="en-US" dirty="0"/>
          </a:p>
        </p:txBody>
      </p:sp>
      <p:sp>
        <p:nvSpPr>
          <p:cNvPr id="51" name="椭圆 50">
            <a:extLst>
              <a:ext uri="{FF2B5EF4-FFF2-40B4-BE49-F238E27FC236}">
                <a16:creationId xmlns:a16="http://schemas.microsoft.com/office/drawing/2014/main" id="{A066D1D3-A507-4CED-B349-88199F616C30}"/>
              </a:ext>
            </a:extLst>
          </p:cNvPr>
          <p:cNvSpPr/>
          <p:nvPr/>
        </p:nvSpPr>
        <p:spPr>
          <a:xfrm>
            <a:off x="6024795" y="3185461"/>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4</a:t>
            </a:r>
            <a:endParaRPr lang="zh-CN" altLang="en-US" dirty="0"/>
          </a:p>
        </p:txBody>
      </p:sp>
      <p:sp>
        <p:nvSpPr>
          <p:cNvPr id="52" name="椭圆 51">
            <a:extLst>
              <a:ext uri="{FF2B5EF4-FFF2-40B4-BE49-F238E27FC236}">
                <a16:creationId xmlns:a16="http://schemas.microsoft.com/office/drawing/2014/main" id="{633A6B53-EC8D-400B-8A14-564BD927862C}"/>
              </a:ext>
            </a:extLst>
          </p:cNvPr>
          <p:cNvSpPr/>
          <p:nvPr/>
        </p:nvSpPr>
        <p:spPr>
          <a:xfrm>
            <a:off x="7219805" y="3229004"/>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5</a:t>
            </a:r>
            <a:endParaRPr lang="zh-CN" altLang="en-US" dirty="0"/>
          </a:p>
        </p:txBody>
      </p:sp>
      <p:sp>
        <p:nvSpPr>
          <p:cNvPr id="53" name="椭圆 52">
            <a:extLst>
              <a:ext uri="{FF2B5EF4-FFF2-40B4-BE49-F238E27FC236}">
                <a16:creationId xmlns:a16="http://schemas.microsoft.com/office/drawing/2014/main" id="{92135B1B-B4D6-4F99-B249-BE5E8EF992D0}"/>
              </a:ext>
            </a:extLst>
          </p:cNvPr>
          <p:cNvSpPr/>
          <p:nvPr/>
        </p:nvSpPr>
        <p:spPr>
          <a:xfrm>
            <a:off x="6465061" y="4351442"/>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7</a:t>
            </a:r>
            <a:endParaRPr lang="zh-CN" altLang="en-US" dirty="0"/>
          </a:p>
        </p:txBody>
      </p:sp>
      <p:sp>
        <p:nvSpPr>
          <p:cNvPr id="54" name="椭圆 53">
            <a:extLst>
              <a:ext uri="{FF2B5EF4-FFF2-40B4-BE49-F238E27FC236}">
                <a16:creationId xmlns:a16="http://schemas.microsoft.com/office/drawing/2014/main" id="{8DDF62CD-FDD5-4032-84FB-CB430036F91E}"/>
              </a:ext>
            </a:extLst>
          </p:cNvPr>
          <p:cNvSpPr/>
          <p:nvPr/>
        </p:nvSpPr>
        <p:spPr>
          <a:xfrm>
            <a:off x="7814890" y="4351441"/>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8</a:t>
            </a:r>
            <a:endParaRPr lang="zh-CN" altLang="en-US" dirty="0"/>
          </a:p>
        </p:txBody>
      </p:sp>
      <p:cxnSp>
        <p:nvCxnSpPr>
          <p:cNvPr id="55" name="直接连接符 54">
            <a:extLst>
              <a:ext uri="{FF2B5EF4-FFF2-40B4-BE49-F238E27FC236}">
                <a16:creationId xmlns:a16="http://schemas.microsoft.com/office/drawing/2014/main" id="{AB4D19C4-10E7-4CBC-AAA5-BD348081305A}"/>
              </a:ext>
            </a:extLst>
          </p:cNvPr>
          <p:cNvCxnSpPr>
            <a:stCxn id="47" idx="3"/>
            <a:endCxn id="48" idx="7"/>
          </p:cNvCxnSpPr>
          <p:nvPr/>
        </p:nvCxnSpPr>
        <p:spPr>
          <a:xfrm flipH="1">
            <a:off x="7071178" y="1565173"/>
            <a:ext cx="459329" cy="6231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D5B917F5-5EF9-4D2C-B3E7-6D0D4E62ACE2}"/>
              </a:ext>
            </a:extLst>
          </p:cNvPr>
          <p:cNvCxnSpPr>
            <a:cxnSpLocks/>
            <a:endCxn id="51" idx="0"/>
          </p:cNvCxnSpPr>
          <p:nvPr/>
        </p:nvCxnSpPr>
        <p:spPr>
          <a:xfrm flipH="1">
            <a:off x="6317500" y="2606573"/>
            <a:ext cx="430592" cy="5788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CCF96CA7-FC15-4A28-ADEE-B9342E57EDC3}"/>
              </a:ext>
            </a:extLst>
          </p:cNvPr>
          <p:cNvCxnSpPr>
            <a:cxnSpLocks/>
            <a:endCxn id="49" idx="1"/>
          </p:cNvCxnSpPr>
          <p:nvPr/>
        </p:nvCxnSpPr>
        <p:spPr>
          <a:xfrm>
            <a:off x="7967145" y="1563965"/>
            <a:ext cx="545495" cy="4647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445355F1-B9A2-47C4-89A8-6042E9699A23}"/>
              </a:ext>
            </a:extLst>
          </p:cNvPr>
          <p:cNvCxnSpPr>
            <a:cxnSpLocks/>
            <a:endCxn id="50" idx="0"/>
          </p:cNvCxnSpPr>
          <p:nvPr/>
        </p:nvCxnSpPr>
        <p:spPr>
          <a:xfrm>
            <a:off x="8937039" y="2414044"/>
            <a:ext cx="481680" cy="544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65F39B87-B212-44DB-B786-92E4261716AC}"/>
              </a:ext>
            </a:extLst>
          </p:cNvPr>
          <p:cNvCxnSpPr>
            <a:cxnSpLocks/>
            <a:endCxn id="53" idx="0"/>
          </p:cNvCxnSpPr>
          <p:nvPr/>
        </p:nvCxnSpPr>
        <p:spPr>
          <a:xfrm>
            <a:off x="6465061" y="3683050"/>
            <a:ext cx="292705" cy="668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F45351C1-AC21-49B8-8AAF-65EE675CA82F}"/>
              </a:ext>
            </a:extLst>
          </p:cNvPr>
          <p:cNvCxnSpPr>
            <a:cxnSpLocks/>
            <a:endCxn id="54" idx="0"/>
          </p:cNvCxnSpPr>
          <p:nvPr/>
        </p:nvCxnSpPr>
        <p:spPr>
          <a:xfrm>
            <a:off x="7694397" y="3717650"/>
            <a:ext cx="413198" cy="6337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B0407A9A-B60B-4BCD-8FEC-4167D56DA8B4}"/>
              </a:ext>
            </a:extLst>
          </p:cNvPr>
          <p:cNvCxnSpPr>
            <a:cxnSpLocks/>
            <a:endCxn id="52" idx="0"/>
          </p:cNvCxnSpPr>
          <p:nvPr/>
        </p:nvCxnSpPr>
        <p:spPr>
          <a:xfrm>
            <a:off x="7070961" y="2573917"/>
            <a:ext cx="441549" cy="6550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C509EE83-2C16-443C-8537-B11166CD7BC9}"/>
              </a:ext>
            </a:extLst>
          </p:cNvPr>
          <p:cNvCxnSpPr>
            <a:cxnSpLocks/>
          </p:cNvCxnSpPr>
          <p:nvPr/>
        </p:nvCxnSpPr>
        <p:spPr>
          <a:xfrm flipV="1">
            <a:off x="6043182" y="2436220"/>
            <a:ext cx="500248" cy="7049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文本框 62">
            <a:extLst>
              <a:ext uri="{FF2B5EF4-FFF2-40B4-BE49-F238E27FC236}">
                <a16:creationId xmlns:a16="http://schemas.microsoft.com/office/drawing/2014/main" id="{DE90C0C6-5491-4949-BC0C-173769CF3C45}"/>
              </a:ext>
            </a:extLst>
          </p:cNvPr>
          <p:cNvSpPr txBox="1"/>
          <p:nvPr/>
        </p:nvSpPr>
        <p:spPr>
          <a:xfrm>
            <a:off x="79122" y="60918"/>
            <a:ext cx="7077787" cy="461665"/>
          </a:xfrm>
          <a:prstGeom prst="rect">
            <a:avLst/>
          </a:prstGeom>
          <a:noFill/>
        </p:spPr>
        <p:txBody>
          <a:bodyPr wrap="square" rtlCol="0">
            <a:spAutoFit/>
          </a:bodyPr>
          <a:lstStyle/>
          <a:p>
            <a:r>
              <a:rPr lang="zh-CN" altLang="en-US" sz="2400" dirty="0">
                <a:solidFill>
                  <a:srgbClr val="00B050"/>
                </a:solidFill>
                <a:latin typeface="宋体" panose="02010600030101010101" pitchFamily="2" charset="-122"/>
                <a:ea typeface="宋体" panose="02010600030101010101" pitchFamily="2" charset="-122"/>
              </a:rPr>
              <a:t>假设我们要计算</a:t>
            </a:r>
            <a:r>
              <a:rPr lang="en-US" altLang="zh-CN" sz="2400" dirty="0">
                <a:solidFill>
                  <a:srgbClr val="00B050"/>
                </a:solidFill>
                <a:latin typeface="宋体" panose="02010600030101010101" pitchFamily="2" charset="-122"/>
                <a:ea typeface="宋体" panose="02010600030101010101" pitchFamily="2" charset="-122"/>
              </a:rPr>
              <a:t>NCA(7,8), NCA(4,6) NCA(5,6)</a:t>
            </a:r>
            <a:endParaRPr lang="zh-CN" altLang="en-US" sz="2400" dirty="0">
              <a:solidFill>
                <a:srgbClr val="00B050"/>
              </a:solidFill>
              <a:latin typeface="宋体" panose="02010600030101010101" pitchFamily="2" charset="-122"/>
              <a:ea typeface="宋体" panose="02010600030101010101" pitchFamily="2" charset="-122"/>
            </a:endParaRPr>
          </a:p>
        </p:txBody>
      </p:sp>
      <p:sp>
        <p:nvSpPr>
          <p:cNvPr id="64" name="文本框 63">
            <a:extLst>
              <a:ext uri="{FF2B5EF4-FFF2-40B4-BE49-F238E27FC236}">
                <a16:creationId xmlns:a16="http://schemas.microsoft.com/office/drawing/2014/main" id="{764DFCBE-1BBB-490F-B8AC-C3D52055D8FD}"/>
              </a:ext>
            </a:extLst>
          </p:cNvPr>
          <p:cNvSpPr txBox="1"/>
          <p:nvPr/>
        </p:nvSpPr>
        <p:spPr>
          <a:xfrm>
            <a:off x="6024795" y="5054820"/>
            <a:ext cx="3930865" cy="1113766"/>
          </a:xfrm>
          <a:prstGeom prst="rect">
            <a:avLst/>
          </a:prstGeom>
          <a:noFill/>
        </p:spPr>
        <p:txBody>
          <a:bodyPr wrap="square" rtlCol="0">
            <a:spAutoFit/>
          </a:bodyPr>
          <a:lstStyle/>
          <a:p>
            <a:pPr>
              <a:lnSpc>
                <a:spcPct val="150000"/>
              </a:lnSpc>
            </a:pPr>
            <a:r>
              <a:rPr lang="zh-CN" altLang="en-US" sz="2400" b="1" dirty="0">
                <a:solidFill>
                  <a:srgbClr val="7030A0"/>
                </a:solidFill>
                <a:latin typeface="宋体" panose="02010600030101010101" pitchFamily="2" charset="-122"/>
                <a:ea typeface="宋体" panose="02010600030101010101" pitchFamily="2" charset="-122"/>
              </a:rPr>
              <a:t>与</a:t>
            </a:r>
            <a:r>
              <a:rPr lang="en-US" altLang="zh-CN" sz="2400" b="1" dirty="0">
                <a:solidFill>
                  <a:srgbClr val="7030A0"/>
                </a:solidFill>
                <a:latin typeface="宋体" panose="02010600030101010101" pitchFamily="2" charset="-122"/>
                <a:ea typeface="宋体" panose="02010600030101010101" pitchFamily="2" charset="-122"/>
              </a:rPr>
              <a:t>4</a:t>
            </a:r>
            <a:r>
              <a:rPr lang="zh-CN" altLang="en-US" sz="2400" b="1" dirty="0">
                <a:solidFill>
                  <a:srgbClr val="7030A0"/>
                </a:solidFill>
                <a:latin typeface="宋体" panose="02010600030101010101" pitchFamily="2" charset="-122"/>
                <a:ea typeface="宋体" panose="02010600030101010101" pitchFamily="2" charset="-122"/>
              </a:rPr>
              <a:t>有关的查询是</a:t>
            </a:r>
            <a:r>
              <a:rPr lang="en-US" altLang="zh-CN" sz="2400" b="1" dirty="0">
                <a:solidFill>
                  <a:srgbClr val="7030A0"/>
                </a:solidFill>
                <a:latin typeface="宋体" panose="02010600030101010101" pitchFamily="2" charset="-122"/>
                <a:ea typeface="宋体" panose="02010600030101010101" pitchFamily="2" charset="-122"/>
              </a:rPr>
              <a:t>6</a:t>
            </a:r>
            <a:r>
              <a:rPr lang="zh-CN" altLang="en-US" sz="2400" b="1" dirty="0">
                <a:solidFill>
                  <a:srgbClr val="7030A0"/>
                </a:solidFill>
                <a:latin typeface="宋体" panose="02010600030101010101" pitchFamily="2" charset="-122"/>
                <a:ea typeface="宋体" panose="02010600030101010101" pitchFamily="2" charset="-122"/>
              </a:rPr>
              <a:t>，但是</a:t>
            </a:r>
            <a:r>
              <a:rPr lang="en-US" altLang="zh-CN" sz="2400" b="1" dirty="0">
                <a:solidFill>
                  <a:srgbClr val="7030A0"/>
                </a:solidFill>
                <a:latin typeface="宋体" panose="02010600030101010101" pitchFamily="2" charset="-122"/>
                <a:ea typeface="宋体" panose="02010600030101010101" pitchFamily="2" charset="-122"/>
              </a:rPr>
              <a:t>6</a:t>
            </a:r>
            <a:r>
              <a:rPr lang="zh-CN" altLang="en-US" sz="2400" b="1" dirty="0">
                <a:solidFill>
                  <a:srgbClr val="7030A0"/>
                </a:solidFill>
                <a:latin typeface="宋体" panose="02010600030101010101" pitchFamily="2" charset="-122"/>
                <a:ea typeface="宋体" panose="02010600030101010101" pitchFamily="2" charset="-122"/>
              </a:rPr>
              <a:t>没有被访问到所以先不管。</a:t>
            </a:r>
          </a:p>
        </p:txBody>
      </p:sp>
    </p:spTree>
    <p:extLst>
      <p:ext uri="{BB962C8B-B14F-4D97-AF65-F5344CB8AC3E}">
        <p14:creationId xmlns:p14="http://schemas.microsoft.com/office/powerpoint/2010/main" val="61783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42"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1000"/>
                                        <p:tgtEl>
                                          <p:spTgt spid="39"/>
                                        </p:tgtEl>
                                      </p:cBhvr>
                                    </p:animEffect>
                                    <p:anim calcmode="lin" valueType="num">
                                      <p:cBhvr>
                                        <p:cTn id="67" dur="1000" fill="hold"/>
                                        <p:tgtEl>
                                          <p:spTgt spid="39"/>
                                        </p:tgtEl>
                                        <p:attrNameLst>
                                          <p:attrName>ppt_x</p:attrName>
                                        </p:attrNameLst>
                                      </p:cBhvr>
                                      <p:tavLst>
                                        <p:tav tm="0">
                                          <p:val>
                                            <p:strVal val="#ppt_x"/>
                                          </p:val>
                                        </p:tav>
                                        <p:tav tm="100000">
                                          <p:val>
                                            <p:strVal val="#ppt_x"/>
                                          </p:val>
                                        </p:tav>
                                      </p:tavLst>
                                    </p:anim>
                                    <p:anim calcmode="lin" valueType="num">
                                      <p:cBhvr>
                                        <p:cTn id="68" dur="1000" fill="hold"/>
                                        <p:tgtEl>
                                          <p:spTgt spid="39"/>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1000"/>
                                        <p:tgtEl>
                                          <p:spTgt spid="40"/>
                                        </p:tgtEl>
                                      </p:cBhvr>
                                    </p:animEffect>
                                    <p:anim calcmode="lin" valueType="num">
                                      <p:cBhvr>
                                        <p:cTn id="72" dur="1000" fill="hold"/>
                                        <p:tgtEl>
                                          <p:spTgt spid="40"/>
                                        </p:tgtEl>
                                        <p:attrNameLst>
                                          <p:attrName>ppt_x</p:attrName>
                                        </p:attrNameLst>
                                      </p:cBhvr>
                                      <p:tavLst>
                                        <p:tav tm="0">
                                          <p:val>
                                            <p:strVal val="#ppt_x"/>
                                          </p:val>
                                        </p:tav>
                                        <p:tav tm="100000">
                                          <p:val>
                                            <p:strVal val="#ppt_x"/>
                                          </p:val>
                                        </p:tav>
                                      </p:tavLst>
                                    </p:anim>
                                    <p:anim calcmode="lin" valueType="num">
                                      <p:cBhvr>
                                        <p:cTn id="73" dur="1000" fill="hold"/>
                                        <p:tgtEl>
                                          <p:spTgt spid="4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1000"/>
                                        <p:tgtEl>
                                          <p:spTgt spid="41"/>
                                        </p:tgtEl>
                                      </p:cBhvr>
                                    </p:animEffect>
                                    <p:anim calcmode="lin" valueType="num">
                                      <p:cBhvr>
                                        <p:cTn id="77" dur="1000" fill="hold"/>
                                        <p:tgtEl>
                                          <p:spTgt spid="41"/>
                                        </p:tgtEl>
                                        <p:attrNameLst>
                                          <p:attrName>ppt_x</p:attrName>
                                        </p:attrNameLst>
                                      </p:cBhvr>
                                      <p:tavLst>
                                        <p:tav tm="0">
                                          <p:val>
                                            <p:strVal val="#ppt_x"/>
                                          </p:val>
                                        </p:tav>
                                        <p:tav tm="100000">
                                          <p:val>
                                            <p:strVal val="#ppt_x"/>
                                          </p:val>
                                        </p:tav>
                                      </p:tavLst>
                                    </p:anim>
                                    <p:anim calcmode="lin" valueType="num">
                                      <p:cBhvr>
                                        <p:cTn id="78" dur="1000" fill="hold"/>
                                        <p:tgtEl>
                                          <p:spTgt spid="41"/>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4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fade">
                                      <p:cBhvr>
                                        <p:cTn id="112" dur="1000"/>
                                        <p:tgtEl>
                                          <p:spTgt spid="50"/>
                                        </p:tgtEl>
                                      </p:cBhvr>
                                    </p:animEffect>
                                    <p:anim calcmode="lin" valueType="num">
                                      <p:cBhvr>
                                        <p:cTn id="113" dur="1000" fill="hold"/>
                                        <p:tgtEl>
                                          <p:spTgt spid="50"/>
                                        </p:tgtEl>
                                        <p:attrNameLst>
                                          <p:attrName>ppt_x</p:attrName>
                                        </p:attrNameLst>
                                      </p:cBhvr>
                                      <p:tavLst>
                                        <p:tav tm="0">
                                          <p:val>
                                            <p:strVal val="#ppt_x"/>
                                          </p:val>
                                        </p:tav>
                                        <p:tav tm="100000">
                                          <p:val>
                                            <p:strVal val="#ppt_x"/>
                                          </p:val>
                                        </p:tav>
                                      </p:tavLst>
                                    </p:anim>
                                    <p:anim calcmode="lin" valueType="num">
                                      <p:cBhvr>
                                        <p:cTn id="114" dur="1000" fill="hold"/>
                                        <p:tgtEl>
                                          <p:spTgt spid="5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1000"/>
                                        <p:tgtEl>
                                          <p:spTgt spid="51"/>
                                        </p:tgtEl>
                                      </p:cBhvr>
                                    </p:animEffect>
                                    <p:anim calcmode="lin" valueType="num">
                                      <p:cBhvr>
                                        <p:cTn id="118" dur="1000" fill="hold"/>
                                        <p:tgtEl>
                                          <p:spTgt spid="51"/>
                                        </p:tgtEl>
                                        <p:attrNameLst>
                                          <p:attrName>ppt_x</p:attrName>
                                        </p:attrNameLst>
                                      </p:cBhvr>
                                      <p:tavLst>
                                        <p:tav tm="0">
                                          <p:val>
                                            <p:strVal val="#ppt_x"/>
                                          </p:val>
                                        </p:tav>
                                        <p:tav tm="100000">
                                          <p:val>
                                            <p:strVal val="#ppt_x"/>
                                          </p:val>
                                        </p:tav>
                                      </p:tavLst>
                                    </p:anim>
                                    <p:anim calcmode="lin" valueType="num">
                                      <p:cBhvr>
                                        <p:cTn id="119" dur="1000" fill="hold"/>
                                        <p:tgtEl>
                                          <p:spTgt spid="51"/>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1000"/>
                                        <p:tgtEl>
                                          <p:spTgt spid="52"/>
                                        </p:tgtEl>
                                      </p:cBhvr>
                                    </p:animEffect>
                                    <p:anim calcmode="lin" valueType="num">
                                      <p:cBhvr>
                                        <p:cTn id="123" dur="1000" fill="hold"/>
                                        <p:tgtEl>
                                          <p:spTgt spid="52"/>
                                        </p:tgtEl>
                                        <p:attrNameLst>
                                          <p:attrName>ppt_x</p:attrName>
                                        </p:attrNameLst>
                                      </p:cBhvr>
                                      <p:tavLst>
                                        <p:tav tm="0">
                                          <p:val>
                                            <p:strVal val="#ppt_x"/>
                                          </p:val>
                                        </p:tav>
                                        <p:tav tm="100000">
                                          <p:val>
                                            <p:strVal val="#ppt_x"/>
                                          </p:val>
                                        </p:tav>
                                      </p:tavLst>
                                    </p:anim>
                                    <p:anim calcmode="lin" valueType="num">
                                      <p:cBhvr>
                                        <p:cTn id="124" dur="1000" fill="hold"/>
                                        <p:tgtEl>
                                          <p:spTgt spid="52"/>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fade">
                                      <p:cBhvr>
                                        <p:cTn id="127" dur="1000"/>
                                        <p:tgtEl>
                                          <p:spTgt spid="53"/>
                                        </p:tgtEl>
                                      </p:cBhvr>
                                    </p:animEffect>
                                    <p:anim calcmode="lin" valueType="num">
                                      <p:cBhvr>
                                        <p:cTn id="128" dur="1000" fill="hold"/>
                                        <p:tgtEl>
                                          <p:spTgt spid="53"/>
                                        </p:tgtEl>
                                        <p:attrNameLst>
                                          <p:attrName>ppt_x</p:attrName>
                                        </p:attrNameLst>
                                      </p:cBhvr>
                                      <p:tavLst>
                                        <p:tav tm="0">
                                          <p:val>
                                            <p:strVal val="#ppt_x"/>
                                          </p:val>
                                        </p:tav>
                                        <p:tav tm="100000">
                                          <p:val>
                                            <p:strVal val="#ppt_x"/>
                                          </p:val>
                                        </p:tav>
                                      </p:tavLst>
                                    </p:anim>
                                    <p:anim calcmode="lin" valueType="num">
                                      <p:cBhvr>
                                        <p:cTn id="129" dur="1000" fill="hold"/>
                                        <p:tgtEl>
                                          <p:spTgt spid="5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1000"/>
                                        <p:tgtEl>
                                          <p:spTgt spid="54"/>
                                        </p:tgtEl>
                                      </p:cBhvr>
                                    </p:animEffect>
                                    <p:anim calcmode="lin" valueType="num">
                                      <p:cBhvr>
                                        <p:cTn id="133" dur="1000" fill="hold"/>
                                        <p:tgtEl>
                                          <p:spTgt spid="54"/>
                                        </p:tgtEl>
                                        <p:attrNameLst>
                                          <p:attrName>ppt_x</p:attrName>
                                        </p:attrNameLst>
                                      </p:cBhvr>
                                      <p:tavLst>
                                        <p:tav tm="0">
                                          <p:val>
                                            <p:strVal val="#ppt_x"/>
                                          </p:val>
                                        </p:tav>
                                        <p:tav tm="100000">
                                          <p:val>
                                            <p:strVal val="#ppt_x"/>
                                          </p:val>
                                        </p:tav>
                                      </p:tavLst>
                                    </p:anim>
                                    <p:anim calcmode="lin" valueType="num">
                                      <p:cBhvr>
                                        <p:cTn id="134" dur="1000" fill="hold"/>
                                        <p:tgtEl>
                                          <p:spTgt spid="54"/>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1000"/>
                                        <p:tgtEl>
                                          <p:spTgt spid="55"/>
                                        </p:tgtEl>
                                      </p:cBhvr>
                                    </p:animEffect>
                                    <p:anim calcmode="lin" valueType="num">
                                      <p:cBhvr>
                                        <p:cTn id="138" dur="1000" fill="hold"/>
                                        <p:tgtEl>
                                          <p:spTgt spid="55"/>
                                        </p:tgtEl>
                                        <p:attrNameLst>
                                          <p:attrName>ppt_x</p:attrName>
                                        </p:attrNameLst>
                                      </p:cBhvr>
                                      <p:tavLst>
                                        <p:tav tm="0">
                                          <p:val>
                                            <p:strVal val="#ppt_x"/>
                                          </p:val>
                                        </p:tav>
                                        <p:tav tm="100000">
                                          <p:val>
                                            <p:strVal val="#ppt_x"/>
                                          </p:val>
                                        </p:tav>
                                      </p:tavLst>
                                    </p:anim>
                                    <p:anim calcmode="lin" valueType="num">
                                      <p:cBhvr>
                                        <p:cTn id="139" dur="1000" fill="hold"/>
                                        <p:tgtEl>
                                          <p:spTgt spid="55"/>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fade">
                                      <p:cBhvr>
                                        <p:cTn id="142" dur="1000"/>
                                        <p:tgtEl>
                                          <p:spTgt spid="56"/>
                                        </p:tgtEl>
                                      </p:cBhvr>
                                    </p:animEffect>
                                    <p:anim calcmode="lin" valueType="num">
                                      <p:cBhvr>
                                        <p:cTn id="143" dur="1000" fill="hold"/>
                                        <p:tgtEl>
                                          <p:spTgt spid="56"/>
                                        </p:tgtEl>
                                        <p:attrNameLst>
                                          <p:attrName>ppt_x</p:attrName>
                                        </p:attrNameLst>
                                      </p:cBhvr>
                                      <p:tavLst>
                                        <p:tav tm="0">
                                          <p:val>
                                            <p:strVal val="#ppt_x"/>
                                          </p:val>
                                        </p:tav>
                                        <p:tav tm="100000">
                                          <p:val>
                                            <p:strVal val="#ppt_x"/>
                                          </p:val>
                                        </p:tav>
                                      </p:tavLst>
                                    </p:anim>
                                    <p:anim calcmode="lin" valueType="num">
                                      <p:cBhvr>
                                        <p:cTn id="144" dur="1000" fill="hold"/>
                                        <p:tgtEl>
                                          <p:spTgt spid="56"/>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fade">
                                      <p:cBhvr>
                                        <p:cTn id="147" dur="1000"/>
                                        <p:tgtEl>
                                          <p:spTgt spid="57"/>
                                        </p:tgtEl>
                                      </p:cBhvr>
                                    </p:animEffect>
                                    <p:anim calcmode="lin" valueType="num">
                                      <p:cBhvr>
                                        <p:cTn id="148" dur="1000" fill="hold"/>
                                        <p:tgtEl>
                                          <p:spTgt spid="57"/>
                                        </p:tgtEl>
                                        <p:attrNameLst>
                                          <p:attrName>ppt_x</p:attrName>
                                        </p:attrNameLst>
                                      </p:cBhvr>
                                      <p:tavLst>
                                        <p:tav tm="0">
                                          <p:val>
                                            <p:strVal val="#ppt_x"/>
                                          </p:val>
                                        </p:tav>
                                        <p:tav tm="100000">
                                          <p:val>
                                            <p:strVal val="#ppt_x"/>
                                          </p:val>
                                        </p:tav>
                                      </p:tavLst>
                                    </p:anim>
                                    <p:anim calcmode="lin" valueType="num">
                                      <p:cBhvr>
                                        <p:cTn id="149" dur="1000" fill="hold"/>
                                        <p:tgtEl>
                                          <p:spTgt spid="57"/>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59"/>
                                        </p:tgtEl>
                                        <p:attrNameLst>
                                          <p:attrName>style.visibility</p:attrName>
                                        </p:attrNameLst>
                                      </p:cBhvr>
                                      <p:to>
                                        <p:strVal val="visible"/>
                                      </p:to>
                                    </p:set>
                                    <p:animEffect transition="in" filter="fade">
                                      <p:cBhvr>
                                        <p:cTn id="157" dur="1000"/>
                                        <p:tgtEl>
                                          <p:spTgt spid="59"/>
                                        </p:tgtEl>
                                      </p:cBhvr>
                                    </p:animEffect>
                                    <p:anim calcmode="lin" valueType="num">
                                      <p:cBhvr>
                                        <p:cTn id="158" dur="1000" fill="hold"/>
                                        <p:tgtEl>
                                          <p:spTgt spid="59"/>
                                        </p:tgtEl>
                                        <p:attrNameLst>
                                          <p:attrName>ppt_x</p:attrName>
                                        </p:attrNameLst>
                                      </p:cBhvr>
                                      <p:tavLst>
                                        <p:tav tm="0">
                                          <p:val>
                                            <p:strVal val="#ppt_x"/>
                                          </p:val>
                                        </p:tav>
                                        <p:tav tm="100000">
                                          <p:val>
                                            <p:strVal val="#ppt_x"/>
                                          </p:val>
                                        </p:tav>
                                      </p:tavLst>
                                    </p:anim>
                                    <p:anim calcmode="lin" valueType="num">
                                      <p:cBhvr>
                                        <p:cTn id="159" dur="1000" fill="hold"/>
                                        <p:tgtEl>
                                          <p:spTgt spid="59"/>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60"/>
                                        </p:tgtEl>
                                        <p:attrNameLst>
                                          <p:attrName>style.visibility</p:attrName>
                                        </p:attrNameLst>
                                      </p:cBhvr>
                                      <p:to>
                                        <p:strVal val="visible"/>
                                      </p:to>
                                    </p:set>
                                    <p:animEffect transition="in" filter="fade">
                                      <p:cBhvr>
                                        <p:cTn id="162" dur="1000"/>
                                        <p:tgtEl>
                                          <p:spTgt spid="60"/>
                                        </p:tgtEl>
                                      </p:cBhvr>
                                    </p:animEffect>
                                    <p:anim calcmode="lin" valueType="num">
                                      <p:cBhvr>
                                        <p:cTn id="163" dur="1000" fill="hold"/>
                                        <p:tgtEl>
                                          <p:spTgt spid="60"/>
                                        </p:tgtEl>
                                        <p:attrNameLst>
                                          <p:attrName>ppt_x</p:attrName>
                                        </p:attrNameLst>
                                      </p:cBhvr>
                                      <p:tavLst>
                                        <p:tav tm="0">
                                          <p:val>
                                            <p:strVal val="#ppt_x"/>
                                          </p:val>
                                        </p:tav>
                                        <p:tav tm="100000">
                                          <p:val>
                                            <p:strVal val="#ppt_x"/>
                                          </p:val>
                                        </p:tav>
                                      </p:tavLst>
                                    </p:anim>
                                    <p:anim calcmode="lin" valueType="num">
                                      <p:cBhvr>
                                        <p:cTn id="164" dur="1000" fill="hold"/>
                                        <p:tgtEl>
                                          <p:spTgt spid="60"/>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fade">
                                      <p:cBhvr>
                                        <p:cTn id="167" dur="1000"/>
                                        <p:tgtEl>
                                          <p:spTgt spid="61"/>
                                        </p:tgtEl>
                                      </p:cBhvr>
                                    </p:animEffect>
                                    <p:anim calcmode="lin" valueType="num">
                                      <p:cBhvr>
                                        <p:cTn id="168" dur="1000" fill="hold"/>
                                        <p:tgtEl>
                                          <p:spTgt spid="61"/>
                                        </p:tgtEl>
                                        <p:attrNameLst>
                                          <p:attrName>ppt_x</p:attrName>
                                        </p:attrNameLst>
                                      </p:cBhvr>
                                      <p:tavLst>
                                        <p:tav tm="0">
                                          <p:val>
                                            <p:strVal val="#ppt_x"/>
                                          </p:val>
                                        </p:tav>
                                        <p:tav tm="100000">
                                          <p:val>
                                            <p:strVal val="#ppt_x"/>
                                          </p:val>
                                        </p:tav>
                                      </p:tavLst>
                                    </p:anim>
                                    <p:anim calcmode="lin" valueType="num">
                                      <p:cBhvr>
                                        <p:cTn id="16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nodeType="clickEffect">
                                  <p:stCondLst>
                                    <p:cond delay="0"/>
                                  </p:stCondLst>
                                  <p:childTnLst>
                                    <p:set>
                                      <p:cBhvr>
                                        <p:cTn id="173" dur="1" fill="hold">
                                          <p:stCondLst>
                                            <p:cond delay="0"/>
                                          </p:stCondLst>
                                        </p:cTn>
                                        <p:tgtEl>
                                          <p:spTgt spid="62"/>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64"/>
                                        </p:tgtEl>
                                        <p:attrNameLst>
                                          <p:attrName>style.visibility</p:attrName>
                                        </p:attrNameLst>
                                      </p:cBhvr>
                                      <p:to>
                                        <p:strVal val="visible"/>
                                      </p:to>
                                    </p:set>
                                    <p:animEffect transition="in" filter="fade">
                                      <p:cBhvr>
                                        <p:cTn id="17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11" grpId="0"/>
      <p:bldP spid="47" grpId="0" animBg="1"/>
      <p:bldP spid="48" grpId="0" animBg="1"/>
      <p:bldP spid="49" grpId="0" animBg="1"/>
      <p:bldP spid="50" grpId="0" animBg="1"/>
      <p:bldP spid="51" grpId="0" animBg="1"/>
      <p:bldP spid="52" grpId="0" animBg="1"/>
      <p:bldP spid="53" grpId="0" animBg="1"/>
      <p:bldP spid="54" grpId="0" animBg="1"/>
      <p:bldP spid="63" grpId="0"/>
      <p:bldP spid="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a:extLst>
              <a:ext uri="{FF2B5EF4-FFF2-40B4-BE49-F238E27FC236}">
                <a16:creationId xmlns:a16="http://schemas.microsoft.com/office/drawing/2014/main" id="{AB2544B6-BEC1-407F-84DC-06FCA26E999F}"/>
              </a:ext>
            </a:extLst>
          </p:cNvPr>
          <p:cNvSpPr/>
          <p:nvPr/>
        </p:nvSpPr>
        <p:spPr>
          <a:xfrm>
            <a:off x="1935050" y="748606"/>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1</a:t>
            </a:r>
            <a:endParaRPr lang="zh-CN" altLang="en-US" dirty="0"/>
          </a:p>
        </p:txBody>
      </p:sp>
      <p:sp>
        <p:nvSpPr>
          <p:cNvPr id="48" name="椭圆 47">
            <a:extLst>
              <a:ext uri="{FF2B5EF4-FFF2-40B4-BE49-F238E27FC236}">
                <a16:creationId xmlns:a16="http://schemas.microsoft.com/office/drawing/2014/main" id="{5E1D9896-14C7-4F86-ADDB-B8692D5DAD65}"/>
              </a:ext>
            </a:extLst>
          </p:cNvPr>
          <p:cNvSpPr/>
          <p:nvPr/>
        </p:nvSpPr>
        <p:spPr>
          <a:xfrm>
            <a:off x="1061774" y="1754929"/>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2</a:t>
            </a:r>
            <a:endParaRPr lang="zh-CN" altLang="en-US" dirty="0"/>
          </a:p>
        </p:txBody>
      </p:sp>
      <p:sp>
        <p:nvSpPr>
          <p:cNvPr id="49" name="椭圆 48">
            <a:extLst>
              <a:ext uri="{FF2B5EF4-FFF2-40B4-BE49-F238E27FC236}">
                <a16:creationId xmlns:a16="http://schemas.microsoft.com/office/drawing/2014/main" id="{59BB588C-9A9B-4215-9056-872F3CCD39C2}"/>
              </a:ext>
            </a:extLst>
          </p:cNvPr>
          <p:cNvSpPr/>
          <p:nvPr/>
        </p:nvSpPr>
        <p:spPr>
          <a:xfrm>
            <a:off x="2917183" y="1595272"/>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3</a:t>
            </a:r>
            <a:endParaRPr lang="zh-CN" altLang="en-US" dirty="0"/>
          </a:p>
        </p:txBody>
      </p:sp>
      <p:sp>
        <p:nvSpPr>
          <p:cNvPr id="50" name="椭圆 49">
            <a:extLst>
              <a:ext uri="{FF2B5EF4-FFF2-40B4-BE49-F238E27FC236}">
                <a16:creationId xmlns:a16="http://schemas.microsoft.com/office/drawing/2014/main" id="{EA1A1474-2733-4DDC-8E22-3DF0A8B9C093}"/>
              </a:ext>
            </a:extLst>
          </p:cNvPr>
          <p:cNvSpPr/>
          <p:nvPr/>
        </p:nvSpPr>
        <p:spPr>
          <a:xfrm>
            <a:off x="3616288" y="2604016"/>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6</a:t>
            </a:r>
            <a:endParaRPr lang="zh-CN" altLang="en-US" dirty="0"/>
          </a:p>
        </p:txBody>
      </p:sp>
      <p:sp>
        <p:nvSpPr>
          <p:cNvPr id="51" name="椭圆 50">
            <a:extLst>
              <a:ext uri="{FF2B5EF4-FFF2-40B4-BE49-F238E27FC236}">
                <a16:creationId xmlns:a16="http://schemas.microsoft.com/office/drawing/2014/main" id="{A066D1D3-A507-4CED-B349-88199F616C30}"/>
              </a:ext>
            </a:extLst>
          </p:cNvPr>
          <p:cNvSpPr/>
          <p:nvPr/>
        </p:nvSpPr>
        <p:spPr>
          <a:xfrm>
            <a:off x="515069" y="2831406"/>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4</a:t>
            </a:r>
            <a:endParaRPr lang="zh-CN" altLang="en-US" dirty="0"/>
          </a:p>
        </p:txBody>
      </p:sp>
      <p:sp>
        <p:nvSpPr>
          <p:cNvPr id="52" name="椭圆 51">
            <a:extLst>
              <a:ext uri="{FF2B5EF4-FFF2-40B4-BE49-F238E27FC236}">
                <a16:creationId xmlns:a16="http://schemas.microsoft.com/office/drawing/2014/main" id="{633A6B53-EC8D-400B-8A14-564BD927862C}"/>
              </a:ext>
            </a:extLst>
          </p:cNvPr>
          <p:cNvSpPr/>
          <p:nvPr/>
        </p:nvSpPr>
        <p:spPr>
          <a:xfrm>
            <a:off x="1710079" y="2874949"/>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5</a:t>
            </a:r>
            <a:endParaRPr lang="zh-CN" altLang="en-US" dirty="0"/>
          </a:p>
        </p:txBody>
      </p:sp>
      <p:sp>
        <p:nvSpPr>
          <p:cNvPr id="53" name="椭圆 52">
            <a:extLst>
              <a:ext uri="{FF2B5EF4-FFF2-40B4-BE49-F238E27FC236}">
                <a16:creationId xmlns:a16="http://schemas.microsoft.com/office/drawing/2014/main" id="{92135B1B-B4D6-4F99-B249-BE5E8EF992D0}"/>
              </a:ext>
            </a:extLst>
          </p:cNvPr>
          <p:cNvSpPr/>
          <p:nvPr/>
        </p:nvSpPr>
        <p:spPr>
          <a:xfrm>
            <a:off x="955335" y="3997387"/>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7</a:t>
            </a:r>
            <a:endParaRPr lang="zh-CN" altLang="en-US" dirty="0"/>
          </a:p>
        </p:txBody>
      </p:sp>
      <p:sp>
        <p:nvSpPr>
          <p:cNvPr id="54" name="椭圆 53">
            <a:extLst>
              <a:ext uri="{FF2B5EF4-FFF2-40B4-BE49-F238E27FC236}">
                <a16:creationId xmlns:a16="http://schemas.microsoft.com/office/drawing/2014/main" id="{8DDF62CD-FDD5-4032-84FB-CB430036F91E}"/>
              </a:ext>
            </a:extLst>
          </p:cNvPr>
          <p:cNvSpPr/>
          <p:nvPr/>
        </p:nvSpPr>
        <p:spPr>
          <a:xfrm>
            <a:off x="2305164" y="3997386"/>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8</a:t>
            </a:r>
            <a:endParaRPr lang="zh-CN" altLang="en-US" dirty="0"/>
          </a:p>
        </p:txBody>
      </p:sp>
      <p:cxnSp>
        <p:nvCxnSpPr>
          <p:cNvPr id="55" name="直接连接符 54">
            <a:extLst>
              <a:ext uri="{FF2B5EF4-FFF2-40B4-BE49-F238E27FC236}">
                <a16:creationId xmlns:a16="http://schemas.microsoft.com/office/drawing/2014/main" id="{AB4D19C4-10E7-4CBC-AAA5-BD348081305A}"/>
              </a:ext>
            </a:extLst>
          </p:cNvPr>
          <p:cNvCxnSpPr>
            <a:stCxn id="47" idx="3"/>
            <a:endCxn id="48" idx="7"/>
          </p:cNvCxnSpPr>
          <p:nvPr/>
        </p:nvCxnSpPr>
        <p:spPr>
          <a:xfrm flipH="1">
            <a:off x="1561452" y="1211118"/>
            <a:ext cx="459329" cy="6231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D5B917F5-5EF9-4D2C-B3E7-6D0D4E62ACE2}"/>
              </a:ext>
            </a:extLst>
          </p:cNvPr>
          <p:cNvCxnSpPr>
            <a:cxnSpLocks/>
            <a:endCxn id="51" idx="0"/>
          </p:cNvCxnSpPr>
          <p:nvPr/>
        </p:nvCxnSpPr>
        <p:spPr>
          <a:xfrm flipH="1">
            <a:off x="807774" y="2252518"/>
            <a:ext cx="430592" cy="5788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CCF96CA7-FC15-4A28-ADEE-B9342E57EDC3}"/>
              </a:ext>
            </a:extLst>
          </p:cNvPr>
          <p:cNvCxnSpPr>
            <a:cxnSpLocks/>
            <a:endCxn id="49" idx="1"/>
          </p:cNvCxnSpPr>
          <p:nvPr/>
        </p:nvCxnSpPr>
        <p:spPr>
          <a:xfrm>
            <a:off x="2457419" y="1209910"/>
            <a:ext cx="545495" cy="4647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445355F1-B9A2-47C4-89A8-6042E9699A23}"/>
              </a:ext>
            </a:extLst>
          </p:cNvPr>
          <p:cNvCxnSpPr>
            <a:cxnSpLocks/>
            <a:endCxn id="50" idx="0"/>
          </p:cNvCxnSpPr>
          <p:nvPr/>
        </p:nvCxnSpPr>
        <p:spPr>
          <a:xfrm>
            <a:off x="3427313" y="2059989"/>
            <a:ext cx="481680" cy="544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65F39B87-B212-44DB-B786-92E4261716AC}"/>
              </a:ext>
            </a:extLst>
          </p:cNvPr>
          <p:cNvCxnSpPr>
            <a:cxnSpLocks/>
            <a:endCxn id="53" idx="0"/>
          </p:cNvCxnSpPr>
          <p:nvPr/>
        </p:nvCxnSpPr>
        <p:spPr>
          <a:xfrm>
            <a:off x="955335" y="3328995"/>
            <a:ext cx="292705" cy="668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F45351C1-AC21-49B8-8AAF-65EE675CA82F}"/>
              </a:ext>
            </a:extLst>
          </p:cNvPr>
          <p:cNvCxnSpPr>
            <a:cxnSpLocks/>
            <a:endCxn id="54" idx="0"/>
          </p:cNvCxnSpPr>
          <p:nvPr/>
        </p:nvCxnSpPr>
        <p:spPr>
          <a:xfrm>
            <a:off x="2184671" y="3363595"/>
            <a:ext cx="413198" cy="6337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B0407A9A-B60B-4BCD-8FEC-4167D56DA8B4}"/>
              </a:ext>
            </a:extLst>
          </p:cNvPr>
          <p:cNvCxnSpPr>
            <a:cxnSpLocks/>
            <a:endCxn id="52" idx="0"/>
          </p:cNvCxnSpPr>
          <p:nvPr/>
        </p:nvCxnSpPr>
        <p:spPr>
          <a:xfrm>
            <a:off x="1561235" y="2219862"/>
            <a:ext cx="441549" cy="6550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C509EE83-2C16-443C-8537-B11166CD7BC9}"/>
              </a:ext>
            </a:extLst>
          </p:cNvPr>
          <p:cNvCxnSpPr>
            <a:cxnSpLocks/>
          </p:cNvCxnSpPr>
          <p:nvPr/>
        </p:nvCxnSpPr>
        <p:spPr>
          <a:xfrm>
            <a:off x="1686567" y="2154041"/>
            <a:ext cx="408817" cy="5787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B6EB4748-4E85-46B6-B47C-009361E85152}"/>
              </a:ext>
            </a:extLst>
          </p:cNvPr>
          <p:cNvCxnSpPr>
            <a:cxnSpLocks/>
          </p:cNvCxnSpPr>
          <p:nvPr/>
        </p:nvCxnSpPr>
        <p:spPr>
          <a:xfrm>
            <a:off x="2457419" y="3388324"/>
            <a:ext cx="408817" cy="5787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椭圆 64">
            <a:extLst>
              <a:ext uri="{FF2B5EF4-FFF2-40B4-BE49-F238E27FC236}">
                <a16:creationId xmlns:a16="http://schemas.microsoft.com/office/drawing/2014/main" id="{C6778F22-5894-4D01-B624-2D32BEEEB5AA}"/>
              </a:ext>
            </a:extLst>
          </p:cNvPr>
          <p:cNvSpPr/>
          <p:nvPr/>
        </p:nvSpPr>
        <p:spPr>
          <a:xfrm>
            <a:off x="6290891" y="919210"/>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1</a:t>
            </a:r>
            <a:endParaRPr lang="zh-CN" altLang="en-US" dirty="0"/>
          </a:p>
        </p:txBody>
      </p:sp>
      <p:sp>
        <p:nvSpPr>
          <p:cNvPr id="66" name="椭圆 65">
            <a:extLst>
              <a:ext uri="{FF2B5EF4-FFF2-40B4-BE49-F238E27FC236}">
                <a16:creationId xmlns:a16="http://schemas.microsoft.com/office/drawing/2014/main" id="{3CDF785C-7F93-482D-97B0-0867143FA55C}"/>
              </a:ext>
            </a:extLst>
          </p:cNvPr>
          <p:cNvSpPr/>
          <p:nvPr/>
        </p:nvSpPr>
        <p:spPr>
          <a:xfrm>
            <a:off x="5417615" y="1925533"/>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2</a:t>
            </a:r>
            <a:endParaRPr lang="zh-CN" altLang="en-US" dirty="0"/>
          </a:p>
        </p:txBody>
      </p:sp>
      <p:sp>
        <p:nvSpPr>
          <p:cNvPr id="67" name="椭圆 66">
            <a:extLst>
              <a:ext uri="{FF2B5EF4-FFF2-40B4-BE49-F238E27FC236}">
                <a16:creationId xmlns:a16="http://schemas.microsoft.com/office/drawing/2014/main" id="{5DC3F8A5-9927-4918-A249-3555B2542094}"/>
              </a:ext>
            </a:extLst>
          </p:cNvPr>
          <p:cNvSpPr/>
          <p:nvPr/>
        </p:nvSpPr>
        <p:spPr>
          <a:xfrm>
            <a:off x="7273024" y="1765876"/>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3</a:t>
            </a:r>
            <a:endParaRPr lang="zh-CN" altLang="en-US" dirty="0"/>
          </a:p>
        </p:txBody>
      </p:sp>
      <p:sp>
        <p:nvSpPr>
          <p:cNvPr id="68" name="椭圆 67">
            <a:extLst>
              <a:ext uri="{FF2B5EF4-FFF2-40B4-BE49-F238E27FC236}">
                <a16:creationId xmlns:a16="http://schemas.microsoft.com/office/drawing/2014/main" id="{CBDBEECF-FF69-4EAC-8DDA-596C150E9B9B}"/>
              </a:ext>
            </a:extLst>
          </p:cNvPr>
          <p:cNvSpPr/>
          <p:nvPr/>
        </p:nvSpPr>
        <p:spPr>
          <a:xfrm>
            <a:off x="7972129" y="2774620"/>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6</a:t>
            </a:r>
            <a:endParaRPr lang="zh-CN" altLang="en-US" dirty="0"/>
          </a:p>
        </p:txBody>
      </p:sp>
      <p:sp>
        <p:nvSpPr>
          <p:cNvPr id="69" name="椭圆 68">
            <a:extLst>
              <a:ext uri="{FF2B5EF4-FFF2-40B4-BE49-F238E27FC236}">
                <a16:creationId xmlns:a16="http://schemas.microsoft.com/office/drawing/2014/main" id="{947EBF10-7FF3-446F-9D18-F65BC04FA7F9}"/>
              </a:ext>
            </a:extLst>
          </p:cNvPr>
          <p:cNvSpPr/>
          <p:nvPr/>
        </p:nvSpPr>
        <p:spPr>
          <a:xfrm>
            <a:off x="4870910" y="3002010"/>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4</a:t>
            </a:r>
            <a:endParaRPr lang="zh-CN" altLang="en-US" dirty="0"/>
          </a:p>
        </p:txBody>
      </p:sp>
      <p:sp>
        <p:nvSpPr>
          <p:cNvPr id="70" name="椭圆 69">
            <a:extLst>
              <a:ext uri="{FF2B5EF4-FFF2-40B4-BE49-F238E27FC236}">
                <a16:creationId xmlns:a16="http://schemas.microsoft.com/office/drawing/2014/main" id="{9E205158-6C67-4660-ACC3-62546CA5FB71}"/>
              </a:ext>
            </a:extLst>
          </p:cNvPr>
          <p:cNvSpPr/>
          <p:nvPr/>
        </p:nvSpPr>
        <p:spPr>
          <a:xfrm>
            <a:off x="6065920" y="3045553"/>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5</a:t>
            </a:r>
            <a:endParaRPr lang="zh-CN" altLang="en-US" dirty="0"/>
          </a:p>
        </p:txBody>
      </p:sp>
      <p:sp>
        <p:nvSpPr>
          <p:cNvPr id="71" name="椭圆 70">
            <a:extLst>
              <a:ext uri="{FF2B5EF4-FFF2-40B4-BE49-F238E27FC236}">
                <a16:creationId xmlns:a16="http://schemas.microsoft.com/office/drawing/2014/main" id="{6EC62B93-4B76-4229-864F-70C432E91B14}"/>
              </a:ext>
            </a:extLst>
          </p:cNvPr>
          <p:cNvSpPr/>
          <p:nvPr/>
        </p:nvSpPr>
        <p:spPr>
          <a:xfrm>
            <a:off x="5311176" y="4167991"/>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7</a:t>
            </a:r>
            <a:endParaRPr lang="zh-CN" altLang="en-US" dirty="0"/>
          </a:p>
        </p:txBody>
      </p:sp>
      <p:sp>
        <p:nvSpPr>
          <p:cNvPr id="72" name="椭圆 71">
            <a:extLst>
              <a:ext uri="{FF2B5EF4-FFF2-40B4-BE49-F238E27FC236}">
                <a16:creationId xmlns:a16="http://schemas.microsoft.com/office/drawing/2014/main" id="{0896D5B5-5419-4A04-BC08-BFA2D3D4577B}"/>
              </a:ext>
            </a:extLst>
          </p:cNvPr>
          <p:cNvSpPr/>
          <p:nvPr/>
        </p:nvSpPr>
        <p:spPr>
          <a:xfrm>
            <a:off x="6661005" y="4167990"/>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8</a:t>
            </a:r>
            <a:endParaRPr lang="zh-CN" altLang="en-US" dirty="0"/>
          </a:p>
        </p:txBody>
      </p:sp>
      <p:cxnSp>
        <p:nvCxnSpPr>
          <p:cNvPr id="73" name="直接连接符 72">
            <a:extLst>
              <a:ext uri="{FF2B5EF4-FFF2-40B4-BE49-F238E27FC236}">
                <a16:creationId xmlns:a16="http://schemas.microsoft.com/office/drawing/2014/main" id="{806FF91D-3348-4CFF-9A68-1FFE94C846B6}"/>
              </a:ext>
            </a:extLst>
          </p:cNvPr>
          <p:cNvCxnSpPr>
            <a:stCxn id="65" idx="3"/>
            <a:endCxn id="66" idx="7"/>
          </p:cNvCxnSpPr>
          <p:nvPr/>
        </p:nvCxnSpPr>
        <p:spPr>
          <a:xfrm flipH="1">
            <a:off x="5917293" y="1381722"/>
            <a:ext cx="459329" cy="6231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031B02D2-271C-4768-BD0D-7A8367BC6E6F}"/>
              </a:ext>
            </a:extLst>
          </p:cNvPr>
          <p:cNvCxnSpPr>
            <a:cxnSpLocks/>
            <a:endCxn id="69" idx="0"/>
          </p:cNvCxnSpPr>
          <p:nvPr/>
        </p:nvCxnSpPr>
        <p:spPr>
          <a:xfrm flipH="1">
            <a:off x="5163615" y="2423122"/>
            <a:ext cx="430592" cy="5788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328D6D29-77F7-41E0-A3B9-78AE2E8EDE1F}"/>
              </a:ext>
            </a:extLst>
          </p:cNvPr>
          <p:cNvCxnSpPr>
            <a:cxnSpLocks/>
            <a:endCxn id="67" idx="1"/>
          </p:cNvCxnSpPr>
          <p:nvPr/>
        </p:nvCxnSpPr>
        <p:spPr>
          <a:xfrm>
            <a:off x="6813260" y="1380514"/>
            <a:ext cx="545495" cy="4647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D6D1D9B3-2A8E-4C67-AE85-40BA67C5503B}"/>
              </a:ext>
            </a:extLst>
          </p:cNvPr>
          <p:cNvCxnSpPr>
            <a:cxnSpLocks/>
            <a:endCxn id="68" idx="0"/>
          </p:cNvCxnSpPr>
          <p:nvPr/>
        </p:nvCxnSpPr>
        <p:spPr>
          <a:xfrm>
            <a:off x="7783154" y="2230593"/>
            <a:ext cx="481680" cy="544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2E5C2732-3F88-4E20-BB23-F2210238BF1E}"/>
              </a:ext>
            </a:extLst>
          </p:cNvPr>
          <p:cNvCxnSpPr>
            <a:cxnSpLocks/>
            <a:endCxn id="71" idx="0"/>
          </p:cNvCxnSpPr>
          <p:nvPr/>
        </p:nvCxnSpPr>
        <p:spPr>
          <a:xfrm>
            <a:off x="5311176" y="3499599"/>
            <a:ext cx="292705" cy="668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042CAC41-B65F-4B47-8532-4A5DE92290C2}"/>
              </a:ext>
            </a:extLst>
          </p:cNvPr>
          <p:cNvCxnSpPr>
            <a:cxnSpLocks/>
            <a:endCxn id="72" idx="0"/>
          </p:cNvCxnSpPr>
          <p:nvPr/>
        </p:nvCxnSpPr>
        <p:spPr>
          <a:xfrm>
            <a:off x="6540512" y="3534199"/>
            <a:ext cx="413198" cy="6337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6072014B-438C-4BE0-B58F-3BE9BAB4C80F}"/>
              </a:ext>
            </a:extLst>
          </p:cNvPr>
          <p:cNvCxnSpPr>
            <a:cxnSpLocks/>
            <a:endCxn id="70" idx="0"/>
          </p:cNvCxnSpPr>
          <p:nvPr/>
        </p:nvCxnSpPr>
        <p:spPr>
          <a:xfrm>
            <a:off x="5917076" y="2390466"/>
            <a:ext cx="441549" cy="6550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直接箭头连接符 80">
            <a:extLst>
              <a:ext uri="{FF2B5EF4-FFF2-40B4-BE49-F238E27FC236}">
                <a16:creationId xmlns:a16="http://schemas.microsoft.com/office/drawing/2014/main" id="{F27EC95F-154A-47A1-B7D7-5ED5F97C7055}"/>
              </a:ext>
            </a:extLst>
          </p:cNvPr>
          <p:cNvCxnSpPr>
            <a:cxnSpLocks/>
          </p:cNvCxnSpPr>
          <p:nvPr/>
        </p:nvCxnSpPr>
        <p:spPr>
          <a:xfrm flipH="1" flipV="1">
            <a:off x="6800173" y="3484642"/>
            <a:ext cx="523606" cy="6808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4E01216A-8AF9-4F0A-9BE6-D31F4CE05DC1}"/>
              </a:ext>
            </a:extLst>
          </p:cNvPr>
          <p:cNvSpPr txBox="1"/>
          <p:nvPr/>
        </p:nvSpPr>
        <p:spPr>
          <a:xfrm>
            <a:off x="4310488" y="4964332"/>
            <a:ext cx="6026581" cy="1133965"/>
          </a:xfrm>
          <a:prstGeom prst="rect">
            <a:avLst/>
          </a:prstGeom>
          <a:noFill/>
        </p:spPr>
        <p:txBody>
          <a:bodyPr wrap="square" rtlCol="0">
            <a:spAutoFit/>
          </a:bodyPr>
          <a:lstStyle/>
          <a:p>
            <a:pPr>
              <a:lnSpc>
                <a:spcPct val="150000"/>
              </a:lnSpc>
            </a:pPr>
            <a:r>
              <a:rPr lang="zh-CN" altLang="en-US" sz="24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由于</a:t>
            </a:r>
            <a:r>
              <a:rPr lang="en-US" altLang="zh-CN" sz="24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7</a:t>
            </a:r>
            <a:r>
              <a:rPr lang="zh-CN" altLang="en-US" sz="24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8</a:t>
            </a:r>
            <a:r>
              <a:rPr lang="zh-CN" altLang="en-US" sz="24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均被访问到，所以可以得到</a:t>
            </a:r>
            <a:r>
              <a:rPr lang="en-US" altLang="zh-CN" sz="24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NCA(7,8)=find(7).ancestor=2</a:t>
            </a:r>
            <a:endParaRPr lang="zh-CN" altLang="en-US" sz="24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任意多边形: 形状 2">
            <a:extLst>
              <a:ext uri="{FF2B5EF4-FFF2-40B4-BE49-F238E27FC236}">
                <a16:creationId xmlns:a16="http://schemas.microsoft.com/office/drawing/2014/main" id="{906DACCE-26AD-4518-B0AE-18CA9F86C000}"/>
              </a:ext>
            </a:extLst>
          </p:cNvPr>
          <p:cNvSpPr/>
          <p:nvPr/>
        </p:nvSpPr>
        <p:spPr>
          <a:xfrm>
            <a:off x="4556455" y="1823164"/>
            <a:ext cx="1590502" cy="3117272"/>
          </a:xfrm>
          <a:custGeom>
            <a:avLst/>
            <a:gdLst>
              <a:gd name="connsiteX0" fmla="*/ 748146 w 1695797"/>
              <a:gd name="connsiteY0" fmla="*/ 0 h 3117272"/>
              <a:gd name="connsiteX1" fmla="*/ 748146 w 1695797"/>
              <a:gd name="connsiteY1" fmla="*/ 0 h 3117272"/>
              <a:gd name="connsiteX2" fmla="*/ 723207 w 1695797"/>
              <a:gd name="connsiteY2" fmla="*/ 108065 h 3117272"/>
              <a:gd name="connsiteX3" fmla="*/ 640080 w 1695797"/>
              <a:gd name="connsiteY3" fmla="*/ 257694 h 3117272"/>
              <a:gd name="connsiteX4" fmla="*/ 606829 w 1695797"/>
              <a:gd name="connsiteY4" fmla="*/ 290945 h 3117272"/>
              <a:gd name="connsiteX5" fmla="*/ 548640 w 1695797"/>
              <a:gd name="connsiteY5" fmla="*/ 374072 h 3117272"/>
              <a:gd name="connsiteX6" fmla="*/ 540327 w 1695797"/>
              <a:gd name="connsiteY6" fmla="*/ 407323 h 3117272"/>
              <a:gd name="connsiteX7" fmla="*/ 515389 w 1695797"/>
              <a:gd name="connsiteY7" fmla="*/ 432261 h 3117272"/>
              <a:gd name="connsiteX8" fmla="*/ 482138 w 1695797"/>
              <a:gd name="connsiteY8" fmla="*/ 482138 h 3117272"/>
              <a:gd name="connsiteX9" fmla="*/ 448887 w 1695797"/>
              <a:gd name="connsiteY9" fmla="*/ 523701 h 3117272"/>
              <a:gd name="connsiteX10" fmla="*/ 432262 w 1695797"/>
              <a:gd name="connsiteY10" fmla="*/ 565265 h 3117272"/>
              <a:gd name="connsiteX11" fmla="*/ 407324 w 1695797"/>
              <a:gd name="connsiteY11" fmla="*/ 598516 h 3117272"/>
              <a:gd name="connsiteX12" fmla="*/ 390698 w 1695797"/>
              <a:gd name="connsiteY12" fmla="*/ 623454 h 3117272"/>
              <a:gd name="connsiteX13" fmla="*/ 349135 w 1695797"/>
              <a:gd name="connsiteY13" fmla="*/ 698269 h 3117272"/>
              <a:gd name="connsiteX14" fmla="*/ 299258 w 1695797"/>
              <a:gd name="connsiteY14" fmla="*/ 764771 h 3117272"/>
              <a:gd name="connsiteX15" fmla="*/ 266007 w 1695797"/>
              <a:gd name="connsiteY15" fmla="*/ 831272 h 3117272"/>
              <a:gd name="connsiteX16" fmla="*/ 232757 w 1695797"/>
              <a:gd name="connsiteY16" fmla="*/ 881149 h 3117272"/>
              <a:gd name="connsiteX17" fmla="*/ 199506 w 1695797"/>
              <a:gd name="connsiteY17" fmla="*/ 947651 h 3117272"/>
              <a:gd name="connsiteX18" fmla="*/ 182880 w 1695797"/>
              <a:gd name="connsiteY18" fmla="*/ 980901 h 3117272"/>
              <a:gd name="connsiteX19" fmla="*/ 157942 w 1695797"/>
              <a:gd name="connsiteY19" fmla="*/ 1005840 h 3117272"/>
              <a:gd name="connsiteX20" fmla="*/ 124691 w 1695797"/>
              <a:gd name="connsiteY20" fmla="*/ 1097280 h 3117272"/>
              <a:gd name="connsiteX21" fmla="*/ 108066 w 1695797"/>
              <a:gd name="connsiteY21" fmla="*/ 1122218 h 3117272"/>
              <a:gd name="connsiteX22" fmla="*/ 99753 w 1695797"/>
              <a:gd name="connsiteY22" fmla="*/ 1172094 h 3117272"/>
              <a:gd name="connsiteX23" fmla="*/ 66502 w 1695797"/>
              <a:gd name="connsiteY23" fmla="*/ 1246909 h 3117272"/>
              <a:gd name="connsiteX24" fmla="*/ 41564 w 1695797"/>
              <a:gd name="connsiteY24" fmla="*/ 1330036 h 3117272"/>
              <a:gd name="connsiteX25" fmla="*/ 33251 w 1695797"/>
              <a:gd name="connsiteY25" fmla="*/ 1363287 h 3117272"/>
              <a:gd name="connsiteX26" fmla="*/ 16626 w 1695797"/>
              <a:gd name="connsiteY26" fmla="*/ 1404851 h 3117272"/>
              <a:gd name="connsiteX27" fmla="*/ 0 w 1695797"/>
              <a:gd name="connsiteY27" fmla="*/ 1512916 h 3117272"/>
              <a:gd name="connsiteX28" fmla="*/ 16626 w 1695797"/>
              <a:gd name="connsiteY28" fmla="*/ 1770611 h 3117272"/>
              <a:gd name="connsiteX29" fmla="*/ 33251 w 1695797"/>
              <a:gd name="connsiteY29" fmla="*/ 1837112 h 3117272"/>
              <a:gd name="connsiteX30" fmla="*/ 41564 w 1695797"/>
              <a:gd name="connsiteY30" fmla="*/ 1870363 h 3117272"/>
              <a:gd name="connsiteX31" fmla="*/ 49877 w 1695797"/>
              <a:gd name="connsiteY31" fmla="*/ 1895301 h 3117272"/>
              <a:gd name="connsiteX32" fmla="*/ 58189 w 1695797"/>
              <a:gd name="connsiteY32" fmla="*/ 1936865 h 3117272"/>
              <a:gd name="connsiteX33" fmla="*/ 66502 w 1695797"/>
              <a:gd name="connsiteY33" fmla="*/ 1961803 h 3117272"/>
              <a:gd name="connsiteX34" fmla="*/ 83127 w 1695797"/>
              <a:gd name="connsiteY34" fmla="*/ 2019992 h 3117272"/>
              <a:gd name="connsiteX35" fmla="*/ 99753 w 1695797"/>
              <a:gd name="connsiteY35" fmla="*/ 2044931 h 3117272"/>
              <a:gd name="connsiteX36" fmla="*/ 108066 w 1695797"/>
              <a:gd name="connsiteY36" fmla="*/ 2069869 h 3117272"/>
              <a:gd name="connsiteX37" fmla="*/ 124691 w 1695797"/>
              <a:gd name="connsiteY37" fmla="*/ 2111432 h 3117272"/>
              <a:gd name="connsiteX38" fmla="*/ 149629 w 1695797"/>
              <a:gd name="connsiteY38" fmla="*/ 2152996 h 3117272"/>
              <a:gd name="connsiteX39" fmla="*/ 166255 w 1695797"/>
              <a:gd name="connsiteY39" fmla="*/ 2202872 h 3117272"/>
              <a:gd name="connsiteX40" fmla="*/ 182880 w 1695797"/>
              <a:gd name="connsiteY40" fmla="*/ 2227811 h 3117272"/>
              <a:gd name="connsiteX41" fmla="*/ 207818 w 1695797"/>
              <a:gd name="connsiteY41" fmla="*/ 2261061 h 3117272"/>
              <a:gd name="connsiteX42" fmla="*/ 232757 w 1695797"/>
              <a:gd name="connsiteY42" fmla="*/ 2327563 h 3117272"/>
              <a:gd name="connsiteX43" fmla="*/ 266007 w 1695797"/>
              <a:gd name="connsiteY43" fmla="*/ 2377440 h 3117272"/>
              <a:gd name="connsiteX44" fmla="*/ 282633 w 1695797"/>
              <a:gd name="connsiteY44" fmla="*/ 2410691 h 3117272"/>
              <a:gd name="connsiteX45" fmla="*/ 307571 w 1695797"/>
              <a:gd name="connsiteY45" fmla="*/ 2443941 h 3117272"/>
              <a:gd name="connsiteX46" fmla="*/ 324197 w 1695797"/>
              <a:gd name="connsiteY46" fmla="*/ 2485505 h 3117272"/>
              <a:gd name="connsiteX47" fmla="*/ 365760 w 1695797"/>
              <a:gd name="connsiteY47" fmla="*/ 2535381 h 3117272"/>
              <a:gd name="connsiteX48" fmla="*/ 399011 w 1695797"/>
              <a:gd name="connsiteY48" fmla="*/ 2601883 h 3117272"/>
              <a:gd name="connsiteX49" fmla="*/ 415637 w 1695797"/>
              <a:gd name="connsiteY49" fmla="*/ 2635134 h 3117272"/>
              <a:gd name="connsiteX50" fmla="*/ 448887 w 1695797"/>
              <a:gd name="connsiteY50" fmla="*/ 2668385 h 3117272"/>
              <a:gd name="connsiteX51" fmla="*/ 465513 w 1695797"/>
              <a:gd name="connsiteY51" fmla="*/ 2701636 h 3117272"/>
              <a:gd name="connsiteX52" fmla="*/ 498764 w 1695797"/>
              <a:gd name="connsiteY52" fmla="*/ 2743200 h 3117272"/>
              <a:gd name="connsiteX53" fmla="*/ 532015 w 1695797"/>
              <a:gd name="connsiteY53" fmla="*/ 2784763 h 3117272"/>
              <a:gd name="connsiteX54" fmla="*/ 581891 w 1695797"/>
              <a:gd name="connsiteY54" fmla="*/ 2851265 h 3117272"/>
              <a:gd name="connsiteX55" fmla="*/ 623455 w 1695797"/>
              <a:gd name="connsiteY55" fmla="*/ 2892829 h 3117272"/>
              <a:gd name="connsiteX56" fmla="*/ 648393 w 1695797"/>
              <a:gd name="connsiteY56" fmla="*/ 2917767 h 3117272"/>
              <a:gd name="connsiteX57" fmla="*/ 673331 w 1695797"/>
              <a:gd name="connsiteY57" fmla="*/ 2934392 h 3117272"/>
              <a:gd name="connsiteX58" fmla="*/ 731520 w 1695797"/>
              <a:gd name="connsiteY58" fmla="*/ 2992581 h 3117272"/>
              <a:gd name="connsiteX59" fmla="*/ 773084 w 1695797"/>
              <a:gd name="connsiteY59" fmla="*/ 3017520 h 3117272"/>
              <a:gd name="connsiteX60" fmla="*/ 798022 w 1695797"/>
              <a:gd name="connsiteY60" fmla="*/ 3034145 h 3117272"/>
              <a:gd name="connsiteX61" fmla="*/ 839586 w 1695797"/>
              <a:gd name="connsiteY61" fmla="*/ 3050771 h 3117272"/>
              <a:gd name="connsiteX62" fmla="*/ 889462 w 1695797"/>
              <a:gd name="connsiteY62" fmla="*/ 3075709 h 3117272"/>
              <a:gd name="connsiteX63" fmla="*/ 922713 w 1695797"/>
              <a:gd name="connsiteY63" fmla="*/ 3084021 h 3117272"/>
              <a:gd name="connsiteX64" fmla="*/ 972589 w 1695797"/>
              <a:gd name="connsiteY64" fmla="*/ 3100647 h 3117272"/>
              <a:gd name="connsiteX65" fmla="*/ 1072342 w 1695797"/>
              <a:gd name="connsiteY65" fmla="*/ 3117272 h 3117272"/>
              <a:gd name="connsiteX66" fmla="*/ 1197033 w 1695797"/>
              <a:gd name="connsiteY66" fmla="*/ 3108960 h 3117272"/>
              <a:gd name="connsiteX67" fmla="*/ 1238597 w 1695797"/>
              <a:gd name="connsiteY67" fmla="*/ 3092334 h 3117272"/>
              <a:gd name="connsiteX68" fmla="*/ 1263535 w 1695797"/>
              <a:gd name="connsiteY68" fmla="*/ 3084021 h 3117272"/>
              <a:gd name="connsiteX69" fmla="*/ 1313411 w 1695797"/>
              <a:gd name="connsiteY69" fmla="*/ 3075709 h 3117272"/>
              <a:gd name="connsiteX70" fmla="*/ 1346662 w 1695797"/>
              <a:gd name="connsiteY70" fmla="*/ 3067396 h 3117272"/>
              <a:gd name="connsiteX71" fmla="*/ 1388226 w 1695797"/>
              <a:gd name="connsiteY71" fmla="*/ 3034145 h 3117272"/>
              <a:gd name="connsiteX72" fmla="*/ 1413164 w 1695797"/>
              <a:gd name="connsiteY72" fmla="*/ 2984269 h 3117272"/>
              <a:gd name="connsiteX73" fmla="*/ 1429789 w 1695797"/>
              <a:gd name="connsiteY73" fmla="*/ 2959331 h 3117272"/>
              <a:gd name="connsiteX74" fmla="*/ 1479666 w 1695797"/>
              <a:gd name="connsiteY74" fmla="*/ 2901141 h 3117272"/>
              <a:gd name="connsiteX75" fmla="*/ 1496291 w 1695797"/>
              <a:gd name="connsiteY75" fmla="*/ 2851265 h 3117272"/>
              <a:gd name="connsiteX76" fmla="*/ 1504604 w 1695797"/>
              <a:gd name="connsiteY76" fmla="*/ 2826327 h 3117272"/>
              <a:gd name="connsiteX77" fmla="*/ 1512917 w 1695797"/>
              <a:gd name="connsiteY77" fmla="*/ 2784763 h 3117272"/>
              <a:gd name="connsiteX78" fmla="*/ 1504604 w 1695797"/>
              <a:gd name="connsiteY78" fmla="*/ 2460567 h 3117272"/>
              <a:gd name="connsiteX79" fmla="*/ 1496291 w 1695797"/>
              <a:gd name="connsiteY79" fmla="*/ 2435629 h 3117272"/>
              <a:gd name="connsiteX80" fmla="*/ 1487978 w 1695797"/>
              <a:gd name="connsiteY80" fmla="*/ 2402378 h 3117272"/>
              <a:gd name="connsiteX81" fmla="*/ 1446415 w 1695797"/>
              <a:gd name="connsiteY81" fmla="*/ 2310938 h 3117272"/>
              <a:gd name="connsiteX82" fmla="*/ 1438102 w 1695797"/>
              <a:gd name="connsiteY82" fmla="*/ 2277687 h 3117272"/>
              <a:gd name="connsiteX83" fmla="*/ 1404851 w 1695797"/>
              <a:gd name="connsiteY83" fmla="*/ 2227811 h 3117272"/>
              <a:gd name="connsiteX84" fmla="*/ 1379913 w 1695797"/>
              <a:gd name="connsiteY84" fmla="*/ 2177934 h 3117272"/>
              <a:gd name="connsiteX85" fmla="*/ 1354975 w 1695797"/>
              <a:gd name="connsiteY85" fmla="*/ 2094807 h 3117272"/>
              <a:gd name="connsiteX86" fmla="*/ 1338349 w 1695797"/>
              <a:gd name="connsiteY86" fmla="*/ 1463040 h 3117272"/>
              <a:gd name="connsiteX87" fmla="*/ 1330037 w 1695797"/>
              <a:gd name="connsiteY87" fmla="*/ 1421476 h 3117272"/>
              <a:gd name="connsiteX88" fmla="*/ 1321724 w 1695797"/>
              <a:gd name="connsiteY88" fmla="*/ 1354974 h 3117272"/>
              <a:gd name="connsiteX89" fmla="*/ 1313411 w 1695797"/>
              <a:gd name="connsiteY89" fmla="*/ 1296785 h 3117272"/>
              <a:gd name="connsiteX90" fmla="*/ 1321724 w 1695797"/>
              <a:gd name="connsiteY90" fmla="*/ 1163781 h 3117272"/>
              <a:gd name="connsiteX91" fmla="*/ 1371600 w 1695797"/>
              <a:gd name="connsiteY91" fmla="*/ 1088967 h 3117272"/>
              <a:gd name="connsiteX92" fmla="*/ 1429789 w 1695797"/>
              <a:gd name="connsiteY92" fmla="*/ 1005840 h 3117272"/>
              <a:gd name="connsiteX93" fmla="*/ 1562793 w 1695797"/>
              <a:gd name="connsiteY93" fmla="*/ 864523 h 3117272"/>
              <a:gd name="connsiteX94" fmla="*/ 1637607 w 1695797"/>
              <a:gd name="connsiteY94" fmla="*/ 739832 h 3117272"/>
              <a:gd name="connsiteX95" fmla="*/ 1645920 w 1695797"/>
              <a:gd name="connsiteY95" fmla="*/ 714894 h 3117272"/>
              <a:gd name="connsiteX96" fmla="*/ 1670858 w 1695797"/>
              <a:gd name="connsiteY96" fmla="*/ 656705 h 3117272"/>
              <a:gd name="connsiteX97" fmla="*/ 1687484 w 1695797"/>
              <a:gd name="connsiteY97" fmla="*/ 590203 h 3117272"/>
              <a:gd name="connsiteX98" fmla="*/ 1695797 w 1695797"/>
              <a:gd name="connsiteY98" fmla="*/ 556952 h 3117272"/>
              <a:gd name="connsiteX99" fmla="*/ 1687484 w 1695797"/>
              <a:gd name="connsiteY99" fmla="*/ 340821 h 3117272"/>
              <a:gd name="connsiteX100" fmla="*/ 1679171 w 1695797"/>
              <a:gd name="connsiteY100" fmla="*/ 307571 h 3117272"/>
              <a:gd name="connsiteX101" fmla="*/ 1662546 w 1695797"/>
              <a:gd name="connsiteY101" fmla="*/ 290945 h 3117272"/>
              <a:gd name="connsiteX102" fmla="*/ 1637607 w 1695797"/>
              <a:gd name="connsiteY102" fmla="*/ 257694 h 3117272"/>
              <a:gd name="connsiteX103" fmla="*/ 1620982 w 1695797"/>
              <a:gd name="connsiteY103" fmla="*/ 232756 h 3117272"/>
              <a:gd name="connsiteX104" fmla="*/ 1546167 w 1695797"/>
              <a:gd name="connsiteY104" fmla="*/ 166254 h 3117272"/>
              <a:gd name="connsiteX105" fmla="*/ 1521229 w 1695797"/>
              <a:gd name="connsiteY105" fmla="*/ 141316 h 3117272"/>
              <a:gd name="connsiteX106" fmla="*/ 1487978 w 1695797"/>
              <a:gd name="connsiteY106" fmla="*/ 116378 h 3117272"/>
              <a:gd name="connsiteX107" fmla="*/ 1446415 w 1695797"/>
              <a:gd name="connsiteY107" fmla="*/ 83127 h 3117272"/>
              <a:gd name="connsiteX108" fmla="*/ 1338349 w 1695797"/>
              <a:gd name="connsiteY108" fmla="*/ 41563 h 3117272"/>
              <a:gd name="connsiteX109" fmla="*/ 1313411 w 1695797"/>
              <a:gd name="connsiteY109" fmla="*/ 33251 h 3117272"/>
              <a:gd name="connsiteX110" fmla="*/ 1280160 w 1695797"/>
              <a:gd name="connsiteY110" fmla="*/ 24938 h 3117272"/>
              <a:gd name="connsiteX111" fmla="*/ 1255222 w 1695797"/>
              <a:gd name="connsiteY111" fmla="*/ 16625 h 3117272"/>
              <a:gd name="connsiteX112" fmla="*/ 748146 w 1695797"/>
              <a:gd name="connsiteY112" fmla="*/ 0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695797" h="3117272">
                <a:moveTo>
                  <a:pt x="748146" y="0"/>
                </a:moveTo>
                <a:lnTo>
                  <a:pt x="748146" y="0"/>
                </a:lnTo>
                <a:cubicBezTo>
                  <a:pt x="745693" y="12264"/>
                  <a:pt x="735528" y="80957"/>
                  <a:pt x="723207" y="108065"/>
                </a:cubicBezTo>
                <a:cubicBezTo>
                  <a:pt x="703438" y="151556"/>
                  <a:pt x="666289" y="221002"/>
                  <a:pt x="640080" y="257694"/>
                </a:cubicBezTo>
                <a:cubicBezTo>
                  <a:pt x="630969" y="270449"/>
                  <a:pt x="616513" y="278620"/>
                  <a:pt x="606829" y="290945"/>
                </a:cubicBezTo>
                <a:cubicBezTo>
                  <a:pt x="585932" y="317541"/>
                  <a:pt x="568036" y="346363"/>
                  <a:pt x="548640" y="374072"/>
                </a:cubicBezTo>
                <a:cubicBezTo>
                  <a:pt x="545869" y="385156"/>
                  <a:pt x="545995" y="397404"/>
                  <a:pt x="540327" y="407323"/>
                </a:cubicBezTo>
                <a:cubicBezTo>
                  <a:pt x="534494" y="417530"/>
                  <a:pt x="522606" y="422981"/>
                  <a:pt x="515389" y="432261"/>
                </a:cubicBezTo>
                <a:cubicBezTo>
                  <a:pt x="503122" y="448033"/>
                  <a:pt x="493222" y="465512"/>
                  <a:pt x="482138" y="482138"/>
                </a:cubicBezTo>
                <a:cubicBezTo>
                  <a:pt x="457713" y="555419"/>
                  <a:pt x="495887" y="457902"/>
                  <a:pt x="448887" y="523701"/>
                </a:cubicBezTo>
                <a:cubicBezTo>
                  <a:pt x="440214" y="535843"/>
                  <a:pt x="439509" y="552221"/>
                  <a:pt x="432262" y="565265"/>
                </a:cubicBezTo>
                <a:cubicBezTo>
                  <a:pt x="425534" y="577376"/>
                  <a:pt x="415377" y="587242"/>
                  <a:pt x="407324" y="598516"/>
                </a:cubicBezTo>
                <a:cubicBezTo>
                  <a:pt x="401517" y="606646"/>
                  <a:pt x="395732" y="614824"/>
                  <a:pt x="390698" y="623454"/>
                </a:cubicBezTo>
                <a:cubicBezTo>
                  <a:pt x="376323" y="648096"/>
                  <a:pt x="364633" y="674317"/>
                  <a:pt x="349135" y="698269"/>
                </a:cubicBezTo>
                <a:cubicBezTo>
                  <a:pt x="334082" y="721533"/>
                  <a:pt x="311650" y="739987"/>
                  <a:pt x="299258" y="764771"/>
                </a:cubicBezTo>
                <a:cubicBezTo>
                  <a:pt x="288174" y="786938"/>
                  <a:pt x="278303" y="809754"/>
                  <a:pt x="266007" y="831272"/>
                </a:cubicBezTo>
                <a:cubicBezTo>
                  <a:pt x="256094" y="848621"/>
                  <a:pt x="242670" y="863800"/>
                  <a:pt x="232757" y="881149"/>
                </a:cubicBezTo>
                <a:cubicBezTo>
                  <a:pt x="220461" y="902667"/>
                  <a:pt x="210590" y="925484"/>
                  <a:pt x="199506" y="947651"/>
                </a:cubicBezTo>
                <a:cubicBezTo>
                  <a:pt x="193964" y="958734"/>
                  <a:pt x="191642" y="972139"/>
                  <a:pt x="182880" y="980901"/>
                </a:cubicBezTo>
                <a:lnTo>
                  <a:pt x="157942" y="1005840"/>
                </a:lnTo>
                <a:cubicBezTo>
                  <a:pt x="147167" y="1048938"/>
                  <a:pt x="149223" y="1048216"/>
                  <a:pt x="124691" y="1097280"/>
                </a:cubicBezTo>
                <a:cubicBezTo>
                  <a:pt x="120223" y="1106216"/>
                  <a:pt x="113608" y="1113905"/>
                  <a:pt x="108066" y="1122218"/>
                </a:cubicBezTo>
                <a:cubicBezTo>
                  <a:pt x="105295" y="1138843"/>
                  <a:pt x="104188" y="1155833"/>
                  <a:pt x="99753" y="1172094"/>
                </a:cubicBezTo>
                <a:cubicBezTo>
                  <a:pt x="93385" y="1195441"/>
                  <a:pt x="77459" y="1224994"/>
                  <a:pt x="66502" y="1246909"/>
                </a:cubicBezTo>
                <a:cubicBezTo>
                  <a:pt x="50085" y="1328991"/>
                  <a:pt x="68904" y="1248014"/>
                  <a:pt x="41564" y="1330036"/>
                </a:cubicBezTo>
                <a:cubicBezTo>
                  <a:pt x="37951" y="1340875"/>
                  <a:pt x="36864" y="1352448"/>
                  <a:pt x="33251" y="1363287"/>
                </a:cubicBezTo>
                <a:cubicBezTo>
                  <a:pt x="28532" y="1377443"/>
                  <a:pt x="20914" y="1390558"/>
                  <a:pt x="16626" y="1404851"/>
                </a:cubicBezTo>
                <a:cubicBezTo>
                  <a:pt x="8465" y="1432055"/>
                  <a:pt x="2898" y="1489735"/>
                  <a:pt x="0" y="1512916"/>
                </a:cubicBezTo>
                <a:cubicBezTo>
                  <a:pt x="5542" y="1598814"/>
                  <a:pt x="7844" y="1684983"/>
                  <a:pt x="16626" y="1770611"/>
                </a:cubicBezTo>
                <a:cubicBezTo>
                  <a:pt x="18957" y="1793341"/>
                  <a:pt x="27709" y="1814945"/>
                  <a:pt x="33251" y="1837112"/>
                </a:cubicBezTo>
                <a:cubicBezTo>
                  <a:pt x="36022" y="1848196"/>
                  <a:pt x="37951" y="1859525"/>
                  <a:pt x="41564" y="1870363"/>
                </a:cubicBezTo>
                <a:cubicBezTo>
                  <a:pt x="44335" y="1878676"/>
                  <a:pt x="47752" y="1886800"/>
                  <a:pt x="49877" y="1895301"/>
                </a:cubicBezTo>
                <a:cubicBezTo>
                  <a:pt x="53304" y="1909008"/>
                  <a:pt x="54762" y="1923158"/>
                  <a:pt x="58189" y="1936865"/>
                </a:cubicBezTo>
                <a:cubicBezTo>
                  <a:pt x="60314" y="1945366"/>
                  <a:pt x="64095" y="1953378"/>
                  <a:pt x="66502" y="1961803"/>
                </a:cubicBezTo>
                <a:cubicBezTo>
                  <a:pt x="70051" y="1974226"/>
                  <a:pt x="76486" y="2006709"/>
                  <a:pt x="83127" y="2019992"/>
                </a:cubicBezTo>
                <a:cubicBezTo>
                  <a:pt x="87595" y="2028928"/>
                  <a:pt x="95285" y="2035995"/>
                  <a:pt x="99753" y="2044931"/>
                </a:cubicBezTo>
                <a:cubicBezTo>
                  <a:pt x="103672" y="2052768"/>
                  <a:pt x="104989" y="2061665"/>
                  <a:pt x="108066" y="2069869"/>
                </a:cubicBezTo>
                <a:cubicBezTo>
                  <a:pt x="113305" y="2083840"/>
                  <a:pt x="118018" y="2098086"/>
                  <a:pt x="124691" y="2111432"/>
                </a:cubicBezTo>
                <a:cubicBezTo>
                  <a:pt x="131917" y="2125883"/>
                  <a:pt x="142943" y="2138287"/>
                  <a:pt x="149629" y="2152996"/>
                </a:cubicBezTo>
                <a:cubicBezTo>
                  <a:pt x="156881" y="2168950"/>
                  <a:pt x="156534" y="2188290"/>
                  <a:pt x="166255" y="2202872"/>
                </a:cubicBezTo>
                <a:cubicBezTo>
                  <a:pt x="171797" y="2211185"/>
                  <a:pt x="177073" y="2219681"/>
                  <a:pt x="182880" y="2227811"/>
                </a:cubicBezTo>
                <a:cubicBezTo>
                  <a:pt x="190933" y="2239085"/>
                  <a:pt x="200475" y="2249313"/>
                  <a:pt x="207818" y="2261061"/>
                </a:cubicBezTo>
                <a:cubicBezTo>
                  <a:pt x="269190" y="2359254"/>
                  <a:pt x="184895" y="2231838"/>
                  <a:pt x="232757" y="2327563"/>
                </a:cubicBezTo>
                <a:cubicBezTo>
                  <a:pt x="241693" y="2345435"/>
                  <a:pt x="257071" y="2359568"/>
                  <a:pt x="266007" y="2377440"/>
                </a:cubicBezTo>
                <a:cubicBezTo>
                  <a:pt x="271549" y="2388524"/>
                  <a:pt x="276065" y="2400183"/>
                  <a:pt x="282633" y="2410691"/>
                </a:cubicBezTo>
                <a:cubicBezTo>
                  <a:pt x="289976" y="2422439"/>
                  <a:pt x="300843" y="2431830"/>
                  <a:pt x="307571" y="2443941"/>
                </a:cubicBezTo>
                <a:cubicBezTo>
                  <a:pt x="314818" y="2456985"/>
                  <a:pt x="317524" y="2472158"/>
                  <a:pt x="324197" y="2485505"/>
                </a:cubicBezTo>
                <a:cubicBezTo>
                  <a:pt x="339677" y="2516465"/>
                  <a:pt x="342778" y="2507803"/>
                  <a:pt x="365760" y="2535381"/>
                </a:cubicBezTo>
                <a:cubicBezTo>
                  <a:pt x="386790" y="2560618"/>
                  <a:pt x="384459" y="2569142"/>
                  <a:pt x="399011" y="2601883"/>
                </a:cubicBezTo>
                <a:cubicBezTo>
                  <a:pt x="404044" y="2613207"/>
                  <a:pt x="408202" y="2625220"/>
                  <a:pt x="415637" y="2635134"/>
                </a:cubicBezTo>
                <a:cubicBezTo>
                  <a:pt x="425042" y="2647674"/>
                  <a:pt x="439482" y="2655845"/>
                  <a:pt x="448887" y="2668385"/>
                </a:cubicBezTo>
                <a:cubicBezTo>
                  <a:pt x="456322" y="2678299"/>
                  <a:pt x="459365" y="2690877"/>
                  <a:pt x="465513" y="2701636"/>
                </a:cubicBezTo>
                <a:cubicBezTo>
                  <a:pt x="491100" y="2746414"/>
                  <a:pt x="471453" y="2709061"/>
                  <a:pt x="498764" y="2743200"/>
                </a:cubicBezTo>
                <a:cubicBezTo>
                  <a:pt x="540705" y="2795626"/>
                  <a:pt x="491875" y="2744626"/>
                  <a:pt x="532015" y="2784763"/>
                </a:cubicBezTo>
                <a:cubicBezTo>
                  <a:pt x="546523" y="2828289"/>
                  <a:pt x="534131" y="2803505"/>
                  <a:pt x="581891" y="2851265"/>
                </a:cubicBezTo>
                <a:lnTo>
                  <a:pt x="623455" y="2892829"/>
                </a:lnTo>
                <a:cubicBezTo>
                  <a:pt x="631768" y="2901142"/>
                  <a:pt x="638611" y="2911246"/>
                  <a:pt x="648393" y="2917767"/>
                </a:cubicBezTo>
                <a:cubicBezTo>
                  <a:pt x="656706" y="2923309"/>
                  <a:pt x="665905" y="2927709"/>
                  <a:pt x="673331" y="2934392"/>
                </a:cubicBezTo>
                <a:cubicBezTo>
                  <a:pt x="693720" y="2952742"/>
                  <a:pt x="707999" y="2978468"/>
                  <a:pt x="731520" y="2992581"/>
                </a:cubicBezTo>
                <a:cubicBezTo>
                  <a:pt x="745375" y="3000894"/>
                  <a:pt x="759383" y="3008957"/>
                  <a:pt x="773084" y="3017520"/>
                </a:cubicBezTo>
                <a:cubicBezTo>
                  <a:pt x="781556" y="3022815"/>
                  <a:pt x="789086" y="3029677"/>
                  <a:pt x="798022" y="3034145"/>
                </a:cubicBezTo>
                <a:cubicBezTo>
                  <a:pt x="811369" y="3040818"/>
                  <a:pt x="826002" y="3044596"/>
                  <a:pt x="839586" y="3050771"/>
                </a:cubicBezTo>
                <a:cubicBezTo>
                  <a:pt x="856508" y="3058463"/>
                  <a:pt x="872204" y="3068806"/>
                  <a:pt x="889462" y="3075709"/>
                </a:cubicBezTo>
                <a:cubicBezTo>
                  <a:pt x="900070" y="3079952"/>
                  <a:pt x="911770" y="3080738"/>
                  <a:pt x="922713" y="3084021"/>
                </a:cubicBezTo>
                <a:cubicBezTo>
                  <a:pt x="939499" y="3089057"/>
                  <a:pt x="955405" y="3097210"/>
                  <a:pt x="972589" y="3100647"/>
                </a:cubicBezTo>
                <a:cubicBezTo>
                  <a:pt x="1033366" y="3112803"/>
                  <a:pt x="1000166" y="3106962"/>
                  <a:pt x="1072342" y="3117272"/>
                </a:cubicBezTo>
                <a:cubicBezTo>
                  <a:pt x="1113906" y="3114501"/>
                  <a:pt x="1155838" y="3115139"/>
                  <a:pt x="1197033" y="3108960"/>
                </a:cubicBezTo>
                <a:cubicBezTo>
                  <a:pt x="1211790" y="3106746"/>
                  <a:pt x="1224625" y="3097574"/>
                  <a:pt x="1238597" y="3092334"/>
                </a:cubicBezTo>
                <a:cubicBezTo>
                  <a:pt x="1246801" y="3089257"/>
                  <a:pt x="1254981" y="3085922"/>
                  <a:pt x="1263535" y="3084021"/>
                </a:cubicBezTo>
                <a:cubicBezTo>
                  <a:pt x="1279988" y="3080365"/>
                  <a:pt x="1296884" y="3079014"/>
                  <a:pt x="1313411" y="3075709"/>
                </a:cubicBezTo>
                <a:cubicBezTo>
                  <a:pt x="1324614" y="3073468"/>
                  <a:pt x="1335578" y="3070167"/>
                  <a:pt x="1346662" y="3067396"/>
                </a:cubicBezTo>
                <a:cubicBezTo>
                  <a:pt x="1360517" y="3056312"/>
                  <a:pt x="1377142" y="3048000"/>
                  <a:pt x="1388226" y="3034145"/>
                </a:cubicBezTo>
                <a:cubicBezTo>
                  <a:pt x="1399838" y="3019630"/>
                  <a:pt x="1404137" y="3000518"/>
                  <a:pt x="1413164" y="2984269"/>
                </a:cubicBezTo>
                <a:cubicBezTo>
                  <a:pt x="1418016" y="2975536"/>
                  <a:pt x="1423795" y="2967323"/>
                  <a:pt x="1429789" y="2959331"/>
                </a:cubicBezTo>
                <a:cubicBezTo>
                  <a:pt x="1458399" y="2921184"/>
                  <a:pt x="1454707" y="2926100"/>
                  <a:pt x="1479666" y="2901141"/>
                </a:cubicBezTo>
                <a:lnTo>
                  <a:pt x="1496291" y="2851265"/>
                </a:lnTo>
                <a:cubicBezTo>
                  <a:pt x="1499062" y="2842952"/>
                  <a:pt x="1502886" y="2834919"/>
                  <a:pt x="1504604" y="2826327"/>
                </a:cubicBezTo>
                <a:lnTo>
                  <a:pt x="1512917" y="2784763"/>
                </a:lnTo>
                <a:cubicBezTo>
                  <a:pt x="1510146" y="2676698"/>
                  <a:pt x="1509746" y="2568545"/>
                  <a:pt x="1504604" y="2460567"/>
                </a:cubicBezTo>
                <a:cubicBezTo>
                  <a:pt x="1504187" y="2451815"/>
                  <a:pt x="1498698" y="2444054"/>
                  <a:pt x="1496291" y="2435629"/>
                </a:cubicBezTo>
                <a:cubicBezTo>
                  <a:pt x="1493152" y="2424644"/>
                  <a:pt x="1491591" y="2413217"/>
                  <a:pt x="1487978" y="2402378"/>
                </a:cubicBezTo>
                <a:cubicBezTo>
                  <a:pt x="1462600" y="2326242"/>
                  <a:pt x="1480331" y="2395728"/>
                  <a:pt x="1446415" y="2310938"/>
                </a:cubicBezTo>
                <a:cubicBezTo>
                  <a:pt x="1442172" y="2300330"/>
                  <a:pt x="1443211" y="2287906"/>
                  <a:pt x="1438102" y="2277687"/>
                </a:cubicBezTo>
                <a:cubicBezTo>
                  <a:pt x="1429166" y="2259815"/>
                  <a:pt x="1404851" y="2227811"/>
                  <a:pt x="1404851" y="2227811"/>
                </a:cubicBezTo>
                <a:cubicBezTo>
                  <a:pt x="1374536" y="2136865"/>
                  <a:pt x="1422882" y="2274613"/>
                  <a:pt x="1379913" y="2177934"/>
                </a:cubicBezTo>
                <a:cubicBezTo>
                  <a:pt x="1368345" y="2151906"/>
                  <a:pt x="1361884" y="2122447"/>
                  <a:pt x="1354975" y="2094807"/>
                </a:cubicBezTo>
                <a:cubicBezTo>
                  <a:pt x="1349433" y="1884218"/>
                  <a:pt x="1346146" y="1673558"/>
                  <a:pt x="1338349" y="1463040"/>
                </a:cubicBezTo>
                <a:cubicBezTo>
                  <a:pt x="1337826" y="1448921"/>
                  <a:pt x="1332185" y="1435441"/>
                  <a:pt x="1330037" y="1421476"/>
                </a:cubicBezTo>
                <a:cubicBezTo>
                  <a:pt x="1326640" y="1399396"/>
                  <a:pt x="1324677" y="1377118"/>
                  <a:pt x="1321724" y="1354974"/>
                </a:cubicBezTo>
                <a:cubicBezTo>
                  <a:pt x="1319134" y="1335553"/>
                  <a:pt x="1316182" y="1316181"/>
                  <a:pt x="1313411" y="1296785"/>
                </a:cubicBezTo>
                <a:cubicBezTo>
                  <a:pt x="1316182" y="1252450"/>
                  <a:pt x="1309747" y="1206557"/>
                  <a:pt x="1321724" y="1163781"/>
                </a:cubicBezTo>
                <a:cubicBezTo>
                  <a:pt x="1329805" y="1134919"/>
                  <a:pt x="1354975" y="1113905"/>
                  <a:pt x="1371600" y="1088967"/>
                </a:cubicBezTo>
                <a:cubicBezTo>
                  <a:pt x="1381467" y="1074166"/>
                  <a:pt x="1414405" y="1022763"/>
                  <a:pt x="1429789" y="1005840"/>
                </a:cubicBezTo>
                <a:cubicBezTo>
                  <a:pt x="1473354" y="957918"/>
                  <a:pt x="1525810" y="918317"/>
                  <a:pt x="1562793" y="864523"/>
                </a:cubicBezTo>
                <a:cubicBezTo>
                  <a:pt x="1582764" y="835474"/>
                  <a:pt x="1620216" y="780411"/>
                  <a:pt x="1637607" y="739832"/>
                </a:cubicBezTo>
                <a:cubicBezTo>
                  <a:pt x="1641059" y="731778"/>
                  <a:pt x="1642468" y="722948"/>
                  <a:pt x="1645920" y="714894"/>
                </a:cubicBezTo>
                <a:cubicBezTo>
                  <a:pt x="1662955" y="675147"/>
                  <a:pt x="1661109" y="692451"/>
                  <a:pt x="1670858" y="656705"/>
                </a:cubicBezTo>
                <a:cubicBezTo>
                  <a:pt x="1676870" y="634661"/>
                  <a:pt x="1681942" y="612370"/>
                  <a:pt x="1687484" y="590203"/>
                </a:cubicBezTo>
                <a:lnTo>
                  <a:pt x="1695797" y="556952"/>
                </a:lnTo>
                <a:cubicBezTo>
                  <a:pt x="1693026" y="484908"/>
                  <a:pt x="1692280" y="412758"/>
                  <a:pt x="1687484" y="340821"/>
                </a:cubicBezTo>
                <a:cubicBezTo>
                  <a:pt x="1686724" y="329422"/>
                  <a:pt x="1684280" y="317789"/>
                  <a:pt x="1679171" y="307571"/>
                </a:cubicBezTo>
                <a:cubicBezTo>
                  <a:pt x="1675666" y="300561"/>
                  <a:pt x="1667563" y="296966"/>
                  <a:pt x="1662546" y="290945"/>
                </a:cubicBezTo>
                <a:cubicBezTo>
                  <a:pt x="1653676" y="280301"/>
                  <a:pt x="1645660" y="268968"/>
                  <a:pt x="1637607" y="257694"/>
                </a:cubicBezTo>
                <a:cubicBezTo>
                  <a:pt x="1631800" y="249564"/>
                  <a:pt x="1627561" y="240275"/>
                  <a:pt x="1620982" y="232756"/>
                </a:cubicBezTo>
                <a:cubicBezTo>
                  <a:pt x="1569355" y="173753"/>
                  <a:pt x="1595281" y="208352"/>
                  <a:pt x="1546167" y="166254"/>
                </a:cubicBezTo>
                <a:cubicBezTo>
                  <a:pt x="1537241" y="158603"/>
                  <a:pt x="1530155" y="148967"/>
                  <a:pt x="1521229" y="141316"/>
                </a:cubicBezTo>
                <a:cubicBezTo>
                  <a:pt x="1510710" y="132300"/>
                  <a:pt x="1498621" y="125248"/>
                  <a:pt x="1487978" y="116378"/>
                </a:cubicBezTo>
                <a:cubicBezTo>
                  <a:pt x="1458183" y="91548"/>
                  <a:pt x="1485658" y="105552"/>
                  <a:pt x="1446415" y="83127"/>
                </a:cubicBezTo>
                <a:cubicBezTo>
                  <a:pt x="1406678" y="60420"/>
                  <a:pt x="1388803" y="58380"/>
                  <a:pt x="1338349" y="41563"/>
                </a:cubicBezTo>
                <a:cubicBezTo>
                  <a:pt x="1330036" y="38792"/>
                  <a:pt x="1321912" y="35376"/>
                  <a:pt x="1313411" y="33251"/>
                </a:cubicBezTo>
                <a:cubicBezTo>
                  <a:pt x="1302327" y="30480"/>
                  <a:pt x="1291145" y="28077"/>
                  <a:pt x="1280160" y="24938"/>
                </a:cubicBezTo>
                <a:cubicBezTo>
                  <a:pt x="1271735" y="22531"/>
                  <a:pt x="1263983" y="16771"/>
                  <a:pt x="1255222" y="16625"/>
                </a:cubicBezTo>
                <a:cubicBezTo>
                  <a:pt x="1097302" y="13993"/>
                  <a:pt x="832659" y="2771"/>
                  <a:pt x="748146"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40" name="任意多边形: 形状 39">
            <a:extLst>
              <a:ext uri="{FF2B5EF4-FFF2-40B4-BE49-F238E27FC236}">
                <a16:creationId xmlns:a16="http://schemas.microsoft.com/office/drawing/2014/main" id="{EBE687C8-2515-45E1-82AE-7D6F46715F3F}"/>
              </a:ext>
            </a:extLst>
          </p:cNvPr>
          <p:cNvSpPr/>
          <p:nvPr/>
        </p:nvSpPr>
        <p:spPr>
          <a:xfrm>
            <a:off x="265136" y="1601487"/>
            <a:ext cx="1482897" cy="3117272"/>
          </a:xfrm>
          <a:custGeom>
            <a:avLst/>
            <a:gdLst>
              <a:gd name="connsiteX0" fmla="*/ 748146 w 1695797"/>
              <a:gd name="connsiteY0" fmla="*/ 0 h 3117272"/>
              <a:gd name="connsiteX1" fmla="*/ 748146 w 1695797"/>
              <a:gd name="connsiteY1" fmla="*/ 0 h 3117272"/>
              <a:gd name="connsiteX2" fmla="*/ 723207 w 1695797"/>
              <a:gd name="connsiteY2" fmla="*/ 108065 h 3117272"/>
              <a:gd name="connsiteX3" fmla="*/ 640080 w 1695797"/>
              <a:gd name="connsiteY3" fmla="*/ 257694 h 3117272"/>
              <a:gd name="connsiteX4" fmla="*/ 606829 w 1695797"/>
              <a:gd name="connsiteY4" fmla="*/ 290945 h 3117272"/>
              <a:gd name="connsiteX5" fmla="*/ 548640 w 1695797"/>
              <a:gd name="connsiteY5" fmla="*/ 374072 h 3117272"/>
              <a:gd name="connsiteX6" fmla="*/ 540327 w 1695797"/>
              <a:gd name="connsiteY6" fmla="*/ 407323 h 3117272"/>
              <a:gd name="connsiteX7" fmla="*/ 515389 w 1695797"/>
              <a:gd name="connsiteY7" fmla="*/ 432261 h 3117272"/>
              <a:gd name="connsiteX8" fmla="*/ 482138 w 1695797"/>
              <a:gd name="connsiteY8" fmla="*/ 482138 h 3117272"/>
              <a:gd name="connsiteX9" fmla="*/ 448887 w 1695797"/>
              <a:gd name="connsiteY9" fmla="*/ 523701 h 3117272"/>
              <a:gd name="connsiteX10" fmla="*/ 432262 w 1695797"/>
              <a:gd name="connsiteY10" fmla="*/ 565265 h 3117272"/>
              <a:gd name="connsiteX11" fmla="*/ 407324 w 1695797"/>
              <a:gd name="connsiteY11" fmla="*/ 598516 h 3117272"/>
              <a:gd name="connsiteX12" fmla="*/ 390698 w 1695797"/>
              <a:gd name="connsiteY12" fmla="*/ 623454 h 3117272"/>
              <a:gd name="connsiteX13" fmla="*/ 349135 w 1695797"/>
              <a:gd name="connsiteY13" fmla="*/ 698269 h 3117272"/>
              <a:gd name="connsiteX14" fmla="*/ 299258 w 1695797"/>
              <a:gd name="connsiteY14" fmla="*/ 764771 h 3117272"/>
              <a:gd name="connsiteX15" fmla="*/ 266007 w 1695797"/>
              <a:gd name="connsiteY15" fmla="*/ 831272 h 3117272"/>
              <a:gd name="connsiteX16" fmla="*/ 232757 w 1695797"/>
              <a:gd name="connsiteY16" fmla="*/ 881149 h 3117272"/>
              <a:gd name="connsiteX17" fmla="*/ 199506 w 1695797"/>
              <a:gd name="connsiteY17" fmla="*/ 947651 h 3117272"/>
              <a:gd name="connsiteX18" fmla="*/ 182880 w 1695797"/>
              <a:gd name="connsiteY18" fmla="*/ 980901 h 3117272"/>
              <a:gd name="connsiteX19" fmla="*/ 157942 w 1695797"/>
              <a:gd name="connsiteY19" fmla="*/ 1005840 h 3117272"/>
              <a:gd name="connsiteX20" fmla="*/ 124691 w 1695797"/>
              <a:gd name="connsiteY20" fmla="*/ 1097280 h 3117272"/>
              <a:gd name="connsiteX21" fmla="*/ 108066 w 1695797"/>
              <a:gd name="connsiteY21" fmla="*/ 1122218 h 3117272"/>
              <a:gd name="connsiteX22" fmla="*/ 99753 w 1695797"/>
              <a:gd name="connsiteY22" fmla="*/ 1172094 h 3117272"/>
              <a:gd name="connsiteX23" fmla="*/ 66502 w 1695797"/>
              <a:gd name="connsiteY23" fmla="*/ 1246909 h 3117272"/>
              <a:gd name="connsiteX24" fmla="*/ 41564 w 1695797"/>
              <a:gd name="connsiteY24" fmla="*/ 1330036 h 3117272"/>
              <a:gd name="connsiteX25" fmla="*/ 33251 w 1695797"/>
              <a:gd name="connsiteY25" fmla="*/ 1363287 h 3117272"/>
              <a:gd name="connsiteX26" fmla="*/ 16626 w 1695797"/>
              <a:gd name="connsiteY26" fmla="*/ 1404851 h 3117272"/>
              <a:gd name="connsiteX27" fmla="*/ 0 w 1695797"/>
              <a:gd name="connsiteY27" fmla="*/ 1512916 h 3117272"/>
              <a:gd name="connsiteX28" fmla="*/ 16626 w 1695797"/>
              <a:gd name="connsiteY28" fmla="*/ 1770611 h 3117272"/>
              <a:gd name="connsiteX29" fmla="*/ 33251 w 1695797"/>
              <a:gd name="connsiteY29" fmla="*/ 1837112 h 3117272"/>
              <a:gd name="connsiteX30" fmla="*/ 41564 w 1695797"/>
              <a:gd name="connsiteY30" fmla="*/ 1870363 h 3117272"/>
              <a:gd name="connsiteX31" fmla="*/ 49877 w 1695797"/>
              <a:gd name="connsiteY31" fmla="*/ 1895301 h 3117272"/>
              <a:gd name="connsiteX32" fmla="*/ 58189 w 1695797"/>
              <a:gd name="connsiteY32" fmla="*/ 1936865 h 3117272"/>
              <a:gd name="connsiteX33" fmla="*/ 66502 w 1695797"/>
              <a:gd name="connsiteY33" fmla="*/ 1961803 h 3117272"/>
              <a:gd name="connsiteX34" fmla="*/ 83127 w 1695797"/>
              <a:gd name="connsiteY34" fmla="*/ 2019992 h 3117272"/>
              <a:gd name="connsiteX35" fmla="*/ 99753 w 1695797"/>
              <a:gd name="connsiteY35" fmla="*/ 2044931 h 3117272"/>
              <a:gd name="connsiteX36" fmla="*/ 108066 w 1695797"/>
              <a:gd name="connsiteY36" fmla="*/ 2069869 h 3117272"/>
              <a:gd name="connsiteX37" fmla="*/ 124691 w 1695797"/>
              <a:gd name="connsiteY37" fmla="*/ 2111432 h 3117272"/>
              <a:gd name="connsiteX38" fmla="*/ 149629 w 1695797"/>
              <a:gd name="connsiteY38" fmla="*/ 2152996 h 3117272"/>
              <a:gd name="connsiteX39" fmla="*/ 166255 w 1695797"/>
              <a:gd name="connsiteY39" fmla="*/ 2202872 h 3117272"/>
              <a:gd name="connsiteX40" fmla="*/ 182880 w 1695797"/>
              <a:gd name="connsiteY40" fmla="*/ 2227811 h 3117272"/>
              <a:gd name="connsiteX41" fmla="*/ 207818 w 1695797"/>
              <a:gd name="connsiteY41" fmla="*/ 2261061 h 3117272"/>
              <a:gd name="connsiteX42" fmla="*/ 232757 w 1695797"/>
              <a:gd name="connsiteY42" fmla="*/ 2327563 h 3117272"/>
              <a:gd name="connsiteX43" fmla="*/ 266007 w 1695797"/>
              <a:gd name="connsiteY43" fmla="*/ 2377440 h 3117272"/>
              <a:gd name="connsiteX44" fmla="*/ 282633 w 1695797"/>
              <a:gd name="connsiteY44" fmla="*/ 2410691 h 3117272"/>
              <a:gd name="connsiteX45" fmla="*/ 307571 w 1695797"/>
              <a:gd name="connsiteY45" fmla="*/ 2443941 h 3117272"/>
              <a:gd name="connsiteX46" fmla="*/ 324197 w 1695797"/>
              <a:gd name="connsiteY46" fmla="*/ 2485505 h 3117272"/>
              <a:gd name="connsiteX47" fmla="*/ 365760 w 1695797"/>
              <a:gd name="connsiteY47" fmla="*/ 2535381 h 3117272"/>
              <a:gd name="connsiteX48" fmla="*/ 399011 w 1695797"/>
              <a:gd name="connsiteY48" fmla="*/ 2601883 h 3117272"/>
              <a:gd name="connsiteX49" fmla="*/ 415637 w 1695797"/>
              <a:gd name="connsiteY49" fmla="*/ 2635134 h 3117272"/>
              <a:gd name="connsiteX50" fmla="*/ 448887 w 1695797"/>
              <a:gd name="connsiteY50" fmla="*/ 2668385 h 3117272"/>
              <a:gd name="connsiteX51" fmla="*/ 465513 w 1695797"/>
              <a:gd name="connsiteY51" fmla="*/ 2701636 h 3117272"/>
              <a:gd name="connsiteX52" fmla="*/ 498764 w 1695797"/>
              <a:gd name="connsiteY52" fmla="*/ 2743200 h 3117272"/>
              <a:gd name="connsiteX53" fmla="*/ 532015 w 1695797"/>
              <a:gd name="connsiteY53" fmla="*/ 2784763 h 3117272"/>
              <a:gd name="connsiteX54" fmla="*/ 581891 w 1695797"/>
              <a:gd name="connsiteY54" fmla="*/ 2851265 h 3117272"/>
              <a:gd name="connsiteX55" fmla="*/ 623455 w 1695797"/>
              <a:gd name="connsiteY55" fmla="*/ 2892829 h 3117272"/>
              <a:gd name="connsiteX56" fmla="*/ 648393 w 1695797"/>
              <a:gd name="connsiteY56" fmla="*/ 2917767 h 3117272"/>
              <a:gd name="connsiteX57" fmla="*/ 673331 w 1695797"/>
              <a:gd name="connsiteY57" fmla="*/ 2934392 h 3117272"/>
              <a:gd name="connsiteX58" fmla="*/ 731520 w 1695797"/>
              <a:gd name="connsiteY58" fmla="*/ 2992581 h 3117272"/>
              <a:gd name="connsiteX59" fmla="*/ 773084 w 1695797"/>
              <a:gd name="connsiteY59" fmla="*/ 3017520 h 3117272"/>
              <a:gd name="connsiteX60" fmla="*/ 798022 w 1695797"/>
              <a:gd name="connsiteY60" fmla="*/ 3034145 h 3117272"/>
              <a:gd name="connsiteX61" fmla="*/ 839586 w 1695797"/>
              <a:gd name="connsiteY61" fmla="*/ 3050771 h 3117272"/>
              <a:gd name="connsiteX62" fmla="*/ 889462 w 1695797"/>
              <a:gd name="connsiteY62" fmla="*/ 3075709 h 3117272"/>
              <a:gd name="connsiteX63" fmla="*/ 922713 w 1695797"/>
              <a:gd name="connsiteY63" fmla="*/ 3084021 h 3117272"/>
              <a:gd name="connsiteX64" fmla="*/ 972589 w 1695797"/>
              <a:gd name="connsiteY64" fmla="*/ 3100647 h 3117272"/>
              <a:gd name="connsiteX65" fmla="*/ 1072342 w 1695797"/>
              <a:gd name="connsiteY65" fmla="*/ 3117272 h 3117272"/>
              <a:gd name="connsiteX66" fmla="*/ 1197033 w 1695797"/>
              <a:gd name="connsiteY66" fmla="*/ 3108960 h 3117272"/>
              <a:gd name="connsiteX67" fmla="*/ 1238597 w 1695797"/>
              <a:gd name="connsiteY67" fmla="*/ 3092334 h 3117272"/>
              <a:gd name="connsiteX68" fmla="*/ 1263535 w 1695797"/>
              <a:gd name="connsiteY68" fmla="*/ 3084021 h 3117272"/>
              <a:gd name="connsiteX69" fmla="*/ 1313411 w 1695797"/>
              <a:gd name="connsiteY69" fmla="*/ 3075709 h 3117272"/>
              <a:gd name="connsiteX70" fmla="*/ 1346662 w 1695797"/>
              <a:gd name="connsiteY70" fmla="*/ 3067396 h 3117272"/>
              <a:gd name="connsiteX71" fmla="*/ 1388226 w 1695797"/>
              <a:gd name="connsiteY71" fmla="*/ 3034145 h 3117272"/>
              <a:gd name="connsiteX72" fmla="*/ 1413164 w 1695797"/>
              <a:gd name="connsiteY72" fmla="*/ 2984269 h 3117272"/>
              <a:gd name="connsiteX73" fmla="*/ 1429789 w 1695797"/>
              <a:gd name="connsiteY73" fmla="*/ 2959331 h 3117272"/>
              <a:gd name="connsiteX74" fmla="*/ 1479666 w 1695797"/>
              <a:gd name="connsiteY74" fmla="*/ 2901141 h 3117272"/>
              <a:gd name="connsiteX75" fmla="*/ 1496291 w 1695797"/>
              <a:gd name="connsiteY75" fmla="*/ 2851265 h 3117272"/>
              <a:gd name="connsiteX76" fmla="*/ 1504604 w 1695797"/>
              <a:gd name="connsiteY76" fmla="*/ 2826327 h 3117272"/>
              <a:gd name="connsiteX77" fmla="*/ 1512917 w 1695797"/>
              <a:gd name="connsiteY77" fmla="*/ 2784763 h 3117272"/>
              <a:gd name="connsiteX78" fmla="*/ 1504604 w 1695797"/>
              <a:gd name="connsiteY78" fmla="*/ 2460567 h 3117272"/>
              <a:gd name="connsiteX79" fmla="*/ 1496291 w 1695797"/>
              <a:gd name="connsiteY79" fmla="*/ 2435629 h 3117272"/>
              <a:gd name="connsiteX80" fmla="*/ 1487978 w 1695797"/>
              <a:gd name="connsiteY80" fmla="*/ 2402378 h 3117272"/>
              <a:gd name="connsiteX81" fmla="*/ 1446415 w 1695797"/>
              <a:gd name="connsiteY81" fmla="*/ 2310938 h 3117272"/>
              <a:gd name="connsiteX82" fmla="*/ 1438102 w 1695797"/>
              <a:gd name="connsiteY82" fmla="*/ 2277687 h 3117272"/>
              <a:gd name="connsiteX83" fmla="*/ 1404851 w 1695797"/>
              <a:gd name="connsiteY83" fmla="*/ 2227811 h 3117272"/>
              <a:gd name="connsiteX84" fmla="*/ 1379913 w 1695797"/>
              <a:gd name="connsiteY84" fmla="*/ 2177934 h 3117272"/>
              <a:gd name="connsiteX85" fmla="*/ 1354975 w 1695797"/>
              <a:gd name="connsiteY85" fmla="*/ 2094807 h 3117272"/>
              <a:gd name="connsiteX86" fmla="*/ 1338349 w 1695797"/>
              <a:gd name="connsiteY86" fmla="*/ 1463040 h 3117272"/>
              <a:gd name="connsiteX87" fmla="*/ 1330037 w 1695797"/>
              <a:gd name="connsiteY87" fmla="*/ 1421476 h 3117272"/>
              <a:gd name="connsiteX88" fmla="*/ 1321724 w 1695797"/>
              <a:gd name="connsiteY88" fmla="*/ 1354974 h 3117272"/>
              <a:gd name="connsiteX89" fmla="*/ 1313411 w 1695797"/>
              <a:gd name="connsiteY89" fmla="*/ 1296785 h 3117272"/>
              <a:gd name="connsiteX90" fmla="*/ 1321724 w 1695797"/>
              <a:gd name="connsiteY90" fmla="*/ 1163781 h 3117272"/>
              <a:gd name="connsiteX91" fmla="*/ 1371600 w 1695797"/>
              <a:gd name="connsiteY91" fmla="*/ 1088967 h 3117272"/>
              <a:gd name="connsiteX92" fmla="*/ 1429789 w 1695797"/>
              <a:gd name="connsiteY92" fmla="*/ 1005840 h 3117272"/>
              <a:gd name="connsiteX93" fmla="*/ 1562793 w 1695797"/>
              <a:gd name="connsiteY93" fmla="*/ 864523 h 3117272"/>
              <a:gd name="connsiteX94" fmla="*/ 1637607 w 1695797"/>
              <a:gd name="connsiteY94" fmla="*/ 739832 h 3117272"/>
              <a:gd name="connsiteX95" fmla="*/ 1645920 w 1695797"/>
              <a:gd name="connsiteY95" fmla="*/ 714894 h 3117272"/>
              <a:gd name="connsiteX96" fmla="*/ 1670858 w 1695797"/>
              <a:gd name="connsiteY96" fmla="*/ 656705 h 3117272"/>
              <a:gd name="connsiteX97" fmla="*/ 1687484 w 1695797"/>
              <a:gd name="connsiteY97" fmla="*/ 590203 h 3117272"/>
              <a:gd name="connsiteX98" fmla="*/ 1695797 w 1695797"/>
              <a:gd name="connsiteY98" fmla="*/ 556952 h 3117272"/>
              <a:gd name="connsiteX99" fmla="*/ 1687484 w 1695797"/>
              <a:gd name="connsiteY99" fmla="*/ 340821 h 3117272"/>
              <a:gd name="connsiteX100" fmla="*/ 1679171 w 1695797"/>
              <a:gd name="connsiteY100" fmla="*/ 307571 h 3117272"/>
              <a:gd name="connsiteX101" fmla="*/ 1662546 w 1695797"/>
              <a:gd name="connsiteY101" fmla="*/ 290945 h 3117272"/>
              <a:gd name="connsiteX102" fmla="*/ 1637607 w 1695797"/>
              <a:gd name="connsiteY102" fmla="*/ 257694 h 3117272"/>
              <a:gd name="connsiteX103" fmla="*/ 1620982 w 1695797"/>
              <a:gd name="connsiteY103" fmla="*/ 232756 h 3117272"/>
              <a:gd name="connsiteX104" fmla="*/ 1546167 w 1695797"/>
              <a:gd name="connsiteY104" fmla="*/ 166254 h 3117272"/>
              <a:gd name="connsiteX105" fmla="*/ 1521229 w 1695797"/>
              <a:gd name="connsiteY105" fmla="*/ 141316 h 3117272"/>
              <a:gd name="connsiteX106" fmla="*/ 1487978 w 1695797"/>
              <a:gd name="connsiteY106" fmla="*/ 116378 h 3117272"/>
              <a:gd name="connsiteX107" fmla="*/ 1446415 w 1695797"/>
              <a:gd name="connsiteY107" fmla="*/ 83127 h 3117272"/>
              <a:gd name="connsiteX108" fmla="*/ 1338349 w 1695797"/>
              <a:gd name="connsiteY108" fmla="*/ 41563 h 3117272"/>
              <a:gd name="connsiteX109" fmla="*/ 1313411 w 1695797"/>
              <a:gd name="connsiteY109" fmla="*/ 33251 h 3117272"/>
              <a:gd name="connsiteX110" fmla="*/ 1280160 w 1695797"/>
              <a:gd name="connsiteY110" fmla="*/ 24938 h 3117272"/>
              <a:gd name="connsiteX111" fmla="*/ 1255222 w 1695797"/>
              <a:gd name="connsiteY111" fmla="*/ 16625 h 3117272"/>
              <a:gd name="connsiteX112" fmla="*/ 748146 w 1695797"/>
              <a:gd name="connsiteY112" fmla="*/ 0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695797" h="3117272">
                <a:moveTo>
                  <a:pt x="748146" y="0"/>
                </a:moveTo>
                <a:lnTo>
                  <a:pt x="748146" y="0"/>
                </a:lnTo>
                <a:cubicBezTo>
                  <a:pt x="745693" y="12264"/>
                  <a:pt x="735528" y="80957"/>
                  <a:pt x="723207" y="108065"/>
                </a:cubicBezTo>
                <a:cubicBezTo>
                  <a:pt x="703438" y="151556"/>
                  <a:pt x="666289" y="221002"/>
                  <a:pt x="640080" y="257694"/>
                </a:cubicBezTo>
                <a:cubicBezTo>
                  <a:pt x="630969" y="270449"/>
                  <a:pt x="616513" y="278620"/>
                  <a:pt x="606829" y="290945"/>
                </a:cubicBezTo>
                <a:cubicBezTo>
                  <a:pt x="585932" y="317541"/>
                  <a:pt x="568036" y="346363"/>
                  <a:pt x="548640" y="374072"/>
                </a:cubicBezTo>
                <a:cubicBezTo>
                  <a:pt x="545869" y="385156"/>
                  <a:pt x="545995" y="397404"/>
                  <a:pt x="540327" y="407323"/>
                </a:cubicBezTo>
                <a:cubicBezTo>
                  <a:pt x="534494" y="417530"/>
                  <a:pt x="522606" y="422981"/>
                  <a:pt x="515389" y="432261"/>
                </a:cubicBezTo>
                <a:cubicBezTo>
                  <a:pt x="503122" y="448033"/>
                  <a:pt x="493222" y="465512"/>
                  <a:pt x="482138" y="482138"/>
                </a:cubicBezTo>
                <a:cubicBezTo>
                  <a:pt x="457713" y="555419"/>
                  <a:pt x="495887" y="457902"/>
                  <a:pt x="448887" y="523701"/>
                </a:cubicBezTo>
                <a:cubicBezTo>
                  <a:pt x="440214" y="535843"/>
                  <a:pt x="439509" y="552221"/>
                  <a:pt x="432262" y="565265"/>
                </a:cubicBezTo>
                <a:cubicBezTo>
                  <a:pt x="425534" y="577376"/>
                  <a:pt x="415377" y="587242"/>
                  <a:pt x="407324" y="598516"/>
                </a:cubicBezTo>
                <a:cubicBezTo>
                  <a:pt x="401517" y="606646"/>
                  <a:pt x="395732" y="614824"/>
                  <a:pt x="390698" y="623454"/>
                </a:cubicBezTo>
                <a:cubicBezTo>
                  <a:pt x="376323" y="648096"/>
                  <a:pt x="364633" y="674317"/>
                  <a:pt x="349135" y="698269"/>
                </a:cubicBezTo>
                <a:cubicBezTo>
                  <a:pt x="334082" y="721533"/>
                  <a:pt x="311650" y="739987"/>
                  <a:pt x="299258" y="764771"/>
                </a:cubicBezTo>
                <a:cubicBezTo>
                  <a:pt x="288174" y="786938"/>
                  <a:pt x="278303" y="809754"/>
                  <a:pt x="266007" y="831272"/>
                </a:cubicBezTo>
                <a:cubicBezTo>
                  <a:pt x="256094" y="848621"/>
                  <a:pt x="242670" y="863800"/>
                  <a:pt x="232757" y="881149"/>
                </a:cubicBezTo>
                <a:cubicBezTo>
                  <a:pt x="220461" y="902667"/>
                  <a:pt x="210590" y="925484"/>
                  <a:pt x="199506" y="947651"/>
                </a:cubicBezTo>
                <a:cubicBezTo>
                  <a:pt x="193964" y="958734"/>
                  <a:pt x="191642" y="972139"/>
                  <a:pt x="182880" y="980901"/>
                </a:cubicBezTo>
                <a:lnTo>
                  <a:pt x="157942" y="1005840"/>
                </a:lnTo>
                <a:cubicBezTo>
                  <a:pt x="147167" y="1048938"/>
                  <a:pt x="149223" y="1048216"/>
                  <a:pt x="124691" y="1097280"/>
                </a:cubicBezTo>
                <a:cubicBezTo>
                  <a:pt x="120223" y="1106216"/>
                  <a:pt x="113608" y="1113905"/>
                  <a:pt x="108066" y="1122218"/>
                </a:cubicBezTo>
                <a:cubicBezTo>
                  <a:pt x="105295" y="1138843"/>
                  <a:pt x="104188" y="1155833"/>
                  <a:pt x="99753" y="1172094"/>
                </a:cubicBezTo>
                <a:cubicBezTo>
                  <a:pt x="93385" y="1195441"/>
                  <a:pt x="77459" y="1224994"/>
                  <a:pt x="66502" y="1246909"/>
                </a:cubicBezTo>
                <a:cubicBezTo>
                  <a:pt x="50085" y="1328991"/>
                  <a:pt x="68904" y="1248014"/>
                  <a:pt x="41564" y="1330036"/>
                </a:cubicBezTo>
                <a:cubicBezTo>
                  <a:pt x="37951" y="1340875"/>
                  <a:pt x="36864" y="1352448"/>
                  <a:pt x="33251" y="1363287"/>
                </a:cubicBezTo>
                <a:cubicBezTo>
                  <a:pt x="28532" y="1377443"/>
                  <a:pt x="20914" y="1390558"/>
                  <a:pt x="16626" y="1404851"/>
                </a:cubicBezTo>
                <a:cubicBezTo>
                  <a:pt x="8465" y="1432055"/>
                  <a:pt x="2898" y="1489735"/>
                  <a:pt x="0" y="1512916"/>
                </a:cubicBezTo>
                <a:cubicBezTo>
                  <a:pt x="5542" y="1598814"/>
                  <a:pt x="7844" y="1684983"/>
                  <a:pt x="16626" y="1770611"/>
                </a:cubicBezTo>
                <a:cubicBezTo>
                  <a:pt x="18957" y="1793341"/>
                  <a:pt x="27709" y="1814945"/>
                  <a:pt x="33251" y="1837112"/>
                </a:cubicBezTo>
                <a:cubicBezTo>
                  <a:pt x="36022" y="1848196"/>
                  <a:pt x="37951" y="1859525"/>
                  <a:pt x="41564" y="1870363"/>
                </a:cubicBezTo>
                <a:cubicBezTo>
                  <a:pt x="44335" y="1878676"/>
                  <a:pt x="47752" y="1886800"/>
                  <a:pt x="49877" y="1895301"/>
                </a:cubicBezTo>
                <a:cubicBezTo>
                  <a:pt x="53304" y="1909008"/>
                  <a:pt x="54762" y="1923158"/>
                  <a:pt x="58189" y="1936865"/>
                </a:cubicBezTo>
                <a:cubicBezTo>
                  <a:pt x="60314" y="1945366"/>
                  <a:pt x="64095" y="1953378"/>
                  <a:pt x="66502" y="1961803"/>
                </a:cubicBezTo>
                <a:cubicBezTo>
                  <a:pt x="70051" y="1974226"/>
                  <a:pt x="76486" y="2006709"/>
                  <a:pt x="83127" y="2019992"/>
                </a:cubicBezTo>
                <a:cubicBezTo>
                  <a:pt x="87595" y="2028928"/>
                  <a:pt x="95285" y="2035995"/>
                  <a:pt x="99753" y="2044931"/>
                </a:cubicBezTo>
                <a:cubicBezTo>
                  <a:pt x="103672" y="2052768"/>
                  <a:pt x="104989" y="2061665"/>
                  <a:pt x="108066" y="2069869"/>
                </a:cubicBezTo>
                <a:cubicBezTo>
                  <a:pt x="113305" y="2083840"/>
                  <a:pt x="118018" y="2098086"/>
                  <a:pt x="124691" y="2111432"/>
                </a:cubicBezTo>
                <a:cubicBezTo>
                  <a:pt x="131917" y="2125883"/>
                  <a:pt x="142943" y="2138287"/>
                  <a:pt x="149629" y="2152996"/>
                </a:cubicBezTo>
                <a:cubicBezTo>
                  <a:pt x="156881" y="2168950"/>
                  <a:pt x="156534" y="2188290"/>
                  <a:pt x="166255" y="2202872"/>
                </a:cubicBezTo>
                <a:cubicBezTo>
                  <a:pt x="171797" y="2211185"/>
                  <a:pt x="177073" y="2219681"/>
                  <a:pt x="182880" y="2227811"/>
                </a:cubicBezTo>
                <a:cubicBezTo>
                  <a:pt x="190933" y="2239085"/>
                  <a:pt x="200475" y="2249313"/>
                  <a:pt x="207818" y="2261061"/>
                </a:cubicBezTo>
                <a:cubicBezTo>
                  <a:pt x="269190" y="2359254"/>
                  <a:pt x="184895" y="2231838"/>
                  <a:pt x="232757" y="2327563"/>
                </a:cubicBezTo>
                <a:cubicBezTo>
                  <a:pt x="241693" y="2345435"/>
                  <a:pt x="257071" y="2359568"/>
                  <a:pt x="266007" y="2377440"/>
                </a:cubicBezTo>
                <a:cubicBezTo>
                  <a:pt x="271549" y="2388524"/>
                  <a:pt x="276065" y="2400183"/>
                  <a:pt x="282633" y="2410691"/>
                </a:cubicBezTo>
                <a:cubicBezTo>
                  <a:pt x="289976" y="2422439"/>
                  <a:pt x="300843" y="2431830"/>
                  <a:pt x="307571" y="2443941"/>
                </a:cubicBezTo>
                <a:cubicBezTo>
                  <a:pt x="314818" y="2456985"/>
                  <a:pt x="317524" y="2472158"/>
                  <a:pt x="324197" y="2485505"/>
                </a:cubicBezTo>
                <a:cubicBezTo>
                  <a:pt x="339677" y="2516465"/>
                  <a:pt x="342778" y="2507803"/>
                  <a:pt x="365760" y="2535381"/>
                </a:cubicBezTo>
                <a:cubicBezTo>
                  <a:pt x="386790" y="2560618"/>
                  <a:pt x="384459" y="2569142"/>
                  <a:pt x="399011" y="2601883"/>
                </a:cubicBezTo>
                <a:cubicBezTo>
                  <a:pt x="404044" y="2613207"/>
                  <a:pt x="408202" y="2625220"/>
                  <a:pt x="415637" y="2635134"/>
                </a:cubicBezTo>
                <a:cubicBezTo>
                  <a:pt x="425042" y="2647674"/>
                  <a:pt x="439482" y="2655845"/>
                  <a:pt x="448887" y="2668385"/>
                </a:cubicBezTo>
                <a:cubicBezTo>
                  <a:pt x="456322" y="2678299"/>
                  <a:pt x="459365" y="2690877"/>
                  <a:pt x="465513" y="2701636"/>
                </a:cubicBezTo>
                <a:cubicBezTo>
                  <a:pt x="491100" y="2746414"/>
                  <a:pt x="471453" y="2709061"/>
                  <a:pt x="498764" y="2743200"/>
                </a:cubicBezTo>
                <a:cubicBezTo>
                  <a:pt x="540705" y="2795626"/>
                  <a:pt x="491875" y="2744626"/>
                  <a:pt x="532015" y="2784763"/>
                </a:cubicBezTo>
                <a:cubicBezTo>
                  <a:pt x="546523" y="2828289"/>
                  <a:pt x="534131" y="2803505"/>
                  <a:pt x="581891" y="2851265"/>
                </a:cubicBezTo>
                <a:lnTo>
                  <a:pt x="623455" y="2892829"/>
                </a:lnTo>
                <a:cubicBezTo>
                  <a:pt x="631768" y="2901142"/>
                  <a:pt x="638611" y="2911246"/>
                  <a:pt x="648393" y="2917767"/>
                </a:cubicBezTo>
                <a:cubicBezTo>
                  <a:pt x="656706" y="2923309"/>
                  <a:pt x="665905" y="2927709"/>
                  <a:pt x="673331" y="2934392"/>
                </a:cubicBezTo>
                <a:cubicBezTo>
                  <a:pt x="693720" y="2952742"/>
                  <a:pt x="707999" y="2978468"/>
                  <a:pt x="731520" y="2992581"/>
                </a:cubicBezTo>
                <a:cubicBezTo>
                  <a:pt x="745375" y="3000894"/>
                  <a:pt x="759383" y="3008957"/>
                  <a:pt x="773084" y="3017520"/>
                </a:cubicBezTo>
                <a:cubicBezTo>
                  <a:pt x="781556" y="3022815"/>
                  <a:pt x="789086" y="3029677"/>
                  <a:pt x="798022" y="3034145"/>
                </a:cubicBezTo>
                <a:cubicBezTo>
                  <a:pt x="811369" y="3040818"/>
                  <a:pt x="826002" y="3044596"/>
                  <a:pt x="839586" y="3050771"/>
                </a:cubicBezTo>
                <a:cubicBezTo>
                  <a:pt x="856508" y="3058463"/>
                  <a:pt x="872204" y="3068806"/>
                  <a:pt x="889462" y="3075709"/>
                </a:cubicBezTo>
                <a:cubicBezTo>
                  <a:pt x="900070" y="3079952"/>
                  <a:pt x="911770" y="3080738"/>
                  <a:pt x="922713" y="3084021"/>
                </a:cubicBezTo>
                <a:cubicBezTo>
                  <a:pt x="939499" y="3089057"/>
                  <a:pt x="955405" y="3097210"/>
                  <a:pt x="972589" y="3100647"/>
                </a:cubicBezTo>
                <a:cubicBezTo>
                  <a:pt x="1033366" y="3112803"/>
                  <a:pt x="1000166" y="3106962"/>
                  <a:pt x="1072342" y="3117272"/>
                </a:cubicBezTo>
                <a:cubicBezTo>
                  <a:pt x="1113906" y="3114501"/>
                  <a:pt x="1155838" y="3115139"/>
                  <a:pt x="1197033" y="3108960"/>
                </a:cubicBezTo>
                <a:cubicBezTo>
                  <a:pt x="1211790" y="3106746"/>
                  <a:pt x="1224625" y="3097574"/>
                  <a:pt x="1238597" y="3092334"/>
                </a:cubicBezTo>
                <a:cubicBezTo>
                  <a:pt x="1246801" y="3089257"/>
                  <a:pt x="1254981" y="3085922"/>
                  <a:pt x="1263535" y="3084021"/>
                </a:cubicBezTo>
                <a:cubicBezTo>
                  <a:pt x="1279988" y="3080365"/>
                  <a:pt x="1296884" y="3079014"/>
                  <a:pt x="1313411" y="3075709"/>
                </a:cubicBezTo>
                <a:cubicBezTo>
                  <a:pt x="1324614" y="3073468"/>
                  <a:pt x="1335578" y="3070167"/>
                  <a:pt x="1346662" y="3067396"/>
                </a:cubicBezTo>
                <a:cubicBezTo>
                  <a:pt x="1360517" y="3056312"/>
                  <a:pt x="1377142" y="3048000"/>
                  <a:pt x="1388226" y="3034145"/>
                </a:cubicBezTo>
                <a:cubicBezTo>
                  <a:pt x="1399838" y="3019630"/>
                  <a:pt x="1404137" y="3000518"/>
                  <a:pt x="1413164" y="2984269"/>
                </a:cubicBezTo>
                <a:cubicBezTo>
                  <a:pt x="1418016" y="2975536"/>
                  <a:pt x="1423795" y="2967323"/>
                  <a:pt x="1429789" y="2959331"/>
                </a:cubicBezTo>
                <a:cubicBezTo>
                  <a:pt x="1458399" y="2921184"/>
                  <a:pt x="1454707" y="2926100"/>
                  <a:pt x="1479666" y="2901141"/>
                </a:cubicBezTo>
                <a:lnTo>
                  <a:pt x="1496291" y="2851265"/>
                </a:lnTo>
                <a:cubicBezTo>
                  <a:pt x="1499062" y="2842952"/>
                  <a:pt x="1502886" y="2834919"/>
                  <a:pt x="1504604" y="2826327"/>
                </a:cubicBezTo>
                <a:lnTo>
                  <a:pt x="1512917" y="2784763"/>
                </a:lnTo>
                <a:cubicBezTo>
                  <a:pt x="1510146" y="2676698"/>
                  <a:pt x="1509746" y="2568545"/>
                  <a:pt x="1504604" y="2460567"/>
                </a:cubicBezTo>
                <a:cubicBezTo>
                  <a:pt x="1504187" y="2451815"/>
                  <a:pt x="1498698" y="2444054"/>
                  <a:pt x="1496291" y="2435629"/>
                </a:cubicBezTo>
                <a:cubicBezTo>
                  <a:pt x="1493152" y="2424644"/>
                  <a:pt x="1491591" y="2413217"/>
                  <a:pt x="1487978" y="2402378"/>
                </a:cubicBezTo>
                <a:cubicBezTo>
                  <a:pt x="1462600" y="2326242"/>
                  <a:pt x="1480331" y="2395728"/>
                  <a:pt x="1446415" y="2310938"/>
                </a:cubicBezTo>
                <a:cubicBezTo>
                  <a:pt x="1442172" y="2300330"/>
                  <a:pt x="1443211" y="2287906"/>
                  <a:pt x="1438102" y="2277687"/>
                </a:cubicBezTo>
                <a:cubicBezTo>
                  <a:pt x="1429166" y="2259815"/>
                  <a:pt x="1404851" y="2227811"/>
                  <a:pt x="1404851" y="2227811"/>
                </a:cubicBezTo>
                <a:cubicBezTo>
                  <a:pt x="1374536" y="2136865"/>
                  <a:pt x="1422882" y="2274613"/>
                  <a:pt x="1379913" y="2177934"/>
                </a:cubicBezTo>
                <a:cubicBezTo>
                  <a:pt x="1368345" y="2151906"/>
                  <a:pt x="1361884" y="2122447"/>
                  <a:pt x="1354975" y="2094807"/>
                </a:cubicBezTo>
                <a:cubicBezTo>
                  <a:pt x="1349433" y="1884218"/>
                  <a:pt x="1346146" y="1673558"/>
                  <a:pt x="1338349" y="1463040"/>
                </a:cubicBezTo>
                <a:cubicBezTo>
                  <a:pt x="1337826" y="1448921"/>
                  <a:pt x="1332185" y="1435441"/>
                  <a:pt x="1330037" y="1421476"/>
                </a:cubicBezTo>
                <a:cubicBezTo>
                  <a:pt x="1326640" y="1399396"/>
                  <a:pt x="1324677" y="1377118"/>
                  <a:pt x="1321724" y="1354974"/>
                </a:cubicBezTo>
                <a:cubicBezTo>
                  <a:pt x="1319134" y="1335553"/>
                  <a:pt x="1316182" y="1316181"/>
                  <a:pt x="1313411" y="1296785"/>
                </a:cubicBezTo>
                <a:cubicBezTo>
                  <a:pt x="1316182" y="1252450"/>
                  <a:pt x="1309747" y="1206557"/>
                  <a:pt x="1321724" y="1163781"/>
                </a:cubicBezTo>
                <a:cubicBezTo>
                  <a:pt x="1329805" y="1134919"/>
                  <a:pt x="1354975" y="1113905"/>
                  <a:pt x="1371600" y="1088967"/>
                </a:cubicBezTo>
                <a:cubicBezTo>
                  <a:pt x="1381467" y="1074166"/>
                  <a:pt x="1414405" y="1022763"/>
                  <a:pt x="1429789" y="1005840"/>
                </a:cubicBezTo>
                <a:cubicBezTo>
                  <a:pt x="1473354" y="957918"/>
                  <a:pt x="1525810" y="918317"/>
                  <a:pt x="1562793" y="864523"/>
                </a:cubicBezTo>
                <a:cubicBezTo>
                  <a:pt x="1582764" y="835474"/>
                  <a:pt x="1620216" y="780411"/>
                  <a:pt x="1637607" y="739832"/>
                </a:cubicBezTo>
                <a:cubicBezTo>
                  <a:pt x="1641059" y="731778"/>
                  <a:pt x="1642468" y="722948"/>
                  <a:pt x="1645920" y="714894"/>
                </a:cubicBezTo>
                <a:cubicBezTo>
                  <a:pt x="1662955" y="675147"/>
                  <a:pt x="1661109" y="692451"/>
                  <a:pt x="1670858" y="656705"/>
                </a:cubicBezTo>
                <a:cubicBezTo>
                  <a:pt x="1676870" y="634661"/>
                  <a:pt x="1681942" y="612370"/>
                  <a:pt x="1687484" y="590203"/>
                </a:cubicBezTo>
                <a:lnTo>
                  <a:pt x="1695797" y="556952"/>
                </a:lnTo>
                <a:cubicBezTo>
                  <a:pt x="1693026" y="484908"/>
                  <a:pt x="1692280" y="412758"/>
                  <a:pt x="1687484" y="340821"/>
                </a:cubicBezTo>
                <a:cubicBezTo>
                  <a:pt x="1686724" y="329422"/>
                  <a:pt x="1684280" y="317789"/>
                  <a:pt x="1679171" y="307571"/>
                </a:cubicBezTo>
                <a:cubicBezTo>
                  <a:pt x="1675666" y="300561"/>
                  <a:pt x="1667563" y="296966"/>
                  <a:pt x="1662546" y="290945"/>
                </a:cubicBezTo>
                <a:cubicBezTo>
                  <a:pt x="1653676" y="280301"/>
                  <a:pt x="1645660" y="268968"/>
                  <a:pt x="1637607" y="257694"/>
                </a:cubicBezTo>
                <a:cubicBezTo>
                  <a:pt x="1631800" y="249564"/>
                  <a:pt x="1627561" y="240275"/>
                  <a:pt x="1620982" y="232756"/>
                </a:cubicBezTo>
                <a:cubicBezTo>
                  <a:pt x="1569355" y="173753"/>
                  <a:pt x="1595281" y="208352"/>
                  <a:pt x="1546167" y="166254"/>
                </a:cubicBezTo>
                <a:cubicBezTo>
                  <a:pt x="1537241" y="158603"/>
                  <a:pt x="1530155" y="148967"/>
                  <a:pt x="1521229" y="141316"/>
                </a:cubicBezTo>
                <a:cubicBezTo>
                  <a:pt x="1510710" y="132300"/>
                  <a:pt x="1498621" y="125248"/>
                  <a:pt x="1487978" y="116378"/>
                </a:cubicBezTo>
                <a:cubicBezTo>
                  <a:pt x="1458183" y="91548"/>
                  <a:pt x="1485658" y="105552"/>
                  <a:pt x="1446415" y="83127"/>
                </a:cubicBezTo>
                <a:cubicBezTo>
                  <a:pt x="1406678" y="60420"/>
                  <a:pt x="1388803" y="58380"/>
                  <a:pt x="1338349" y="41563"/>
                </a:cubicBezTo>
                <a:cubicBezTo>
                  <a:pt x="1330036" y="38792"/>
                  <a:pt x="1321912" y="35376"/>
                  <a:pt x="1313411" y="33251"/>
                </a:cubicBezTo>
                <a:cubicBezTo>
                  <a:pt x="1302327" y="30480"/>
                  <a:pt x="1291145" y="28077"/>
                  <a:pt x="1280160" y="24938"/>
                </a:cubicBezTo>
                <a:cubicBezTo>
                  <a:pt x="1271735" y="22531"/>
                  <a:pt x="1263983" y="16771"/>
                  <a:pt x="1255222" y="16625"/>
                </a:cubicBezTo>
                <a:cubicBezTo>
                  <a:pt x="1097302" y="13993"/>
                  <a:pt x="832659" y="2771"/>
                  <a:pt x="748146"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4" name="任意多边形: 形状 3">
            <a:extLst>
              <a:ext uri="{FF2B5EF4-FFF2-40B4-BE49-F238E27FC236}">
                <a16:creationId xmlns:a16="http://schemas.microsoft.com/office/drawing/2014/main" id="{BCB2F472-3544-42B0-998D-EFFDE4309D1F}"/>
              </a:ext>
            </a:extLst>
          </p:cNvPr>
          <p:cNvSpPr/>
          <p:nvPr/>
        </p:nvSpPr>
        <p:spPr>
          <a:xfrm>
            <a:off x="1637395" y="648370"/>
            <a:ext cx="1022678" cy="906110"/>
          </a:xfrm>
          <a:custGeom>
            <a:avLst/>
            <a:gdLst>
              <a:gd name="connsiteX0" fmla="*/ 8525 w 1022678"/>
              <a:gd name="connsiteY0" fmla="*/ 274343 h 906110"/>
              <a:gd name="connsiteX1" fmla="*/ 8525 w 1022678"/>
              <a:gd name="connsiteY1" fmla="*/ 274343 h 906110"/>
              <a:gd name="connsiteX2" fmla="*/ 33463 w 1022678"/>
              <a:gd name="connsiteY2" fmla="*/ 374095 h 906110"/>
              <a:gd name="connsiteX3" fmla="*/ 50089 w 1022678"/>
              <a:gd name="connsiteY3" fmla="*/ 415659 h 906110"/>
              <a:gd name="connsiteX4" fmla="*/ 58401 w 1022678"/>
              <a:gd name="connsiteY4" fmla="*/ 440597 h 906110"/>
              <a:gd name="connsiteX5" fmla="*/ 75027 w 1022678"/>
              <a:gd name="connsiteY5" fmla="*/ 532037 h 906110"/>
              <a:gd name="connsiteX6" fmla="*/ 91652 w 1022678"/>
              <a:gd name="connsiteY6" fmla="*/ 556975 h 906110"/>
              <a:gd name="connsiteX7" fmla="*/ 108278 w 1022678"/>
              <a:gd name="connsiteY7" fmla="*/ 606852 h 906110"/>
              <a:gd name="connsiteX8" fmla="*/ 166467 w 1022678"/>
              <a:gd name="connsiteY8" fmla="*/ 714917 h 906110"/>
              <a:gd name="connsiteX9" fmla="*/ 183092 w 1022678"/>
              <a:gd name="connsiteY9" fmla="*/ 731543 h 906110"/>
              <a:gd name="connsiteX10" fmla="*/ 191405 w 1022678"/>
              <a:gd name="connsiteY10" fmla="*/ 756481 h 906110"/>
              <a:gd name="connsiteX11" fmla="*/ 249594 w 1022678"/>
              <a:gd name="connsiteY11" fmla="*/ 822983 h 906110"/>
              <a:gd name="connsiteX12" fmla="*/ 266220 w 1022678"/>
              <a:gd name="connsiteY12" fmla="*/ 839608 h 906110"/>
              <a:gd name="connsiteX13" fmla="*/ 299470 w 1022678"/>
              <a:gd name="connsiteY13" fmla="*/ 847921 h 906110"/>
              <a:gd name="connsiteX14" fmla="*/ 316096 w 1022678"/>
              <a:gd name="connsiteY14" fmla="*/ 864546 h 906110"/>
              <a:gd name="connsiteX15" fmla="*/ 399223 w 1022678"/>
              <a:gd name="connsiteY15" fmla="*/ 889485 h 906110"/>
              <a:gd name="connsiteX16" fmla="*/ 432474 w 1022678"/>
              <a:gd name="connsiteY16" fmla="*/ 906110 h 906110"/>
              <a:gd name="connsiteX17" fmla="*/ 623667 w 1022678"/>
              <a:gd name="connsiteY17" fmla="*/ 897797 h 906110"/>
              <a:gd name="connsiteX18" fmla="*/ 665230 w 1022678"/>
              <a:gd name="connsiteY18" fmla="*/ 872859 h 906110"/>
              <a:gd name="connsiteX19" fmla="*/ 715107 w 1022678"/>
              <a:gd name="connsiteY19" fmla="*/ 856234 h 906110"/>
              <a:gd name="connsiteX20" fmla="*/ 740045 w 1022678"/>
              <a:gd name="connsiteY20" fmla="*/ 839608 h 906110"/>
              <a:gd name="connsiteX21" fmla="*/ 789921 w 1022678"/>
              <a:gd name="connsiteY21" fmla="*/ 822983 h 906110"/>
              <a:gd name="connsiteX22" fmla="*/ 839798 w 1022678"/>
              <a:gd name="connsiteY22" fmla="*/ 789732 h 906110"/>
              <a:gd name="connsiteX23" fmla="*/ 873049 w 1022678"/>
              <a:gd name="connsiteY23" fmla="*/ 756481 h 906110"/>
              <a:gd name="connsiteX24" fmla="*/ 889674 w 1022678"/>
              <a:gd name="connsiteY24" fmla="*/ 739855 h 906110"/>
              <a:gd name="connsiteX25" fmla="*/ 914612 w 1022678"/>
              <a:gd name="connsiteY25" fmla="*/ 723230 h 906110"/>
              <a:gd name="connsiteX26" fmla="*/ 931238 w 1022678"/>
              <a:gd name="connsiteY26" fmla="*/ 698292 h 906110"/>
              <a:gd name="connsiteX27" fmla="*/ 956176 w 1022678"/>
              <a:gd name="connsiteY27" fmla="*/ 681666 h 906110"/>
              <a:gd name="connsiteX28" fmla="*/ 989427 w 1022678"/>
              <a:gd name="connsiteY28" fmla="*/ 631790 h 906110"/>
              <a:gd name="connsiteX29" fmla="*/ 997740 w 1022678"/>
              <a:gd name="connsiteY29" fmla="*/ 598539 h 906110"/>
              <a:gd name="connsiteX30" fmla="*/ 1014365 w 1022678"/>
              <a:gd name="connsiteY30" fmla="*/ 540350 h 906110"/>
              <a:gd name="connsiteX31" fmla="*/ 1022678 w 1022678"/>
              <a:gd name="connsiteY31" fmla="*/ 482161 h 906110"/>
              <a:gd name="connsiteX32" fmla="*/ 1014365 w 1022678"/>
              <a:gd name="connsiteY32" fmla="*/ 307594 h 906110"/>
              <a:gd name="connsiteX33" fmla="*/ 981114 w 1022678"/>
              <a:gd name="connsiteY33" fmla="*/ 232779 h 906110"/>
              <a:gd name="connsiteX34" fmla="*/ 956176 w 1022678"/>
              <a:gd name="connsiteY34" fmla="*/ 207841 h 906110"/>
              <a:gd name="connsiteX35" fmla="*/ 939550 w 1022678"/>
              <a:gd name="connsiteY35" fmla="*/ 182903 h 906110"/>
              <a:gd name="connsiteX36" fmla="*/ 897987 w 1022678"/>
              <a:gd name="connsiteY36" fmla="*/ 141339 h 906110"/>
              <a:gd name="connsiteX37" fmla="*/ 848110 w 1022678"/>
              <a:gd name="connsiteY37" fmla="*/ 91463 h 906110"/>
              <a:gd name="connsiteX38" fmla="*/ 806547 w 1022678"/>
              <a:gd name="connsiteY38" fmla="*/ 49899 h 906110"/>
              <a:gd name="connsiteX39" fmla="*/ 789921 w 1022678"/>
              <a:gd name="connsiteY39" fmla="*/ 33274 h 906110"/>
              <a:gd name="connsiteX40" fmla="*/ 764983 w 1022678"/>
              <a:gd name="connsiteY40" fmla="*/ 24961 h 906110"/>
              <a:gd name="connsiteX41" fmla="*/ 748358 w 1022678"/>
              <a:gd name="connsiteY41" fmla="*/ 8335 h 906110"/>
              <a:gd name="connsiteX42" fmla="*/ 715107 w 1022678"/>
              <a:gd name="connsiteY42" fmla="*/ 23 h 906110"/>
              <a:gd name="connsiteX43" fmla="*/ 474038 w 1022678"/>
              <a:gd name="connsiteY43" fmla="*/ 16648 h 906110"/>
              <a:gd name="connsiteX44" fmla="*/ 424161 w 1022678"/>
              <a:gd name="connsiteY44" fmla="*/ 24961 h 906110"/>
              <a:gd name="connsiteX45" fmla="*/ 382598 w 1022678"/>
              <a:gd name="connsiteY45" fmla="*/ 41586 h 906110"/>
              <a:gd name="connsiteX46" fmla="*/ 357660 w 1022678"/>
              <a:gd name="connsiteY46" fmla="*/ 49899 h 906110"/>
              <a:gd name="connsiteX47" fmla="*/ 299470 w 1022678"/>
              <a:gd name="connsiteY47" fmla="*/ 74837 h 906110"/>
              <a:gd name="connsiteX48" fmla="*/ 224656 w 1022678"/>
              <a:gd name="connsiteY48" fmla="*/ 124714 h 906110"/>
              <a:gd name="connsiteX49" fmla="*/ 199718 w 1022678"/>
              <a:gd name="connsiteY49" fmla="*/ 141339 h 906110"/>
              <a:gd name="connsiteX50" fmla="*/ 133216 w 1022678"/>
              <a:gd name="connsiteY50" fmla="*/ 191215 h 906110"/>
              <a:gd name="connsiteX51" fmla="*/ 99965 w 1022678"/>
              <a:gd name="connsiteY51" fmla="*/ 207841 h 906110"/>
              <a:gd name="connsiteX52" fmla="*/ 75027 w 1022678"/>
              <a:gd name="connsiteY52" fmla="*/ 216154 h 906110"/>
              <a:gd name="connsiteX53" fmla="*/ 212 w 1022678"/>
              <a:gd name="connsiteY53" fmla="*/ 274343 h 906110"/>
              <a:gd name="connsiteX54" fmla="*/ 8525 w 1022678"/>
              <a:gd name="connsiteY54" fmla="*/ 274343 h 9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2678" h="906110">
                <a:moveTo>
                  <a:pt x="8525" y="274343"/>
                </a:moveTo>
                <a:lnTo>
                  <a:pt x="8525" y="274343"/>
                </a:lnTo>
                <a:cubicBezTo>
                  <a:pt x="16838" y="307594"/>
                  <a:pt x="23792" y="341214"/>
                  <a:pt x="33463" y="374095"/>
                </a:cubicBezTo>
                <a:cubicBezTo>
                  <a:pt x="37674" y="388411"/>
                  <a:pt x="44850" y="401687"/>
                  <a:pt x="50089" y="415659"/>
                </a:cubicBezTo>
                <a:cubicBezTo>
                  <a:pt x="53166" y="423863"/>
                  <a:pt x="55630" y="432284"/>
                  <a:pt x="58401" y="440597"/>
                </a:cubicBezTo>
                <a:cubicBezTo>
                  <a:pt x="61267" y="463525"/>
                  <a:pt x="62212" y="506407"/>
                  <a:pt x="75027" y="532037"/>
                </a:cubicBezTo>
                <a:cubicBezTo>
                  <a:pt x="79495" y="540973"/>
                  <a:pt x="87594" y="547846"/>
                  <a:pt x="91652" y="556975"/>
                </a:cubicBezTo>
                <a:cubicBezTo>
                  <a:pt x="98770" y="572990"/>
                  <a:pt x="101375" y="590744"/>
                  <a:pt x="108278" y="606852"/>
                </a:cubicBezTo>
                <a:cubicBezTo>
                  <a:pt x="117782" y="629028"/>
                  <a:pt x="148969" y="690420"/>
                  <a:pt x="166467" y="714917"/>
                </a:cubicBezTo>
                <a:cubicBezTo>
                  <a:pt x="171022" y="721295"/>
                  <a:pt x="177550" y="726001"/>
                  <a:pt x="183092" y="731543"/>
                </a:cubicBezTo>
                <a:cubicBezTo>
                  <a:pt x="185863" y="739856"/>
                  <a:pt x="187486" y="748644"/>
                  <a:pt x="191405" y="756481"/>
                </a:cubicBezTo>
                <a:cubicBezTo>
                  <a:pt x="205152" y="783976"/>
                  <a:pt x="227924" y="801314"/>
                  <a:pt x="249594" y="822983"/>
                </a:cubicBezTo>
                <a:cubicBezTo>
                  <a:pt x="255136" y="828525"/>
                  <a:pt x="258617" y="837707"/>
                  <a:pt x="266220" y="839608"/>
                </a:cubicBezTo>
                <a:lnTo>
                  <a:pt x="299470" y="847921"/>
                </a:lnTo>
                <a:cubicBezTo>
                  <a:pt x="305012" y="853463"/>
                  <a:pt x="309086" y="861041"/>
                  <a:pt x="316096" y="864546"/>
                </a:cubicBezTo>
                <a:cubicBezTo>
                  <a:pt x="372941" y="892968"/>
                  <a:pt x="351493" y="871587"/>
                  <a:pt x="399223" y="889485"/>
                </a:cubicBezTo>
                <a:cubicBezTo>
                  <a:pt x="410826" y="893836"/>
                  <a:pt x="421390" y="900568"/>
                  <a:pt x="432474" y="906110"/>
                </a:cubicBezTo>
                <a:cubicBezTo>
                  <a:pt x="496205" y="903339"/>
                  <a:pt x="560064" y="902689"/>
                  <a:pt x="623667" y="897797"/>
                </a:cubicBezTo>
                <a:cubicBezTo>
                  <a:pt x="666578" y="894496"/>
                  <a:pt x="632984" y="888982"/>
                  <a:pt x="665230" y="872859"/>
                </a:cubicBezTo>
                <a:cubicBezTo>
                  <a:pt x="680905" y="865022"/>
                  <a:pt x="715107" y="856234"/>
                  <a:pt x="715107" y="856234"/>
                </a:cubicBezTo>
                <a:cubicBezTo>
                  <a:pt x="723420" y="850692"/>
                  <a:pt x="730915" y="843666"/>
                  <a:pt x="740045" y="839608"/>
                </a:cubicBezTo>
                <a:cubicBezTo>
                  <a:pt x="756059" y="832491"/>
                  <a:pt x="789921" y="822983"/>
                  <a:pt x="789921" y="822983"/>
                </a:cubicBezTo>
                <a:cubicBezTo>
                  <a:pt x="806547" y="811899"/>
                  <a:pt x="825669" y="803861"/>
                  <a:pt x="839798" y="789732"/>
                </a:cubicBezTo>
                <a:lnTo>
                  <a:pt x="873049" y="756481"/>
                </a:lnTo>
                <a:cubicBezTo>
                  <a:pt x="878591" y="750939"/>
                  <a:pt x="883153" y="744202"/>
                  <a:pt x="889674" y="739855"/>
                </a:cubicBezTo>
                <a:lnTo>
                  <a:pt x="914612" y="723230"/>
                </a:lnTo>
                <a:cubicBezTo>
                  <a:pt x="920154" y="714917"/>
                  <a:pt x="924174" y="705356"/>
                  <a:pt x="931238" y="698292"/>
                </a:cubicBezTo>
                <a:cubicBezTo>
                  <a:pt x="938302" y="691228"/>
                  <a:pt x="949597" y="689185"/>
                  <a:pt x="956176" y="681666"/>
                </a:cubicBezTo>
                <a:cubicBezTo>
                  <a:pt x="969334" y="666629"/>
                  <a:pt x="989427" y="631790"/>
                  <a:pt x="989427" y="631790"/>
                </a:cubicBezTo>
                <a:cubicBezTo>
                  <a:pt x="992198" y="620706"/>
                  <a:pt x="994601" y="609524"/>
                  <a:pt x="997740" y="598539"/>
                </a:cubicBezTo>
                <a:cubicBezTo>
                  <a:pt x="1006640" y="567387"/>
                  <a:pt x="1007870" y="576072"/>
                  <a:pt x="1014365" y="540350"/>
                </a:cubicBezTo>
                <a:cubicBezTo>
                  <a:pt x="1017870" y="521073"/>
                  <a:pt x="1019907" y="501557"/>
                  <a:pt x="1022678" y="482161"/>
                </a:cubicBezTo>
                <a:cubicBezTo>
                  <a:pt x="1019907" y="423972"/>
                  <a:pt x="1020798" y="365493"/>
                  <a:pt x="1014365" y="307594"/>
                </a:cubicBezTo>
                <a:cubicBezTo>
                  <a:pt x="1011576" y="282496"/>
                  <a:pt x="997772" y="252769"/>
                  <a:pt x="981114" y="232779"/>
                </a:cubicBezTo>
                <a:cubicBezTo>
                  <a:pt x="973588" y="223748"/>
                  <a:pt x="963702" y="216872"/>
                  <a:pt x="956176" y="207841"/>
                </a:cubicBezTo>
                <a:cubicBezTo>
                  <a:pt x="949780" y="200166"/>
                  <a:pt x="946129" y="190422"/>
                  <a:pt x="939550" y="182903"/>
                </a:cubicBezTo>
                <a:cubicBezTo>
                  <a:pt x="926648" y="168158"/>
                  <a:pt x="911842" y="155194"/>
                  <a:pt x="897987" y="141339"/>
                </a:cubicBezTo>
                <a:lnTo>
                  <a:pt x="848110" y="91463"/>
                </a:lnTo>
                <a:lnTo>
                  <a:pt x="806547" y="49899"/>
                </a:lnTo>
                <a:cubicBezTo>
                  <a:pt x="801005" y="44357"/>
                  <a:pt x="797356" y="35752"/>
                  <a:pt x="789921" y="33274"/>
                </a:cubicBezTo>
                <a:lnTo>
                  <a:pt x="764983" y="24961"/>
                </a:lnTo>
                <a:cubicBezTo>
                  <a:pt x="759441" y="19419"/>
                  <a:pt x="755368" y="11840"/>
                  <a:pt x="748358" y="8335"/>
                </a:cubicBezTo>
                <a:cubicBezTo>
                  <a:pt x="738139" y="3226"/>
                  <a:pt x="726526" y="-323"/>
                  <a:pt x="715107" y="23"/>
                </a:cubicBezTo>
                <a:cubicBezTo>
                  <a:pt x="634597" y="2463"/>
                  <a:pt x="554394" y="11106"/>
                  <a:pt x="474038" y="16648"/>
                </a:cubicBezTo>
                <a:cubicBezTo>
                  <a:pt x="457412" y="19419"/>
                  <a:pt x="440422" y="20526"/>
                  <a:pt x="424161" y="24961"/>
                </a:cubicBezTo>
                <a:cubicBezTo>
                  <a:pt x="409765" y="28887"/>
                  <a:pt x="396569" y="36347"/>
                  <a:pt x="382598" y="41586"/>
                </a:cubicBezTo>
                <a:cubicBezTo>
                  <a:pt x="374394" y="44663"/>
                  <a:pt x="365714" y="46447"/>
                  <a:pt x="357660" y="49899"/>
                </a:cubicBezTo>
                <a:cubicBezTo>
                  <a:pt x="285773" y="80709"/>
                  <a:pt x="357943" y="55348"/>
                  <a:pt x="299470" y="74837"/>
                </a:cubicBezTo>
                <a:lnTo>
                  <a:pt x="224656" y="124714"/>
                </a:lnTo>
                <a:cubicBezTo>
                  <a:pt x="216343" y="130256"/>
                  <a:pt x="206782" y="134275"/>
                  <a:pt x="199718" y="141339"/>
                </a:cubicBezTo>
                <a:cubicBezTo>
                  <a:pt x="176336" y="164721"/>
                  <a:pt x="170817" y="172414"/>
                  <a:pt x="133216" y="191215"/>
                </a:cubicBezTo>
                <a:cubicBezTo>
                  <a:pt x="122132" y="196757"/>
                  <a:pt x="111355" y="202959"/>
                  <a:pt x="99965" y="207841"/>
                </a:cubicBezTo>
                <a:cubicBezTo>
                  <a:pt x="91911" y="211293"/>
                  <a:pt x="82687" y="211899"/>
                  <a:pt x="75027" y="216154"/>
                </a:cubicBezTo>
                <a:cubicBezTo>
                  <a:pt x="52348" y="228754"/>
                  <a:pt x="17523" y="251262"/>
                  <a:pt x="212" y="274343"/>
                </a:cubicBezTo>
                <a:cubicBezTo>
                  <a:pt x="-1450" y="276560"/>
                  <a:pt x="7140" y="274343"/>
                  <a:pt x="8525" y="27434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42" name="任意多边形: 形状 41">
            <a:extLst>
              <a:ext uri="{FF2B5EF4-FFF2-40B4-BE49-F238E27FC236}">
                <a16:creationId xmlns:a16="http://schemas.microsoft.com/office/drawing/2014/main" id="{3192F286-5DDA-434A-A8D4-D47459B6EE40}"/>
              </a:ext>
            </a:extLst>
          </p:cNvPr>
          <p:cNvSpPr/>
          <p:nvPr/>
        </p:nvSpPr>
        <p:spPr>
          <a:xfrm>
            <a:off x="6083602" y="729292"/>
            <a:ext cx="1022678" cy="906110"/>
          </a:xfrm>
          <a:custGeom>
            <a:avLst/>
            <a:gdLst>
              <a:gd name="connsiteX0" fmla="*/ 8525 w 1022678"/>
              <a:gd name="connsiteY0" fmla="*/ 274343 h 906110"/>
              <a:gd name="connsiteX1" fmla="*/ 8525 w 1022678"/>
              <a:gd name="connsiteY1" fmla="*/ 274343 h 906110"/>
              <a:gd name="connsiteX2" fmla="*/ 33463 w 1022678"/>
              <a:gd name="connsiteY2" fmla="*/ 374095 h 906110"/>
              <a:gd name="connsiteX3" fmla="*/ 50089 w 1022678"/>
              <a:gd name="connsiteY3" fmla="*/ 415659 h 906110"/>
              <a:gd name="connsiteX4" fmla="*/ 58401 w 1022678"/>
              <a:gd name="connsiteY4" fmla="*/ 440597 h 906110"/>
              <a:gd name="connsiteX5" fmla="*/ 75027 w 1022678"/>
              <a:gd name="connsiteY5" fmla="*/ 532037 h 906110"/>
              <a:gd name="connsiteX6" fmla="*/ 91652 w 1022678"/>
              <a:gd name="connsiteY6" fmla="*/ 556975 h 906110"/>
              <a:gd name="connsiteX7" fmla="*/ 108278 w 1022678"/>
              <a:gd name="connsiteY7" fmla="*/ 606852 h 906110"/>
              <a:gd name="connsiteX8" fmla="*/ 166467 w 1022678"/>
              <a:gd name="connsiteY8" fmla="*/ 714917 h 906110"/>
              <a:gd name="connsiteX9" fmla="*/ 183092 w 1022678"/>
              <a:gd name="connsiteY9" fmla="*/ 731543 h 906110"/>
              <a:gd name="connsiteX10" fmla="*/ 191405 w 1022678"/>
              <a:gd name="connsiteY10" fmla="*/ 756481 h 906110"/>
              <a:gd name="connsiteX11" fmla="*/ 249594 w 1022678"/>
              <a:gd name="connsiteY11" fmla="*/ 822983 h 906110"/>
              <a:gd name="connsiteX12" fmla="*/ 266220 w 1022678"/>
              <a:gd name="connsiteY12" fmla="*/ 839608 h 906110"/>
              <a:gd name="connsiteX13" fmla="*/ 299470 w 1022678"/>
              <a:gd name="connsiteY13" fmla="*/ 847921 h 906110"/>
              <a:gd name="connsiteX14" fmla="*/ 316096 w 1022678"/>
              <a:gd name="connsiteY14" fmla="*/ 864546 h 906110"/>
              <a:gd name="connsiteX15" fmla="*/ 399223 w 1022678"/>
              <a:gd name="connsiteY15" fmla="*/ 889485 h 906110"/>
              <a:gd name="connsiteX16" fmla="*/ 432474 w 1022678"/>
              <a:gd name="connsiteY16" fmla="*/ 906110 h 906110"/>
              <a:gd name="connsiteX17" fmla="*/ 623667 w 1022678"/>
              <a:gd name="connsiteY17" fmla="*/ 897797 h 906110"/>
              <a:gd name="connsiteX18" fmla="*/ 665230 w 1022678"/>
              <a:gd name="connsiteY18" fmla="*/ 872859 h 906110"/>
              <a:gd name="connsiteX19" fmla="*/ 715107 w 1022678"/>
              <a:gd name="connsiteY19" fmla="*/ 856234 h 906110"/>
              <a:gd name="connsiteX20" fmla="*/ 740045 w 1022678"/>
              <a:gd name="connsiteY20" fmla="*/ 839608 h 906110"/>
              <a:gd name="connsiteX21" fmla="*/ 789921 w 1022678"/>
              <a:gd name="connsiteY21" fmla="*/ 822983 h 906110"/>
              <a:gd name="connsiteX22" fmla="*/ 839798 w 1022678"/>
              <a:gd name="connsiteY22" fmla="*/ 789732 h 906110"/>
              <a:gd name="connsiteX23" fmla="*/ 873049 w 1022678"/>
              <a:gd name="connsiteY23" fmla="*/ 756481 h 906110"/>
              <a:gd name="connsiteX24" fmla="*/ 889674 w 1022678"/>
              <a:gd name="connsiteY24" fmla="*/ 739855 h 906110"/>
              <a:gd name="connsiteX25" fmla="*/ 914612 w 1022678"/>
              <a:gd name="connsiteY25" fmla="*/ 723230 h 906110"/>
              <a:gd name="connsiteX26" fmla="*/ 931238 w 1022678"/>
              <a:gd name="connsiteY26" fmla="*/ 698292 h 906110"/>
              <a:gd name="connsiteX27" fmla="*/ 956176 w 1022678"/>
              <a:gd name="connsiteY27" fmla="*/ 681666 h 906110"/>
              <a:gd name="connsiteX28" fmla="*/ 989427 w 1022678"/>
              <a:gd name="connsiteY28" fmla="*/ 631790 h 906110"/>
              <a:gd name="connsiteX29" fmla="*/ 997740 w 1022678"/>
              <a:gd name="connsiteY29" fmla="*/ 598539 h 906110"/>
              <a:gd name="connsiteX30" fmla="*/ 1014365 w 1022678"/>
              <a:gd name="connsiteY30" fmla="*/ 540350 h 906110"/>
              <a:gd name="connsiteX31" fmla="*/ 1022678 w 1022678"/>
              <a:gd name="connsiteY31" fmla="*/ 482161 h 906110"/>
              <a:gd name="connsiteX32" fmla="*/ 1014365 w 1022678"/>
              <a:gd name="connsiteY32" fmla="*/ 307594 h 906110"/>
              <a:gd name="connsiteX33" fmla="*/ 981114 w 1022678"/>
              <a:gd name="connsiteY33" fmla="*/ 232779 h 906110"/>
              <a:gd name="connsiteX34" fmla="*/ 956176 w 1022678"/>
              <a:gd name="connsiteY34" fmla="*/ 207841 h 906110"/>
              <a:gd name="connsiteX35" fmla="*/ 939550 w 1022678"/>
              <a:gd name="connsiteY35" fmla="*/ 182903 h 906110"/>
              <a:gd name="connsiteX36" fmla="*/ 897987 w 1022678"/>
              <a:gd name="connsiteY36" fmla="*/ 141339 h 906110"/>
              <a:gd name="connsiteX37" fmla="*/ 848110 w 1022678"/>
              <a:gd name="connsiteY37" fmla="*/ 91463 h 906110"/>
              <a:gd name="connsiteX38" fmla="*/ 806547 w 1022678"/>
              <a:gd name="connsiteY38" fmla="*/ 49899 h 906110"/>
              <a:gd name="connsiteX39" fmla="*/ 789921 w 1022678"/>
              <a:gd name="connsiteY39" fmla="*/ 33274 h 906110"/>
              <a:gd name="connsiteX40" fmla="*/ 764983 w 1022678"/>
              <a:gd name="connsiteY40" fmla="*/ 24961 h 906110"/>
              <a:gd name="connsiteX41" fmla="*/ 748358 w 1022678"/>
              <a:gd name="connsiteY41" fmla="*/ 8335 h 906110"/>
              <a:gd name="connsiteX42" fmla="*/ 715107 w 1022678"/>
              <a:gd name="connsiteY42" fmla="*/ 23 h 906110"/>
              <a:gd name="connsiteX43" fmla="*/ 474038 w 1022678"/>
              <a:gd name="connsiteY43" fmla="*/ 16648 h 906110"/>
              <a:gd name="connsiteX44" fmla="*/ 424161 w 1022678"/>
              <a:gd name="connsiteY44" fmla="*/ 24961 h 906110"/>
              <a:gd name="connsiteX45" fmla="*/ 382598 w 1022678"/>
              <a:gd name="connsiteY45" fmla="*/ 41586 h 906110"/>
              <a:gd name="connsiteX46" fmla="*/ 357660 w 1022678"/>
              <a:gd name="connsiteY46" fmla="*/ 49899 h 906110"/>
              <a:gd name="connsiteX47" fmla="*/ 299470 w 1022678"/>
              <a:gd name="connsiteY47" fmla="*/ 74837 h 906110"/>
              <a:gd name="connsiteX48" fmla="*/ 224656 w 1022678"/>
              <a:gd name="connsiteY48" fmla="*/ 124714 h 906110"/>
              <a:gd name="connsiteX49" fmla="*/ 199718 w 1022678"/>
              <a:gd name="connsiteY49" fmla="*/ 141339 h 906110"/>
              <a:gd name="connsiteX50" fmla="*/ 133216 w 1022678"/>
              <a:gd name="connsiteY50" fmla="*/ 191215 h 906110"/>
              <a:gd name="connsiteX51" fmla="*/ 99965 w 1022678"/>
              <a:gd name="connsiteY51" fmla="*/ 207841 h 906110"/>
              <a:gd name="connsiteX52" fmla="*/ 75027 w 1022678"/>
              <a:gd name="connsiteY52" fmla="*/ 216154 h 906110"/>
              <a:gd name="connsiteX53" fmla="*/ 212 w 1022678"/>
              <a:gd name="connsiteY53" fmla="*/ 274343 h 906110"/>
              <a:gd name="connsiteX54" fmla="*/ 8525 w 1022678"/>
              <a:gd name="connsiteY54" fmla="*/ 274343 h 9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2678" h="906110">
                <a:moveTo>
                  <a:pt x="8525" y="274343"/>
                </a:moveTo>
                <a:lnTo>
                  <a:pt x="8525" y="274343"/>
                </a:lnTo>
                <a:cubicBezTo>
                  <a:pt x="16838" y="307594"/>
                  <a:pt x="23792" y="341214"/>
                  <a:pt x="33463" y="374095"/>
                </a:cubicBezTo>
                <a:cubicBezTo>
                  <a:pt x="37674" y="388411"/>
                  <a:pt x="44850" y="401687"/>
                  <a:pt x="50089" y="415659"/>
                </a:cubicBezTo>
                <a:cubicBezTo>
                  <a:pt x="53166" y="423863"/>
                  <a:pt x="55630" y="432284"/>
                  <a:pt x="58401" y="440597"/>
                </a:cubicBezTo>
                <a:cubicBezTo>
                  <a:pt x="61267" y="463525"/>
                  <a:pt x="62212" y="506407"/>
                  <a:pt x="75027" y="532037"/>
                </a:cubicBezTo>
                <a:cubicBezTo>
                  <a:pt x="79495" y="540973"/>
                  <a:pt x="87594" y="547846"/>
                  <a:pt x="91652" y="556975"/>
                </a:cubicBezTo>
                <a:cubicBezTo>
                  <a:pt x="98770" y="572990"/>
                  <a:pt x="101375" y="590744"/>
                  <a:pt x="108278" y="606852"/>
                </a:cubicBezTo>
                <a:cubicBezTo>
                  <a:pt x="117782" y="629028"/>
                  <a:pt x="148969" y="690420"/>
                  <a:pt x="166467" y="714917"/>
                </a:cubicBezTo>
                <a:cubicBezTo>
                  <a:pt x="171022" y="721295"/>
                  <a:pt x="177550" y="726001"/>
                  <a:pt x="183092" y="731543"/>
                </a:cubicBezTo>
                <a:cubicBezTo>
                  <a:pt x="185863" y="739856"/>
                  <a:pt x="187486" y="748644"/>
                  <a:pt x="191405" y="756481"/>
                </a:cubicBezTo>
                <a:cubicBezTo>
                  <a:pt x="205152" y="783976"/>
                  <a:pt x="227924" y="801314"/>
                  <a:pt x="249594" y="822983"/>
                </a:cubicBezTo>
                <a:cubicBezTo>
                  <a:pt x="255136" y="828525"/>
                  <a:pt x="258617" y="837707"/>
                  <a:pt x="266220" y="839608"/>
                </a:cubicBezTo>
                <a:lnTo>
                  <a:pt x="299470" y="847921"/>
                </a:lnTo>
                <a:cubicBezTo>
                  <a:pt x="305012" y="853463"/>
                  <a:pt x="309086" y="861041"/>
                  <a:pt x="316096" y="864546"/>
                </a:cubicBezTo>
                <a:cubicBezTo>
                  <a:pt x="372941" y="892968"/>
                  <a:pt x="351493" y="871587"/>
                  <a:pt x="399223" y="889485"/>
                </a:cubicBezTo>
                <a:cubicBezTo>
                  <a:pt x="410826" y="893836"/>
                  <a:pt x="421390" y="900568"/>
                  <a:pt x="432474" y="906110"/>
                </a:cubicBezTo>
                <a:cubicBezTo>
                  <a:pt x="496205" y="903339"/>
                  <a:pt x="560064" y="902689"/>
                  <a:pt x="623667" y="897797"/>
                </a:cubicBezTo>
                <a:cubicBezTo>
                  <a:pt x="666578" y="894496"/>
                  <a:pt x="632984" y="888982"/>
                  <a:pt x="665230" y="872859"/>
                </a:cubicBezTo>
                <a:cubicBezTo>
                  <a:pt x="680905" y="865022"/>
                  <a:pt x="715107" y="856234"/>
                  <a:pt x="715107" y="856234"/>
                </a:cubicBezTo>
                <a:cubicBezTo>
                  <a:pt x="723420" y="850692"/>
                  <a:pt x="730915" y="843666"/>
                  <a:pt x="740045" y="839608"/>
                </a:cubicBezTo>
                <a:cubicBezTo>
                  <a:pt x="756059" y="832491"/>
                  <a:pt x="789921" y="822983"/>
                  <a:pt x="789921" y="822983"/>
                </a:cubicBezTo>
                <a:cubicBezTo>
                  <a:pt x="806547" y="811899"/>
                  <a:pt x="825669" y="803861"/>
                  <a:pt x="839798" y="789732"/>
                </a:cubicBezTo>
                <a:lnTo>
                  <a:pt x="873049" y="756481"/>
                </a:lnTo>
                <a:cubicBezTo>
                  <a:pt x="878591" y="750939"/>
                  <a:pt x="883153" y="744202"/>
                  <a:pt x="889674" y="739855"/>
                </a:cubicBezTo>
                <a:lnTo>
                  <a:pt x="914612" y="723230"/>
                </a:lnTo>
                <a:cubicBezTo>
                  <a:pt x="920154" y="714917"/>
                  <a:pt x="924174" y="705356"/>
                  <a:pt x="931238" y="698292"/>
                </a:cubicBezTo>
                <a:cubicBezTo>
                  <a:pt x="938302" y="691228"/>
                  <a:pt x="949597" y="689185"/>
                  <a:pt x="956176" y="681666"/>
                </a:cubicBezTo>
                <a:cubicBezTo>
                  <a:pt x="969334" y="666629"/>
                  <a:pt x="989427" y="631790"/>
                  <a:pt x="989427" y="631790"/>
                </a:cubicBezTo>
                <a:cubicBezTo>
                  <a:pt x="992198" y="620706"/>
                  <a:pt x="994601" y="609524"/>
                  <a:pt x="997740" y="598539"/>
                </a:cubicBezTo>
                <a:cubicBezTo>
                  <a:pt x="1006640" y="567387"/>
                  <a:pt x="1007870" y="576072"/>
                  <a:pt x="1014365" y="540350"/>
                </a:cubicBezTo>
                <a:cubicBezTo>
                  <a:pt x="1017870" y="521073"/>
                  <a:pt x="1019907" y="501557"/>
                  <a:pt x="1022678" y="482161"/>
                </a:cubicBezTo>
                <a:cubicBezTo>
                  <a:pt x="1019907" y="423972"/>
                  <a:pt x="1020798" y="365493"/>
                  <a:pt x="1014365" y="307594"/>
                </a:cubicBezTo>
                <a:cubicBezTo>
                  <a:pt x="1011576" y="282496"/>
                  <a:pt x="997772" y="252769"/>
                  <a:pt x="981114" y="232779"/>
                </a:cubicBezTo>
                <a:cubicBezTo>
                  <a:pt x="973588" y="223748"/>
                  <a:pt x="963702" y="216872"/>
                  <a:pt x="956176" y="207841"/>
                </a:cubicBezTo>
                <a:cubicBezTo>
                  <a:pt x="949780" y="200166"/>
                  <a:pt x="946129" y="190422"/>
                  <a:pt x="939550" y="182903"/>
                </a:cubicBezTo>
                <a:cubicBezTo>
                  <a:pt x="926648" y="168158"/>
                  <a:pt x="911842" y="155194"/>
                  <a:pt x="897987" y="141339"/>
                </a:cubicBezTo>
                <a:lnTo>
                  <a:pt x="848110" y="91463"/>
                </a:lnTo>
                <a:lnTo>
                  <a:pt x="806547" y="49899"/>
                </a:lnTo>
                <a:cubicBezTo>
                  <a:pt x="801005" y="44357"/>
                  <a:pt x="797356" y="35752"/>
                  <a:pt x="789921" y="33274"/>
                </a:cubicBezTo>
                <a:lnTo>
                  <a:pt x="764983" y="24961"/>
                </a:lnTo>
                <a:cubicBezTo>
                  <a:pt x="759441" y="19419"/>
                  <a:pt x="755368" y="11840"/>
                  <a:pt x="748358" y="8335"/>
                </a:cubicBezTo>
                <a:cubicBezTo>
                  <a:pt x="738139" y="3226"/>
                  <a:pt x="726526" y="-323"/>
                  <a:pt x="715107" y="23"/>
                </a:cubicBezTo>
                <a:cubicBezTo>
                  <a:pt x="634597" y="2463"/>
                  <a:pt x="554394" y="11106"/>
                  <a:pt x="474038" y="16648"/>
                </a:cubicBezTo>
                <a:cubicBezTo>
                  <a:pt x="457412" y="19419"/>
                  <a:pt x="440422" y="20526"/>
                  <a:pt x="424161" y="24961"/>
                </a:cubicBezTo>
                <a:cubicBezTo>
                  <a:pt x="409765" y="28887"/>
                  <a:pt x="396569" y="36347"/>
                  <a:pt x="382598" y="41586"/>
                </a:cubicBezTo>
                <a:cubicBezTo>
                  <a:pt x="374394" y="44663"/>
                  <a:pt x="365714" y="46447"/>
                  <a:pt x="357660" y="49899"/>
                </a:cubicBezTo>
                <a:cubicBezTo>
                  <a:pt x="285773" y="80709"/>
                  <a:pt x="357943" y="55348"/>
                  <a:pt x="299470" y="74837"/>
                </a:cubicBezTo>
                <a:lnTo>
                  <a:pt x="224656" y="124714"/>
                </a:lnTo>
                <a:cubicBezTo>
                  <a:pt x="216343" y="130256"/>
                  <a:pt x="206782" y="134275"/>
                  <a:pt x="199718" y="141339"/>
                </a:cubicBezTo>
                <a:cubicBezTo>
                  <a:pt x="176336" y="164721"/>
                  <a:pt x="170817" y="172414"/>
                  <a:pt x="133216" y="191215"/>
                </a:cubicBezTo>
                <a:cubicBezTo>
                  <a:pt x="122132" y="196757"/>
                  <a:pt x="111355" y="202959"/>
                  <a:pt x="99965" y="207841"/>
                </a:cubicBezTo>
                <a:cubicBezTo>
                  <a:pt x="91911" y="211293"/>
                  <a:pt x="82687" y="211899"/>
                  <a:pt x="75027" y="216154"/>
                </a:cubicBezTo>
                <a:cubicBezTo>
                  <a:pt x="52348" y="228754"/>
                  <a:pt x="17523" y="251262"/>
                  <a:pt x="212" y="274343"/>
                </a:cubicBezTo>
                <a:cubicBezTo>
                  <a:pt x="-1450" y="276560"/>
                  <a:pt x="7140" y="274343"/>
                  <a:pt x="8525" y="27434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43" name="任意多边形: 形状 42">
            <a:extLst>
              <a:ext uri="{FF2B5EF4-FFF2-40B4-BE49-F238E27FC236}">
                <a16:creationId xmlns:a16="http://schemas.microsoft.com/office/drawing/2014/main" id="{5EF360CF-9B5E-4E3C-9E73-29040C956430}"/>
              </a:ext>
            </a:extLst>
          </p:cNvPr>
          <p:cNvSpPr/>
          <p:nvPr/>
        </p:nvSpPr>
        <p:spPr>
          <a:xfrm>
            <a:off x="1502952" y="2747902"/>
            <a:ext cx="1022678" cy="906110"/>
          </a:xfrm>
          <a:custGeom>
            <a:avLst/>
            <a:gdLst>
              <a:gd name="connsiteX0" fmla="*/ 8525 w 1022678"/>
              <a:gd name="connsiteY0" fmla="*/ 274343 h 906110"/>
              <a:gd name="connsiteX1" fmla="*/ 8525 w 1022678"/>
              <a:gd name="connsiteY1" fmla="*/ 274343 h 906110"/>
              <a:gd name="connsiteX2" fmla="*/ 33463 w 1022678"/>
              <a:gd name="connsiteY2" fmla="*/ 374095 h 906110"/>
              <a:gd name="connsiteX3" fmla="*/ 50089 w 1022678"/>
              <a:gd name="connsiteY3" fmla="*/ 415659 h 906110"/>
              <a:gd name="connsiteX4" fmla="*/ 58401 w 1022678"/>
              <a:gd name="connsiteY4" fmla="*/ 440597 h 906110"/>
              <a:gd name="connsiteX5" fmla="*/ 75027 w 1022678"/>
              <a:gd name="connsiteY5" fmla="*/ 532037 h 906110"/>
              <a:gd name="connsiteX6" fmla="*/ 91652 w 1022678"/>
              <a:gd name="connsiteY6" fmla="*/ 556975 h 906110"/>
              <a:gd name="connsiteX7" fmla="*/ 108278 w 1022678"/>
              <a:gd name="connsiteY7" fmla="*/ 606852 h 906110"/>
              <a:gd name="connsiteX8" fmla="*/ 166467 w 1022678"/>
              <a:gd name="connsiteY8" fmla="*/ 714917 h 906110"/>
              <a:gd name="connsiteX9" fmla="*/ 183092 w 1022678"/>
              <a:gd name="connsiteY9" fmla="*/ 731543 h 906110"/>
              <a:gd name="connsiteX10" fmla="*/ 191405 w 1022678"/>
              <a:gd name="connsiteY10" fmla="*/ 756481 h 906110"/>
              <a:gd name="connsiteX11" fmla="*/ 249594 w 1022678"/>
              <a:gd name="connsiteY11" fmla="*/ 822983 h 906110"/>
              <a:gd name="connsiteX12" fmla="*/ 266220 w 1022678"/>
              <a:gd name="connsiteY12" fmla="*/ 839608 h 906110"/>
              <a:gd name="connsiteX13" fmla="*/ 299470 w 1022678"/>
              <a:gd name="connsiteY13" fmla="*/ 847921 h 906110"/>
              <a:gd name="connsiteX14" fmla="*/ 316096 w 1022678"/>
              <a:gd name="connsiteY14" fmla="*/ 864546 h 906110"/>
              <a:gd name="connsiteX15" fmla="*/ 399223 w 1022678"/>
              <a:gd name="connsiteY15" fmla="*/ 889485 h 906110"/>
              <a:gd name="connsiteX16" fmla="*/ 432474 w 1022678"/>
              <a:gd name="connsiteY16" fmla="*/ 906110 h 906110"/>
              <a:gd name="connsiteX17" fmla="*/ 623667 w 1022678"/>
              <a:gd name="connsiteY17" fmla="*/ 897797 h 906110"/>
              <a:gd name="connsiteX18" fmla="*/ 665230 w 1022678"/>
              <a:gd name="connsiteY18" fmla="*/ 872859 h 906110"/>
              <a:gd name="connsiteX19" fmla="*/ 715107 w 1022678"/>
              <a:gd name="connsiteY19" fmla="*/ 856234 h 906110"/>
              <a:gd name="connsiteX20" fmla="*/ 740045 w 1022678"/>
              <a:gd name="connsiteY20" fmla="*/ 839608 h 906110"/>
              <a:gd name="connsiteX21" fmla="*/ 789921 w 1022678"/>
              <a:gd name="connsiteY21" fmla="*/ 822983 h 906110"/>
              <a:gd name="connsiteX22" fmla="*/ 839798 w 1022678"/>
              <a:gd name="connsiteY22" fmla="*/ 789732 h 906110"/>
              <a:gd name="connsiteX23" fmla="*/ 873049 w 1022678"/>
              <a:gd name="connsiteY23" fmla="*/ 756481 h 906110"/>
              <a:gd name="connsiteX24" fmla="*/ 889674 w 1022678"/>
              <a:gd name="connsiteY24" fmla="*/ 739855 h 906110"/>
              <a:gd name="connsiteX25" fmla="*/ 914612 w 1022678"/>
              <a:gd name="connsiteY25" fmla="*/ 723230 h 906110"/>
              <a:gd name="connsiteX26" fmla="*/ 931238 w 1022678"/>
              <a:gd name="connsiteY26" fmla="*/ 698292 h 906110"/>
              <a:gd name="connsiteX27" fmla="*/ 956176 w 1022678"/>
              <a:gd name="connsiteY27" fmla="*/ 681666 h 906110"/>
              <a:gd name="connsiteX28" fmla="*/ 989427 w 1022678"/>
              <a:gd name="connsiteY28" fmla="*/ 631790 h 906110"/>
              <a:gd name="connsiteX29" fmla="*/ 997740 w 1022678"/>
              <a:gd name="connsiteY29" fmla="*/ 598539 h 906110"/>
              <a:gd name="connsiteX30" fmla="*/ 1014365 w 1022678"/>
              <a:gd name="connsiteY30" fmla="*/ 540350 h 906110"/>
              <a:gd name="connsiteX31" fmla="*/ 1022678 w 1022678"/>
              <a:gd name="connsiteY31" fmla="*/ 482161 h 906110"/>
              <a:gd name="connsiteX32" fmla="*/ 1014365 w 1022678"/>
              <a:gd name="connsiteY32" fmla="*/ 307594 h 906110"/>
              <a:gd name="connsiteX33" fmla="*/ 981114 w 1022678"/>
              <a:gd name="connsiteY33" fmla="*/ 232779 h 906110"/>
              <a:gd name="connsiteX34" fmla="*/ 956176 w 1022678"/>
              <a:gd name="connsiteY34" fmla="*/ 207841 h 906110"/>
              <a:gd name="connsiteX35" fmla="*/ 939550 w 1022678"/>
              <a:gd name="connsiteY35" fmla="*/ 182903 h 906110"/>
              <a:gd name="connsiteX36" fmla="*/ 897987 w 1022678"/>
              <a:gd name="connsiteY36" fmla="*/ 141339 h 906110"/>
              <a:gd name="connsiteX37" fmla="*/ 848110 w 1022678"/>
              <a:gd name="connsiteY37" fmla="*/ 91463 h 906110"/>
              <a:gd name="connsiteX38" fmla="*/ 806547 w 1022678"/>
              <a:gd name="connsiteY38" fmla="*/ 49899 h 906110"/>
              <a:gd name="connsiteX39" fmla="*/ 789921 w 1022678"/>
              <a:gd name="connsiteY39" fmla="*/ 33274 h 906110"/>
              <a:gd name="connsiteX40" fmla="*/ 764983 w 1022678"/>
              <a:gd name="connsiteY40" fmla="*/ 24961 h 906110"/>
              <a:gd name="connsiteX41" fmla="*/ 748358 w 1022678"/>
              <a:gd name="connsiteY41" fmla="*/ 8335 h 906110"/>
              <a:gd name="connsiteX42" fmla="*/ 715107 w 1022678"/>
              <a:gd name="connsiteY42" fmla="*/ 23 h 906110"/>
              <a:gd name="connsiteX43" fmla="*/ 474038 w 1022678"/>
              <a:gd name="connsiteY43" fmla="*/ 16648 h 906110"/>
              <a:gd name="connsiteX44" fmla="*/ 424161 w 1022678"/>
              <a:gd name="connsiteY44" fmla="*/ 24961 h 906110"/>
              <a:gd name="connsiteX45" fmla="*/ 382598 w 1022678"/>
              <a:gd name="connsiteY45" fmla="*/ 41586 h 906110"/>
              <a:gd name="connsiteX46" fmla="*/ 357660 w 1022678"/>
              <a:gd name="connsiteY46" fmla="*/ 49899 h 906110"/>
              <a:gd name="connsiteX47" fmla="*/ 299470 w 1022678"/>
              <a:gd name="connsiteY47" fmla="*/ 74837 h 906110"/>
              <a:gd name="connsiteX48" fmla="*/ 224656 w 1022678"/>
              <a:gd name="connsiteY48" fmla="*/ 124714 h 906110"/>
              <a:gd name="connsiteX49" fmla="*/ 199718 w 1022678"/>
              <a:gd name="connsiteY49" fmla="*/ 141339 h 906110"/>
              <a:gd name="connsiteX50" fmla="*/ 133216 w 1022678"/>
              <a:gd name="connsiteY50" fmla="*/ 191215 h 906110"/>
              <a:gd name="connsiteX51" fmla="*/ 99965 w 1022678"/>
              <a:gd name="connsiteY51" fmla="*/ 207841 h 906110"/>
              <a:gd name="connsiteX52" fmla="*/ 75027 w 1022678"/>
              <a:gd name="connsiteY52" fmla="*/ 216154 h 906110"/>
              <a:gd name="connsiteX53" fmla="*/ 212 w 1022678"/>
              <a:gd name="connsiteY53" fmla="*/ 274343 h 906110"/>
              <a:gd name="connsiteX54" fmla="*/ 8525 w 1022678"/>
              <a:gd name="connsiteY54" fmla="*/ 274343 h 9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2678" h="906110">
                <a:moveTo>
                  <a:pt x="8525" y="274343"/>
                </a:moveTo>
                <a:lnTo>
                  <a:pt x="8525" y="274343"/>
                </a:lnTo>
                <a:cubicBezTo>
                  <a:pt x="16838" y="307594"/>
                  <a:pt x="23792" y="341214"/>
                  <a:pt x="33463" y="374095"/>
                </a:cubicBezTo>
                <a:cubicBezTo>
                  <a:pt x="37674" y="388411"/>
                  <a:pt x="44850" y="401687"/>
                  <a:pt x="50089" y="415659"/>
                </a:cubicBezTo>
                <a:cubicBezTo>
                  <a:pt x="53166" y="423863"/>
                  <a:pt x="55630" y="432284"/>
                  <a:pt x="58401" y="440597"/>
                </a:cubicBezTo>
                <a:cubicBezTo>
                  <a:pt x="61267" y="463525"/>
                  <a:pt x="62212" y="506407"/>
                  <a:pt x="75027" y="532037"/>
                </a:cubicBezTo>
                <a:cubicBezTo>
                  <a:pt x="79495" y="540973"/>
                  <a:pt x="87594" y="547846"/>
                  <a:pt x="91652" y="556975"/>
                </a:cubicBezTo>
                <a:cubicBezTo>
                  <a:pt x="98770" y="572990"/>
                  <a:pt x="101375" y="590744"/>
                  <a:pt x="108278" y="606852"/>
                </a:cubicBezTo>
                <a:cubicBezTo>
                  <a:pt x="117782" y="629028"/>
                  <a:pt x="148969" y="690420"/>
                  <a:pt x="166467" y="714917"/>
                </a:cubicBezTo>
                <a:cubicBezTo>
                  <a:pt x="171022" y="721295"/>
                  <a:pt x="177550" y="726001"/>
                  <a:pt x="183092" y="731543"/>
                </a:cubicBezTo>
                <a:cubicBezTo>
                  <a:pt x="185863" y="739856"/>
                  <a:pt x="187486" y="748644"/>
                  <a:pt x="191405" y="756481"/>
                </a:cubicBezTo>
                <a:cubicBezTo>
                  <a:pt x="205152" y="783976"/>
                  <a:pt x="227924" y="801314"/>
                  <a:pt x="249594" y="822983"/>
                </a:cubicBezTo>
                <a:cubicBezTo>
                  <a:pt x="255136" y="828525"/>
                  <a:pt x="258617" y="837707"/>
                  <a:pt x="266220" y="839608"/>
                </a:cubicBezTo>
                <a:lnTo>
                  <a:pt x="299470" y="847921"/>
                </a:lnTo>
                <a:cubicBezTo>
                  <a:pt x="305012" y="853463"/>
                  <a:pt x="309086" y="861041"/>
                  <a:pt x="316096" y="864546"/>
                </a:cubicBezTo>
                <a:cubicBezTo>
                  <a:pt x="372941" y="892968"/>
                  <a:pt x="351493" y="871587"/>
                  <a:pt x="399223" y="889485"/>
                </a:cubicBezTo>
                <a:cubicBezTo>
                  <a:pt x="410826" y="893836"/>
                  <a:pt x="421390" y="900568"/>
                  <a:pt x="432474" y="906110"/>
                </a:cubicBezTo>
                <a:cubicBezTo>
                  <a:pt x="496205" y="903339"/>
                  <a:pt x="560064" y="902689"/>
                  <a:pt x="623667" y="897797"/>
                </a:cubicBezTo>
                <a:cubicBezTo>
                  <a:pt x="666578" y="894496"/>
                  <a:pt x="632984" y="888982"/>
                  <a:pt x="665230" y="872859"/>
                </a:cubicBezTo>
                <a:cubicBezTo>
                  <a:pt x="680905" y="865022"/>
                  <a:pt x="715107" y="856234"/>
                  <a:pt x="715107" y="856234"/>
                </a:cubicBezTo>
                <a:cubicBezTo>
                  <a:pt x="723420" y="850692"/>
                  <a:pt x="730915" y="843666"/>
                  <a:pt x="740045" y="839608"/>
                </a:cubicBezTo>
                <a:cubicBezTo>
                  <a:pt x="756059" y="832491"/>
                  <a:pt x="789921" y="822983"/>
                  <a:pt x="789921" y="822983"/>
                </a:cubicBezTo>
                <a:cubicBezTo>
                  <a:pt x="806547" y="811899"/>
                  <a:pt x="825669" y="803861"/>
                  <a:pt x="839798" y="789732"/>
                </a:cubicBezTo>
                <a:lnTo>
                  <a:pt x="873049" y="756481"/>
                </a:lnTo>
                <a:cubicBezTo>
                  <a:pt x="878591" y="750939"/>
                  <a:pt x="883153" y="744202"/>
                  <a:pt x="889674" y="739855"/>
                </a:cubicBezTo>
                <a:lnTo>
                  <a:pt x="914612" y="723230"/>
                </a:lnTo>
                <a:cubicBezTo>
                  <a:pt x="920154" y="714917"/>
                  <a:pt x="924174" y="705356"/>
                  <a:pt x="931238" y="698292"/>
                </a:cubicBezTo>
                <a:cubicBezTo>
                  <a:pt x="938302" y="691228"/>
                  <a:pt x="949597" y="689185"/>
                  <a:pt x="956176" y="681666"/>
                </a:cubicBezTo>
                <a:cubicBezTo>
                  <a:pt x="969334" y="666629"/>
                  <a:pt x="989427" y="631790"/>
                  <a:pt x="989427" y="631790"/>
                </a:cubicBezTo>
                <a:cubicBezTo>
                  <a:pt x="992198" y="620706"/>
                  <a:pt x="994601" y="609524"/>
                  <a:pt x="997740" y="598539"/>
                </a:cubicBezTo>
                <a:cubicBezTo>
                  <a:pt x="1006640" y="567387"/>
                  <a:pt x="1007870" y="576072"/>
                  <a:pt x="1014365" y="540350"/>
                </a:cubicBezTo>
                <a:cubicBezTo>
                  <a:pt x="1017870" y="521073"/>
                  <a:pt x="1019907" y="501557"/>
                  <a:pt x="1022678" y="482161"/>
                </a:cubicBezTo>
                <a:cubicBezTo>
                  <a:pt x="1019907" y="423972"/>
                  <a:pt x="1020798" y="365493"/>
                  <a:pt x="1014365" y="307594"/>
                </a:cubicBezTo>
                <a:cubicBezTo>
                  <a:pt x="1011576" y="282496"/>
                  <a:pt x="997772" y="252769"/>
                  <a:pt x="981114" y="232779"/>
                </a:cubicBezTo>
                <a:cubicBezTo>
                  <a:pt x="973588" y="223748"/>
                  <a:pt x="963702" y="216872"/>
                  <a:pt x="956176" y="207841"/>
                </a:cubicBezTo>
                <a:cubicBezTo>
                  <a:pt x="949780" y="200166"/>
                  <a:pt x="946129" y="190422"/>
                  <a:pt x="939550" y="182903"/>
                </a:cubicBezTo>
                <a:cubicBezTo>
                  <a:pt x="926648" y="168158"/>
                  <a:pt x="911842" y="155194"/>
                  <a:pt x="897987" y="141339"/>
                </a:cubicBezTo>
                <a:lnTo>
                  <a:pt x="848110" y="91463"/>
                </a:lnTo>
                <a:lnTo>
                  <a:pt x="806547" y="49899"/>
                </a:lnTo>
                <a:cubicBezTo>
                  <a:pt x="801005" y="44357"/>
                  <a:pt x="797356" y="35752"/>
                  <a:pt x="789921" y="33274"/>
                </a:cubicBezTo>
                <a:lnTo>
                  <a:pt x="764983" y="24961"/>
                </a:lnTo>
                <a:cubicBezTo>
                  <a:pt x="759441" y="19419"/>
                  <a:pt x="755368" y="11840"/>
                  <a:pt x="748358" y="8335"/>
                </a:cubicBezTo>
                <a:cubicBezTo>
                  <a:pt x="738139" y="3226"/>
                  <a:pt x="726526" y="-323"/>
                  <a:pt x="715107" y="23"/>
                </a:cubicBezTo>
                <a:cubicBezTo>
                  <a:pt x="634597" y="2463"/>
                  <a:pt x="554394" y="11106"/>
                  <a:pt x="474038" y="16648"/>
                </a:cubicBezTo>
                <a:cubicBezTo>
                  <a:pt x="457412" y="19419"/>
                  <a:pt x="440422" y="20526"/>
                  <a:pt x="424161" y="24961"/>
                </a:cubicBezTo>
                <a:cubicBezTo>
                  <a:pt x="409765" y="28887"/>
                  <a:pt x="396569" y="36347"/>
                  <a:pt x="382598" y="41586"/>
                </a:cubicBezTo>
                <a:cubicBezTo>
                  <a:pt x="374394" y="44663"/>
                  <a:pt x="365714" y="46447"/>
                  <a:pt x="357660" y="49899"/>
                </a:cubicBezTo>
                <a:cubicBezTo>
                  <a:pt x="285773" y="80709"/>
                  <a:pt x="357943" y="55348"/>
                  <a:pt x="299470" y="74837"/>
                </a:cubicBezTo>
                <a:lnTo>
                  <a:pt x="224656" y="124714"/>
                </a:lnTo>
                <a:cubicBezTo>
                  <a:pt x="216343" y="130256"/>
                  <a:pt x="206782" y="134275"/>
                  <a:pt x="199718" y="141339"/>
                </a:cubicBezTo>
                <a:cubicBezTo>
                  <a:pt x="176336" y="164721"/>
                  <a:pt x="170817" y="172414"/>
                  <a:pt x="133216" y="191215"/>
                </a:cubicBezTo>
                <a:cubicBezTo>
                  <a:pt x="122132" y="196757"/>
                  <a:pt x="111355" y="202959"/>
                  <a:pt x="99965" y="207841"/>
                </a:cubicBezTo>
                <a:cubicBezTo>
                  <a:pt x="91911" y="211293"/>
                  <a:pt x="82687" y="211899"/>
                  <a:pt x="75027" y="216154"/>
                </a:cubicBezTo>
                <a:cubicBezTo>
                  <a:pt x="52348" y="228754"/>
                  <a:pt x="17523" y="251262"/>
                  <a:pt x="212" y="274343"/>
                </a:cubicBezTo>
                <a:cubicBezTo>
                  <a:pt x="-1450" y="276560"/>
                  <a:pt x="7140" y="274343"/>
                  <a:pt x="8525" y="27434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46" name="任意多边形: 形状 45">
            <a:extLst>
              <a:ext uri="{FF2B5EF4-FFF2-40B4-BE49-F238E27FC236}">
                <a16:creationId xmlns:a16="http://schemas.microsoft.com/office/drawing/2014/main" id="{88E316D8-CEC7-46EB-8A4C-3B4A49D28C13}"/>
              </a:ext>
            </a:extLst>
          </p:cNvPr>
          <p:cNvSpPr/>
          <p:nvPr/>
        </p:nvSpPr>
        <p:spPr>
          <a:xfrm>
            <a:off x="5863542" y="2857262"/>
            <a:ext cx="1022678" cy="906110"/>
          </a:xfrm>
          <a:custGeom>
            <a:avLst/>
            <a:gdLst>
              <a:gd name="connsiteX0" fmla="*/ 8525 w 1022678"/>
              <a:gd name="connsiteY0" fmla="*/ 274343 h 906110"/>
              <a:gd name="connsiteX1" fmla="*/ 8525 w 1022678"/>
              <a:gd name="connsiteY1" fmla="*/ 274343 h 906110"/>
              <a:gd name="connsiteX2" fmla="*/ 33463 w 1022678"/>
              <a:gd name="connsiteY2" fmla="*/ 374095 h 906110"/>
              <a:gd name="connsiteX3" fmla="*/ 50089 w 1022678"/>
              <a:gd name="connsiteY3" fmla="*/ 415659 h 906110"/>
              <a:gd name="connsiteX4" fmla="*/ 58401 w 1022678"/>
              <a:gd name="connsiteY4" fmla="*/ 440597 h 906110"/>
              <a:gd name="connsiteX5" fmla="*/ 75027 w 1022678"/>
              <a:gd name="connsiteY5" fmla="*/ 532037 h 906110"/>
              <a:gd name="connsiteX6" fmla="*/ 91652 w 1022678"/>
              <a:gd name="connsiteY6" fmla="*/ 556975 h 906110"/>
              <a:gd name="connsiteX7" fmla="*/ 108278 w 1022678"/>
              <a:gd name="connsiteY7" fmla="*/ 606852 h 906110"/>
              <a:gd name="connsiteX8" fmla="*/ 166467 w 1022678"/>
              <a:gd name="connsiteY8" fmla="*/ 714917 h 906110"/>
              <a:gd name="connsiteX9" fmla="*/ 183092 w 1022678"/>
              <a:gd name="connsiteY9" fmla="*/ 731543 h 906110"/>
              <a:gd name="connsiteX10" fmla="*/ 191405 w 1022678"/>
              <a:gd name="connsiteY10" fmla="*/ 756481 h 906110"/>
              <a:gd name="connsiteX11" fmla="*/ 249594 w 1022678"/>
              <a:gd name="connsiteY11" fmla="*/ 822983 h 906110"/>
              <a:gd name="connsiteX12" fmla="*/ 266220 w 1022678"/>
              <a:gd name="connsiteY12" fmla="*/ 839608 h 906110"/>
              <a:gd name="connsiteX13" fmla="*/ 299470 w 1022678"/>
              <a:gd name="connsiteY13" fmla="*/ 847921 h 906110"/>
              <a:gd name="connsiteX14" fmla="*/ 316096 w 1022678"/>
              <a:gd name="connsiteY14" fmla="*/ 864546 h 906110"/>
              <a:gd name="connsiteX15" fmla="*/ 399223 w 1022678"/>
              <a:gd name="connsiteY15" fmla="*/ 889485 h 906110"/>
              <a:gd name="connsiteX16" fmla="*/ 432474 w 1022678"/>
              <a:gd name="connsiteY16" fmla="*/ 906110 h 906110"/>
              <a:gd name="connsiteX17" fmla="*/ 623667 w 1022678"/>
              <a:gd name="connsiteY17" fmla="*/ 897797 h 906110"/>
              <a:gd name="connsiteX18" fmla="*/ 665230 w 1022678"/>
              <a:gd name="connsiteY18" fmla="*/ 872859 h 906110"/>
              <a:gd name="connsiteX19" fmla="*/ 715107 w 1022678"/>
              <a:gd name="connsiteY19" fmla="*/ 856234 h 906110"/>
              <a:gd name="connsiteX20" fmla="*/ 740045 w 1022678"/>
              <a:gd name="connsiteY20" fmla="*/ 839608 h 906110"/>
              <a:gd name="connsiteX21" fmla="*/ 789921 w 1022678"/>
              <a:gd name="connsiteY21" fmla="*/ 822983 h 906110"/>
              <a:gd name="connsiteX22" fmla="*/ 839798 w 1022678"/>
              <a:gd name="connsiteY22" fmla="*/ 789732 h 906110"/>
              <a:gd name="connsiteX23" fmla="*/ 873049 w 1022678"/>
              <a:gd name="connsiteY23" fmla="*/ 756481 h 906110"/>
              <a:gd name="connsiteX24" fmla="*/ 889674 w 1022678"/>
              <a:gd name="connsiteY24" fmla="*/ 739855 h 906110"/>
              <a:gd name="connsiteX25" fmla="*/ 914612 w 1022678"/>
              <a:gd name="connsiteY25" fmla="*/ 723230 h 906110"/>
              <a:gd name="connsiteX26" fmla="*/ 931238 w 1022678"/>
              <a:gd name="connsiteY26" fmla="*/ 698292 h 906110"/>
              <a:gd name="connsiteX27" fmla="*/ 956176 w 1022678"/>
              <a:gd name="connsiteY27" fmla="*/ 681666 h 906110"/>
              <a:gd name="connsiteX28" fmla="*/ 989427 w 1022678"/>
              <a:gd name="connsiteY28" fmla="*/ 631790 h 906110"/>
              <a:gd name="connsiteX29" fmla="*/ 997740 w 1022678"/>
              <a:gd name="connsiteY29" fmla="*/ 598539 h 906110"/>
              <a:gd name="connsiteX30" fmla="*/ 1014365 w 1022678"/>
              <a:gd name="connsiteY30" fmla="*/ 540350 h 906110"/>
              <a:gd name="connsiteX31" fmla="*/ 1022678 w 1022678"/>
              <a:gd name="connsiteY31" fmla="*/ 482161 h 906110"/>
              <a:gd name="connsiteX32" fmla="*/ 1014365 w 1022678"/>
              <a:gd name="connsiteY32" fmla="*/ 307594 h 906110"/>
              <a:gd name="connsiteX33" fmla="*/ 981114 w 1022678"/>
              <a:gd name="connsiteY33" fmla="*/ 232779 h 906110"/>
              <a:gd name="connsiteX34" fmla="*/ 956176 w 1022678"/>
              <a:gd name="connsiteY34" fmla="*/ 207841 h 906110"/>
              <a:gd name="connsiteX35" fmla="*/ 939550 w 1022678"/>
              <a:gd name="connsiteY35" fmla="*/ 182903 h 906110"/>
              <a:gd name="connsiteX36" fmla="*/ 897987 w 1022678"/>
              <a:gd name="connsiteY36" fmla="*/ 141339 h 906110"/>
              <a:gd name="connsiteX37" fmla="*/ 848110 w 1022678"/>
              <a:gd name="connsiteY37" fmla="*/ 91463 h 906110"/>
              <a:gd name="connsiteX38" fmla="*/ 806547 w 1022678"/>
              <a:gd name="connsiteY38" fmla="*/ 49899 h 906110"/>
              <a:gd name="connsiteX39" fmla="*/ 789921 w 1022678"/>
              <a:gd name="connsiteY39" fmla="*/ 33274 h 906110"/>
              <a:gd name="connsiteX40" fmla="*/ 764983 w 1022678"/>
              <a:gd name="connsiteY40" fmla="*/ 24961 h 906110"/>
              <a:gd name="connsiteX41" fmla="*/ 748358 w 1022678"/>
              <a:gd name="connsiteY41" fmla="*/ 8335 h 906110"/>
              <a:gd name="connsiteX42" fmla="*/ 715107 w 1022678"/>
              <a:gd name="connsiteY42" fmla="*/ 23 h 906110"/>
              <a:gd name="connsiteX43" fmla="*/ 474038 w 1022678"/>
              <a:gd name="connsiteY43" fmla="*/ 16648 h 906110"/>
              <a:gd name="connsiteX44" fmla="*/ 424161 w 1022678"/>
              <a:gd name="connsiteY44" fmla="*/ 24961 h 906110"/>
              <a:gd name="connsiteX45" fmla="*/ 382598 w 1022678"/>
              <a:gd name="connsiteY45" fmla="*/ 41586 h 906110"/>
              <a:gd name="connsiteX46" fmla="*/ 357660 w 1022678"/>
              <a:gd name="connsiteY46" fmla="*/ 49899 h 906110"/>
              <a:gd name="connsiteX47" fmla="*/ 299470 w 1022678"/>
              <a:gd name="connsiteY47" fmla="*/ 74837 h 906110"/>
              <a:gd name="connsiteX48" fmla="*/ 224656 w 1022678"/>
              <a:gd name="connsiteY48" fmla="*/ 124714 h 906110"/>
              <a:gd name="connsiteX49" fmla="*/ 199718 w 1022678"/>
              <a:gd name="connsiteY49" fmla="*/ 141339 h 906110"/>
              <a:gd name="connsiteX50" fmla="*/ 133216 w 1022678"/>
              <a:gd name="connsiteY50" fmla="*/ 191215 h 906110"/>
              <a:gd name="connsiteX51" fmla="*/ 99965 w 1022678"/>
              <a:gd name="connsiteY51" fmla="*/ 207841 h 906110"/>
              <a:gd name="connsiteX52" fmla="*/ 75027 w 1022678"/>
              <a:gd name="connsiteY52" fmla="*/ 216154 h 906110"/>
              <a:gd name="connsiteX53" fmla="*/ 212 w 1022678"/>
              <a:gd name="connsiteY53" fmla="*/ 274343 h 906110"/>
              <a:gd name="connsiteX54" fmla="*/ 8525 w 1022678"/>
              <a:gd name="connsiteY54" fmla="*/ 274343 h 9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2678" h="906110">
                <a:moveTo>
                  <a:pt x="8525" y="274343"/>
                </a:moveTo>
                <a:lnTo>
                  <a:pt x="8525" y="274343"/>
                </a:lnTo>
                <a:cubicBezTo>
                  <a:pt x="16838" y="307594"/>
                  <a:pt x="23792" y="341214"/>
                  <a:pt x="33463" y="374095"/>
                </a:cubicBezTo>
                <a:cubicBezTo>
                  <a:pt x="37674" y="388411"/>
                  <a:pt x="44850" y="401687"/>
                  <a:pt x="50089" y="415659"/>
                </a:cubicBezTo>
                <a:cubicBezTo>
                  <a:pt x="53166" y="423863"/>
                  <a:pt x="55630" y="432284"/>
                  <a:pt x="58401" y="440597"/>
                </a:cubicBezTo>
                <a:cubicBezTo>
                  <a:pt x="61267" y="463525"/>
                  <a:pt x="62212" y="506407"/>
                  <a:pt x="75027" y="532037"/>
                </a:cubicBezTo>
                <a:cubicBezTo>
                  <a:pt x="79495" y="540973"/>
                  <a:pt x="87594" y="547846"/>
                  <a:pt x="91652" y="556975"/>
                </a:cubicBezTo>
                <a:cubicBezTo>
                  <a:pt x="98770" y="572990"/>
                  <a:pt x="101375" y="590744"/>
                  <a:pt x="108278" y="606852"/>
                </a:cubicBezTo>
                <a:cubicBezTo>
                  <a:pt x="117782" y="629028"/>
                  <a:pt x="148969" y="690420"/>
                  <a:pt x="166467" y="714917"/>
                </a:cubicBezTo>
                <a:cubicBezTo>
                  <a:pt x="171022" y="721295"/>
                  <a:pt x="177550" y="726001"/>
                  <a:pt x="183092" y="731543"/>
                </a:cubicBezTo>
                <a:cubicBezTo>
                  <a:pt x="185863" y="739856"/>
                  <a:pt x="187486" y="748644"/>
                  <a:pt x="191405" y="756481"/>
                </a:cubicBezTo>
                <a:cubicBezTo>
                  <a:pt x="205152" y="783976"/>
                  <a:pt x="227924" y="801314"/>
                  <a:pt x="249594" y="822983"/>
                </a:cubicBezTo>
                <a:cubicBezTo>
                  <a:pt x="255136" y="828525"/>
                  <a:pt x="258617" y="837707"/>
                  <a:pt x="266220" y="839608"/>
                </a:cubicBezTo>
                <a:lnTo>
                  <a:pt x="299470" y="847921"/>
                </a:lnTo>
                <a:cubicBezTo>
                  <a:pt x="305012" y="853463"/>
                  <a:pt x="309086" y="861041"/>
                  <a:pt x="316096" y="864546"/>
                </a:cubicBezTo>
                <a:cubicBezTo>
                  <a:pt x="372941" y="892968"/>
                  <a:pt x="351493" y="871587"/>
                  <a:pt x="399223" y="889485"/>
                </a:cubicBezTo>
                <a:cubicBezTo>
                  <a:pt x="410826" y="893836"/>
                  <a:pt x="421390" y="900568"/>
                  <a:pt x="432474" y="906110"/>
                </a:cubicBezTo>
                <a:cubicBezTo>
                  <a:pt x="496205" y="903339"/>
                  <a:pt x="560064" y="902689"/>
                  <a:pt x="623667" y="897797"/>
                </a:cubicBezTo>
                <a:cubicBezTo>
                  <a:pt x="666578" y="894496"/>
                  <a:pt x="632984" y="888982"/>
                  <a:pt x="665230" y="872859"/>
                </a:cubicBezTo>
                <a:cubicBezTo>
                  <a:pt x="680905" y="865022"/>
                  <a:pt x="715107" y="856234"/>
                  <a:pt x="715107" y="856234"/>
                </a:cubicBezTo>
                <a:cubicBezTo>
                  <a:pt x="723420" y="850692"/>
                  <a:pt x="730915" y="843666"/>
                  <a:pt x="740045" y="839608"/>
                </a:cubicBezTo>
                <a:cubicBezTo>
                  <a:pt x="756059" y="832491"/>
                  <a:pt x="789921" y="822983"/>
                  <a:pt x="789921" y="822983"/>
                </a:cubicBezTo>
                <a:cubicBezTo>
                  <a:pt x="806547" y="811899"/>
                  <a:pt x="825669" y="803861"/>
                  <a:pt x="839798" y="789732"/>
                </a:cubicBezTo>
                <a:lnTo>
                  <a:pt x="873049" y="756481"/>
                </a:lnTo>
                <a:cubicBezTo>
                  <a:pt x="878591" y="750939"/>
                  <a:pt x="883153" y="744202"/>
                  <a:pt x="889674" y="739855"/>
                </a:cubicBezTo>
                <a:lnTo>
                  <a:pt x="914612" y="723230"/>
                </a:lnTo>
                <a:cubicBezTo>
                  <a:pt x="920154" y="714917"/>
                  <a:pt x="924174" y="705356"/>
                  <a:pt x="931238" y="698292"/>
                </a:cubicBezTo>
                <a:cubicBezTo>
                  <a:pt x="938302" y="691228"/>
                  <a:pt x="949597" y="689185"/>
                  <a:pt x="956176" y="681666"/>
                </a:cubicBezTo>
                <a:cubicBezTo>
                  <a:pt x="969334" y="666629"/>
                  <a:pt x="989427" y="631790"/>
                  <a:pt x="989427" y="631790"/>
                </a:cubicBezTo>
                <a:cubicBezTo>
                  <a:pt x="992198" y="620706"/>
                  <a:pt x="994601" y="609524"/>
                  <a:pt x="997740" y="598539"/>
                </a:cubicBezTo>
                <a:cubicBezTo>
                  <a:pt x="1006640" y="567387"/>
                  <a:pt x="1007870" y="576072"/>
                  <a:pt x="1014365" y="540350"/>
                </a:cubicBezTo>
                <a:cubicBezTo>
                  <a:pt x="1017870" y="521073"/>
                  <a:pt x="1019907" y="501557"/>
                  <a:pt x="1022678" y="482161"/>
                </a:cubicBezTo>
                <a:cubicBezTo>
                  <a:pt x="1019907" y="423972"/>
                  <a:pt x="1020798" y="365493"/>
                  <a:pt x="1014365" y="307594"/>
                </a:cubicBezTo>
                <a:cubicBezTo>
                  <a:pt x="1011576" y="282496"/>
                  <a:pt x="997772" y="252769"/>
                  <a:pt x="981114" y="232779"/>
                </a:cubicBezTo>
                <a:cubicBezTo>
                  <a:pt x="973588" y="223748"/>
                  <a:pt x="963702" y="216872"/>
                  <a:pt x="956176" y="207841"/>
                </a:cubicBezTo>
                <a:cubicBezTo>
                  <a:pt x="949780" y="200166"/>
                  <a:pt x="946129" y="190422"/>
                  <a:pt x="939550" y="182903"/>
                </a:cubicBezTo>
                <a:cubicBezTo>
                  <a:pt x="926648" y="168158"/>
                  <a:pt x="911842" y="155194"/>
                  <a:pt x="897987" y="141339"/>
                </a:cubicBezTo>
                <a:lnTo>
                  <a:pt x="848110" y="91463"/>
                </a:lnTo>
                <a:lnTo>
                  <a:pt x="806547" y="49899"/>
                </a:lnTo>
                <a:cubicBezTo>
                  <a:pt x="801005" y="44357"/>
                  <a:pt x="797356" y="35752"/>
                  <a:pt x="789921" y="33274"/>
                </a:cubicBezTo>
                <a:lnTo>
                  <a:pt x="764983" y="24961"/>
                </a:lnTo>
                <a:cubicBezTo>
                  <a:pt x="759441" y="19419"/>
                  <a:pt x="755368" y="11840"/>
                  <a:pt x="748358" y="8335"/>
                </a:cubicBezTo>
                <a:cubicBezTo>
                  <a:pt x="738139" y="3226"/>
                  <a:pt x="726526" y="-323"/>
                  <a:pt x="715107" y="23"/>
                </a:cubicBezTo>
                <a:cubicBezTo>
                  <a:pt x="634597" y="2463"/>
                  <a:pt x="554394" y="11106"/>
                  <a:pt x="474038" y="16648"/>
                </a:cubicBezTo>
                <a:cubicBezTo>
                  <a:pt x="457412" y="19419"/>
                  <a:pt x="440422" y="20526"/>
                  <a:pt x="424161" y="24961"/>
                </a:cubicBezTo>
                <a:cubicBezTo>
                  <a:pt x="409765" y="28887"/>
                  <a:pt x="396569" y="36347"/>
                  <a:pt x="382598" y="41586"/>
                </a:cubicBezTo>
                <a:cubicBezTo>
                  <a:pt x="374394" y="44663"/>
                  <a:pt x="365714" y="46447"/>
                  <a:pt x="357660" y="49899"/>
                </a:cubicBezTo>
                <a:cubicBezTo>
                  <a:pt x="285773" y="80709"/>
                  <a:pt x="357943" y="55348"/>
                  <a:pt x="299470" y="74837"/>
                </a:cubicBezTo>
                <a:lnTo>
                  <a:pt x="224656" y="124714"/>
                </a:lnTo>
                <a:cubicBezTo>
                  <a:pt x="216343" y="130256"/>
                  <a:pt x="206782" y="134275"/>
                  <a:pt x="199718" y="141339"/>
                </a:cubicBezTo>
                <a:cubicBezTo>
                  <a:pt x="176336" y="164721"/>
                  <a:pt x="170817" y="172414"/>
                  <a:pt x="133216" y="191215"/>
                </a:cubicBezTo>
                <a:cubicBezTo>
                  <a:pt x="122132" y="196757"/>
                  <a:pt x="111355" y="202959"/>
                  <a:pt x="99965" y="207841"/>
                </a:cubicBezTo>
                <a:cubicBezTo>
                  <a:pt x="91911" y="211293"/>
                  <a:pt x="82687" y="211899"/>
                  <a:pt x="75027" y="216154"/>
                </a:cubicBezTo>
                <a:cubicBezTo>
                  <a:pt x="52348" y="228754"/>
                  <a:pt x="17523" y="251262"/>
                  <a:pt x="212" y="274343"/>
                </a:cubicBezTo>
                <a:cubicBezTo>
                  <a:pt x="-1450" y="276560"/>
                  <a:pt x="7140" y="274343"/>
                  <a:pt x="8525" y="27434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80" name="任意多边形: 形状 79">
            <a:extLst>
              <a:ext uri="{FF2B5EF4-FFF2-40B4-BE49-F238E27FC236}">
                <a16:creationId xmlns:a16="http://schemas.microsoft.com/office/drawing/2014/main" id="{DF6E91D8-B17A-4C58-BB3A-36610A372D1B}"/>
              </a:ext>
            </a:extLst>
          </p:cNvPr>
          <p:cNvSpPr/>
          <p:nvPr/>
        </p:nvSpPr>
        <p:spPr>
          <a:xfrm>
            <a:off x="6481913" y="4017847"/>
            <a:ext cx="1022678" cy="906110"/>
          </a:xfrm>
          <a:custGeom>
            <a:avLst/>
            <a:gdLst>
              <a:gd name="connsiteX0" fmla="*/ 8525 w 1022678"/>
              <a:gd name="connsiteY0" fmla="*/ 274343 h 906110"/>
              <a:gd name="connsiteX1" fmla="*/ 8525 w 1022678"/>
              <a:gd name="connsiteY1" fmla="*/ 274343 h 906110"/>
              <a:gd name="connsiteX2" fmla="*/ 33463 w 1022678"/>
              <a:gd name="connsiteY2" fmla="*/ 374095 h 906110"/>
              <a:gd name="connsiteX3" fmla="*/ 50089 w 1022678"/>
              <a:gd name="connsiteY3" fmla="*/ 415659 h 906110"/>
              <a:gd name="connsiteX4" fmla="*/ 58401 w 1022678"/>
              <a:gd name="connsiteY4" fmla="*/ 440597 h 906110"/>
              <a:gd name="connsiteX5" fmla="*/ 75027 w 1022678"/>
              <a:gd name="connsiteY5" fmla="*/ 532037 h 906110"/>
              <a:gd name="connsiteX6" fmla="*/ 91652 w 1022678"/>
              <a:gd name="connsiteY6" fmla="*/ 556975 h 906110"/>
              <a:gd name="connsiteX7" fmla="*/ 108278 w 1022678"/>
              <a:gd name="connsiteY7" fmla="*/ 606852 h 906110"/>
              <a:gd name="connsiteX8" fmla="*/ 166467 w 1022678"/>
              <a:gd name="connsiteY8" fmla="*/ 714917 h 906110"/>
              <a:gd name="connsiteX9" fmla="*/ 183092 w 1022678"/>
              <a:gd name="connsiteY9" fmla="*/ 731543 h 906110"/>
              <a:gd name="connsiteX10" fmla="*/ 191405 w 1022678"/>
              <a:gd name="connsiteY10" fmla="*/ 756481 h 906110"/>
              <a:gd name="connsiteX11" fmla="*/ 249594 w 1022678"/>
              <a:gd name="connsiteY11" fmla="*/ 822983 h 906110"/>
              <a:gd name="connsiteX12" fmla="*/ 266220 w 1022678"/>
              <a:gd name="connsiteY12" fmla="*/ 839608 h 906110"/>
              <a:gd name="connsiteX13" fmla="*/ 299470 w 1022678"/>
              <a:gd name="connsiteY13" fmla="*/ 847921 h 906110"/>
              <a:gd name="connsiteX14" fmla="*/ 316096 w 1022678"/>
              <a:gd name="connsiteY14" fmla="*/ 864546 h 906110"/>
              <a:gd name="connsiteX15" fmla="*/ 399223 w 1022678"/>
              <a:gd name="connsiteY15" fmla="*/ 889485 h 906110"/>
              <a:gd name="connsiteX16" fmla="*/ 432474 w 1022678"/>
              <a:gd name="connsiteY16" fmla="*/ 906110 h 906110"/>
              <a:gd name="connsiteX17" fmla="*/ 623667 w 1022678"/>
              <a:gd name="connsiteY17" fmla="*/ 897797 h 906110"/>
              <a:gd name="connsiteX18" fmla="*/ 665230 w 1022678"/>
              <a:gd name="connsiteY18" fmla="*/ 872859 h 906110"/>
              <a:gd name="connsiteX19" fmla="*/ 715107 w 1022678"/>
              <a:gd name="connsiteY19" fmla="*/ 856234 h 906110"/>
              <a:gd name="connsiteX20" fmla="*/ 740045 w 1022678"/>
              <a:gd name="connsiteY20" fmla="*/ 839608 h 906110"/>
              <a:gd name="connsiteX21" fmla="*/ 789921 w 1022678"/>
              <a:gd name="connsiteY21" fmla="*/ 822983 h 906110"/>
              <a:gd name="connsiteX22" fmla="*/ 839798 w 1022678"/>
              <a:gd name="connsiteY22" fmla="*/ 789732 h 906110"/>
              <a:gd name="connsiteX23" fmla="*/ 873049 w 1022678"/>
              <a:gd name="connsiteY23" fmla="*/ 756481 h 906110"/>
              <a:gd name="connsiteX24" fmla="*/ 889674 w 1022678"/>
              <a:gd name="connsiteY24" fmla="*/ 739855 h 906110"/>
              <a:gd name="connsiteX25" fmla="*/ 914612 w 1022678"/>
              <a:gd name="connsiteY25" fmla="*/ 723230 h 906110"/>
              <a:gd name="connsiteX26" fmla="*/ 931238 w 1022678"/>
              <a:gd name="connsiteY26" fmla="*/ 698292 h 906110"/>
              <a:gd name="connsiteX27" fmla="*/ 956176 w 1022678"/>
              <a:gd name="connsiteY27" fmla="*/ 681666 h 906110"/>
              <a:gd name="connsiteX28" fmla="*/ 989427 w 1022678"/>
              <a:gd name="connsiteY28" fmla="*/ 631790 h 906110"/>
              <a:gd name="connsiteX29" fmla="*/ 997740 w 1022678"/>
              <a:gd name="connsiteY29" fmla="*/ 598539 h 906110"/>
              <a:gd name="connsiteX30" fmla="*/ 1014365 w 1022678"/>
              <a:gd name="connsiteY30" fmla="*/ 540350 h 906110"/>
              <a:gd name="connsiteX31" fmla="*/ 1022678 w 1022678"/>
              <a:gd name="connsiteY31" fmla="*/ 482161 h 906110"/>
              <a:gd name="connsiteX32" fmla="*/ 1014365 w 1022678"/>
              <a:gd name="connsiteY32" fmla="*/ 307594 h 906110"/>
              <a:gd name="connsiteX33" fmla="*/ 981114 w 1022678"/>
              <a:gd name="connsiteY33" fmla="*/ 232779 h 906110"/>
              <a:gd name="connsiteX34" fmla="*/ 956176 w 1022678"/>
              <a:gd name="connsiteY34" fmla="*/ 207841 h 906110"/>
              <a:gd name="connsiteX35" fmla="*/ 939550 w 1022678"/>
              <a:gd name="connsiteY35" fmla="*/ 182903 h 906110"/>
              <a:gd name="connsiteX36" fmla="*/ 897987 w 1022678"/>
              <a:gd name="connsiteY36" fmla="*/ 141339 h 906110"/>
              <a:gd name="connsiteX37" fmla="*/ 848110 w 1022678"/>
              <a:gd name="connsiteY37" fmla="*/ 91463 h 906110"/>
              <a:gd name="connsiteX38" fmla="*/ 806547 w 1022678"/>
              <a:gd name="connsiteY38" fmla="*/ 49899 h 906110"/>
              <a:gd name="connsiteX39" fmla="*/ 789921 w 1022678"/>
              <a:gd name="connsiteY39" fmla="*/ 33274 h 906110"/>
              <a:gd name="connsiteX40" fmla="*/ 764983 w 1022678"/>
              <a:gd name="connsiteY40" fmla="*/ 24961 h 906110"/>
              <a:gd name="connsiteX41" fmla="*/ 748358 w 1022678"/>
              <a:gd name="connsiteY41" fmla="*/ 8335 h 906110"/>
              <a:gd name="connsiteX42" fmla="*/ 715107 w 1022678"/>
              <a:gd name="connsiteY42" fmla="*/ 23 h 906110"/>
              <a:gd name="connsiteX43" fmla="*/ 474038 w 1022678"/>
              <a:gd name="connsiteY43" fmla="*/ 16648 h 906110"/>
              <a:gd name="connsiteX44" fmla="*/ 424161 w 1022678"/>
              <a:gd name="connsiteY44" fmla="*/ 24961 h 906110"/>
              <a:gd name="connsiteX45" fmla="*/ 382598 w 1022678"/>
              <a:gd name="connsiteY45" fmla="*/ 41586 h 906110"/>
              <a:gd name="connsiteX46" fmla="*/ 357660 w 1022678"/>
              <a:gd name="connsiteY46" fmla="*/ 49899 h 906110"/>
              <a:gd name="connsiteX47" fmla="*/ 299470 w 1022678"/>
              <a:gd name="connsiteY47" fmla="*/ 74837 h 906110"/>
              <a:gd name="connsiteX48" fmla="*/ 224656 w 1022678"/>
              <a:gd name="connsiteY48" fmla="*/ 124714 h 906110"/>
              <a:gd name="connsiteX49" fmla="*/ 199718 w 1022678"/>
              <a:gd name="connsiteY49" fmla="*/ 141339 h 906110"/>
              <a:gd name="connsiteX50" fmla="*/ 133216 w 1022678"/>
              <a:gd name="connsiteY50" fmla="*/ 191215 h 906110"/>
              <a:gd name="connsiteX51" fmla="*/ 99965 w 1022678"/>
              <a:gd name="connsiteY51" fmla="*/ 207841 h 906110"/>
              <a:gd name="connsiteX52" fmla="*/ 75027 w 1022678"/>
              <a:gd name="connsiteY52" fmla="*/ 216154 h 906110"/>
              <a:gd name="connsiteX53" fmla="*/ 212 w 1022678"/>
              <a:gd name="connsiteY53" fmla="*/ 274343 h 906110"/>
              <a:gd name="connsiteX54" fmla="*/ 8525 w 1022678"/>
              <a:gd name="connsiteY54" fmla="*/ 274343 h 9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2678" h="906110">
                <a:moveTo>
                  <a:pt x="8525" y="274343"/>
                </a:moveTo>
                <a:lnTo>
                  <a:pt x="8525" y="274343"/>
                </a:lnTo>
                <a:cubicBezTo>
                  <a:pt x="16838" y="307594"/>
                  <a:pt x="23792" y="341214"/>
                  <a:pt x="33463" y="374095"/>
                </a:cubicBezTo>
                <a:cubicBezTo>
                  <a:pt x="37674" y="388411"/>
                  <a:pt x="44850" y="401687"/>
                  <a:pt x="50089" y="415659"/>
                </a:cubicBezTo>
                <a:cubicBezTo>
                  <a:pt x="53166" y="423863"/>
                  <a:pt x="55630" y="432284"/>
                  <a:pt x="58401" y="440597"/>
                </a:cubicBezTo>
                <a:cubicBezTo>
                  <a:pt x="61267" y="463525"/>
                  <a:pt x="62212" y="506407"/>
                  <a:pt x="75027" y="532037"/>
                </a:cubicBezTo>
                <a:cubicBezTo>
                  <a:pt x="79495" y="540973"/>
                  <a:pt x="87594" y="547846"/>
                  <a:pt x="91652" y="556975"/>
                </a:cubicBezTo>
                <a:cubicBezTo>
                  <a:pt x="98770" y="572990"/>
                  <a:pt x="101375" y="590744"/>
                  <a:pt x="108278" y="606852"/>
                </a:cubicBezTo>
                <a:cubicBezTo>
                  <a:pt x="117782" y="629028"/>
                  <a:pt x="148969" y="690420"/>
                  <a:pt x="166467" y="714917"/>
                </a:cubicBezTo>
                <a:cubicBezTo>
                  <a:pt x="171022" y="721295"/>
                  <a:pt x="177550" y="726001"/>
                  <a:pt x="183092" y="731543"/>
                </a:cubicBezTo>
                <a:cubicBezTo>
                  <a:pt x="185863" y="739856"/>
                  <a:pt x="187486" y="748644"/>
                  <a:pt x="191405" y="756481"/>
                </a:cubicBezTo>
                <a:cubicBezTo>
                  <a:pt x="205152" y="783976"/>
                  <a:pt x="227924" y="801314"/>
                  <a:pt x="249594" y="822983"/>
                </a:cubicBezTo>
                <a:cubicBezTo>
                  <a:pt x="255136" y="828525"/>
                  <a:pt x="258617" y="837707"/>
                  <a:pt x="266220" y="839608"/>
                </a:cubicBezTo>
                <a:lnTo>
                  <a:pt x="299470" y="847921"/>
                </a:lnTo>
                <a:cubicBezTo>
                  <a:pt x="305012" y="853463"/>
                  <a:pt x="309086" y="861041"/>
                  <a:pt x="316096" y="864546"/>
                </a:cubicBezTo>
                <a:cubicBezTo>
                  <a:pt x="372941" y="892968"/>
                  <a:pt x="351493" y="871587"/>
                  <a:pt x="399223" y="889485"/>
                </a:cubicBezTo>
                <a:cubicBezTo>
                  <a:pt x="410826" y="893836"/>
                  <a:pt x="421390" y="900568"/>
                  <a:pt x="432474" y="906110"/>
                </a:cubicBezTo>
                <a:cubicBezTo>
                  <a:pt x="496205" y="903339"/>
                  <a:pt x="560064" y="902689"/>
                  <a:pt x="623667" y="897797"/>
                </a:cubicBezTo>
                <a:cubicBezTo>
                  <a:pt x="666578" y="894496"/>
                  <a:pt x="632984" y="888982"/>
                  <a:pt x="665230" y="872859"/>
                </a:cubicBezTo>
                <a:cubicBezTo>
                  <a:pt x="680905" y="865022"/>
                  <a:pt x="715107" y="856234"/>
                  <a:pt x="715107" y="856234"/>
                </a:cubicBezTo>
                <a:cubicBezTo>
                  <a:pt x="723420" y="850692"/>
                  <a:pt x="730915" y="843666"/>
                  <a:pt x="740045" y="839608"/>
                </a:cubicBezTo>
                <a:cubicBezTo>
                  <a:pt x="756059" y="832491"/>
                  <a:pt x="789921" y="822983"/>
                  <a:pt x="789921" y="822983"/>
                </a:cubicBezTo>
                <a:cubicBezTo>
                  <a:pt x="806547" y="811899"/>
                  <a:pt x="825669" y="803861"/>
                  <a:pt x="839798" y="789732"/>
                </a:cubicBezTo>
                <a:lnTo>
                  <a:pt x="873049" y="756481"/>
                </a:lnTo>
                <a:cubicBezTo>
                  <a:pt x="878591" y="750939"/>
                  <a:pt x="883153" y="744202"/>
                  <a:pt x="889674" y="739855"/>
                </a:cubicBezTo>
                <a:lnTo>
                  <a:pt x="914612" y="723230"/>
                </a:lnTo>
                <a:cubicBezTo>
                  <a:pt x="920154" y="714917"/>
                  <a:pt x="924174" y="705356"/>
                  <a:pt x="931238" y="698292"/>
                </a:cubicBezTo>
                <a:cubicBezTo>
                  <a:pt x="938302" y="691228"/>
                  <a:pt x="949597" y="689185"/>
                  <a:pt x="956176" y="681666"/>
                </a:cubicBezTo>
                <a:cubicBezTo>
                  <a:pt x="969334" y="666629"/>
                  <a:pt x="989427" y="631790"/>
                  <a:pt x="989427" y="631790"/>
                </a:cubicBezTo>
                <a:cubicBezTo>
                  <a:pt x="992198" y="620706"/>
                  <a:pt x="994601" y="609524"/>
                  <a:pt x="997740" y="598539"/>
                </a:cubicBezTo>
                <a:cubicBezTo>
                  <a:pt x="1006640" y="567387"/>
                  <a:pt x="1007870" y="576072"/>
                  <a:pt x="1014365" y="540350"/>
                </a:cubicBezTo>
                <a:cubicBezTo>
                  <a:pt x="1017870" y="521073"/>
                  <a:pt x="1019907" y="501557"/>
                  <a:pt x="1022678" y="482161"/>
                </a:cubicBezTo>
                <a:cubicBezTo>
                  <a:pt x="1019907" y="423972"/>
                  <a:pt x="1020798" y="365493"/>
                  <a:pt x="1014365" y="307594"/>
                </a:cubicBezTo>
                <a:cubicBezTo>
                  <a:pt x="1011576" y="282496"/>
                  <a:pt x="997772" y="252769"/>
                  <a:pt x="981114" y="232779"/>
                </a:cubicBezTo>
                <a:cubicBezTo>
                  <a:pt x="973588" y="223748"/>
                  <a:pt x="963702" y="216872"/>
                  <a:pt x="956176" y="207841"/>
                </a:cubicBezTo>
                <a:cubicBezTo>
                  <a:pt x="949780" y="200166"/>
                  <a:pt x="946129" y="190422"/>
                  <a:pt x="939550" y="182903"/>
                </a:cubicBezTo>
                <a:cubicBezTo>
                  <a:pt x="926648" y="168158"/>
                  <a:pt x="911842" y="155194"/>
                  <a:pt x="897987" y="141339"/>
                </a:cubicBezTo>
                <a:lnTo>
                  <a:pt x="848110" y="91463"/>
                </a:lnTo>
                <a:lnTo>
                  <a:pt x="806547" y="49899"/>
                </a:lnTo>
                <a:cubicBezTo>
                  <a:pt x="801005" y="44357"/>
                  <a:pt x="797356" y="35752"/>
                  <a:pt x="789921" y="33274"/>
                </a:cubicBezTo>
                <a:lnTo>
                  <a:pt x="764983" y="24961"/>
                </a:lnTo>
                <a:cubicBezTo>
                  <a:pt x="759441" y="19419"/>
                  <a:pt x="755368" y="11840"/>
                  <a:pt x="748358" y="8335"/>
                </a:cubicBezTo>
                <a:cubicBezTo>
                  <a:pt x="738139" y="3226"/>
                  <a:pt x="726526" y="-323"/>
                  <a:pt x="715107" y="23"/>
                </a:cubicBezTo>
                <a:cubicBezTo>
                  <a:pt x="634597" y="2463"/>
                  <a:pt x="554394" y="11106"/>
                  <a:pt x="474038" y="16648"/>
                </a:cubicBezTo>
                <a:cubicBezTo>
                  <a:pt x="457412" y="19419"/>
                  <a:pt x="440422" y="20526"/>
                  <a:pt x="424161" y="24961"/>
                </a:cubicBezTo>
                <a:cubicBezTo>
                  <a:pt x="409765" y="28887"/>
                  <a:pt x="396569" y="36347"/>
                  <a:pt x="382598" y="41586"/>
                </a:cubicBezTo>
                <a:cubicBezTo>
                  <a:pt x="374394" y="44663"/>
                  <a:pt x="365714" y="46447"/>
                  <a:pt x="357660" y="49899"/>
                </a:cubicBezTo>
                <a:cubicBezTo>
                  <a:pt x="285773" y="80709"/>
                  <a:pt x="357943" y="55348"/>
                  <a:pt x="299470" y="74837"/>
                </a:cubicBezTo>
                <a:lnTo>
                  <a:pt x="224656" y="124714"/>
                </a:lnTo>
                <a:cubicBezTo>
                  <a:pt x="216343" y="130256"/>
                  <a:pt x="206782" y="134275"/>
                  <a:pt x="199718" y="141339"/>
                </a:cubicBezTo>
                <a:cubicBezTo>
                  <a:pt x="176336" y="164721"/>
                  <a:pt x="170817" y="172414"/>
                  <a:pt x="133216" y="191215"/>
                </a:cubicBezTo>
                <a:cubicBezTo>
                  <a:pt x="122132" y="196757"/>
                  <a:pt x="111355" y="202959"/>
                  <a:pt x="99965" y="207841"/>
                </a:cubicBezTo>
                <a:cubicBezTo>
                  <a:pt x="91911" y="211293"/>
                  <a:pt x="82687" y="211899"/>
                  <a:pt x="75027" y="216154"/>
                </a:cubicBezTo>
                <a:cubicBezTo>
                  <a:pt x="52348" y="228754"/>
                  <a:pt x="17523" y="251262"/>
                  <a:pt x="212" y="274343"/>
                </a:cubicBezTo>
                <a:cubicBezTo>
                  <a:pt x="-1450" y="276560"/>
                  <a:pt x="7140" y="274343"/>
                  <a:pt x="8525" y="27434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Tree>
    <p:extLst>
      <p:ext uri="{BB962C8B-B14F-4D97-AF65-F5344CB8AC3E}">
        <p14:creationId xmlns:p14="http://schemas.microsoft.com/office/powerpoint/2010/main" val="78452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anim calcmode="lin" valueType="num">
                                      <p:cBhvr>
                                        <p:cTn id="23" dur="1000" fill="hold"/>
                                        <p:tgtEl>
                                          <p:spTgt spid="50"/>
                                        </p:tgtEl>
                                        <p:attrNameLst>
                                          <p:attrName>ppt_x</p:attrName>
                                        </p:attrNameLst>
                                      </p:cBhvr>
                                      <p:tavLst>
                                        <p:tav tm="0">
                                          <p:val>
                                            <p:strVal val="#ppt_x"/>
                                          </p:val>
                                        </p:tav>
                                        <p:tav tm="100000">
                                          <p:val>
                                            <p:strVal val="#ppt_x"/>
                                          </p:val>
                                        </p:tav>
                                      </p:tavLst>
                                    </p:anim>
                                    <p:anim calcmode="lin" valueType="num">
                                      <p:cBhvr>
                                        <p:cTn id="24" dur="100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1000"/>
                                        <p:tgtEl>
                                          <p:spTgt spid="51"/>
                                        </p:tgtEl>
                                      </p:cBhvr>
                                    </p:animEffect>
                                    <p:anim calcmode="lin" valueType="num">
                                      <p:cBhvr>
                                        <p:cTn id="28" dur="1000" fill="hold"/>
                                        <p:tgtEl>
                                          <p:spTgt spid="51"/>
                                        </p:tgtEl>
                                        <p:attrNameLst>
                                          <p:attrName>ppt_x</p:attrName>
                                        </p:attrNameLst>
                                      </p:cBhvr>
                                      <p:tavLst>
                                        <p:tav tm="0">
                                          <p:val>
                                            <p:strVal val="#ppt_x"/>
                                          </p:val>
                                        </p:tav>
                                        <p:tav tm="100000">
                                          <p:val>
                                            <p:strVal val="#ppt_x"/>
                                          </p:val>
                                        </p:tav>
                                      </p:tavLst>
                                    </p:anim>
                                    <p:anim calcmode="lin" valueType="num">
                                      <p:cBhvr>
                                        <p:cTn id="29" dur="1000" fill="hold"/>
                                        <p:tgtEl>
                                          <p:spTgt spid="5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anim calcmode="lin" valueType="num">
                                      <p:cBhvr>
                                        <p:cTn id="33" dur="1000" fill="hold"/>
                                        <p:tgtEl>
                                          <p:spTgt spid="52"/>
                                        </p:tgtEl>
                                        <p:attrNameLst>
                                          <p:attrName>ppt_x</p:attrName>
                                        </p:attrNameLst>
                                      </p:cBhvr>
                                      <p:tavLst>
                                        <p:tav tm="0">
                                          <p:val>
                                            <p:strVal val="#ppt_x"/>
                                          </p:val>
                                        </p:tav>
                                        <p:tav tm="100000">
                                          <p:val>
                                            <p:strVal val="#ppt_x"/>
                                          </p:val>
                                        </p:tav>
                                      </p:tavLst>
                                    </p:anim>
                                    <p:anim calcmode="lin" valueType="num">
                                      <p:cBhvr>
                                        <p:cTn id="34" dur="1000" fill="hold"/>
                                        <p:tgtEl>
                                          <p:spTgt spid="5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1000"/>
                                        <p:tgtEl>
                                          <p:spTgt spid="53"/>
                                        </p:tgtEl>
                                      </p:cBhvr>
                                    </p:animEffect>
                                    <p:anim calcmode="lin" valueType="num">
                                      <p:cBhvr>
                                        <p:cTn id="38" dur="1000" fill="hold"/>
                                        <p:tgtEl>
                                          <p:spTgt spid="53"/>
                                        </p:tgtEl>
                                        <p:attrNameLst>
                                          <p:attrName>ppt_x</p:attrName>
                                        </p:attrNameLst>
                                      </p:cBhvr>
                                      <p:tavLst>
                                        <p:tav tm="0">
                                          <p:val>
                                            <p:strVal val="#ppt_x"/>
                                          </p:val>
                                        </p:tav>
                                        <p:tav tm="100000">
                                          <p:val>
                                            <p:strVal val="#ppt_x"/>
                                          </p:val>
                                        </p:tav>
                                      </p:tavLst>
                                    </p:anim>
                                    <p:anim calcmode="lin" valueType="num">
                                      <p:cBhvr>
                                        <p:cTn id="39" dur="1000" fill="hold"/>
                                        <p:tgtEl>
                                          <p:spTgt spid="5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1000"/>
                                        <p:tgtEl>
                                          <p:spTgt spid="54"/>
                                        </p:tgtEl>
                                      </p:cBhvr>
                                    </p:animEffect>
                                    <p:anim calcmode="lin" valueType="num">
                                      <p:cBhvr>
                                        <p:cTn id="43" dur="1000" fill="hold"/>
                                        <p:tgtEl>
                                          <p:spTgt spid="54"/>
                                        </p:tgtEl>
                                        <p:attrNameLst>
                                          <p:attrName>ppt_x</p:attrName>
                                        </p:attrNameLst>
                                      </p:cBhvr>
                                      <p:tavLst>
                                        <p:tav tm="0">
                                          <p:val>
                                            <p:strVal val="#ppt_x"/>
                                          </p:val>
                                        </p:tav>
                                        <p:tav tm="100000">
                                          <p:val>
                                            <p:strVal val="#ppt_x"/>
                                          </p:val>
                                        </p:tav>
                                      </p:tavLst>
                                    </p:anim>
                                    <p:anim calcmode="lin" valueType="num">
                                      <p:cBhvr>
                                        <p:cTn id="44" dur="1000" fill="hold"/>
                                        <p:tgtEl>
                                          <p:spTgt spid="5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1000"/>
                                        <p:tgtEl>
                                          <p:spTgt spid="55"/>
                                        </p:tgtEl>
                                      </p:cBhvr>
                                    </p:animEffect>
                                    <p:anim calcmode="lin" valueType="num">
                                      <p:cBhvr>
                                        <p:cTn id="48" dur="1000" fill="hold"/>
                                        <p:tgtEl>
                                          <p:spTgt spid="55"/>
                                        </p:tgtEl>
                                        <p:attrNameLst>
                                          <p:attrName>ppt_x</p:attrName>
                                        </p:attrNameLst>
                                      </p:cBhvr>
                                      <p:tavLst>
                                        <p:tav tm="0">
                                          <p:val>
                                            <p:strVal val="#ppt_x"/>
                                          </p:val>
                                        </p:tav>
                                        <p:tav tm="100000">
                                          <p:val>
                                            <p:strVal val="#ppt_x"/>
                                          </p:val>
                                        </p:tav>
                                      </p:tavLst>
                                    </p:anim>
                                    <p:anim calcmode="lin" valueType="num">
                                      <p:cBhvr>
                                        <p:cTn id="49" dur="1000" fill="hold"/>
                                        <p:tgtEl>
                                          <p:spTgt spid="5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1000"/>
                                        <p:tgtEl>
                                          <p:spTgt spid="57"/>
                                        </p:tgtEl>
                                      </p:cBhvr>
                                    </p:animEffect>
                                    <p:anim calcmode="lin" valueType="num">
                                      <p:cBhvr>
                                        <p:cTn id="58" dur="1000" fill="hold"/>
                                        <p:tgtEl>
                                          <p:spTgt spid="57"/>
                                        </p:tgtEl>
                                        <p:attrNameLst>
                                          <p:attrName>ppt_x</p:attrName>
                                        </p:attrNameLst>
                                      </p:cBhvr>
                                      <p:tavLst>
                                        <p:tav tm="0">
                                          <p:val>
                                            <p:strVal val="#ppt_x"/>
                                          </p:val>
                                        </p:tav>
                                        <p:tav tm="100000">
                                          <p:val>
                                            <p:strVal val="#ppt_x"/>
                                          </p:val>
                                        </p:tav>
                                      </p:tavLst>
                                    </p:anim>
                                    <p:anim calcmode="lin" valueType="num">
                                      <p:cBhvr>
                                        <p:cTn id="59" dur="1000" fill="hold"/>
                                        <p:tgtEl>
                                          <p:spTgt spid="5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1000"/>
                                        <p:tgtEl>
                                          <p:spTgt spid="58"/>
                                        </p:tgtEl>
                                      </p:cBhvr>
                                    </p:animEffect>
                                    <p:anim calcmode="lin" valueType="num">
                                      <p:cBhvr>
                                        <p:cTn id="63" dur="1000" fill="hold"/>
                                        <p:tgtEl>
                                          <p:spTgt spid="58"/>
                                        </p:tgtEl>
                                        <p:attrNameLst>
                                          <p:attrName>ppt_x</p:attrName>
                                        </p:attrNameLst>
                                      </p:cBhvr>
                                      <p:tavLst>
                                        <p:tav tm="0">
                                          <p:val>
                                            <p:strVal val="#ppt_x"/>
                                          </p:val>
                                        </p:tav>
                                        <p:tav tm="100000">
                                          <p:val>
                                            <p:strVal val="#ppt_x"/>
                                          </p:val>
                                        </p:tav>
                                      </p:tavLst>
                                    </p:anim>
                                    <p:anim calcmode="lin" valueType="num">
                                      <p:cBhvr>
                                        <p:cTn id="64" dur="1000" fill="hold"/>
                                        <p:tgtEl>
                                          <p:spTgt spid="5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1000"/>
                                        <p:tgtEl>
                                          <p:spTgt spid="60"/>
                                        </p:tgtEl>
                                      </p:cBhvr>
                                    </p:animEffect>
                                    <p:anim calcmode="lin" valueType="num">
                                      <p:cBhvr>
                                        <p:cTn id="73" dur="1000" fill="hold"/>
                                        <p:tgtEl>
                                          <p:spTgt spid="60"/>
                                        </p:tgtEl>
                                        <p:attrNameLst>
                                          <p:attrName>ppt_x</p:attrName>
                                        </p:attrNameLst>
                                      </p:cBhvr>
                                      <p:tavLst>
                                        <p:tav tm="0">
                                          <p:val>
                                            <p:strVal val="#ppt_x"/>
                                          </p:val>
                                        </p:tav>
                                        <p:tav tm="100000">
                                          <p:val>
                                            <p:strVal val="#ppt_x"/>
                                          </p:val>
                                        </p:tav>
                                      </p:tavLst>
                                    </p:anim>
                                    <p:anim calcmode="lin" valueType="num">
                                      <p:cBhvr>
                                        <p:cTn id="74" dur="1000" fill="hold"/>
                                        <p:tgtEl>
                                          <p:spTgt spid="60"/>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4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1000"/>
                                        <p:tgtEl>
                                          <p:spTgt spid="65"/>
                                        </p:tgtEl>
                                      </p:cBhvr>
                                    </p:animEffect>
                                    <p:anim calcmode="lin" valueType="num">
                                      <p:cBhvr>
                                        <p:cTn id="93" dur="1000" fill="hold"/>
                                        <p:tgtEl>
                                          <p:spTgt spid="65"/>
                                        </p:tgtEl>
                                        <p:attrNameLst>
                                          <p:attrName>ppt_x</p:attrName>
                                        </p:attrNameLst>
                                      </p:cBhvr>
                                      <p:tavLst>
                                        <p:tav tm="0">
                                          <p:val>
                                            <p:strVal val="#ppt_x"/>
                                          </p:val>
                                        </p:tav>
                                        <p:tav tm="100000">
                                          <p:val>
                                            <p:strVal val="#ppt_x"/>
                                          </p:val>
                                        </p:tav>
                                      </p:tavLst>
                                    </p:anim>
                                    <p:anim calcmode="lin" valueType="num">
                                      <p:cBhvr>
                                        <p:cTn id="94" dur="1000" fill="hold"/>
                                        <p:tgtEl>
                                          <p:spTgt spid="6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fade">
                                      <p:cBhvr>
                                        <p:cTn id="97" dur="1000"/>
                                        <p:tgtEl>
                                          <p:spTgt spid="66"/>
                                        </p:tgtEl>
                                      </p:cBhvr>
                                    </p:animEffect>
                                    <p:anim calcmode="lin" valueType="num">
                                      <p:cBhvr>
                                        <p:cTn id="98" dur="1000" fill="hold"/>
                                        <p:tgtEl>
                                          <p:spTgt spid="66"/>
                                        </p:tgtEl>
                                        <p:attrNameLst>
                                          <p:attrName>ppt_x</p:attrName>
                                        </p:attrNameLst>
                                      </p:cBhvr>
                                      <p:tavLst>
                                        <p:tav tm="0">
                                          <p:val>
                                            <p:strVal val="#ppt_x"/>
                                          </p:val>
                                        </p:tav>
                                        <p:tav tm="100000">
                                          <p:val>
                                            <p:strVal val="#ppt_x"/>
                                          </p:val>
                                        </p:tav>
                                      </p:tavLst>
                                    </p:anim>
                                    <p:anim calcmode="lin" valueType="num">
                                      <p:cBhvr>
                                        <p:cTn id="99" dur="1000" fill="hold"/>
                                        <p:tgtEl>
                                          <p:spTgt spid="6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fade">
                                      <p:cBhvr>
                                        <p:cTn id="102" dur="1000"/>
                                        <p:tgtEl>
                                          <p:spTgt spid="67"/>
                                        </p:tgtEl>
                                      </p:cBhvr>
                                    </p:animEffect>
                                    <p:anim calcmode="lin" valueType="num">
                                      <p:cBhvr>
                                        <p:cTn id="103" dur="1000" fill="hold"/>
                                        <p:tgtEl>
                                          <p:spTgt spid="67"/>
                                        </p:tgtEl>
                                        <p:attrNameLst>
                                          <p:attrName>ppt_x</p:attrName>
                                        </p:attrNameLst>
                                      </p:cBhvr>
                                      <p:tavLst>
                                        <p:tav tm="0">
                                          <p:val>
                                            <p:strVal val="#ppt_x"/>
                                          </p:val>
                                        </p:tav>
                                        <p:tav tm="100000">
                                          <p:val>
                                            <p:strVal val="#ppt_x"/>
                                          </p:val>
                                        </p:tav>
                                      </p:tavLst>
                                    </p:anim>
                                    <p:anim calcmode="lin" valueType="num">
                                      <p:cBhvr>
                                        <p:cTn id="104" dur="1000" fill="hold"/>
                                        <p:tgtEl>
                                          <p:spTgt spid="6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1000"/>
                                        <p:tgtEl>
                                          <p:spTgt spid="68"/>
                                        </p:tgtEl>
                                      </p:cBhvr>
                                    </p:animEffect>
                                    <p:anim calcmode="lin" valueType="num">
                                      <p:cBhvr>
                                        <p:cTn id="108" dur="1000" fill="hold"/>
                                        <p:tgtEl>
                                          <p:spTgt spid="68"/>
                                        </p:tgtEl>
                                        <p:attrNameLst>
                                          <p:attrName>ppt_x</p:attrName>
                                        </p:attrNameLst>
                                      </p:cBhvr>
                                      <p:tavLst>
                                        <p:tav tm="0">
                                          <p:val>
                                            <p:strVal val="#ppt_x"/>
                                          </p:val>
                                        </p:tav>
                                        <p:tav tm="100000">
                                          <p:val>
                                            <p:strVal val="#ppt_x"/>
                                          </p:val>
                                        </p:tav>
                                      </p:tavLst>
                                    </p:anim>
                                    <p:anim calcmode="lin" valueType="num">
                                      <p:cBhvr>
                                        <p:cTn id="109" dur="1000" fill="hold"/>
                                        <p:tgtEl>
                                          <p:spTgt spid="6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fade">
                                      <p:cBhvr>
                                        <p:cTn id="112" dur="1000"/>
                                        <p:tgtEl>
                                          <p:spTgt spid="69"/>
                                        </p:tgtEl>
                                      </p:cBhvr>
                                    </p:animEffect>
                                    <p:anim calcmode="lin" valueType="num">
                                      <p:cBhvr>
                                        <p:cTn id="113" dur="1000" fill="hold"/>
                                        <p:tgtEl>
                                          <p:spTgt spid="69"/>
                                        </p:tgtEl>
                                        <p:attrNameLst>
                                          <p:attrName>ppt_x</p:attrName>
                                        </p:attrNameLst>
                                      </p:cBhvr>
                                      <p:tavLst>
                                        <p:tav tm="0">
                                          <p:val>
                                            <p:strVal val="#ppt_x"/>
                                          </p:val>
                                        </p:tav>
                                        <p:tav tm="100000">
                                          <p:val>
                                            <p:strVal val="#ppt_x"/>
                                          </p:val>
                                        </p:tav>
                                      </p:tavLst>
                                    </p:anim>
                                    <p:anim calcmode="lin" valueType="num">
                                      <p:cBhvr>
                                        <p:cTn id="114" dur="1000" fill="hold"/>
                                        <p:tgtEl>
                                          <p:spTgt spid="6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fade">
                                      <p:cBhvr>
                                        <p:cTn id="117" dur="1000"/>
                                        <p:tgtEl>
                                          <p:spTgt spid="70"/>
                                        </p:tgtEl>
                                      </p:cBhvr>
                                    </p:animEffect>
                                    <p:anim calcmode="lin" valueType="num">
                                      <p:cBhvr>
                                        <p:cTn id="118" dur="1000" fill="hold"/>
                                        <p:tgtEl>
                                          <p:spTgt spid="70"/>
                                        </p:tgtEl>
                                        <p:attrNameLst>
                                          <p:attrName>ppt_x</p:attrName>
                                        </p:attrNameLst>
                                      </p:cBhvr>
                                      <p:tavLst>
                                        <p:tav tm="0">
                                          <p:val>
                                            <p:strVal val="#ppt_x"/>
                                          </p:val>
                                        </p:tav>
                                        <p:tav tm="100000">
                                          <p:val>
                                            <p:strVal val="#ppt_x"/>
                                          </p:val>
                                        </p:tav>
                                      </p:tavLst>
                                    </p:anim>
                                    <p:anim calcmode="lin" valueType="num">
                                      <p:cBhvr>
                                        <p:cTn id="119" dur="1000" fill="hold"/>
                                        <p:tgtEl>
                                          <p:spTgt spid="7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fade">
                                      <p:cBhvr>
                                        <p:cTn id="122" dur="1000"/>
                                        <p:tgtEl>
                                          <p:spTgt spid="71"/>
                                        </p:tgtEl>
                                      </p:cBhvr>
                                    </p:animEffect>
                                    <p:anim calcmode="lin" valueType="num">
                                      <p:cBhvr>
                                        <p:cTn id="123" dur="1000" fill="hold"/>
                                        <p:tgtEl>
                                          <p:spTgt spid="71"/>
                                        </p:tgtEl>
                                        <p:attrNameLst>
                                          <p:attrName>ppt_x</p:attrName>
                                        </p:attrNameLst>
                                      </p:cBhvr>
                                      <p:tavLst>
                                        <p:tav tm="0">
                                          <p:val>
                                            <p:strVal val="#ppt_x"/>
                                          </p:val>
                                        </p:tav>
                                        <p:tav tm="100000">
                                          <p:val>
                                            <p:strVal val="#ppt_x"/>
                                          </p:val>
                                        </p:tav>
                                      </p:tavLst>
                                    </p:anim>
                                    <p:anim calcmode="lin" valueType="num">
                                      <p:cBhvr>
                                        <p:cTn id="124" dur="1000" fill="hold"/>
                                        <p:tgtEl>
                                          <p:spTgt spid="71"/>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72"/>
                                        </p:tgtEl>
                                        <p:attrNameLst>
                                          <p:attrName>style.visibility</p:attrName>
                                        </p:attrNameLst>
                                      </p:cBhvr>
                                      <p:to>
                                        <p:strVal val="visible"/>
                                      </p:to>
                                    </p:set>
                                    <p:animEffect transition="in" filter="fade">
                                      <p:cBhvr>
                                        <p:cTn id="127" dur="1000"/>
                                        <p:tgtEl>
                                          <p:spTgt spid="72"/>
                                        </p:tgtEl>
                                      </p:cBhvr>
                                    </p:animEffect>
                                    <p:anim calcmode="lin" valueType="num">
                                      <p:cBhvr>
                                        <p:cTn id="128" dur="1000" fill="hold"/>
                                        <p:tgtEl>
                                          <p:spTgt spid="72"/>
                                        </p:tgtEl>
                                        <p:attrNameLst>
                                          <p:attrName>ppt_x</p:attrName>
                                        </p:attrNameLst>
                                      </p:cBhvr>
                                      <p:tavLst>
                                        <p:tav tm="0">
                                          <p:val>
                                            <p:strVal val="#ppt_x"/>
                                          </p:val>
                                        </p:tav>
                                        <p:tav tm="100000">
                                          <p:val>
                                            <p:strVal val="#ppt_x"/>
                                          </p:val>
                                        </p:tav>
                                      </p:tavLst>
                                    </p:anim>
                                    <p:anim calcmode="lin" valueType="num">
                                      <p:cBhvr>
                                        <p:cTn id="129" dur="1000" fill="hold"/>
                                        <p:tgtEl>
                                          <p:spTgt spid="72"/>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73"/>
                                        </p:tgtEl>
                                        <p:attrNameLst>
                                          <p:attrName>style.visibility</p:attrName>
                                        </p:attrNameLst>
                                      </p:cBhvr>
                                      <p:to>
                                        <p:strVal val="visible"/>
                                      </p:to>
                                    </p:set>
                                    <p:animEffect transition="in" filter="fade">
                                      <p:cBhvr>
                                        <p:cTn id="132" dur="1000"/>
                                        <p:tgtEl>
                                          <p:spTgt spid="73"/>
                                        </p:tgtEl>
                                      </p:cBhvr>
                                    </p:animEffect>
                                    <p:anim calcmode="lin" valueType="num">
                                      <p:cBhvr>
                                        <p:cTn id="133" dur="1000" fill="hold"/>
                                        <p:tgtEl>
                                          <p:spTgt spid="73"/>
                                        </p:tgtEl>
                                        <p:attrNameLst>
                                          <p:attrName>ppt_x</p:attrName>
                                        </p:attrNameLst>
                                      </p:cBhvr>
                                      <p:tavLst>
                                        <p:tav tm="0">
                                          <p:val>
                                            <p:strVal val="#ppt_x"/>
                                          </p:val>
                                        </p:tav>
                                        <p:tav tm="100000">
                                          <p:val>
                                            <p:strVal val="#ppt_x"/>
                                          </p:val>
                                        </p:tav>
                                      </p:tavLst>
                                    </p:anim>
                                    <p:anim calcmode="lin" valueType="num">
                                      <p:cBhvr>
                                        <p:cTn id="134" dur="1000" fill="hold"/>
                                        <p:tgtEl>
                                          <p:spTgt spid="73"/>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74"/>
                                        </p:tgtEl>
                                        <p:attrNameLst>
                                          <p:attrName>style.visibility</p:attrName>
                                        </p:attrNameLst>
                                      </p:cBhvr>
                                      <p:to>
                                        <p:strVal val="visible"/>
                                      </p:to>
                                    </p:set>
                                    <p:animEffect transition="in" filter="fade">
                                      <p:cBhvr>
                                        <p:cTn id="137" dur="1000"/>
                                        <p:tgtEl>
                                          <p:spTgt spid="74"/>
                                        </p:tgtEl>
                                      </p:cBhvr>
                                    </p:animEffect>
                                    <p:anim calcmode="lin" valueType="num">
                                      <p:cBhvr>
                                        <p:cTn id="138" dur="1000" fill="hold"/>
                                        <p:tgtEl>
                                          <p:spTgt spid="74"/>
                                        </p:tgtEl>
                                        <p:attrNameLst>
                                          <p:attrName>ppt_x</p:attrName>
                                        </p:attrNameLst>
                                      </p:cBhvr>
                                      <p:tavLst>
                                        <p:tav tm="0">
                                          <p:val>
                                            <p:strVal val="#ppt_x"/>
                                          </p:val>
                                        </p:tav>
                                        <p:tav tm="100000">
                                          <p:val>
                                            <p:strVal val="#ppt_x"/>
                                          </p:val>
                                        </p:tav>
                                      </p:tavLst>
                                    </p:anim>
                                    <p:anim calcmode="lin" valueType="num">
                                      <p:cBhvr>
                                        <p:cTn id="139" dur="1000" fill="hold"/>
                                        <p:tgtEl>
                                          <p:spTgt spid="74"/>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75"/>
                                        </p:tgtEl>
                                        <p:attrNameLst>
                                          <p:attrName>style.visibility</p:attrName>
                                        </p:attrNameLst>
                                      </p:cBhvr>
                                      <p:to>
                                        <p:strVal val="visible"/>
                                      </p:to>
                                    </p:set>
                                    <p:animEffect transition="in" filter="fade">
                                      <p:cBhvr>
                                        <p:cTn id="142" dur="1000"/>
                                        <p:tgtEl>
                                          <p:spTgt spid="75"/>
                                        </p:tgtEl>
                                      </p:cBhvr>
                                    </p:animEffect>
                                    <p:anim calcmode="lin" valueType="num">
                                      <p:cBhvr>
                                        <p:cTn id="143" dur="1000" fill="hold"/>
                                        <p:tgtEl>
                                          <p:spTgt spid="75"/>
                                        </p:tgtEl>
                                        <p:attrNameLst>
                                          <p:attrName>ppt_x</p:attrName>
                                        </p:attrNameLst>
                                      </p:cBhvr>
                                      <p:tavLst>
                                        <p:tav tm="0">
                                          <p:val>
                                            <p:strVal val="#ppt_x"/>
                                          </p:val>
                                        </p:tav>
                                        <p:tav tm="100000">
                                          <p:val>
                                            <p:strVal val="#ppt_x"/>
                                          </p:val>
                                        </p:tav>
                                      </p:tavLst>
                                    </p:anim>
                                    <p:anim calcmode="lin" valueType="num">
                                      <p:cBhvr>
                                        <p:cTn id="144" dur="1000" fill="hold"/>
                                        <p:tgtEl>
                                          <p:spTgt spid="75"/>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1000"/>
                                        <p:tgtEl>
                                          <p:spTgt spid="76"/>
                                        </p:tgtEl>
                                      </p:cBhvr>
                                    </p:animEffect>
                                    <p:anim calcmode="lin" valueType="num">
                                      <p:cBhvr>
                                        <p:cTn id="148" dur="1000" fill="hold"/>
                                        <p:tgtEl>
                                          <p:spTgt spid="76"/>
                                        </p:tgtEl>
                                        <p:attrNameLst>
                                          <p:attrName>ppt_x</p:attrName>
                                        </p:attrNameLst>
                                      </p:cBhvr>
                                      <p:tavLst>
                                        <p:tav tm="0">
                                          <p:val>
                                            <p:strVal val="#ppt_x"/>
                                          </p:val>
                                        </p:tav>
                                        <p:tav tm="100000">
                                          <p:val>
                                            <p:strVal val="#ppt_x"/>
                                          </p:val>
                                        </p:tav>
                                      </p:tavLst>
                                    </p:anim>
                                    <p:anim calcmode="lin" valueType="num">
                                      <p:cBhvr>
                                        <p:cTn id="149" dur="1000" fill="hold"/>
                                        <p:tgtEl>
                                          <p:spTgt spid="76"/>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77"/>
                                        </p:tgtEl>
                                        <p:attrNameLst>
                                          <p:attrName>style.visibility</p:attrName>
                                        </p:attrNameLst>
                                      </p:cBhvr>
                                      <p:to>
                                        <p:strVal val="visible"/>
                                      </p:to>
                                    </p:set>
                                    <p:animEffect transition="in" filter="fade">
                                      <p:cBhvr>
                                        <p:cTn id="152" dur="1000"/>
                                        <p:tgtEl>
                                          <p:spTgt spid="77"/>
                                        </p:tgtEl>
                                      </p:cBhvr>
                                    </p:animEffect>
                                    <p:anim calcmode="lin" valueType="num">
                                      <p:cBhvr>
                                        <p:cTn id="153" dur="1000" fill="hold"/>
                                        <p:tgtEl>
                                          <p:spTgt spid="77"/>
                                        </p:tgtEl>
                                        <p:attrNameLst>
                                          <p:attrName>ppt_x</p:attrName>
                                        </p:attrNameLst>
                                      </p:cBhvr>
                                      <p:tavLst>
                                        <p:tav tm="0">
                                          <p:val>
                                            <p:strVal val="#ppt_x"/>
                                          </p:val>
                                        </p:tav>
                                        <p:tav tm="100000">
                                          <p:val>
                                            <p:strVal val="#ppt_x"/>
                                          </p:val>
                                        </p:tav>
                                      </p:tavLst>
                                    </p:anim>
                                    <p:anim calcmode="lin" valueType="num">
                                      <p:cBhvr>
                                        <p:cTn id="154" dur="1000" fill="hold"/>
                                        <p:tgtEl>
                                          <p:spTgt spid="77"/>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78"/>
                                        </p:tgtEl>
                                        <p:attrNameLst>
                                          <p:attrName>style.visibility</p:attrName>
                                        </p:attrNameLst>
                                      </p:cBhvr>
                                      <p:to>
                                        <p:strVal val="visible"/>
                                      </p:to>
                                    </p:set>
                                    <p:animEffect transition="in" filter="fade">
                                      <p:cBhvr>
                                        <p:cTn id="157" dur="1000"/>
                                        <p:tgtEl>
                                          <p:spTgt spid="78"/>
                                        </p:tgtEl>
                                      </p:cBhvr>
                                    </p:animEffect>
                                    <p:anim calcmode="lin" valueType="num">
                                      <p:cBhvr>
                                        <p:cTn id="158" dur="1000" fill="hold"/>
                                        <p:tgtEl>
                                          <p:spTgt spid="78"/>
                                        </p:tgtEl>
                                        <p:attrNameLst>
                                          <p:attrName>ppt_x</p:attrName>
                                        </p:attrNameLst>
                                      </p:cBhvr>
                                      <p:tavLst>
                                        <p:tav tm="0">
                                          <p:val>
                                            <p:strVal val="#ppt_x"/>
                                          </p:val>
                                        </p:tav>
                                        <p:tav tm="100000">
                                          <p:val>
                                            <p:strVal val="#ppt_x"/>
                                          </p:val>
                                        </p:tav>
                                      </p:tavLst>
                                    </p:anim>
                                    <p:anim calcmode="lin" valueType="num">
                                      <p:cBhvr>
                                        <p:cTn id="159" dur="1000" fill="hold"/>
                                        <p:tgtEl>
                                          <p:spTgt spid="78"/>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79"/>
                                        </p:tgtEl>
                                        <p:attrNameLst>
                                          <p:attrName>style.visibility</p:attrName>
                                        </p:attrNameLst>
                                      </p:cBhvr>
                                      <p:to>
                                        <p:strVal val="visible"/>
                                      </p:to>
                                    </p:set>
                                    <p:animEffect transition="in" filter="fade">
                                      <p:cBhvr>
                                        <p:cTn id="162" dur="1000"/>
                                        <p:tgtEl>
                                          <p:spTgt spid="79"/>
                                        </p:tgtEl>
                                      </p:cBhvr>
                                    </p:animEffect>
                                    <p:anim calcmode="lin" valueType="num">
                                      <p:cBhvr>
                                        <p:cTn id="163" dur="1000" fill="hold"/>
                                        <p:tgtEl>
                                          <p:spTgt spid="79"/>
                                        </p:tgtEl>
                                        <p:attrNameLst>
                                          <p:attrName>ppt_x</p:attrName>
                                        </p:attrNameLst>
                                      </p:cBhvr>
                                      <p:tavLst>
                                        <p:tav tm="0">
                                          <p:val>
                                            <p:strVal val="#ppt_x"/>
                                          </p:val>
                                        </p:tav>
                                        <p:tav tm="100000">
                                          <p:val>
                                            <p:strVal val="#ppt_x"/>
                                          </p:val>
                                        </p:tav>
                                      </p:tavLst>
                                    </p:anim>
                                    <p:anim calcmode="lin" valueType="num">
                                      <p:cBhvr>
                                        <p:cTn id="164"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81"/>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grpId="0" nodeType="clickEffect">
                                  <p:stCondLst>
                                    <p:cond delay="0"/>
                                  </p:stCondLst>
                                  <p:childTnLst>
                                    <p:set>
                                      <p:cBhvr>
                                        <p:cTn id="172" dur="1" fill="hold">
                                          <p:stCondLst>
                                            <p:cond delay="0"/>
                                          </p:stCondLst>
                                        </p:cTn>
                                        <p:tgtEl>
                                          <p:spTgt spid="6"/>
                                        </p:tgtEl>
                                        <p:attrNameLst>
                                          <p:attrName>style.visibility</p:attrName>
                                        </p:attrNameLst>
                                      </p:cBhvr>
                                      <p:to>
                                        <p:strVal val="visible"/>
                                      </p:to>
                                    </p:set>
                                    <p:animEffect transition="in" filter="wipe(down)">
                                      <p:cBhvr>
                                        <p:cTn id="1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65" grpId="0" animBg="1"/>
      <p:bldP spid="66" grpId="0" animBg="1"/>
      <p:bldP spid="67" grpId="0" animBg="1"/>
      <p:bldP spid="68" grpId="0" animBg="1"/>
      <p:bldP spid="69" grpId="0" animBg="1"/>
      <p:bldP spid="70" grpId="0" animBg="1"/>
      <p:bldP spid="71" grpId="0" animBg="1"/>
      <p:bldP spid="72"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椭圆 64">
            <a:extLst>
              <a:ext uri="{FF2B5EF4-FFF2-40B4-BE49-F238E27FC236}">
                <a16:creationId xmlns:a16="http://schemas.microsoft.com/office/drawing/2014/main" id="{C6778F22-5894-4D01-B624-2D32BEEEB5AA}"/>
              </a:ext>
            </a:extLst>
          </p:cNvPr>
          <p:cNvSpPr/>
          <p:nvPr/>
        </p:nvSpPr>
        <p:spPr>
          <a:xfrm>
            <a:off x="2353372" y="970528"/>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1</a:t>
            </a:r>
            <a:endParaRPr lang="zh-CN" altLang="en-US" dirty="0"/>
          </a:p>
        </p:txBody>
      </p:sp>
      <p:sp>
        <p:nvSpPr>
          <p:cNvPr id="66" name="椭圆 65">
            <a:extLst>
              <a:ext uri="{FF2B5EF4-FFF2-40B4-BE49-F238E27FC236}">
                <a16:creationId xmlns:a16="http://schemas.microsoft.com/office/drawing/2014/main" id="{3CDF785C-7F93-482D-97B0-0867143FA55C}"/>
              </a:ext>
            </a:extLst>
          </p:cNvPr>
          <p:cNvSpPr/>
          <p:nvPr/>
        </p:nvSpPr>
        <p:spPr>
          <a:xfrm>
            <a:off x="1480096" y="1976851"/>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2</a:t>
            </a:r>
            <a:endParaRPr lang="zh-CN" altLang="en-US" dirty="0"/>
          </a:p>
        </p:txBody>
      </p:sp>
      <p:sp>
        <p:nvSpPr>
          <p:cNvPr id="67" name="椭圆 66">
            <a:extLst>
              <a:ext uri="{FF2B5EF4-FFF2-40B4-BE49-F238E27FC236}">
                <a16:creationId xmlns:a16="http://schemas.microsoft.com/office/drawing/2014/main" id="{5DC3F8A5-9927-4918-A249-3555B2542094}"/>
              </a:ext>
            </a:extLst>
          </p:cNvPr>
          <p:cNvSpPr/>
          <p:nvPr/>
        </p:nvSpPr>
        <p:spPr>
          <a:xfrm>
            <a:off x="3335505" y="1817194"/>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3</a:t>
            </a:r>
            <a:endParaRPr lang="zh-CN" altLang="en-US" dirty="0"/>
          </a:p>
        </p:txBody>
      </p:sp>
      <p:sp>
        <p:nvSpPr>
          <p:cNvPr id="68" name="椭圆 67">
            <a:extLst>
              <a:ext uri="{FF2B5EF4-FFF2-40B4-BE49-F238E27FC236}">
                <a16:creationId xmlns:a16="http://schemas.microsoft.com/office/drawing/2014/main" id="{CBDBEECF-FF69-4EAC-8DDA-596C150E9B9B}"/>
              </a:ext>
            </a:extLst>
          </p:cNvPr>
          <p:cNvSpPr/>
          <p:nvPr/>
        </p:nvSpPr>
        <p:spPr>
          <a:xfrm>
            <a:off x="4034610" y="2825938"/>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6</a:t>
            </a:r>
            <a:endParaRPr lang="zh-CN" altLang="en-US" dirty="0"/>
          </a:p>
        </p:txBody>
      </p:sp>
      <p:sp>
        <p:nvSpPr>
          <p:cNvPr id="69" name="椭圆 68">
            <a:extLst>
              <a:ext uri="{FF2B5EF4-FFF2-40B4-BE49-F238E27FC236}">
                <a16:creationId xmlns:a16="http://schemas.microsoft.com/office/drawing/2014/main" id="{947EBF10-7FF3-446F-9D18-F65BC04FA7F9}"/>
              </a:ext>
            </a:extLst>
          </p:cNvPr>
          <p:cNvSpPr/>
          <p:nvPr/>
        </p:nvSpPr>
        <p:spPr>
          <a:xfrm>
            <a:off x="933391" y="3053328"/>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4</a:t>
            </a:r>
            <a:endParaRPr lang="zh-CN" altLang="en-US" dirty="0"/>
          </a:p>
        </p:txBody>
      </p:sp>
      <p:sp>
        <p:nvSpPr>
          <p:cNvPr id="70" name="椭圆 69">
            <a:extLst>
              <a:ext uri="{FF2B5EF4-FFF2-40B4-BE49-F238E27FC236}">
                <a16:creationId xmlns:a16="http://schemas.microsoft.com/office/drawing/2014/main" id="{9E205158-6C67-4660-ACC3-62546CA5FB71}"/>
              </a:ext>
            </a:extLst>
          </p:cNvPr>
          <p:cNvSpPr/>
          <p:nvPr/>
        </p:nvSpPr>
        <p:spPr>
          <a:xfrm>
            <a:off x="2128401" y="3096871"/>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5</a:t>
            </a:r>
            <a:endParaRPr lang="zh-CN" altLang="en-US" dirty="0"/>
          </a:p>
        </p:txBody>
      </p:sp>
      <p:sp>
        <p:nvSpPr>
          <p:cNvPr id="71" name="椭圆 70">
            <a:extLst>
              <a:ext uri="{FF2B5EF4-FFF2-40B4-BE49-F238E27FC236}">
                <a16:creationId xmlns:a16="http://schemas.microsoft.com/office/drawing/2014/main" id="{6EC62B93-4B76-4229-864F-70C432E91B14}"/>
              </a:ext>
            </a:extLst>
          </p:cNvPr>
          <p:cNvSpPr/>
          <p:nvPr/>
        </p:nvSpPr>
        <p:spPr>
          <a:xfrm>
            <a:off x="1373657" y="4219309"/>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7</a:t>
            </a:r>
            <a:endParaRPr lang="zh-CN" altLang="en-US" dirty="0"/>
          </a:p>
        </p:txBody>
      </p:sp>
      <p:sp>
        <p:nvSpPr>
          <p:cNvPr id="72" name="椭圆 71">
            <a:extLst>
              <a:ext uri="{FF2B5EF4-FFF2-40B4-BE49-F238E27FC236}">
                <a16:creationId xmlns:a16="http://schemas.microsoft.com/office/drawing/2014/main" id="{0896D5B5-5419-4A04-BC08-BFA2D3D4577B}"/>
              </a:ext>
            </a:extLst>
          </p:cNvPr>
          <p:cNvSpPr/>
          <p:nvPr/>
        </p:nvSpPr>
        <p:spPr>
          <a:xfrm>
            <a:off x="2723486" y="4219308"/>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8</a:t>
            </a:r>
            <a:endParaRPr lang="zh-CN" altLang="en-US" dirty="0"/>
          </a:p>
        </p:txBody>
      </p:sp>
      <p:cxnSp>
        <p:nvCxnSpPr>
          <p:cNvPr id="73" name="直接连接符 72">
            <a:extLst>
              <a:ext uri="{FF2B5EF4-FFF2-40B4-BE49-F238E27FC236}">
                <a16:creationId xmlns:a16="http://schemas.microsoft.com/office/drawing/2014/main" id="{806FF91D-3348-4CFF-9A68-1FFE94C846B6}"/>
              </a:ext>
            </a:extLst>
          </p:cNvPr>
          <p:cNvCxnSpPr>
            <a:stCxn id="65" idx="3"/>
            <a:endCxn id="66" idx="7"/>
          </p:cNvCxnSpPr>
          <p:nvPr/>
        </p:nvCxnSpPr>
        <p:spPr>
          <a:xfrm flipH="1">
            <a:off x="1979774" y="1433040"/>
            <a:ext cx="459329" cy="6231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031B02D2-271C-4768-BD0D-7A8367BC6E6F}"/>
              </a:ext>
            </a:extLst>
          </p:cNvPr>
          <p:cNvCxnSpPr>
            <a:cxnSpLocks/>
            <a:endCxn id="69" idx="0"/>
          </p:cNvCxnSpPr>
          <p:nvPr/>
        </p:nvCxnSpPr>
        <p:spPr>
          <a:xfrm flipH="1">
            <a:off x="1226096" y="2474440"/>
            <a:ext cx="430592" cy="5788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328D6D29-77F7-41E0-A3B9-78AE2E8EDE1F}"/>
              </a:ext>
            </a:extLst>
          </p:cNvPr>
          <p:cNvCxnSpPr>
            <a:cxnSpLocks/>
            <a:endCxn id="67" idx="1"/>
          </p:cNvCxnSpPr>
          <p:nvPr/>
        </p:nvCxnSpPr>
        <p:spPr>
          <a:xfrm>
            <a:off x="2875741" y="1431832"/>
            <a:ext cx="545495" cy="4647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D6D1D9B3-2A8E-4C67-AE85-40BA67C5503B}"/>
              </a:ext>
            </a:extLst>
          </p:cNvPr>
          <p:cNvCxnSpPr>
            <a:cxnSpLocks/>
            <a:endCxn id="68" idx="0"/>
          </p:cNvCxnSpPr>
          <p:nvPr/>
        </p:nvCxnSpPr>
        <p:spPr>
          <a:xfrm>
            <a:off x="3845635" y="2281911"/>
            <a:ext cx="481680" cy="544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2E5C2732-3F88-4E20-BB23-F2210238BF1E}"/>
              </a:ext>
            </a:extLst>
          </p:cNvPr>
          <p:cNvCxnSpPr>
            <a:cxnSpLocks/>
            <a:endCxn id="71" idx="0"/>
          </p:cNvCxnSpPr>
          <p:nvPr/>
        </p:nvCxnSpPr>
        <p:spPr>
          <a:xfrm>
            <a:off x="1373657" y="3550917"/>
            <a:ext cx="292705" cy="668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042CAC41-B65F-4B47-8532-4A5DE92290C2}"/>
              </a:ext>
            </a:extLst>
          </p:cNvPr>
          <p:cNvCxnSpPr>
            <a:cxnSpLocks/>
            <a:endCxn id="72" idx="0"/>
          </p:cNvCxnSpPr>
          <p:nvPr/>
        </p:nvCxnSpPr>
        <p:spPr>
          <a:xfrm>
            <a:off x="2602993" y="3585517"/>
            <a:ext cx="413198" cy="6337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6072014B-438C-4BE0-B58F-3BE9BAB4C80F}"/>
              </a:ext>
            </a:extLst>
          </p:cNvPr>
          <p:cNvCxnSpPr>
            <a:cxnSpLocks/>
            <a:endCxn id="70" idx="0"/>
          </p:cNvCxnSpPr>
          <p:nvPr/>
        </p:nvCxnSpPr>
        <p:spPr>
          <a:xfrm>
            <a:off x="1979557" y="2441784"/>
            <a:ext cx="441549" cy="6550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直接箭头连接符 80">
            <a:extLst>
              <a:ext uri="{FF2B5EF4-FFF2-40B4-BE49-F238E27FC236}">
                <a16:creationId xmlns:a16="http://schemas.microsoft.com/office/drawing/2014/main" id="{F27EC95F-154A-47A1-B7D7-5ED5F97C7055}"/>
              </a:ext>
            </a:extLst>
          </p:cNvPr>
          <p:cNvCxnSpPr>
            <a:cxnSpLocks/>
          </p:cNvCxnSpPr>
          <p:nvPr/>
        </p:nvCxnSpPr>
        <p:spPr>
          <a:xfrm flipH="1" flipV="1">
            <a:off x="2159302" y="2307260"/>
            <a:ext cx="523606" cy="6808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箭头: 右 1">
            <a:extLst>
              <a:ext uri="{FF2B5EF4-FFF2-40B4-BE49-F238E27FC236}">
                <a16:creationId xmlns:a16="http://schemas.microsoft.com/office/drawing/2014/main" id="{7CF62867-0F71-4DBE-8BB8-CA954C8D8D8C}"/>
              </a:ext>
            </a:extLst>
          </p:cNvPr>
          <p:cNvSpPr/>
          <p:nvPr/>
        </p:nvSpPr>
        <p:spPr>
          <a:xfrm>
            <a:off x="4034610" y="5761059"/>
            <a:ext cx="2015412" cy="646331"/>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F5A40268-6F04-433B-86C0-29442CB8AED8}"/>
              </a:ext>
            </a:extLst>
          </p:cNvPr>
          <p:cNvSpPr txBox="1"/>
          <p:nvPr/>
        </p:nvSpPr>
        <p:spPr>
          <a:xfrm>
            <a:off x="4089366" y="5414182"/>
            <a:ext cx="1828800" cy="461665"/>
          </a:xfrm>
          <a:prstGeom prst="rect">
            <a:avLst/>
          </a:prstGeom>
          <a:noFill/>
        </p:spPr>
        <p:txBody>
          <a:bodyPr wrap="square" rtlCol="0">
            <a:spAutoFit/>
          </a:bodyPr>
          <a:lstStyle/>
          <a:p>
            <a:r>
              <a:rPr lang="en-US" altLang="zh-CN" sz="2400" b="1" dirty="0">
                <a:solidFill>
                  <a:srgbClr val="7030A0"/>
                </a:solidFill>
                <a:latin typeface="Times New Roman" panose="02020603050405020304" pitchFamily="18" charset="0"/>
                <a:cs typeface="Times New Roman" panose="02020603050405020304" pitchFamily="18" charset="0"/>
              </a:rPr>
              <a:t>Many steps</a:t>
            </a:r>
            <a:endParaRPr lang="zh-CN" altLang="en-US" sz="2400" b="1" dirty="0">
              <a:solidFill>
                <a:srgbClr val="7030A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0928C52E-F7EA-45C8-BDEB-442038719AD4}"/>
              </a:ext>
            </a:extLst>
          </p:cNvPr>
          <p:cNvSpPr txBox="1"/>
          <p:nvPr/>
        </p:nvSpPr>
        <p:spPr>
          <a:xfrm>
            <a:off x="6309817" y="5875847"/>
            <a:ext cx="4164316" cy="461665"/>
          </a:xfrm>
          <a:prstGeom prst="rect">
            <a:avLst/>
          </a:prstGeom>
          <a:noFill/>
        </p:spPr>
        <p:txBody>
          <a:bodyPr wrap="square" rtlCol="0">
            <a:spAutoFit/>
          </a:bodyPr>
          <a:lstStyle/>
          <a:p>
            <a:r>
              <a:rPr lang="en-US" altLang="zh-CN" sz="2400" dirty="0">
                <a:solidFill>
                  <a:srgbClr val="C00000"/>
                </a:solidFill>
                <a:latin typeface="Arial" panose="020B0604020202020204" pitchFamily="34" charset="0"/>
                <a:cs typeface="Arial" panose="020B0604020202020204" pitchFamily="34" charset="0"/>
              </a:rPr>
              <a:t>All the queries can be found!</a:t>
            </a:r>
            <a:endParaRPr lang="zh-CN" altLang="en-US" sz="2400" dirty="0">
              <a:solidFill>
                <a:srgbClr val="C00000"/>
              </a:solidFill>
              <a:latin typeface="Arial" panose="020B0604020202020204" pitchFamily="34" charset="0"/>
              <a:cs typeface="Arial" panose="020B0604020202020204" pitchFamily="34" charset="0"/>
            </a:endParaRPr>
          </a:p>
        </p:txBody>
      </p:sp>
      <p:sp>
        <p:nvSpPr>
          <p:cNvPr id="23" name="任意多边形: 形状 22">
            <a:extLst>
              <a:ext uri="{FF2B5EF4-FFF2-40B4-BE49-F238E27FC236}">
                <a16:creationId xmlns:a16="http://schemas.microsoft.com/office/drawing/2014/main" id="{44432020-BD9F-454E-881A-DC54E8A65CFD}"/>
              </a:ext>
            </a:extLst>
          </p:cNvPr>
          <p:cNvSpPr/>
          <p:nvPr/>
        </p:nvSpPr>
        <p:spPr>
          <a:xfrm>
            <a:off x="631573" y="1817194"/>
            <a:ext cx="1554456" cy="3117272"/>
          </a:xfrm>
          <a:custGeom>
            <a:avLst/>
            <a:gdLst>
              <a:gd name="connsiteX0" fmla="*/ 748146 w 1695797"/>
              <a:gd name="connsiteY0" fmla="*/ 0 h 3117272"/>
              <a:gd name="connsiteX1" fmla="*/ 748146 w 1695797"/>
              <a:gd name="connsiteY1" fmla="*/ 0 h 3117272"/>
              <a:gd name="connsiteX2" fmla="*/ 723207 w 1695797"/>
              <a:gd name="connsiteY2" fmla="*/ 108065 h 3117272"/>
              <a:gd name="connsiteX3" fmla="*/ 640080 w 1695797"/>
              <a:gd name="connsiteY3" fmla="*/ 257694 h 3117272"/>
              <a:gd name="connsiteX4" fmla="*/ 606829 w 1695797"/>
              <a:gd name="connsiteY4" fmla="*/ 290945 h 3117272"/>
              <a:gd name="connsiteX5" fmla="*/ 548640 w 1695797"/>
              <a:gd name="connsiteY5" fmla="*/ 374072 h 3117272"/>
              <a:gd name="connsiteX6" fmla="*/ 540327 w 1695797"/>
              <a:gd name="connsiteY6" fmla="*/ 407323 h 3117272"/>
              <a:gd name="connsiteX7" fmla="*/ 515389 w 1695797"/>
              <a:gd name="connsiteY7" fmla="*/ 432261 h 3117272"/>
              <a:gd name="connsiteX8" fmla="*/ 482138 w 1695797"/>
              <a:gd name="connsiteY8" fmla="*/ 482138 h 3117272"/>
              <a:gd name="connsiteX9" fmla="*/ 448887 w 1695797"/>
              <a:gd name="connsiteY9" fmla="*/ 523701 h 3117272"/>
              <a:gd name="connsiteX10" fmla="*/ 432262 w 1695797"/>
              <a:gd name="connsiteY10" fmla="*/ 565265 h 3117272"/>
              <a:gd name="connsiteX11" fmla="*/ 407324 w 1695797"/>
              <a:gd name="connsiteY11" fmla="*/ 598516 h 3117272"/>
              <a:gd name="connsiteX12" fmla="*/ 390698 w 1695797"/>
              <a:gd name="connsiteY12" fmla="*/ 623454 h 3117272"/>
              <a:gd name="connsiteX13" fmla="*/ 349135 w 1695797"/>
              <a:gd name="connsiteY13" fmla="*/ 698269 h 3117272"/>
              <a:gd name="connsiteX14" fmla="*/ 299258 w 1695797"/>
              <a:gd name="connsiteY14" fmla="*/ 764771 h 3117272"/>
              <a:gd name="connsiteX15" fmla="*/ 266007 w 1695797"/>
              <a:gd name="connsiteY15" fmla="*/ 831272 h 3117272"/>
              <a:gd name="connsiteX16" fmla="*/ 232757 w 1695797"/>
              <a:gd name="connsiteY16" fmla="*/ 881149 h 3117272"/>
              <a:gd name="connsiteX17" fmla="*/ 199506 w 1695797"/>
              <a:gd name="connsiteY17" fmla="*/ 947651 h 3117272"/>
              <a:gd name="connsiteX18" fmla="*/ 182880 w 1695797"/>
              <a:gd name="connsiteY18" fmla="*/ 980901 h 3117272"/>
              <a:gd name="connsiteX19" fmla="*/ 157942 w 1695797"/>
              <a:gd name="connsiteY19" fmla="*/ 1005840 h 3117272"/>
              <a:gd name="connsiteX20" fmla="*/ 124691 w 1695797"/>
              <a:gd name="connsiteY20" fmla="*/ 1097280 h 3117272"/>
              <a:gd name="connsiteX21" fmla="*/ 108066 w 1695797"/>
              <a:gd name="connsiteY21" fmla="*/ 1122218 h 3117272"/>
              <a:gd name="connsiteX22" fmla="*/ 99753 w 1695797"/>
              <a:gd name="connsiteY22" fmla="*/ 1172094 h 3117272"/>
              <a:gd name="connsiteX23" fmla="*/ 66502 w 1695797"/>
              <a:gd name="connsiteY23" fmla="*/ 1246909 h 3117272"/>
              <a:gd name="connsiteX24" fmla="*/ 41564 w 1695797"/>
              <a:gd name="connsiteY24" fmla="*/ 1330036 h 3117272"/>
              <a:gd name="connsiteX25" fmla="*/ 33251 w 1695797"/>
              <a:gd name="connsiteY25" fmla="*/ 1363287 h 3117272"/>
              <a:gd name="connsiteX26" fmla="*/ 16626 w 1695797"/>
              <a:gd name="connsiteY26" fmla="*/ 1404851 h 3117272"/>
              <a:gd name="connsiteX27" fmla="*/ 0 w 1695797"/>
              <a:gd name="connsiteY27" fmla="*/ 1512916 h 3117272"/>
              <a:gd name="connsiteX28" fmla="*/ 16626 w 1695797"/>
              <a:gd name="connsiteY28" fmla="*/ 1770611 h 3117272"/>
              <a:gd name="connsiteX29" fmla="*/ 33251 w 1695797"/>
              <a:gd name="connsiteY29" fmla="*/ 1837112 h 3117272"/>
              <a:gd name="connsiteX30" fmla="*/ 41564 w 1695797"/>
              <a:gd name="connsiteY30" fmla="*/ 1870363 h 3117272"/>
              <a:gd name="connsiteX31" fmla="*/ 49877 w 1695797"/>
              <a:gd name="connsiteY31" fmla="*/ 1895301 h 3117272"/>
              <a:gd name="connsiteX32" fmla="*/ 58189 w 1695797"/>
              <a:gd name="connsiteY32" fmla="*/ 1936865 h 3117272"/>
              <a:gd name="connsiteX33" fmla="*/ 66502 w 1695797"/>
              <a:gd name="connsiteY33" fmla="*/ 1961803 h 3117272"/>
              <a:gd name="connsiteX34" fmla="*/ 83127 w 1695797"/>
              <a:gd name="connsiteY34" fmla="*/ 2019992 h 3117272"/>
              <a:gd name="connsiteX35" fmla="*/ 99753 w 1695797"/>
              <a:gd name="connsiteY35" fmla="*/ 2044931 h 3117272"/>
              <a:gd name="connsiteX36" fmla="*/ 108066 w 1695797"/>
              <a:gd name="connsiteY36" fmla="*/ 2069869 h 3117272"/>
              <a:gd name="connsiteX37" fmla="*/ 124691 w 1695797"/>
              <a:gd name="connsiteY37" fmla="*/ 2111432 h 3117272"/>
              <a:gd name="connsiteX38" fmla="*/ 149629 w 1695797"/>
              <a:gd name="connsiteY38" fmla="*/ 2152996 h 3117272"/>
              <a:gd name="connsiteX39" fmla="*/ 166255 w 1695797"/>
              <a:gd name="connsiteY39" fmla="*/ 2202872 h 3117272"/>
              <a:gd name="connsiteX40" fmla="*/ 182880 w 1695797"/>
              <a:gd name="connsiteY40" fmla="*/ 2227811 h 3117272"/>
              <a:gd name="connsiteX41" fmla="*/ 207818 w 1695797"/>
              <a:gd name="connsiteY41" fmla="*/ 2261061 h 3117272"/>
              <a:gd name="connsiteX42" fmla="*/ 232757 w 1695797"/>
              <a:gd name="connsiteY42" fmla="*/ 2327563 h 3117272"/>
              <a:gd name="connsiteX43" fmla="*/ 266007 w 1695797"/>
              <a:gd name="connsiteY43" fmla="*/ 2377440 h 3117272"/>
              <a:gd name="connsiteX44" fmla="*/ 282633 w 1695797"/>
              <a:gd name="connsiteY44" fmla="*/ 2410691 h 3117272"/>
              <a:gd name="connsiteX45" fmla="*/ 307571 w 1695797"/>
              <a:gd name="connsiteY45" fmla="*/ 2443941 h 3117272"/>
              <a:gd name="connsiteX46" fmla="*/ 324197 w 1695797"/>
              <a:gd name="connsiteY46" fmla="*/ 2485505 h 3117272"/>
              <a:gd name="connsiteX47" fmla="*/ 365760 w 1695797"/>
              <a:gd name="connsiteY47" fmla="*/ 2535381 h 3117272"/>
              <a:gd name="connsiteX48" fmla="*/ 399011 w 1695797"/>
              <a:gd name="connsiteY48" fmla="*/ 2601883 h 3117272"/>
              <a:gd name="connsiteX49" fmla="*/ 415637 w 1695797"/>
              <a:gd name="connsiteY49" fmla="*/ 2635134 h 3117272"/>
              <a:gd name="connsiteX50" fmla="*/ 448887 w 1695797"/>
              <a:gd name="connsiteY50" fmla="*/ 2668385 h 3117272"/>
              <a:gd name="connsiteX51" fmla="*/ 465513 w 1695797"/>
              <a:gd name="connsiteY51" fmla="*/ 2701636 h 3117272"/>
              <a:gd name="connsiteX52" fmla="*/ 498764 w 1695797"/>
              <a:gd name="connsiteY52" fmla="*/ 2743200 h 3117272"/>
              <a:gd name="connsiteX53" fmla="*/ 532015 w 1695797"/>
              <a:gd name="connsiteY53" fmla="*/ 2784763 h 3117272"/>
              <a:gd name="connsiteX54" fmla="*/ 581891 w 1695797"/>
              <a:gd name="connsiteY54" fmla="*/ 2851265 h 3117272"/>
              <a:gd name="connsiteX55" fmla="*/ 623455 w 1695797"/>
              <a:gd name="connsiteY55" fmla="*/ 2892829 h 3117272"/>
              <a:gd name="connsiteX56" fmla="*/ 648393 w 1695797"/>
              <a:gd name="connsiteY56" fmla="*/ 2917767 h 3117272"/>
              <a:gd name="connsiteX57" fmla="*/ 673331 w 1695797"/>
              <a:gd name="connsiteY57" fmla="*/ 2934392 h 3117272"/>
              <a:gd name="connsiteX58" fmla="*/ 731520 w 1695797"/>
              <a:gd name="connsiteY58" fmla="*/ 2992581 h 3117272"/>
              <a:gd name="connsiteX59" fmla="*/ 773084 w 1695797"/>
              <a:gd name="connsiteY59" fmla="*/ 3017520 h 3117272"/>
              <a:gd name="connsiteX60" fmla="*/ 798022 w 1695797"/>
              <a:gd name="connsiteY60" fmla="*/ 3034145 h 3117272"/>
              <a:gd name="connsiteX61" fmla="*/ 839586 w 1695797"/>
              <a:gd name="connsiteY61" fmla="*/ 3050771 h 3117272"/>
              <a:gd name="connsiteX62" fmla="*/ 889462 w 1695797"/>
              <a:gd name="connsiteY62" fmla="*/ 3075709 h 3117272"/>
              <a:gd name="connsiteX63" fmla="*/ 922713 w 1695797"/>
              <a:gd name="connsiteY63" fmla="*/ 3084021 h 3117272"/>
              <a:gd name="connsiteX64" fmla="*/ 972589 w 1695797"/>
              <a:gd name="connsiteY64" fmla="*/ 3100647 h 3117272"/>
              <a:gd name="connsiteX65" fmla="*/ 1072342 w 1695797"/>
              <a:gd name="connsiteY65" fmla="*/ 3117272 h 3117272"/>
              <a:gd name="connsiteX66" fmla="*/ 1197033 w 1695797"/>
              <a:gd name="connsiteY66" fmla="*/ 3108960 h 3117272"/>
              <a:gd name="connsiteX67" fmla="*/ 1238597 w 1695797"/>
              <a:gd name="connsiteY67" fmla="*/ 3092334 h 3117272"/>
              <a:gd name="connsiteX68" fmla="*/ 1263535 w 1695797"/>
              <a:gd name="connsiteY68" fmla="*/ 3084021 h 3117272"/>
              <a:gd name="connsiteX69" fmla="*/ 1313411 w 1695797"/>
              <a:gd name="connsiteY69" fmla="*/ 3075709 h 3117272"/>
              <a:gd name="connsiteX70" fmla="*/ 1346662 w 1695797"/>
              <a:gd name="connsiteY70" fmla="*/ 3067396 h 3117272"/>
              <a:gd name="connsiteX71" fmla="*/ 1388226 w 1695797"/>
              <a:gd name="connsiteY71" fmla="*/ 3034145 h 3117272"/>
              <a:gd name="connsiteX72" fmla="*/ 1413164 w 1695797"/>
              <a:gd name="connsiteY72" fmla="*/ 2984269 h 3117272"/>
              <a:gd name="connsiteX73" fmla="*/ 1429789 w 1695797"/>
              <a:gd name="connsiteY73" fmla="*/ 2959331 h 3117272"/>
              <a:gd name="connsiteX74" fmla="*/ 1479666 w 1695797"/>
              <a:gd name="connsiteY74" fmla="*/ 2901141 h 3117272"/>
              <a:gd name="connsiteX75" fmla="*/ 1496291 w 1695797"/>
              <a:gd name="connsiteY75" fmla="*/ 2851265 h 3117272"/>
              <a:gd name="connsiteX76" fmla="*/ 1504604 w 1695797"/>
              <a:gd name="connsiteY76" fmla="*/ 2826327 h 3117272"/>
              <a:gd name="connsiteX77" fmla="*/ 1512917 w 1695797"/>
              <a:gd name="connsiteY77" fmla="*/ 2784763 h 3117272"/>
              <a:gd name="connsiteX78" fmla="*/ 1504604 w 1695797"/>
              <a:gd name="connsiteY78" fmla="*/ 2460567 h 3117272"/>
              <a:gd name="connsiteX79" fmla="*/ 1496291 w 1695797"/>
              <a:gd name="connsiteY79" fmla="*/ 2435629 h 3117272"/>
              <a:gd name="connsiteX80" fmla="*/ 1487978 w 1695797"/>
              <a:gd name="connsiteY80" fmla="*/ 2402378 h 3117272"/>
              <a:gd name="connsiteX81" fmla="*/ 1446415 w 1695797"/>
              <a:gd name="connsiteY81" fmla="*/ 2310938 h 3117272"/>
              <a:gd name="connsiteX82" fmla="*/ 1438102 w 1695797"/>
              <a:gd name="connsiteY82" fmla="*/ 2277687 h 3117272"/>
              <a:gd name="connsiteX83" fmla="*/ 1404851 w 1695797"/>
              <a:gd name="connsiteY83" fmla="*/ 2227811 h 3117272"/>
              <a:gd name="connsiteX84" fmla="*/ 1379913 w 1695797"/>
              <a:gd name="connsiteY84" fmla="*/ 2177934 h 3117272"/>
              <a:gd name="connsiteX85" fmla="*/ 1354975 w 1695797"/>
              <a:gd name="connsiteY85" fmla="*/ 2094807 h 3117272"/>
              <a:gd name="connsiteX86" fmla="*/ 1338349 w 1695797"/>
              <a:gd name="connsiteY86" fmla="*/ 1463040 h 3117272"/>
              <a:gd name="connsiteX87" fmla="*/ 1330037 w 1695797"/>
              <a:gd name="connsiteY87" fmla="*/ 1421476 h 3117272"/>
              <a:gd name="connsiteX88" fmla="*/ 1321724 w 1695797"/>
              <a:gd name="connsiteY88" fmla="*/ 1354974 h 3117272"/>
              <a:gd name="connsiteX89" fmla="*/ 1313411 w 1695797"/>
              <a:gd name="connsiteY89" fmla="*/ 1296785 h 3117272"/>
              <a:gd name="connsiteX90" fmla="*/ 1321724 w 1695797"/>
              <a:gd name="connsiteY90" fmla="*/ 1163781 h 3117272"/>
              <a:gd name="connsiteX91" fmla="*/ 1371600 w 1695797"/>
              <a:gd name="connsiteY91" fmla="*/ 1088967 h 3117272"/>
              <a:gd name="connsiteX92" fmla="*/ 1429789 w 1695797"/>
              <a:gd name="connsiteY92" fmla="*/ 1005840 h 3117272"/>
              <a:gd name="connsiteX93" fmla="*/ 1562793 w 1695797"/>
              <a:gd name="connsiteY93" fmla="*/ 864523 h 3117272"/>
              <a:gd name="connsiteX94" fmla="*/ 1637607 w 1695797"/>
              <a:gd name="connsiteY94" fmla="*/ 739832 h 3117272"/>
              <a:gd name="connsiteX95" fmla="*/ 1645920 w 1695797"/>
              <a:gd name="connsiteY95" fmla="*/ 714894 h 3117272"/>
              <a:gd name="connsiteX96" fmla="*/ 1670858 w 1695797"/>
              <a:gd name="connsiteY96" fmla="*/ 656705 h 3117272"/>
              <a:gd name="connsiteX97" fmla="*/ 1687484 w 1695797"/>
              <a:gd name="connsiteY97" fmla="*/ 590203 h 3117272"/>
              <a:gd name="connsiteX98" fmla="*/ 1695797 w 1695797"/>
              <a:gd name="connsiteY98" fmla="*/ 556952 h 3117272"/>
              <a:gd name="connsiteX99" fmla="*/ 1687484 w 1695797"/>
              <a:gd name="connsiteY99" fmla="*/ 340821 h 3117272"/>
              <a:gd name="connsiteX100" fmla="*/ 1679171 w 1695797"/>
              <a:gd name="connsiteY100" fmla="*/ 307571 h 3117272"/>
              <a:gd name="connsiteX101" fmla="*/ 1662546 w 1695797"/>
              <a:gd name="connsiteY101" fmla="*/ 290945 h 3117272"/>
              <a:gd name="connsiteX102" fmla="*/ 1637607 w 1695797"/>
              <a:gd name="connsiteY102" fmla="*/ 257694 h 3117272"/>
              <a:gd name="connsiteX103" fmla="*/ 1620982 w 1695797"/>
              <a:gd name="connsiteY103" fmla="*/ 232756 h 3117272"/>
              <a:gd name="connsiteX104" fmla="*/ 1546167 w 1695797"/>
              <a:gd name="connsiteY104" fmla="*/ 166254 h 3117272"/>
              <a:gd name="connsiteX105" fmla="*/ 1521229 w 1695797"/>
              <a:gd name="connsiteY105" fmla="*/ 141316 h 3117272"/>
              <a:gd name="connsiteX106" fmla="*/ 1487978 w 1695797"/>
              <a:gd name="connsiteY106" fmla="*/ 116378 h 3117272"/>
              <a:gd name="connsiteX107" fmla="*/ 1446415 w 1695797"/>
              <a:gd name="connsiteY107" fmla="*/ 83127 h 3117272"/>
              <a:gd name="connsiteX108" fmla="*/ 1338349 w 1695797"/>
              <a:gd name="connsiteY108" fmla="*/ 41563 h 3117272"/>
              <a:gd name="connsiteX109" fmla="*/ 1313411 w 1695797"/>
              <a:gd name="connsiteY109" fmla="*/ 33251 h 3117272"/>
              <a:gd name="connsiteX110" fmla="*/ 1280160 w 1695797"/>
              <a:gd name="connsiteY110" fmla="*/ 24938 h 3117272"/>
              <a:gd name="connsiteX111" fmla="*/ 1255222 w 1695797"/>
              <a:gd name="connsiteY111" fmla="*/ 16625 h 3117272"/>
              <a:gd name="connsiteX112" fmla="*/ 748146 w 1695797"/>
              <a:gd name="connsiteY112" fmla="*/ 0 h 311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695797" h="3117272">
                <a:moveTo>
                  <a:pt x="748146" y="0"/>
                </a:moveTo>
                <a:lnTo>
                  <a:pt x="748146" y="0"/>
                </a:lnTo>
                <a:cubicBezTo>
                  <a:pt x="745693" y="12264"/>
                  <a:pt x="735528" y="80957"/>
                  <a:pt x="723207" y="108065"/>
                </a:cubicBezTo>
                <a:cubicBezTo>
                  <a:pt x="703438" y="151556"/>
                  <a:pt x="666289" y="221002"/>
                  <a:pt x="640080" y="257694"/>
                </a:cubicBezTo>
                <a:cubicBezTo>
                  <a:pt x="630969" y="270449"/>
                  <a:pt x="616513" y="278620"/>
                  <a:pt x="606829" y="290945"/>
                </a:cubicBezTo>
                <a:cubicBezTo>
                  <a:pt x="585932" y="317541"/>
                  <a:pt x="568036" y="346363"/>
                  <a:pt x="548640" y="374072"/>
                </a:cubicBezTo>
                <a:cubicBezTo>
                  <a:pt x="545869" y="385156"/>
                  <a:pt x="545995" y="397404"/>
                  <a:pt x="540327" y="407323"/>
                </a:cubicBezTo>
                <a:cubicBezTo>
                  <a:pt x="534494" y="417530"/>
                  <a:pt x="522606" y="422981"/>
                  <a:pt x="515389" y="432261"/>
                </a:cubicBezTo>
                <a:cubicBezTo>
                  <a:pt x="503122" y="448033"/>
                  <a:pt x="493222" y="465512"/>
                  <a:pt x="482138" y="482138"/>
                </a:cubicBezTo>
                <a:cubicBezTo>
                  <a:pt x="457713" y="555419"/>
                  <a:pt x="495887" y="457902"/>
                  <a:pt x="448887" y="523701"/>
                </a:cubicBezTo>
                <a:cubicBezTo>
                  <a:pt x="440214" y="535843"/>
                  <a:pt x="439509" y="552221"/>
                  <a:pt x="432262" y="565265"/>
                </a:cubicBezTo>
                <a:cubicBezTo>
                  <a:pt x="425534" y="577376"/>
                  <a:pt x="415377" y="587242"/>
                  <a:pt x="407324" y="598516"/>
                </a:cubicBezTo>
                <a:cubicBezTo>
                  <a:pt x="401517" y="606646"/>
                  <a:pt x="395732" y="614824"/>
                  <a:pt x="390698" y="623454"/>
                </a:cubicBezTo>
                <a:cubicBezTo>
                  <a:pt x="376323" y="648096"/>
                  <a:pt x="364633" y="674317"/>
                  <a:pt x="349135" y="698269"/>
                </a:cubicBezTo>
                <a:cubicBezTo>
                  <a:pt x="334082" y="721533"/>
                  <a:pt x="311650" y="739987"/>
                  <a:pt x="299258" y="764771"/>
                </a:cubicBezTo>
                <a:cubicBezTo>
                  <a:pt x="288174" y="786938"/>
                  <a:pt x="278303" y="809754"/>
                  <a:pt x="266007" y="831272"/>
                </a:cubicBezTo>
                <a:cubicBezTo>
                  <a:pt x="256094" y="848621"/>
                  <a:pt x="242670" y="863800"/>
                  <a:pt x="232757" y="881149"/>
                </a:cubicBezTo>
                <a:cubicBezTo>
                  <a:pt x="220461" y="902667"/>
                  <a:pt x="210590" y="925484"/>
                  <a:pt x="199506" y="947651"/>
                </a:cubicBezTo>
                <a:cubicBezTo>
                  <a:pt x="193964" y="958734"/>
                  <a:pt x="191642" y="972139"/>
                  <a:pt x="182880" y="980901"/>
                </a:cubicBezTo>
                <a:lnTo>
                  <a:pt x="157942" y="1005840"/>
                </a:lnTo>
                <a:cubicBezTo>
                  <a:pt x="147167" y="1048938"/>
                  <a:pt x="149223" y="1048216"/>
                  <a:pt x="124691" y="1097280"/>
                </a:cubicBezTo>
                <a:cubicBezTo>
                  <a:pt x="120223" y="1106216"/>
                  <a:pt x="113608" y="1113905"/>
                  <a:pt x="108066" y="1122218"/>
                </a:cubicBezTo>
                <a:cubicBezTo>
                  <a:pt x="105295" y="1138843"/>
                  <a:pt x="104188" y="1155833"/>
                  <a:pt x="99753" y="1172094"/>
                </a:cubicBezTo>
                <a:cubicBezTo>
                  <a:pt x="93385" y="1195441"/>
                  <a:pt x="77459" y="1224994"/>
                  <a:pt x="66502" y="1246909"/>
                </a:cubicBezTo>
                <a:cubicBezTo>
                  <a:pt x="50085" y="1328991"/>
                  <a:pt x="68904" y="1248014"/>
                  <a:pt x="41564" y="1330036"/>
                </a:cubicBezTo>
                <a:cubicBezTo>
                  <a:pt x="37951" y="1340875"/>
                  <a:pt x="36864" y="1352448"/>
                  <a:pt x="33251" y="1363287"/>
                </a:cubicBezTo>
                <a:cubicBezTo>
                  <a:pt x="28532" y="1377443"/>
                  <a:pt x="20914" y="1390558"/>
                  <a:pt x="16626" y="1404851"/>
                </a:cubicBezTo>
                <a:cubicBezTo>
                  <a:pt x="8465" y="1432055"/>
                  <a:pt x="2898" y="1489735"/>
                  <a:pt x="0" y="1512916"/>
                </a:cubicBezTo>
                <a:cubicBezTo>
                  <a:pt x="5542" y="1598814"/>
                  <a:pt x="7844" y="1684983"/>
                  <a:pt x="16626" y="1770611"/>
                </a:cubicBezTo>
                <a:cubicBezTo>
                  <a:pt x="18957" y="1793341"/>
                  <a:pt x="27709" y="1814945"/>
                  <a:pt x="33251" y="1837112"/>
                </a:cubicBezTo>
                <a:cubicBezTo>
                  <a:pt x="36022" y="1848196"/>
                  <a:pt x="37951" y="1859525"/>
                  <a:pt x="41564" y="1870363"/>
                </a:cubicBezTo>
                <a:cubicBezTo>
                  <a:pt x="44335" y="1878676"/>
                  <a:pt x="47752" y="1886800"/>
                  <a:pt x="49877" y="1895301"/>
                </a:cubicBezTo>
                <a:cubicBezTo>
                  <a:pt x="53304" y="1909008"/>
                  <a:pt x="54762" y="1923158"/>
                  <a:pt x="58189" y="1936865"/>
                </a:cubicBezTo>
                <a:cubicBezTo>
                  <a:pt x="60314" y="1945366"/>
                  <a:pt x="64095" y="1953378"/>
                  <a:pt x="66502" y="1961803"/>
                </a:cubicBezTo>
                <a:cubicBezTo>
                  <a:pt x="70051" y="1974226"/>
                  <a:pt x="76486" y="2006709"/>
                  <a:pt x="83127" y="2019992"/>
                </a:cubicBezTo>
                <a:cubicBezTo>
                  <a:pt x="87595" y="2028928"/>
                  <a:pt x="95285" y="2035995"/>
                  <a:pt x="99753" y="2044931"/>
                </a:cubicBezTo>
                <a:cubicBezTo>
                  <a:pt x="103672" y="2052768"/>
                  <a:pt x="104989" y="2061665"/>
                  <a:pt x="108066" y="2069869"/>
                </a:cubicBezTo>
                <a:cubicBezTo>
                  <a:pt x="113305" y="2083840"/>
                  <a:pt x="118018" y="2098086"/>
                  <a:pt x="124691" y="2111432"/>
                </a:cubicBezTo>
                <a:cubicBezTo>
                  <a:pt x="131917" y="2125883"/>
                  <a:pt x="142943" y="2138287"/>
                  <a:pt x="149629" y="2152996"/>
                </a:cubicBezTo>
                <a:cubicBezTo>
                  <a:pt x="156881" y="2168950"/>
                  <a:pt x="156534" y="2188290"/>
                  <a:pt x="166255" y="2202872"/>
                </a:cubicBezTo>
                <a:cubicBezTo>
                  <a:pt x="171797" y="2211185"/>
                  <a:pt x="177073" y="2219681"/>
                  <a:pt x="182880" y="2227811"/>
                </a:cubicBezTo>
                <a:cubicBezTo>
                  <a:pt x="190933" y="2239085"/>
                  <a:pt x="200475" y="2249313"/>
                  <a:pt x="207818" y="2261061"/>
                </a:cubicBezTo>
                <a:cubicBezTo>
                  <a:pt x="269190" y="2359254"/>
                  <a:pt x="184895" y="2231838"/>
                  <a:pt x="232757" y="2327563"/>
                </a:cubicBezTo>
                <a:cubicBezTo>
                  <a:pt x="241693" y="2345435"/>
                  <a:pt x="257071" y="2359568"/>
                  <a:pt x="266007" y="2377440"/>
                </a:cubicBezTo>
                <a:cubicBezTo>
                  <a:pt x="271549" y="2388524"/>
                  <a:pt x="276065" y="2400183"/>
                  <a:pt x="282633" y="2410691"/>
                </a:cubicBezTo>
                <a:cubicBezTo>
                  <a:pt x="289976" y="2422439"/>
                  <a:pt x="300843" y="2431830"/>
                  <a:pt x="307571" y="2443941"/>
                </a:cubicBezTo>
                <a:cubicBezTo>
                  <a:pt x="314818" y="2456985"/>
                  <a:pt x="317524" y="2472158"/>
                  <a:pt x="324197" y="2485505"/>
                </a:cubicBezTo>
                <a:cubicBezTo>
                  <a:pt x="339677" y="2516465"/>
                  <a:pt x="342778" y="2507803"/>
                  <a:pt x="365760" y="2535381"/>
                </a:cubicBezTo>
                <a:cubicBezTo>
                  <a:pt x="386790" y="2560618"/>
                  <a:pt x="384459" y="2569142"/>
                  <a:pt x="399011" y="2601883"/>
                </a:cubicBezTo>
                <a:cubicBezTo>
                  <a:pt x="404044" y="2613207"/>
                  <a:pt x="408202" y="2625220"/>
                  <a:pt x="415637" y="2635134"/>
                </a:cubicBezTo>
                <a:cubicBezTo>
                  <a:pt x="425042" y="2647674"/>
                  <a:pt x="439482" y="2655845"/>
                  <a:pt x="448887" y="2668385"/>
                </a:cubicBezTo>
                <a:cubicBezTo>
                  <a:pt x="456322" y="2678299"/>
                  <a:pt x="459365" y="2690877"/>
                  <a:pt x="465513" y="2701636"/>
                </a:cubicBezTo>
                <a:cubicBezTo>
                  <a:pt x="491100" y="2746414"/>
                  <a:pt x="471453" y="2709061"/>
                  <a:pt x="498764" y="2743200"/>
                </a:cubicBezTo>
                <a:cubicBezTo>
                  <a:pt x="540705" y="2795626"/>
                  <a:pt x="491875" y="2744626"/>
                  <a:pt x="532015" y="2784763"/>
                </a:cubicBezTo>
                <a:cubicBezTo>
                  <a:pt x="546523" y="2828289"/>
                  <a:pt x="534131" y="2803505"/>
                  <a:pt x="581891" y="2851265"/>
                </a:cubicBezTo>
                <a:lnTo>
                  <a:pt x="623455" y="2892829"/>
                </a:lnTo>
                <a:cubicBezTo>
                  <a:pt x="631768" y="2901142"/>
                  <a:pt x="638611" y="2911246"/>
                  <a:pt x="648393" y="2917767"/>
                </a:cubicBezTo>
                <a:cubicBezTo>
                  <a:pt x="656706" y="2923309"/>
                  <a:pt x="665905" y="2927709"/>
                  <a:pt x="673331" y="2934392"/>
                </a:cubicBezTo>
                <a:cubicBezTo>
                  <a:pt x="693720" y="2952742"/>
                  <a:pt x="707999" y="2978468"/>
                  <a:pt x="731520" y="2992581"/>
                </a:cubicBezTo>
                <a:cubicBezTo>
                  <a:pt x="745375" y="3000894"/>
                  <a:pt x="759383" y="3008957"/>
                  <a:pt x="773084" y="3017520"/>
                </a:cubicBezTo>
                <a:cubicBezTo>
                  <a:pt x="781556" y="3022815"/>
                  <a:pt x="789086" y="3029677"/>
                  <a:pt x="798022" y="3034145"/>
                </a:cubicBezTo>
                <a:cubicBezTo>
                  <a:pt x="811369" y="3040818"/>
                  <a:pt x="826002" y="3044596"/>
                  <a:pt x="839586" y="3050771"/>
                </a:cubicBezTo>
                <a:cubicBezTo>
                  <a:pt x="856508" y="3058463"/>
                  <a:pt x="872204" y="3068806"/>
                  <a:pt x="889462" y="3075709"/>
                </a:cubicBezTo>
                <a:cubicBezTo>
                  <a:pt x="900070" y="3079952"/>
                  <a:pt x="911770" y="3080738"/>
                  <a:pt x="922713" y="3084021"/>
                </a:cubicBezTo>
                <a:cubicBezTo>
                  <a:pt x="939499" y="3089057"/>
                  <a:pt x="955405" y="3097210"/>
                  <a:pt x="972589" y="3100647"/>
                </a:cubicBezTo>
                <a:cubicBezTo>
                  <a:pt x="1033366" y="3112803"/>
                  <a:pt x="1000166" y="3106962"/>
                  <a:pt x="1072342" y="3117272"/>
                </a:cubicBezTo>
                <a:cubicBezTo>
                  <a:pt x="1113906" y="3114501"/>
                  <a:pt x="1155838" y="3115139"/>
                  <a:pt x="1197033" y="3108960"/>
                </a:cubicBezTo>
                <a:cubicBezTo>
                  <a:pt x="1211790" y="3106746"/>
                  <a:pt x="1224625" y="3097574"/>
                  <a:pt x="1238597" y="3092334"/>
                </a:cubicBezTo>
                <a:cubicBezTo>
                  <a:pt x="1246801" y="3089257"/>
                  <a:pt x="1254981" y="3085922"/>
                  <a:pt x="1263535" y="3084021"/>
                </a:cubicBezTo>
                <a:cubicBezTo>
                  <a:pt x="1279988" y="3080365"/>
                  <a:pt x="1296884" y="3079014"/>
                  <a:pt x="1313411" y="3075709"/>
                </a:cubicBezTo>
                <a:cubicBezTo>
                  <a:pt x="1324614" y="3073468"/>
                  <a:pt x="1335578" y="3070167"/>
                  <a:pt x="1346662" y="3067396"/>
                </a:cubicBezTo>
                <a:cubicBezTo>
                  <a:pt x="1360517" y="3056312"/>
                  <a:pt x="1377142" y="3048000"/>
                  <a:pt x="1388226" y="3034145"/>
                </a:cubicBezTo>
                <a:cubicBezTo>
                  <a:pt x="1399838" y="3019630"/>
                  <a:pt x="1404137" y="3000518"/>
                  <a:pt x="1413164" y="2984269"/>
                </a:cubicBezTo>
                <a:cubicBezTo>
                  <a:pt x="1418016" y="2975536"/>
                  <a:pt x="1423795" y="2967323"/>
                  <a:pt x="1429789" y="2959331"/>
                </a:cubicBezTo>
                <a:cubicBezTo>
                  <a:pt x="1458399" y="2921184"/>
                  <a:pt x="1454707" y="2926100"/>
                  <a:pt x="1479666" y="2901141"/>
                </a:cubicBezTo>
                <a:lnTo>
                  <a:pt x="1496291" y="2851265"/>
                </a:lnTo>
                <a:cubicBezTo>
                  <a:pt x="1499062" y="2842952"/>
                  <a:pt x="1502886" y="2834919"/>
                  <a:pt x="1504604" y="2826327"/>
                </a:cubicBezTo>
                <a:lnTo>
                  <a:pt x="1512917" y="2784763"/>
                </a:lnTo>
                <a:cubicBezTo>
                  <a:pt x="1510146" y="2676698"/>
                  <a:pt x="1509746" y="2568545"/>
                  <a:pt x="1504604" y="2460567"/>
                </a:cubicBezTo>
                <a:cubicBezTo>
                  <a:pt x="1504187" y="2451815"/>
                  <a:pt x="1498698" y="2444054"/>
                  <a:pt x="1496291" y="2435629"/>
                </a:cubicBezTo>
                <a:cubicBezTo>
                  <a:pt x="1493152" y="2424644"/>
                  <a:pt x="1491591" y="2413217"/>
                  <a:pt x="1487978" y="2402378"/>
                </a:cubicBezTo>
                <a:cubicBezTo>
                  <a:pt x="1462600" y="2326242"/>
                  <a:pt x="1480331" y="2395728"/>
                  <a:pt x="1446415" y="2310938"/>
                </a:cubicBezTo>
                <a:cubicBezTo>
                  <a:pt x="1442172" y="2300330"/>
                  <a:pt x="1443211" y="2287906"/>
                  <a:pt x="1438102" y="2277687"/>
                </a:cubicBezTo>
                <a:cubicBezTo>
                  <a:pt x="1429166" y="2259815"/>
                  <a:pt x="1404851" y="2227811"/>
                  <a:pt x="1404851" y="2227811"/>
                </a:cubicBezTo>
                <a:cubicBezTo>
                  <a:pt x="1374536" y="2136865"/>
                  <a:pt x="1422882" y="2274613"/>
                  <a:pt x="1379913" y="2177934"/>
                </a:cubicBezTo>
                <a:cubicBezTo>
                  <a:pt x="1368345" y="2151906"/>
                  <a:pt x="1361884" y="2122447"/>
                  <a:pt x="1354975" y="2094807"/>
                </a:cubicBezTo>
                <a:cubicBezTo>
                  <a:pt x="1349433" y="1884218"/>
                  <a:pt x="1346146" y="1673558"/>
                  <a:pt x="1338349" y="1463040"/>
                </a:cubicBezTo>
                <a:cubicBezTo>
                  <a:pt x="1337826" y="1448921"/>
                  <a:pt x="1332185" y="1435441"/>
                  <a:pt x="1330037" y="1421476"/>
                </a:cubicBezTo>
                <a:cubicBezTo>
                  <a:pt x="1326640" y="1399396"/>
                  <a:pt x="1324677" y="1377118"/>
                  <a:pt x="1321724" y="1354974"/>
                </a:cubicBezTo>
                <a:cubicBezTo>
                  <a:pt x="1319134" y="1335553"/>
                  <a:pt x="1316182" y="1316181"/>
                  <a:pt x="1313411" y="1296785"/>
                </a:cubicBezTo>
                <a:cubicBezTo>
                  <a:pt x="1316182" y="1252450"/>
                  <a:pt x="1309747" y="1206557"/>
                  <a:pt x="1321724" y="1163781"/>
                </a:cubicBezTo>
                <a:cubicBezTo>
                  <a:pt x="1329805" y="1134919"/>
                  <a:pt x="1354975" y="1113905"/>
                  <a:pt x="1371600" y="1088967"/>
                </a:cubicBezTo>
                <a:cubicBezTo>
                  <a:pt x="1381467" y="1074166"/>
                  <a:pt x="1414405" y="1022763"/>
                  <a:pt x="1429789" y="1005840"/>
                </a:cubicBezTo>
                <a:cubicBezTo>
                  <a:pt x="1473354" y="957918"/>
                  <a:pt x="1525810" y="918317"/>
                  <a:pt x="1562793" y="864523"/>
                </a:cubicBezTo>
                <a:cubicBezTo>
                  <a:pt x="1582764" y="835474"/>
                  <a:pt x="1620216" y="780411"/>
                  <a:pt x="1637607" y="739832"/>
                </a:cubicBezTo>
                <a:cubicBezTo>
                  <a:pt x="1641059" y="731778"/>
                  <a:pt x="1642468" y="722948"/>
                  <a:pt x="1645920" y="714894"/>
                </a:cubicBezTo>
                <a:cubicBezTo>
                  <a:pt x="1662955" y="675147"/>
                  <a:pt x="1661109" y="692451"/>
                  <a:pt x="1670858" y="656705"/>
                </a:cubicBezTo>
                <a:cubicBezTo>
                  <a:pt x="1676870" y="634661"/>
                  <a:pt x="1681942" y="612370"/>
                  <a:pt x="1687484" y="590203"/>
                </a:cubicBezTo>
                <a:lnTo>
                  <a:pt x="1695797" y="556952"/>
                </a:lnTo>
                <a:cubicBezTo>
                  <a:pt x="1693026" y="484908"/>
                  <a:pt x="1692280" y="412758"/>
                  <a:pt x="1687484" y="340821"/>
                </a:cubicBezTo>
                <a:cubicBezTo>
                  <a:pt x="1686724" y="329422"/>
                  <a:pt x="1684280" y="317789"/>
                  <a:pt x="1679171" y="307571"/>
                </a:cubicBezTo>
                <a:cubicBezTo>
                  <a:pt x="1675666" y="300561"/>
                  <a:pt x="1667563" y="296966"/>
                  <a:pt x="1662546" y="290945"/>
                </a:cubicBezTo>
                <a:cubicBezTo>
                  <a:pt x="1653676" y="280301"/>
                  <a:pt x="1645660" y="268968"/>
                  <a:pt x="1637607" y="257694"/>
                </a:cubicBezTo>
                <a:cubicBezTo>
                  <a:pt x="1631800" y="249564"/>
                  <a:pt x="1627561" y="240275"/>
                  <a:pt x="1620982" y="232756"/>
                </a:cubicBezTo>
                <a:cubicBezTo>
                  <a:pt x="1569355" y="173753"/>
                  <a:pt x="1595281" y="208352"/>
                  <a:pt x="1546167" y="166254"/>
                </a:cubicBezTo>
                <a:cubicBezTo>
                  <a:pt x="1537241" y="158603"/>
                  <a:pt x="1530155" y="148967"/>
                  <a:pt x="1521229" y="141316"/>
                </a:cubicBezTo>
                <a:cubicBezTo>
                  <a:pt x="1510710" y="132300"/>
                  <a:pt x="1498621" y="125248"/>
                  <a:pt x="1487978" y="116378"/>
                </a:cubicBezTo>
                <a:cubicBezTo>
                  <a:pt x="1458183" y="91548"/>
                  <a:pt x="1485658" y="105552"/>
                  <a:pt x="1446415" y="83127"/>
                </a:cubicBezTo>
                <a:cubicBezTo>
                  <a:pt x="1406678" y="60420"/>
                  <a:pt x="1388803" y="58380"/>
                  <a:pt x="1338349" y="41563"/>
                </a:cubicBezTo>
                <a:cubicBezTo>
                  <a:pt x="1330036" y="38792"/>
                  <a:pt x="1321912" y="35376"/>
                  <a:pt x="1313411" y="33251"/>
                </a:cubicBezTo>
                <a:cubicBezTo>
                  <a:pt x="1302327" y="30480"/>
                  <a:pt x="1291145" y="28077"/>
                  <a:pt x="1280160" y="24938"/>
                </a:cubicBezTo>
                <a:cubicBezTo>
                  <a:pt x="1271735" y="22531"/>
                  <a:pt x="1263983" y="16771"/>
                  <a:pt x="1255222" y="16625"/>
                </a:cubicBezTo>
                <a:cubicBezTo>
                  <a:pt x="1097302" y="13993"/>
                  <a:pt x="832659" y="2771"/>
                  <a:pt x="748146"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24" name="任意多边形: 形状 23">
            <a:extLst>
              <a:ext uri="{FF2B5EF4-FFF2-40B4-BE49-F238E27FC236}">
                <a16:creationId xmlns:a16="http://schemas.microsoft.com/office/drawing/2014/main" id="{2F14CE7B-EFA7-40B6-90E1-87283E93EAC3}"/>
              </a:ext>
            </a:extLst>
          </p:cNvPr>
          <p:cNvSpPr/>
          <p:nvPr/>
        </p:nvSpPr>
        <p:spPr>
          <a:xfrm>
            <a:off x="2134737" y="785988"/>
            <a:ext cx="1022678" cy="906110"/>
          </a:xfrm>
          <a:custGeom>
            <a:avLst/>
            <a:gdLst>
              <a:gd name="connsiteX0" fmla="*/ 8525 w 1022678"/>
              <a:gd name="connsiteY0" fmla="*/ 274343 h 906110"/>
              <a:gd name="connsiteX1" fmla="*/ 8525 w 1022678"/>
              <a:gd name="connsiteY1" fmla="*/ 274343 h 906110"/>
              <a:gd name="connsiteX2" fmla="*/ 33463 w 1022678"/>
              <a:gd name="connsiteY2" fmla="*/ 374095 h 906110"/>
              <a:gd name="connsiteX3" fmla="*/ 50089 w 1022678"/>
              <a:gd name="connsiteY3" fmla="*/ 415659 h 906110"/>
              <a:gd name="connsiteX4" fmla="*/ 58401 w 1022678"/>
              <a:gd name="connsiteY4" fmla="*/ 440597 h 906110"/>
              <a:gd name="connsiteX5" fmla="*/ 75027 w 1022678"/>
              <a:gd name="connsiteY5" fmla="*/ 532037 h 906110"/>
              <a:gd name="connsiteX6" fmla="*/ 91652 w 1022678"/>
              <a:gd name="connsiteY6" fmla="*/ 556975 h 906110"/>
              <a:gd name="connsiteX7" fmla="*/ 108278 w 1022678"/>
              <a:gd name="connsiteY7" fmla="*/ 606852 h 906110"/>
              <a:gd name="connsiteX8" fmla="*/ 166467 w 1022678"/>
              <a:gd name="connsiteY8" fmla="*/ 714917 h 906110"/>
              <a:gd name="connsiteX9" fmla="*/ 183092 w 1022678"/>
              <a:gd name="connsiteY9" fmla="*/ 731543 h 906110"/>
              <a:gd name="connsiteX10" fmla="*/ 191405 w 1022678"/>
              <a:gd name="connsiteY10" fmla="*/ 756481 h 906110"/>
              <a:gd name="connsiteX11" fmla="*/ 249594 w 1022678"/>
              <a:gd name="connsiteY11" fmla="*/ 822983 h 906110"/>
              <a:gd name="connsiteX12" fmla="*/ 266220 w 1022678"/>
              <a:gd name="connsiteY12" fmla="*/ 839608 h 906110"/>
              <a:gd name="connsiteX13" fmla="*/ 299470 w 1022678"/>
              <a:gd name="connsiteY13" fmla="*/ 847921 h 906110"/>
              <a:gd name="connsiteX14" fmla="*/ 316096 w 1022678"/>
              <a:gd name="connsiteY14" fmla="*/ 864546 h 906110"/>
              <a:gd name="connsiteX15" fmla="*/ 399223 w 1022678"/>
              <a:gd name="connsiteY15" fmla="*/ 889485 h 906110"/>
              <a:gd name="connsiteX16" fmla="*/ 432474 w 1022678"/>
              <a:gd name="connsiteY16" fmla="*/ 906110 h 906110"/>
              <a:gd name="connsiteX17" fmla="*/ 623667 w 1022678"/>
              <a:gd name="connsiteY17" fmla="*/ 897797 h 906110"/>
              <a:gd name="connsiteX18" fmla="*/ 665230 w 1022678"/>
              <a:gd name="connsiteY18" fmla="*/ 872859 h 906110"/>
              <a:gd name="connsiteX19" fmla="*/ 715107 w 1022678"/>
              <a:gd name="connsiteY19" fmla="*/ 856234 h 906110"/>
              <a:gd name="connsiteX20" fmla="*/ 740045 w 1022678"/>
              <a:gd name="connsiteY20" fmla="*/ 839608 h 906110"/>
              <a:gd name="connsiteX21" fmla="*/ 789921 w 1022678"/>
              <a:gd name="connsiteY21" fmla="*/ 822983 h 906110"/>
              <a:gd name="connsiteX22" fmla="*/ 839798 w 1022678"/>
              <a:gd name="connsiteY22" fmla="*/ 789732 h 906110"/>
              <a:gd name="connsiteX23" fmla="*/ 873049 w 1022678"/>
              <a:gd name="connsiteY23" fmla="*/ 756481 h 906110"/>
              <a:gd name="connsiteX24" fmla="*/ 889674 w 1022678"/>
              <a:gd name="connsiteY24" fmla="*/ 739855 h 906110"/>
              <a:gd name="connsiteX25" fmla="*/ 914612 w 1022678"/>
              <a:gd name="connsiteY25" fmla="*/ 723230 h 906110"/>
              <a:gd name="connsiteX26" fmla="*/ 931238 w 1022678"/>
              <a:gd name="connsiteY26" fmla="*/ 698292 h 906110"/>
              <a:gd name="connsiteX27" fmla="*/ 956176 w 1022678"/>
              <a:gd name="connsiteY27" fmla="*/ 681666 h 906110"/>
              <a:gd name="connsiteX28" fmla="*/ 989427 w 1022678"/>
              <a:gd name="connsiteY28" fmla="*/ 631790 h 906110"/>
              <a:gd name="connsiteX29" fmla="*/ 997740 w 1022678"/>
              <a:gd name="connsiteY29" fmla="*/ 598539 h 906110"/>
              <a:gd name="connsiteX30" fmla="*/ 1014365 w 1022678"/>
              <a:gd name="connsiteY30" fmla="*/ 540350 h 906110"/>
              <a:gd name="connsiteX31" fmla="*/ 1022678 w 1022678"/>
              <a:gd name="connsiteY31" fmla="*/ 482161 h 906110"/>
              <a:gd name="connsiteX32" fmla="*/ 1014365 w 1022678"/>
              <a:gd name="connsiteY32" fmla="*/ 307594 h 906110"/>
              <a:gd name="connsiteX33" fmla="*/ 981114 w 1022678"/>
              <a:gd name="connsiteY33" fmla="*/ 232779 h 906110"/>
              <a:gd name="connsiteX34" fmla="*/ 956176 w 1022678"/>
              <a:gd name="connsiteY34" fmla="*/ 207841 h 906110"/>
              <a:gd name="connsiteX35" fmla="*/ 939550 w 1022678"/>
              <a:gd name="connsiteY35" fmla="*/ 182903 h 906110"/>
              <a:gd name="connsiteX36" fmla="*/ 897987 w 1022678"/>
              <a:gd name="connsiteY36" fmla="*/ 141339 h 906110"/>
              <a:gd name="connsiteX37" fmla="*/ 848110 w 1022678"/>
              <a:gd name="connsiteY37" fmla="*/ 91463 h 906110"/>
              <a:gd name="connsiteX38" fmla="*/ 806547 w 1022678"/>
              <a:gd name="connsiteY38" fmla="*/ 49899 h 906110"/>
              <a:gd name="connsiteX39" fmla="*/ 789921 w 1022678"/>
              <a:gd name="connsiteY39" fmla="*/ 33274 h 906110"/>
              <a:gd name="connsiteX40" fmla="*/ 764983 w 1022678"/>
              <a:gd name="connsiteY40" fmla="*/ 24961 h 906110"/>
              <a:gd name="connsiteX41" fmla="*/ 748358 w 1022678"/>
              <a:gd name="connsiteY41" fmla="*/ 8335 h 906110"/>
              <a:gd name="connsiteX42" fmla="*/ 715107 w 1022678"/>
              <a:gd name="connsiteY42" fmla="*/ 23 h 906110"/>
              <a:gd name="connsiteX43" fmla="*/ 474038 w 1022678"/>
              <a:gd name="connsiteY43" fmla="*/ 16648 h 906110"/>
              <a:gd name="connsiteX44" fmla="*/ 424161 w 1022678"/>
              <a:gd name="connsiteY44" fmla="*/ 24961 h 906110"/>
              <a:gd name="connsiteX45" fmla="*/ 382598 w 1022678"/>
              <a:gd name="connsiteY45" fmla="*/ 41586 h 906110"/>
              <a:gd name="connsiteX46" fmla="*/ 357660 w 1022678"/>
              <a:gd name="connsiteY46" fmla="*/ 49899 h 906110"/>
              <a:gd name="connsiteX47" fmla="*/ 299470 w 1022678"/>
              <a:gd name="connsiteY47" fmla="*/ 74837 h 906110"/>
              <a:gd name="connsiteX48" fmla="*/ 224656 w 1022678"/>
              <a:gd name="connsiteY48" fmla="*/ 124714 h 906110"/>
              <a:gd name="connsiteX49" fmla="*/ 199718 w 1022678"/>
              <a:gd name="connsiteY49" fmla="*/ 141339 h 906110"/>
              <a:gd name="connsiteX50" fmla="*/ 133216 w 1022678"/>
              <a:gd name="connsiteY50" fmla="*/ 191215 h 906110"/>
              <a:gd name="connsiteX51" fmla="*/ 99965 w 1022678"/>
              <a:gd name="connsiteY51" fmla="*/ 207841 h 906110"/>
              <a:gd name="connsiteX52" fmla="*/ 75027 w 1022678"/>
              <a:gd name="connsiteY52" fmla="*/ 216154 h 906110"/>
              <a:gd name="connsiteX53" fmla="*/ 212 w 1022678"/>
              <a:gd name="connsiteY53" fmla="*/ 274343 h 906110"/>
              <a:gd name="connsiteX54" fmla="*/ 8525 w 1022678"/>
              <a:gd name="connsiteY54" fmla="*/ 274343 h 9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2678" h="906110">
                <a:moveTo>
                  <a:pt x="8525" y="274343"/>
                </a:moveTo>
                <a:lnTo>
                  <a:pt x="8525" y="274343"/>
                </a:lnTo>
                <a:cubicBezTo>
                  <a:pt x="16838" y="307594"/>
                  <a:pt x="23792" y="341214"/>
                  <a:pt x="33463" y="374095"/>
                </a:cubicBezTo>
                <a:cubicBezTo>
                  <a:pt x="37674" y="388411"/>
                  <a:pt x="44850" y="401687"/>
                  <a:pt x="50089" y="415659"/>
                </a:cubicBezTo>
                <a:cubicBezTo>
                  <a:pt x="53166" y="423863"/>
                  <a:pt x="55630" y="432284"/>
                  <a:pt x="58401" y="440597"/>
                </a:cubicBezTo>
                <a:cubicBezTo>
                  <a:pt x="61267" y="463525"/>
                  <a:pt x="62212" y="506407"/>
                  <a:pt x="75027" y="532037"/>
                </a:cubicBezTo>
                <a:cubicBezTo>
                  <a:pt x="79495" y="540973"/>
                  <a:pt x="87594" y="547846"/>
                  <a:pt x="91652" y="556975"/>
                </a:cubicBezTo>
                <a:cubicBezTo>
                  <a:pt x="98770" y="572990"/>
                  <a:pt x="101375" y="590744"/>
                  <a:pt x="108278" y="606852"/>
                </a:cubicBezTo>
                <a:cubicBezTo>
                  <a:pt x="117782" y="629028"/>
                  <a:pt x="148969" y="690420"/>
                  <a:pt x="166467" y="714917"/>
                </a:cubicBezTo>
                <a:cubicBezTo>
                  <a:pt x="171022" y="721295"/>
                  <a:pt x="177550" y="726001"/>
                  <a:pt x="183092" y="731543"/>
                </a:cubicBezTo>
                <a:cubicBezTo>
                  <a:pt x="185863" y="739856"/>
                  <a:pt x="187486" y="748644"/>
                  <a:pt x="191405" y="756481"/>
                </a:cubicBezTo>
                <a:cubicBezTo>
                  <a:pt x="205152" y="783976"/>
                  <a:pt x="227924" y="801314"/>
                  <a:pt x="249594" y="822983"/>
                </a:cubicBezTo>
                <a:cubicBezTo>
                  <a:pt x="255136" y="828525"/>
                  <a:pt x="258617" y="837707"/>
                  <a:pt x="266220" y="839608"/>
                </a:cubicBezTo>
                <a:lnTo>
                  <a:pt x="299470" y="847921"/>
                </a:lnTo>
                <a:cubicBezTo>
                  <a:pt x="305012" y="853463"/>
                  <a:pt x="309086" y="861041"/>
                  <a:pt x="316096" y="864546"/>
                </a:cubicBezTo>
                <a:cubicBezTo>
                  <a:pt x="372941" y="892968"/>
                  <a:pt x="351493" y="871587"/>
                  <a:pt x="399223" y="889485"/>
                </a:cubicBezTo>
                <a:cubicBezTo>
                  <a:pt x="410826" y="893836"/>
                  <a:pt x="421390" y="900568"/>
                  <a:pt x="432474" y="906110"/>
                </a:cubicBezTo>
                <a:cubicBezTo>
                  <a:pt x="496205" y="903339"/>
                  <a:pt x="560064" y="902689"/>
                  <a:pt x="623667" y="897797"/>
                </a:cubicBezTo>
                <a:cubicBezTo>
                  <a:pt x="666578" y="894496"/>
                  <a:pt x="632984" y="888982"/>
                  <a:pt x="665230" y="872859"/>
                </a:cubicBezTo>
                <a:cubicBezTo>
                  <a:pt x="680905" y="865022"/>
                  <a:pt x="715107" y="856234"/>
                  <a:pt x="715107" y="856234"/>
                </a:cubicBezTo>
                <a:cubicBezTo>
                  <a:pt x="723420" y="850692"/>
                  <a:pt x="730915" y="843666"/>
                  <a:pt x="740045" y="839608"/>
                </a:cubicBezTo>
                <a:cubicBezTo>
                  <a:pt x="756059" y="832491"/>
                  <a:pt x="789921" y="822983"/>
                  <a:pt x="789921" y="822983"/>
                </a:cubicBezTo>
                <a:cubicBezTo>
                  <a:pt x="806547" y="811899"/>
                  <a:pt x="825669" y="803861"/>
                  <a:pt x="839798" y="789732"/>
                </a:cubicBezTo>
                <a:lnTo>
                  <a:pt x="873049" y="756481"/>
                </a:lnTo>
                <a:cubicBezTo>
                  <a:pt x="878591" y="750939"/>
                  <a:pt x="883153" y="744202"/>
                  <a:pt x="889674" y="739855"/>
                </a:cubicBezTo>
                <a:lnTo>
                  <a:pt x="914612" y="723230"/>
                </a:lnTo>
                <a:cubicBezTo>
                  <a:pt x="920154" y="714917"/>
                  <a:pt x="924174" y="705356"/>
                  <a:pt x="931238" y="698292"/>
                </a:cubicBezTo>
                <a:cubicBezTo>
                  <a:pt x="938302" y="691228"/>
                  <a:pt x="949597" y="689185"/>
                  <a:pt x="956176" y="681666"/>
                </a:cubicBezTo>
                <a:cubicBezTo>
                  <a:pt x="969334" y="666629"/>
                  <a:pt x="989427" y="631790"/>
                  <a:pt x="989427" y="631790"/>
                </a:cubicBezTo>
                <a:cubicBezTo>
                  <a:pt x="992198" y="620706"/>
                  <a:pt x="994601" y="609524"/>
                  <a:pt x="997740" y="598539"/>
                </a:cubicBezTo>
                <a:cubicBezTo>
                  <a:pt x="1006640" y="567387"/>
                  <a:pt x="1007870" y="576072"/>
                  <a:pt x="1014365" y="540350"/>
                </a:cubicBezTo>
                <a:cubicBezTo>
                  <a:pt x="1017870" y="521073"/>
                  <a:pt x="1019907" y="501557"/>
                  <a:pt x="1022678" y="482161"/>
                </a:cubicBezTo>
                <a:cubicBezTo>
                  <a:pt x="1019907" y="423972"/>
                  <a:pt x="1020798" y="365493"/>
                  <a:pt x="1014365" y="307594"/>
                </a:cubicBezTo>
                <a:cubicBezTo>
                  <a:pt x="1011576" y="282496"/>
                  <a:pt x="997772" y="252769"/>
                  <a:pt x="981114" y="232779"/>
                </a:cubicBezTo>
                <a:cubicBezTo>
                  <a:pt x="973588" y="223748"/>
                  <a:pt x="963702" y="216872"/>
                  <a:pt x="956176" y="207841"/>
                </a:cubicBezTo>
                <a:cubicBezTo>
                  <a:pt x="949780" y="200166"/>
                  <a:pt x="946129" y="190422"/>
                  <a:pt x="939550" y="182903"/>
                </a:cubicBezTo>
                <a:cubicBezTo>
                  <a:pt x="926648" y="168158"/>
                  <a:pt x="911842" y="155194"/>
                  <a:pt x="897987" y="141339"/>
                </a:cubicBezTo>
                <a:lnTo>
                  <a:pt x="848110" y="91463"/>
                </a:lnTo>
                <a:lnTo>
                  <a:pt x="806547" y="49899"/>
                </a:lnTo>
                <a:cubicBezTo>
                  <a:pt x="801005" y="44357"/>
                  <a:pt x="797356" y="35752"/>
                  <a:pt x="789921" y="33274"/>
                </a:cubicBezTo>
                <a:lnTo>
                  <a:pt x="764983" y="24961"/>
                </a:lnTo>
                <a:cubicBezTo>
                  <a:pt x="759441" y="19419"/>
                  <a:pt x="755368" y="11840"/>
                  <a:pt x="748358" y="8335"/>
                </a:cubicBezTo>
                <a:cubicBezTo>
                  <a:pt x="738139" y="3226"/>
                  <a:pt x="726526" y="-323"/>
                  <a:pt x="715107" y="23"/>
                </a:cubicBezTo>
                <a:cubicBezTo>
                  <a:pt x="634597" y="2463"/>
                  <a:pt x="554394" y="11106"/>
                  <a:pt x="474038" y="16648"/>
                </a:cubicBezTo>
                <a:cubicBezTo>
                  <a:pt x="457412" y="19419"/>
                  <a:pt x="440422" y="20526"/>
                  <a:pt x="424161" y="24961"/>
                </a:cubicBezTo>
                <a:cubicBezTo>
                  <a:pt x="409765" y="28887"/>
                  <a:pt x="396569" y="36347"/>
                  <a:pt x="382598" y="41586"/>
                </a:cubicBezTo>
                <a:cubicBezTo>
                  <a:pt x="374394" y="44663"/>
                  <a:pt x="365714" y="46447"/>
                  <a:pt x="357660" y="49899"/>
                </a:cubicBezTo>
                <a:cubicBezTo>
                  <a:pt x="285773" y="80709"/>
                  <a:pt x="357943" y="55348"/>
                  <a:pt x="299470" y="74837"/>
                </a:cubicBezTo>
                <a:lnTo>
                  <a:pt x="224656" y="124714"/>
                </a:lnTo>
                <a:cubicBezTo>
                  <a:pt x="216343" y="130256"/>
                  <a:pt x="206782" y="134275"/>
                  <a:pt x="199718" y="141339"/>
                </a:cubicBezTo>
                <a:cubicBezTo>
                  <a:pt x="176336" y="164721"/>
                  <a:pt x="170817" y="172414"/>
                  <a:pt x="133216" y="191215"/>
                </a:cubicBezTo>
                <a:cubicBezTo>
                  <a:pt x="122132" y="196757"/>
                  <a:pt x="111355" y="202959"/>
                  <a:pt x="99965" y="207841"/>
                </a:cubicBezTo>
                <a:cubicBezTo>
                  <a:pt x="91911" y="211293"/>
                  <a:pt x="82687" y="211899"/>
                  <a:pt x="75027" y="216154"/>
                </a:cubicBezTo>
                <a:cubicBezTo>
                  <a:pt x="52348" y="228754"/>
                  <a:pt x="17523" y="251262"/>
                  <a:pt x="212" y="274343"/>
                </a:cubicBezTo>
                <a:cubicBezTo>
                  <a:pt x="-1450" y="276560"/>
                  <a:pt x="7140" y="274343"/>
                  <a:pt x="8525" y="27434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5" name="任意多边形: 形状 4">
            <a:extLst>
              <a:ext uri="{FF2B5EF4-FFF2-40B4-BE49-F238E27FC236}">
                <a16:creationId xmlns:a16="http://schemas.microsoft.com/office/drawing/2014/main" id="{E0FE5AFE-DE32-4173-A140-78E6098E3874}"/>
              </a:ext>
            </a:extLst>
          </p:cNvPr>
          <p:cNvSpPr/>
          <p:nvPr/>
        </p:nvSpPr>
        <p:spPr>
          <a:xfrm>
            <a:off x="2047142" y="2975956"/>
            <a:ext cx="1386014" cy="1936866"/>
          </a:xfrm>
          <a:custGeom>
            <a:avLst/>
            <a:gdLst>
              <a:gd name="connsiteX0" fmla="*/ 164043 w 1386014"/>
              <a:gd name="connsiteY0" fmla="*/ 58189 h 1936866"/>
              <a:gd name="connsiteX1" fmla="*/ 164043 w 1386014"/>
              <a:gd name="connsiteY1" fmla="*/ 58189 h 1936866"/>
              <a:gd name="connsiteX2" fmla="*/ 105854 w 1386014"/>
              <a:gd name="connsiteY2" fmla="*/ 166255 h 1936866"/>
              <a:gd name="connsiteX3" fmla="*/ 72603 w 1386014"/>
              <a:gd name="connsiteY3" fmla="*/ 224444 h 1936866"/>
              <a:gd name="connsiteX4" fmla="*/ 55978 w 1386014"/>
              <a:gd name="connsiteY4" fmla="*/ 274320 h 1936866"/>
              <a:gd name="connsiteX5" fmla="*/ 47665 w 1386014"/>
              <a:gd name="connsiteY5" fmla="*/ 299259 h 1936866"/>
              <a:gd name="connsiteX6" fmla="*/ 31040 w 1386014"/>
              <a:gd name="connsiteY6" fmla="*/ 324197 h 1936866"/>
              <a:gd name="connsiteX7" fmla="*/ 14414 w 1386014"/>
              <a:gd name="connsiteY7" fmla="*/ 374073 h 1936866"/>
              <a:gd name="connsiteX8" fmla="*/ 14414 w 1386014"/>
              <a:gd name="connsiteY8" fmla="*/ 773084 h 1936866"/>
              <a:gd name="connsiteX9" fmla="*/ 22727 w 1386014"/>
              <a:gd name="connsiteY9" fmla="*/ 798022 h 1936866"/>
              <a:gd name="connsiteX10" fmla="*/ 39353 w 1386014"/>
              <a:gd name="connsiteY10" fmla="*/ 872837 h 1936866"/>
              <a:gd name="connsiteX11" fmla="*/ 80916 w 1386014"/>
              <a:gd name="connsiteY11" fmla="*/ 931026 h 1936866"/>
              <a:gd name="connsiteX12" fmla="*/ 97542 w 1386014"/>
              <a:gd name="connsiteY12" fmla="*/ 972589 h 1936866"/>
              <a:gd name="connsiteX13" fmla="*/ 114167 w 1386014"/>
              <a:gd name="connsiteY13" fmla="*/ 997528 h 1936866"/>
              <a:gd name="connsiteX14" fmla="*/ 155731 w 1386014"/>
              <a:gd name="connsiteY14" fmla="*/ 1055717 h 1936866"/>
              <a:gd name="connsiteX15" fmla="*/ 164043 w 1386014"/>
              <a:gd name="connsiteY15" fmla="*/ 1080655 h 1936866"/>
              <a:gd name="connsiteX16" fmla="*/ 180669 w 1386014"/>
              <a:gd name="connsiteY16" fmla="*/ 1097280 h 1936866"/>
              <a:gd name="connsiteX17" fmla="*/ 205607 w 1386014"/>
              <a:gd name="connsiteY17" fmla="*/ 1147157 h 1936866"/>
              <a:gd name="connsiteX18" fmla="*/ 230545 w 1386014"/>
              <a:gd name="connsiteY18" fmla="*/ 1205346 h 1936866"/>
              <a:gd name="connsiteX19" fmla="*/ 255483 w 1386014"/>
              <a:gd name="connsiteY19" fmla="*/ 1221971 h 1936866"/>
              <a:gd name="connsiteX20" fmla="*/ 272109 w 1386014"/>
              <a:gd name="connsiteY20" fmla="*/ 1271848 h 1936866"/>
              <a:gd name="connsiteX21" fmla="*/ 288734 w 1386014"/>
              <a:gd name="connsiteY21" fmla="*/ 1296786 h 1936866"/>
              <a:gd name="connsiteX22" fmla="*/ 313673 w 1386014"/>
              <a:gd name="connsiteY22" fmla="*/ 1346662 h 1936866"/>
              <a:gd name="connsiteX23" fmla="*/ 321985 w 1386014"/>
              <a:gd name="connsiteY23" fmla="*/ 1371600 h 1936866"/>
              <a:gd name="connsiteX24" fmla="*/ 338611 w 1386014"/>
              <a:gd name="connsiteY24" fmla="*/ 1396539 h 1936866"/>
              <a:gd name="connsiteX25" fmla="*/ 363549 w 1386014"/>
              <a:gd name="connsiteY25" fmla="*/ 1438102 h 1936866"/>
              <a:gd name="connsiteX26" fmla="*/ 380174 w 1386014"/>
              <a:gd name="connsiteY26" fmla="*/ 1471353 h 1936866"/>
              <a:gd name="connsiteX27" fmla="*/ 405113 w 1386014"/>
              <a:gd name="connsiteY27" fmla="*/ 1504604 h 1936866"/>
              <a:gd name="connsiteX28" fmla="*/ 438363 w 1386014"/>
              <a:gd name="connsiteY28" fmla="*/ 1546168 h 1936866"/>
              <a:gd name="connsiteX29" fmla="*/ 446676 w 1386014"/>
              <a:gd name="connsiteY29" fmla="*/ 1579419 h 1936866"/>
              <a:gd name="connsiteX30" fmla="*/ 488240 w 1386014"/>
              <a:gd name="connsiteY30" fmla="*/ 1629295 h 1936866"/>
              <a:gd name="connsiteX31" fmla="*/ 521491 w 1386014"/>
              <a:gd name="connsiteY31" fmla="*/ 1687484 h 1936866"/>
              <a:gd name="connsiteX32" fmla="*/ 554742 w 1386014"/>
              <a:gd name="connsiteY32" fmla="*/ 1729048 h 1936866"/>
              <a:gd name="connsiteX33" fmla="*/ 579680 w 1386014"/>
              <a:gd name="connsiteY33" fmla="*/ 1745673 h 1936866"/>
              <a:gd name="connsiteX34" fmla="*/ 637869 w 1386014"/>
              <a:gd name="connsiteY34" fmla="*/ 1787237 h 1936866"/>
              <a:gd name="connsiteX35" fmla="*/ 654494 w 1386014"/>
              <a:gd name="connsiteY35" fmla="*/ 1812175 h 1936866"/>
              <a:gd name="connsiteX36" fmla="*/ 704371 w 1386014"/>
              <a:gd name="connsiteY36" fmla="*/ 1845426 h 1936866"/>
              <a:gd name="connsiteX37" fmla="*/ 737622 w 1386014"/>
              <a:gd name="connsiteY37" fmla="*/ 1870364 h 1936866"/>
              <a:gd name="connsiteX38" fmla="*/ 762560 w 1386014"/>
              <a:gd name="connsiteY38" fmla="*/ 1878677 h 1936866"/>
              <a:gd name="connsiteX39" fmla="*/ 787498 w 1386014"/>
              <a:gd name="connsiteY39" fmla="*/ 1903615 h 1936866"/>
              <a:gd name="connsiteX40" fmla="*/ 812436 w 1386014"/>
              <a:gd name="connsiteY40" fmla="*/ 1911928 h 1936866"/>
              <a:gd name="connsiteX41" fmla="*/ 878938 w 1386014"/>
              <a:gd name="connsiteY41" fmla="*/ 1936866 h 1936866"/>
              <a:gd name="connsiteX42" fmla="*/ 1078443 w 1386014"/>
              <a:gd name="connsiteY42" fmla="*/ 1928553 h 1936866"/>
              <a:gd name="connsiteX43" fmla="*/ 1136633 w 1386014"/>
              <a:gd name="connsiteY43" fmla="*/ 1878677 h 1936866"/>
              <a:gd name="connsiteX44" fmla="*/ 1169883 w 1386014"/>
              <a:gd name="connsiteY44" fmla="*/ 1862051 h 1936866"/>
              <a:gd name="connsiteX45" fmla="*/ 1194822 w 1386014"/>
              <a:gd name="connsiteY45" fmla="*/ 1845426 h 1936866"/>
              <a:gd name="connsiteX46" fmla="*/ 1211447 w 1386014"/>
              <a:gd name="connsiteY46" fmla="*/ 1820488 h 1936866"/>
              <a:gd name="connsiteX47" fmla="*/ 1244698 w 1386014"/>
              <a:gd name="connsiteY47" fmla="*/ 1778924 h 1936866"/>
              <a:gd name="connsiteX48" fmla="*/ 1253011 w 1386014"/>
              <a:gd name="connsiteY48" fmla="*/ 1753986 h 1936866"/>
              <a:gd name="connsiteX49" fmla="*/ 1269636 w 1386014"/>
              <a:gd name="connsiteY49" fmla="*/ 1737360 h 1936866"/>
              <a:gd name="connsiteX50" fmla="*/ 1302887 w 1386014"/>
              <a:gd name="connsiteY50" fmla="*/ 1670859 h 1936866"/>
              <a:gd name="connsiteX51" fmla="*/ 1327825 w 1386014"/>
              <a:gd name="connsiteY51" fmla="*/ 1612669 h 1936866"/>
              <a:gd name="connsiteX52" fmla="*/ 1344451 w 1386014"/>
              <a:gd name="connsiteY52" fmla="*/ 1596044 h 1936866"/>
              <a:gd name="connsiteX53" fmla="*/ 1352763 w 1386014"/>
              <a:gd name="connsiteY53" fmla="*/ 1537855 h 1936866"/>
              <a:gd name="connsiteX54" fmla="*/ 1361076 w 1386014"/>
              <a:gd name="connsiteY54" fmla="*/ 1504604 h 1936866"/>
              <a:gd name="connsiteX55" fmla="*/ 1369389 w 1386014"/>
              <a:gd name="connsiteY55" fmla="*/ 1463040 h 1936866"/>
              <a:gd name="connsiteX56" fmla="*/ 1386014 w 1386014"/>
              <a:gd name="connsiteY56" fmla="*/ 1346662 h 1936866"/>
              <a:gd name="connsiteX57" fmla="*/ 1352763 w 1386014"/>
              <a:gd name="connsiteY57" fmla="*/ 1072342 h 1936866"/>
              <a:gd name="connsiteX58" fmla="*/ 1302887 w 1386014"/>
              <a:gd name="connsiteY58" fmla="*/ 1014153 h 1936866"/>
              <a:gd name="connsiteX59" fmla="*/ 1269636 w 1386014"/>
              <a:gd name="connsiteY59" fmla="*/ 955964 h 1936866"/>
              <a:gd name="connsiteX60" fmla="*/ 1236385 w 1386014"/>
              <a:gd name="connsiteY60" fmla="*/ 914400 h 1936866"/>
              <a:gd name="connsiteX61" fmla="*/ 1186509 w 1386014"/>
              <a:gd name="connsiteY61" fmla="*/ 847899 h 1936866"/>
              <a:gd name="connsiteX62" fmla="*/ 1178196 w 1386014"/>
              <a:gd name="connsiteY62" fmla="*/ 822960 h 1936866"/>
              <a:gd name="connsiteX63" fmla="*/ 1128320 w 1386014"/>
              <a:gd name="connsiteY63" fmla="*/ 764771 h 1936866"/>
              <a:gd name="connsiteX64" fmla="*/ 1111694 w 1386014"/>
              <a:gd name="connsiteY64" fmla="*/ 739833 h 1936866"/>
              <a:gd name="connsiteX65" fmla="*/ 1103382 w 1386014"/>
              <a:gd name="connsiteY65" fmla="*/ 714895 h 1936866"/>
              <a:gd name="connsiteX66" fmla="*/ 1086756 w 1386014"/>
              <a:gd name="connsiteY66" fmla="*/ 698269 h 1936866"/>
              <a:gd name="connsiteX67" fmla="*/ 1053505 w 1386014"/>
              <a:gd name="connsiteY67" fmla="*/ 656706 h 1936866"/>
              <a:gd name="connsiteX68" fmla="*/ 1028567 w 1386014"/>
              <a:gd name="connsiteY68" fmla="*/ 598517 h 1936866"/>
              <a:gd name="connsiteX69" fmla="*/ 995316 w 1386014"/>
              <a:gd name="connsiteY69" fmla="*/ 548640 h 1936866"/>
              <a:gd name="connsiteX70" fmla="*/ 945440 w 1386014"/>
              <a:gd name="connsiteY70" fmla="*/ 465513 h 1936866"/>
              <a:gd name="connsiteX71" fmla="*/ 903876 w 1386014"/>
              <a:gd name="connsiteY71" fmla="*/ 407324 h 1936866"/>
              <a:gd name="connsiteX72" fmla="*/ 887251 w 1386014"/>
              <a:gd name="connsiteY72" fmla="*/ 374073 h 1936866"/>
              <a:gd name="connsiteX73" fmla="*/ 854000 w 1386014"/>
              <a:gd name="connsiteY73" fmla="*/ 324197 h 1936866"/>
              <a:gd name="connsiteX74" fmla="*/ 829062 w 1386014"/>
              <a:gd name="connsiteY74" fmla="*/ 274320 h 1936866"/>
              <a:gd name="connsiteX75" fmla="*/ 795811 w 1386014"/>
              <a:gd name="connsiteY75" fmla="*/ 224444 h 1936866"/>
              <a:gd name="connsiteX76" fmla="*/ 779185 w 1386014"/>
              <a:gd name="connsiteY76" fmla="*/ 182880 h 1936866"/>
              <a:gd name="connsiteX77" fmla="*/ 770873 w 1386014"/>
              <a:gd name="connsiteY77" fmla="*/ 157942 h 1936866"/>
              <a:gd name="connsiteX78" fmla="*/ 745934 w 1386014"/>
              <a:gd name="connsiteY78" fmla="*/ 116379 h 1936866"/>
              <a:gd name="connsiteX79" fmla="*/ 737622 w 1386014"/>
              <a:gd name="connsiteY79" fmla="*/ 91440 h 1936866"/>
              <a:gd name="connsiteX80" fmla="*/ 720996 w 1386014"/>
              <a:gd name="connsiteY80" fmla="*/ 74815 h 1936866"/>
              <a:gd name="connsiteX81" fmla="*/ 704371 w 1386014"/>
              <a:gd name="connsiteY81" fmla="*/ 49877 h 1936866"/>
              <a:gd name="connsiteX82" fmla="*/ 687745 w 1386014"/>
              <a:gd name="connsiteY82" fmla="*/ 33251 h 1936866"/>
              <a:gd name="connsiteX83" fmla="*/ 671120 w 1386014"/>
              <a:gd name="connsiteY83" fmla="*/ 8313 h 1936866"/>
              <a:gd name="connsiteX84" fmla="*/ 646182 w 1386014"/>
              <a:gd name="connsiteY84" fmla="*/ 0 h 1936866"/>
              <a:gd name="connsiteX85" fmla="*/ 380174 w 1386014"/>
              <a:gd name="connsiteY85" fmla="*/ 8313 h 1936866"/>
              <a:gd name="connsiteX86" fmla="*/ 330298 w 1386014"/>
              <a:gd name="connsiteY86" fmla="*/ 24939 h 1936866"/>
              <a:gd name="connsiteX87" fmla="*/ 280422 w 1386014"/>
              <a:gd name="connsiteY87" fmla="*/ 41564 h 1936866"/>
              <a:gd name="connsiteX88" fmla="*/ 255483 w 1386014"/>
              <a:gd name="connsiteY88" fmla="*/ 49877 h 1936866"/>
              <a:gd name="connsiteX89" fmla="*/ 164043 w 1386014"/>
              <a:gd name="connsiteY89" fmla="*/ 58189 h 193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386014" h="1936866">
                <a:moveTo>
                  <a:pt x="164043" y="58189"/>
                </a:moveTo>
                <a:lnTo>
                  <a:pt x="164043" y="58189"/>
                </a:lnTo>
                <a:cubicBezTo>
                  <a:pt x="154057" y="76164"/>
                  <a:pt x="118908" y="136883"/>
                  <a:pt x="105854" y="166255"/>
                </a:cubicBezTo>
                <a:cubicBezTo>
                  <a:pt x="82410" y="219004"/>
                  <a:pt x="101833" y="195215"/>
                  <a:pt x="72603" y="224444"/>
                </a:cubicBezTo>
                <a:lnTo>
                  <a:pt x="55978" y="274320"/>
                </a:lnTo>
                <a:cubicBezTo>
                  <a:pt x="53207" y="282633"/>
                  <a:pt x="52526" y="291968"/>
                  <a:pt x="47665" y="299259"/>
                </a:cubicBezTo>
                <a:cubicBezTo>
                  <a:pt x="42123" y="307572"/>
                  <a:pt x="35098" y="315068"/>
                  <a:pt x="31040" y="324197"/>
                </a:cubicBezTo>
                <a:cubicBezTo>
                  <a:pt x="23922" y="340211"/>
                  <a:pt x="14414" y="374073"/>
                  <a:pt x="14414" y="374073"/>
                </a:cubicBezTo>
                <a:cubicBezTo>
                  <a:pt x="-8975" y="537810"/>
                  <a:pt x="-135" y="452994"/>
                  <a:pt x="14414" y="773084"/>
                </a:cubicBezTo>
                <a:cubicBezTo>
                  <a:pt x="14812" y="781837"/>
                  <a:pt x="20602" y="789521"/>
                  <a:pt x="22727" y="798022"/>
                </a:cubicBezTo>
                <a:cubicBezTo>
                  <a:pt x="25095" y="807492"/>
                  <a:pt x="34232" y="860889"/>
                  <a:pt x="39353" y="872837"/>
                </a:cubicBezTo>
                <a:cubicBezTo>
                  <a:pt x="45196" y="886471"/>
                  <a:pt x="75593" y="921445"/>
                  <a:pt x="80916" y="931026"/>
                </a:cubicBezTo>
                <a:cubicBezTo>
                  <a:pt x="88163" y="944070"/>
                  <a:pt x="90869" y="959243"/>
                  <a:pt x="97542" y="972589"/>
                </a:cubicBezTo>
                <a:cubicBezTo>
                  <a:pt x="102010" y="981525"/>
                  <a:pt x="108872" y="989056"/>
                  <a:pt x="114167" y="997528"/>
                </a:cubicBezTo>
                <a:cubicBezTo>
                  <a:pt x="146354" y="1049028"/>
                  <a:pt x="126120" y="1026106"/>
                  <a:pt x="155731" y="1055717"/>
                </a:cubicBezTo>
                <a:cubicBezTo>
                  <a:pt x="158502" y="1064030"/>
                  <a:pt x="159535" y="1073141"/>
                  <a:pt x="164043" y="1080655"/>
                </a:cubicBezTo>
                <a:cubicBezTo>
                  <a:pt x="168075" y="1087375"/>
                  <a:pt x="177164" y="1090270"/>
                  <a:pt x="180669" y="1097280"/>
                </a:cubicBezTo>
                <a:cubicBezTo>
                  <a:pt x="211313" y="1158566"/>
                  <a:pt x="166889" y="1108436"/>
                  <a:pt x="205607" y="1147157"/>
                </a:cubicBezTo>
                <a:cubicBezTo>
                  <a:pt x="211382" y="1164480"/>
                  <a:pt x="219133" y="1191652"/>
                  <a:pt x="230545" y="1205346"/>
                </a:cubicBezTo>
                <a:cubicBezTo>
                  <a:pt x="236941" y="1213021"/>
                  <a:pt x="247170" y="1216429"/>
                  <a:pt x="255483" y="1221971"/>
                </a:cubicBezTo>
                <a:cubicBezTo>
                  <a:pt x="261025" y="1238597"/>
                  <a:pt x="262388" y="1257266"/>
                  <a:pt x="272109" y="1271848"/>
                </a:cubicBezTo>
                <a:cubicBezTo>
                  <a:pt x="277651" y="1280161"/>
                  <a:pt x="284266" y="1287850"/>
                  <a:pt x="288734" y="1296786"/>
                </a:cubicBezTo>
                <a:cubicBezTo>
                  <a:pt x="323146" y="1365610"/>
                  <a:pt x="266031" y="1275202"/>
                  <a:pt x="313673" y="1346662"/>
                </a:cubicBezTo>
                <a:cubicBezTo>
                  <a:pt x="316444" y="1354975"/>
                  <a:pt x="318066" y="1363763"/>
                  <a:pt x="321985" y="1371600"/>
                </a:cubicBezTo>
                <a:cubicBezTo>
                  <a:pt x="326453" y="1380536"/>
                  <a:pt x="333316" y="1388067"/>
                  <a:pt x="338611" y="1396539"/>
                </a:cubicBezTo>
                <a:cubicBezTo>
                  <a:pt x="347174" y="1410240"/>
                  <a:pt x="355703" y="1423978"/>
                  <a:pt x="363549" y="1438102"/>
                </a:cubicBezTo>
                <a:cubicBezTo>
                  <a:pt x="369567" y="1448934"/>
                  <a:pt x="373606" y="1460845"/>
                  <a:pt x="380174" y="1471353"/>
                </a:cubicBezTo>
                <a:cubicBezTo>
                  <a:pt x="387517" y="1483102"/>
                  <a:pt x="397060" y="1493330"/>
                  <a:pt x="405113" y="1504604"/>
                </a:cubicBezTo>
                <a:cubicBezTo>
                  <a:pt x="431332" y="1541310"/>
                  <a:pt x="410558" y="1518362"/>
                  <a:pt x="438363" y="1546168"/>
                </a:cubicBezTo>
                <a:cubicBezTo>
                  <a:pt x="441134" y="1557252"/>
                  <a:pt x="442175" y="1568918"/>
                  <a:pt x="446676" y="1579419"/>
                </a:cubicBezTo>
                <a:cubicBezTo>
                  <a:pt x="455356" y="1599671"/>
                  <a:pt x="473261" y="1614316"/>
                  <a:pt x="488240" y="1629295"/>
                </a:cubicBezTo>
                <a:cubicBezTo>
                  <a:pt x="518125" y="1704011"/>
                  <a:pt x="488877" y="1646718"/>
                  <a:pt x="521491" y="1687484"/>
                </a:cubicBezTo>
                <a:cubicBezTo>
                  <a:pt x="540696" y="1711489"/>
                  <a:pt x="532439" y="1711205"/>
                  <a:pt x="554742" y="1729048"/>
                </a:cubicBezTo>
                <a:cubicBezTo>
                  <a:pt x="562543" y="1735289"/>
                  <a:pt x="572095" y="1739171"/>
                  <a:pt x="579680" y="1745673"/>
                </a:cubicBezTo>
                <a:cubicBezTo>
                  <a:pt x="629886" y="1788706"/>
                  <a:pt x="592046" y="1771962"/>
                  <a:pt x="637869" y="1787237"/>
                </a:cubicBezTo>
                <a:cubicBezTo>
                  <a:pt x="643411" y="1795550"/>
                  <a:pt x="646975" y="1805596"/>
                  <a:pt x="654494" y="1812175"/>
                </a:cubicBezTo>
                <a:cubicBezTo>
                  <a:pt x="669532" y="1825333"/>
                  <a:pt x="688386" y="1833437"/>
                  <a:pt x="704371" y="1845426"/>
                </a:cubicBezTo>
                <a:cubicBezTo>
                  <a:pt x="715455" y="1853739"/>
                  <a:pt x="725593" y="1863490"/>
                  <a:pt x="737622" y="1870364"/>
                </a:cubicBezTo>
                <a:cubicBezTo>
                  <a:pt x="745230" y="1874711"/>
                  <a:pt x="754247" y="1875906"/>
                  <a:pt x="762560" y="1878677"/>
                </a:cubicBezTo>
                <a:cubicBezTo>
                  <a:pt x="770873" y="1886990"/>
                  <a:pt x="777717" y="1897094"/>
                  <a:pt x="787498" y="1903615"/>
                </a:cubicBezTo>
                <a:cubicBezTo>
                  <a:pt x="794789" y="1908476"/>
                  <a:pt x="804382" y="1908476"/>
                  <a:pt x="812436" y="1911928"/>
                </a:cubicBezTo>
                <a:cubicBezTo>
                  <a:pt x="873292" y="1938009"/>
                  <a:pt x="817636" y="1921540"/>
                  <a:pt x="878938" y="1936866"/>
                </a:cubicBezTo>
                <a:cubicBezTo>
                  <a:pt x="945440" y="1934095"/>
                  <a:pt x="1012291" y="1935903"/>
                  <a:pt x="1078443" y="1928553"/>
                </a:cubicBezTo>
                <a:cubicBezTo>
                  <a:pt x="1093455" y="1926885"/>
                  <a:pt x="1132355" y="1881886"/>
                  <a:pt x="1136633" y="1878677"/>
                </a:cubicBezTo>
                <a:cubicBezTo>
                  <a:pt x="1146546" y="1871242"/>
                  <a:pt x="1159124" y="1868199"/>
                  <a:pt x="1169883" y="1862051"/>
                </a:cubicBezTo>
                <a:cubicBezTo>
                  <a:pt x="1178557" y="1857094"/>
                  <a:pt x="1186509" y="1850968"/>
                  <a:pt x="1194822" y="1845426"/>
                </a:cubicBezTo>
                <a:cubicBezTo>
                  <a:pt x="1200364" y="1837113"/>
                  <a:pt x="1205206" y="1828289"/>
                  <a:pt x="1211447" y="1820488"/>
                </a:cubicBezTo>
                <a:cubicBezTo>
                  <a:pt x="1232066" y="1794714"/>
                  <a:pt x="1227640" y="1813040"/>
                  <a:pt x="1244698" y="1778924"/>
                </a:cubicBezTo>
                <a:cubicBezTo>
                  <a:pt x="1248617" y="1771087"/>
                  <a:pt x="1248503" y="1761500"/>
                  <a:pt x="1253011" y="1753986"/>
                </a:cubicBezTo>
                <a:cubicBezTo>
                  <a:pt x="1257043" y="1747266"/>
                  <a:pt x="1265604" y="1744080"/>
                  <a:pt x="1269636" y="1737360"/>
                </a:cubicBezTo>
                <a:cubicBezTo>
                  <a:pt x="1282387" y="1716108"/>
                  <a:pt x="1295050" y="1694371"/>
                  <a:pt x="1302887" y="1670859"/>
                </a:cubicBezTo>
                <a:cubicBezTo>
                  <a:pt x="1310276" y="1648693"/>
                  <a:pt x="1314130" y="1633211"/>
                  <a:pt x="1327825" y="1612669"/>
                </a:cubicBezTo>
                <a:cubicBezTo>
                  <a:pt x="1332172" y="1606148"/>
                  <a:pt x="1338909" y="1601586"/>
                  <a:pt x="1344451" y="1596044"/>
                </a:cubicBezTo>
                <a:cubicBezTo>
                  <a:pt x="1347222" y="1576648"/>
                  <a:pt x="1349258" y="1557132"/>
                  <a:pt x="1352763" y="1537855"/>
                </a:cubicBezTo>
                <a:cubicBezTo>
                  <a:pt x="1354807" y="1526614"/>
                  <a:pt x="1358598" y="1515757"/>
                  <a:pt x="1361076" y="1504604"/>
                </a:cubicBezTo>
                <a:cubicBezTo>
                  <a:pt x="1364141" y="1490811"/>
                  <a:pt x="1366861" y="1476941"/>
                  <a:pt x="1369389" y="1463040"/>
                </a:cubicBezTo>
                <a:cubicBezTo>
                  <a:pt x="1378979" y="1410298"/>
                  <a:pt x="1378787" y="1404480"/>
                  <a:pt x="1386014" y="1346662"/>
                </a:cubicBezTo>
                <a:cubicBezTo>
                  <a:pt x="1381937" y="1289585"/>
                  <a:pt x="1395666" y="1149568"/>
                  <a:pt x="1352763" y="1072342"/>
                </a:cubicBezTo>
                <a:cubicBezTo>
                  <a:pt x="1339433" y="1048347"/>
                  <a:pt x="1321787" y="1033053"/>
                  <a:pt x="1302887" y="1014153"/>
                </a:cubicBezTo>
                <a:cubicBezTo>
                  <a:pt x="1289078" y="986535"/>
                  <a:pt x="1287263" y="979467"/>
                  <a:pt x="1269636" y="955964"/>
                </a:cubicBezTo>
                <a:cubicBezTo>
                  <a:pt x="1258990" y="941770"/>
                  <a:pt x="1246560" y="928935"/>
                  <a:pt x="1236385" y="914400"/>
                </a:cubicBezTo>
                <a:cubicBezTo>
                  <a:pt x="1188185" y="845542"/>
                  <a:pt x="1235397" y="896787"/>
                  <a:pt x="1186509" y="847899"/>
                </a:cubicBezTo>
                <a:cubicBezTo>
                  <a:pt x="1183738" y="839586"/>
                  <a:pt x="1182115" y="830798"/>
                  <a:pt x="1178196" y="822960"/>
                </a:cubicBezTo>
                <a:cubicBezTo>
                  <a:pt x="1152504" y="771575"/>
                  <a:pt x="1169220" y="826118"/>
                  <a:pt x="1128320" y="764771"/>
                </a:cubicBezTo>
                <a:lnTo>
                  <a:pt x="1111694" y="739833"/>
                </a:lnTo>
                <a:cubicBezTo>
                  <a:pt x="1108923" y="731520"/>
                  <a:pt x="1107890" y="722409"/>
                  <a:pt x="1103382" y="714895"/>
                </a:cubicBezTo>
                <a:cubicBezTo>
                  <a:pt x="1099350" y="708174"/>
                  <a:pt x="1091652" y="704389"/>
                  <a:pt x="1086756" y="698269"/>
                </a:cubicBezTo>
                <a:cubicBezTo>
                  <a:pt x="1044815" y="645843"/>
                  <a:pt x="1093645" y="696843"/>
                  <a:pt x="1053505" y="656706"/>
                </a:cubicBezTo>
                <a:cubicBezTo>
                  <a:pt x="1044905" y="630904"/>
                  <a:pt x="1043977" y="624201"/>
                  <a:pt x="1028567" y="598517"/>
                </a:cubicBezTo>
                <a:cubicBezTo>
                  <a:pt x="1018287" y="581383"/>
                  <a:pt x="1004252" y="566512"/>
                  <a:pt x="995316" y="548640"/>
                </a:cubicBezTo>
                <a:cubicBezTo>
                  <a:pt x="975975" y="509957"/>
                  <a:pt x="975536" y="505641"/>
                  <a:pt x="945440" y="465513"/>
                </a:cubicBezTo>
                <a:cubicBezTo>
                  <a:pt x="934741" y="451248"/>
                  <a:pt x="913597" y="424335"/>
                  <a:pt x="903876" y="407324"/>
                </a:cubicBezTo>
                <a:cubicBezTo>
                  <a:pt x="897728" y="396565"/>
                  <a:pt x="893627" y="384699"/>
                  <a:pt x="887251" y="374073"/>
                </a:cubicBezTo>
                <a:cubicBezTo>
                  <a:pt x="876971" y="356939"/>
                  <a:pt x="860319" y="343153"/>
                  <a:pt x="854000" y="324197"/>
                </a:cubicBezTo>
                <a:cubicBezTo>
                  <a:pt x="833105" y="261515"/>
                  <a:pt x="861291" y="338778"/>
                  <a:pt x="829062" y="274320"/>
                </a:cubicBezTo>
                <a:cubicBezTo>
                  <a:pt x="805003" y="226201"/>
                  <a:pt x="843082" y="271715"/>
                  <a:pt x="795811" y="224444"/>
                </a:cubicBezTo>
                <a:cubicBezTo>
                  <a:pt x="790269" y="210589"/>
                  <a:pt x="784424" y="196852"/>
                  <a:pt x="779185" y="182880"/>
                </a:cubicBezTo>
                <a:cubicBezTo>
                  <a:pt x="776108" y="174676"/>
                  <a:pt x="774792" y="165779"/>
                  <a:pt x="770873" y="157942"/>
                </a:cubicBezTo>
                <a:cubicBezTo>
                  <a:pt x="763647" y="143491"/>
                  <a:pt x="753160" y="130830"/>
                  <a:pt x="745934" y="116379"/>
                </a:cubicBezTo>
                <a:cubicBezTo>
                  <a:pt x="742015" y="108542"/>
                  <a:pt x="742130" y="98954"/>
                  <a:pt x="737622" y="91440"/>
                </a:cubicBezTo>
                <a:cubicBezTo>
                  <a:pt x="733590" y="84720"/>
                  <a:pt x="725892" y="80935"/>
                  <a:pt x="720996" y="74815"/>
                </a:cubicBezTo>
                <a:cubicBezTo>
                  <a:pt x="714755" y="67014"/>
                  <a:pt x="710612" y="57678"/>
                  <a:pt x="704371" y="49877"/>
                </a:cubicBezTo>
                <a:cubicBezTo>
                  <a:pt x="699475" y="43757"/>
                  <a:pt x="692641" y="39371"/>
                  <a:pt x="687745" y="33251"/>
                </a:cubicBezTo>
                <a:cubicBezTo>
                  <a:pt x="681504" y="25450"/>
                  <a:pt x="678921" y="14554"/>
                  <a:pt x="671120" y="8313"/>
                </a:cubicBezTo>
                <a:cubicBezTo>
                  <a:pt x="664278" y="2839"/>
                  <a:pt x="654495" y="2771"/>
                  <a:pt x="646182" y="0"/>
                </a:cubicBezTo>
                <a:cubicBezTo>
                  <a:pt x="557513" y="2771"/>
                  <a:pt x="468611" y="1331"/>
                  <a:pt x="380174" y="8313"/>
                </a:cubicBezTo>
                <a:cubicBezTo>
                  <a:pt x="362704" y="9692"/>
                  <a:pt x="346923" y="19397"/>
                  <a:pt x="330298" y="24939"/>
                </a:cubicBezTo>
                <a:lnTo>
                  <a:pt x="280422" y="41564"/>
                </a:lnTo>
                <a:cubicBezTo>
                  <a:pt x="272109" y="44335"/>
                  <a:pt x="264246" y="49877"/>
                  <a:pt x="255483" y="49877"/>
                </a:cubicBezTo>
                <a:lnTo>
                  <a:pt x="164043" y="58189"/>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26" name="椭圆 25">
            <a:extLst>
              <a:ext uri="{FF2B5EF4-FFF2-40B4-BE49-F238E27FC236}">
                <a16:creationId xmlns:a16="http://schemas.microsoft.com/office/drawing/2014/main" id="{658DF710-C334-467E-A1F0-D0F728D61FAF}"/>
              </a:ext>
            </a:extLst>
          </p:cNvPr>
          <p:cNvSpPr/>
          <p:nvPr/>
        </p:nvSpPr>
        <p:spPr>
          <a:xfrm>
            <a:off x="7400816" y="963366"/>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1</a:t>
            </a:r>
            <a:endParaRPr lang="zh-CN" altLang="en-US" dirty="0"/>
          </a:p>
        </p:txBody>
      </p:sp>
      <p:sp>
        <p:nvSpPr>
          <p:cNvPr id="27" name="椭圆 26">
            <a:extLst>
              <a:ext uri="{FF2B5EF4-FFF2-40B4-BE49-F238E27FC236}">
                <a16:creationId xmlns:a16="http://schemas.microsoft.com/office/drawing/2014/main" id="{D6E66658-6A7B-4877-BBF2-0A24785B4B8A}"/>
              </a:ext>
            </a:extLst>
          </p:cNvPr>
          <p:cNvSpPr/>
          <p:nvPr/>
        </p:nvSpPr>
        <p:spPr>
          <a:xfrm>
            <a:off x="6527540" y="1969689"/>
            <a:ext cx="585409" cy="541867"/>
          </a:xfrm>
          <a:prstGeom prst="ellipse">
            <a:avLst/>
          </a:prstGeom>
          <a:solidFill>
            <a:schemeClr val="tx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solidFill>
                  <a:schemeClr val="bg1"/>
                </a:solidFill>
              </a:rPr>
              <a:t>2</a:t>
            </a:r>
            <a:endParaRPr lang="zh-CN" altLang="en-US" dirty="0">
              <a:solidFill>
                <a:schemeClr val="bg1"/>
              </a:solidFill>
            </a:endParaRPr>
          </a:p>
        </p:txBody>
      </p:sp>
      <p:sp>
        <p:nvSpPr>
          <p:cNvPr id="28" name="椭圆 27">
            <a:extLst>
              <a:ext uri="{FF2B5EF4-FFF2-40B4-BE49-F238E27FC236}">
                <a16:creationId xmlns:a16="http://schemas.microsoft.com/office/drawing/2014/main" id="{81FCD4F9-084A-4522-A83A-2B24F8D2B881}"/>
              </a:ext>
            </a:extLst>
          </p:cNvPr>
          <p:cNvSpPr/>
          <p:nvPr/>
        </p:nvSpPr>
        <p:spPr>
          <a:xfrm>
            <a:off x="8382949" y="1810032"/>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3</a:t>
            </a:r>
            <a:endParaRPr lang="zh-CN" altLang="en-US" dirty="0"/>
          </a:p>
        </p:txBody>
      </p:sp>
      <p:sp>
        <p:nvSpPr>
          <p:cNvPr id="29" name="椭圆 28">
            <a:extLst>
              <a:ext uri="{FF2B5EF4-FFF2-40B4-BE49-F238E27FC236}">
                <a16:creationId xmlns:a16="http://schemas.microsoft.com/office/drawing/2014/main" id="{E7060B17-0F2E-465C-B805-8C47982BDEB8}"/>
              </a:ext>
            </a:extLst>
          </p:cNvPr>
          <p:cNvSpPr/>
          <p:nvPr/>
        </p:nvSpPr>
        <p:spPr>
          <a:xfrm>
            <a:off x="9082054" y="2818776"/>
            <a:ext cx="585409" cy="54186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a:t>6</a:t>
            </a:r>
            <a:endParaRPr lang="zh-CN" altLang="en-US" dirty="0"/>
          </a:p>
        </p:txBody>
      </p:sp>
      <p:sp>
        <p:nvSpPr>
          <p:cNvPr id="30" name="椭圆 29">
            <a:extLst>
              <a:ext uri="{FF2B5EF4-FFF2-40B4-BE49-F238E27FC236}">
                <a16:creationId xmlns:a16="http://schemas.microsoft.com/office/drawing/2014/main" id="{0F0A3170-BCD9-4902-9EA0-097E07B44811}"/>
              </a:ext>
            </a:extLst>
          </p:cNvPr>
          <p:cNvSpPr/>
          <p:nvPr/>
        </p:nvSpPr>
        <p:spPr>
          <a:xfrm>
            <a:off x="5980835" y="3046166"/>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4</a:t>
            </a:r>
            <a:endParaRPr lang="zh-CN" altLang="en-US" dirty="0"/>
          </a:p>
        </p:txBody>
      </p:sp>
      <p:sp>
        <p:nvSpPr>
          <p:cNvPr id="31" name="椭圆 30">
            <a:extLst>
              <a:ext uri="{FF2B5EF4-FFF2-40B4-BE49-F238E27FC236}">
                <a16:creationId xmlns:a16="http://schemas.microsoft.com/office/drawing/2014/main" id="{B32340CA-B2CD-447A-BDCC-DF0D0F5F515A}"/>
              </a:ext>
            </a:extLst>
          </p:cNvPr>
          <p:cNvSpPr/>
          <p:nvPr/>
        </p:nvSpPr>
        <p:spPr>
          <a:xfrm>
            <a:off x="7175845" y="3089709"/>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5</a:t>
            </a:r>
            <a:endParaRPr lang="zh-CN" altLang="en-US" dirty="0"/>
          </a:p>
        </p:txBody>
      </p:sp>
      <p:sp>
        <p:nvSpPr>
          <p:cNvPr id="32" name="椭圆 31">
            <a:extLst>
              <a:ext uri="{FF2B5EF4-FFF2-40B4-BE49-F238E27FC236}">
                <a16:creationId xmlns:a16="http://schemas.microsoft.com/office/drawing/2014/main" id="{8B05152E-9A9D-480C-8F89-FFB58BD4535F}"/>
              </a:ext>
            </a:extLst>
          </p:cNvPr>
          <p:cNvSpPr/>
          <p:nvPr/>
        </p:nvSpPr>
        <p:spPr>
          <a:xfrm>
            <a:off x="6421101" y="4212147"/>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7</a:t>
            </a:r>
            <a:endParaRPr lang="zh-CN" altLang="en-US" dirty="0"/>
          </a:p>
        </p:txBody>
      </p:sp>
      <p:sp>
        <p:nvSpPr>
          <p:cNvPr id="33" name="椭圆 32">
            <a:extLst>
              <a:ext uri="{FF2B5EF4-FFF2-40B4-BE49-F238E27FC236}">
                <a16:creationId xmlns:a16="http://schemas.microsoft.com/office/drawing/2014/main" id="{AAD596EF-5EAF-4687-BE19-8678FF0D5C7F}"/>
              </a:ext>
            </a:extLst>
          </p:cNvPr>
          <p:cNvSpPr/>
          <p:nvPr/>
        </p:nvSpPr>
        <p:spPr>
          <a:xfrm>
            <a:off x="7770930" y="4212146"/>
            <a:ext cx="585409" cy="5418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8</a:t>
            </a:r>
            <a:endParaRPr lang="zh-CN" altLang="en-US" dirty="0"/>
          </a:p>
        </p:txBody>
      </p:sp>
      <p:cxnSp>
        <p:nvCxnSpPr>
          <p:cNvPr id="34" name="直接连接符 33">
            <a:extLst>
              <a:ext uri="{FF2B5EF4-FFF2-40B4-BE49-F238E27FC236}">
                <a16:creationId xmlns:a16="http://schemas.microsoft.com/office/drawing/2014/main" id="{86864BC1-C4FC-42BF-80CB-35C3161C64A3}"/>
              </a:ext>
            </a:extLst>
          </p:cNvPr>
          <p:cNvCxnSpPr>
            <a:stCxn id="26" idx="3"/>
            <a:endCxn id="27" idx="7"/>
          </p:cNvCxnSpPr>
          <p:nvPr/>
        </p:nvCxnSpPr>
        <p:spPr>
          <a:xfrm flipH="1">
            <a:off x="7027218" y="1425878"/>
            <a:ext cx="459329" cy="6231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B1FE991-2843-4054-AEA0-944233428697}"/>
              </a:ext>
            </a:extLst>
          </p:cNvPr>
          <p:cNvCxnSpPr>
            <a:cxnSpLocks/>
            <a:endCxn id="30" idx="0"/>
          </p:cNvCxnSpPr>
          <p:nvPr/>
        </p:nvCxnSpPr>
        <p:spPr>
          <a:xfrm flipH="1">
            <a:off x="6273540" y="2467278"/>
            <a:ext cx="430592" cy="5788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55B5550C-FAF0-4446-B5CF-025F7EDE80FF}"/>
              </a:ext>
            </a:extLst>
          </p:cNvPr>
          <p:cNvCxnSpPr>
            <a:cxnSpLocks/>
            <a:endCxn id="28" idx="1"/>
          </p:cNvCxnSpPr>
          <p:nvPr/>
        </p:nvCxnSpPr>
        <p:spPr>
          <a:xfrm>
            <a:off x="7923185" y="1424670"/>
            <a:ext cx="545495" cy="4647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375F8B6A-B8CD-4D7C-A9DE-95E4FCBEEA8D}"/>
              </a:ext>
            </a:extLst>
          </p:cNvPr>
          <p:cNvCxnSpPr>
            <a:cxnSpLocks/>
            <a:endCxn id="29" idx="0"/>
          </p:cNvCxnSpPr>
          <p:nvPr/>
        </p:nvCxnSpPr>
        <p:spPr>
          <a:xfrm>
            <a:off x="8893079" y="2274749"/>
            <a:ext cx="481680" cy="5440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EDB7819F-46B9-428C-A776-3E36F76DAC50}"/>
              </a:ext>
            </a:extLst>
          </p:cNvPr>
          <p:cNvCxnSpPr>
            <a:cxnSpLocks/>
            <a:endCxn id="32" idx="0"/>
          </p:cNvCxnSpPr>
          <p:nvPr/>
        </p:nvCxnSpPr>
        <p:spPr>
          <a:xfrm>
            <a:off x="6421101" y="3543755"/>
            <a:ext cx="292705" cy="668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08D3A23F-3E9D-4549-9B55-365FF3907D97}"/>
              </a:ext>
            </a:extLst>
          </p:cNvPr>
          <p:cNvCxnSpPr>
            <a:cxnSpLocks/>
            <a:endCxn id="33" idx="0"/>
          </p:cNvCxnSpPr>
          <p:nvPr/>
        </p:nvCxnSpPr>
        <p:spPr>
          <a:xfrm>
            <a:off x="7650437" y="3578355"/>
            <a:ext cx="413198" cy="6337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CA776E50-0532-4118-8DDA-5AAAF719C8CB}"/>
              </a:ext>
            </a:extLst>
          </p:cNvPr>
          <p:cNvCxnSpPr>
            <a:cxnSpLocks/>
            <a:endCxn id="31" idx="0"/>
          </p:cNvCxnSpPr>
          <p:nvPr/>
        </p:nvCxnSpPr>
        <p:spPr>
          <a:xfrm>
            <a:off x="7027001" y="2434622"/>
            <a:ext cx="441549" cy="6550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任意多边形: 形状 43">
            <a:extLst>
              <a:ext uri="{FF2B5EF4-FFF2-40B4-BE49-F238E27FC236}">
                <a16:creationId xmlns:a16="http://schemas.microsoft.com/office/drawing/2014/main" id="{F4DF66C9-3FA4-4450-B5A4-583E809CF5C2}"/>
              </a:ext>
            </a:extLst>
          </p:cNvPr>
          <p:cNvSpPr/>
          <p:nvPr/>
        </p:nvSpPr>
        <p:spPr>
          <a:xfrm>
            <a:off x="7182181" y="778826"/>
            <a:ext cx="1022678" cy="906110"/>
          </a:xfrm>
          <a:custGeom>
            <a:avLst/>
            <a:gdLst>
              <a:gd name="connsiteX0" fmla="*/ 8525 w 1022678"/>
              <a:gd name="connsiteY0" fmla="*/ 274343 h 906110"/>
              <a:gd name="connsiteX1" fmla="*/ 8525 w 1022678"/>
              <a:gd name="connsiteY1" fmla="*/ 274343 h 906110"/>
              <a:gd name="connsiteX2" fmla="*/ 33463 w 1022678"/>
              <a:gd name="connsiteY2" fmla="*/ 374095 h 906110"/>
              <a:gd name="connsiteX3" fmla="*/ 50089 w 1022678"/>
              <a:gd name="connsiteY3" fmla="*/ 415659 h 906110"/>
              <a:gd name="connsiteX4" fmla="*/ 58401 w 1022678"/>
              <a:gd name="connsiteY4" fmla="*/ 440597 h 906110"/>
              <a:gd name="connsiteX5" fmla="*/ 75027 w 1022678"/>
              <a:gd name="connsiteY5" fmla="*/ 532037 h 906110"/>
              <a:gd name="connsiteX6" fmla="*/ 91652 w 1022678"/>
              <a:gd name="connsiteY6" fmla="*/ 556975 h 906110"/>
              <a:gd name="connsiteX7" fmla="*/ 108278 w 1022678"/>
              <a:gd name="connsiteY7" fmla="*/ 606852 h 906110"/>
              <a:gd name="connsiteX8" fmla="*/ 166467 w 1022678"/>
              <a:gd name="connsiteY8" fmla="*/ 714917 h 906110"/>
              <a:gd name="connsiteX9" fmla="*/ 183092 w 1022678"/>
              <a:gd name="connsiteY9" fmla="*/ 731543 h 906110"/>
              <a:gd name="connsiteX10" fmla="*/ 191405 w 1022678"/>
              <a:gd name="connsiteY10" fmla="*/ 756481 h 906110"/>
              <a:gd name="connsiteX11" fmla="*/ 249594 w 1022678"/>
              <a:gd name="connsiteY11" fmla="*/ 822983 h 906110"/>
              <a:gd name="connsiteX12" fmla="*/ 266220 w 1022678"/>
              <a:gd name="connsiteY12" fmla="*/ 839608 h 906110"/>
              <a:gd name="connsiteX13" fmla="*/ 299470 w 1022678"/>
              <a:gd name="connsiteY13" fmla="*/ 847921 h 906110"/>
              <a:gd name="connsiteX14" fmla="*/ 316096 w 1022678"/>
              <a:gd name="connsiteY14" fmla="*/ 864546 h 906110"/>
              <a:gd name="connsiteX15" fmla="*/ 399223 w 1022678"/>
              <a:gd name="connsiteY15" fmla="*/ 889485 h 906110"/>
              <a:gd name="connsiteX16" fmla="*/ 432474 w 1022678"/>
              <a:gd name="connsiteY16" fmla="*/ 906110 h 906110"/>
              <a:gd name="connsiteX17" fmla="*/ 623667 w 1022678"/>
              <a:gd name="connsiteY17" fmla="*/ 897797 h 906110"/>
              <a:gd name="connsiteX18" fmla="*/ 665230 w 1022678"/>
              <a:gd name="connsiteY18" fmla="*/ 872859 h 906110"/>
              <a:gd name="connsiteX19" fmla="*/ 715107 w 1022678"/>
              <a:gd name="connsiteY19" fmla="*/ 856234 h 906110"/>
              <a:gd name="connsiteX20" fmla="*/ 740045 w 1022678"/>
              <a:gd name="connsiteY20" fmla="*/ 839608 h 906110"/>
              <a:gd name="connsiteX21" fmla="*/ 789921 w 1022678"/>
              <a:gd name="connsiteY21" fmla="*/ 822983 h 906110"/>
              <a:gd name="connsiteX22" fmla="*/ 839798 w 1022678"/>
              <a:gd name="connsiteY22" fmla="*/ 789732 h 906110"/>
              <a:gd name="connsiteX23" fmla="*/ 873049 w 1022678"/>
              <a:gd name="connsiteY23" fmla="*/ 756481 h 906110"/>
              <a:gd name="connsiteX24" fmla="*/ 889674 w 1022678"/>
              <a:gd name="connsiteY24" fmla="*/ 739855 h 906110"/>
              <a:gd name="connsiteX25" fmla="*/ 914612 w 1022678"/>
              <a:gd name="connsiteY25" fmla="*/ 723230 h 906110"/>
              <a:gd name="connsiteX26" fmla="*/ 931238 w 1022678"/>
              <a:gd name="connsiteY26" fmla="*/ 698292 h 906110"/>
              <a:gd name="connsiteX27" fmla="*/ 956176 w 1022678"/>
              <a:gd name="connsiteY27" fmla="*/ 681666 h 906110"/>
              <a:gd name="connsiteX28" fmla="*/ 989427 w 1022678"/>
              <a:gd name="connsiteY28" fmla="*/ 631790 h 906110"/>
              <a:gd name="connsiteX29" fmla="*/ 997740 w 1022678"/>
              <a:gd name="connsiteY29" fmla="*/ 598539 h 906110"/>
              <a:gd name="connsiteX30" fmla="*/ 1014365 w 1022678"/>
              <a:gd name="connsiteY30" fmla="*/ 540350 h 906110"/>
              <a:gd name="connsiteX31" fmla="*/ 1022678 w 1022678"/>
              <a:gd name="connsiteY31" fmla="*/ 482161 h 906110"/>
              <a:gd name="connsiteX32" fmla="*/ 1014365 w 1022678"/>
              <a:gd name="connsiteY32" fmla="*/ 307594 h 906110"/>
              <a:gd name="connsiteX33" fmla="*/ 981114 w 1022678"/>
              <a:gd name="connsiteY33" fmla="*/ 232779 h 906110"/>
              <a:gd name="connsiteX34" fmla="*/ 956176 w 1022678"/>
              <a:gd name="connsiteY34" fmla="*/ 207841 h 906110"/>
              <a:gd name="connsiteX35" fmla="*/ 939550 w 1022678"/>
              <a:gd name="connsiteY35" fmla="*/ 182903 h 906110"/>
              <a:gd name="connsiteX36" fmla="*/ 897987 w 1022678"/>
              <a:gd name="connsiteY36" fmla="*/ 141339 h 906110"/>
              <a:gd name="connsiteX37" fmla="*/ 848110 w 1022678"/>
              <a:gd name="connsiteY37" fmla="*/ 91463 h 906110"/>
              <a:gd name="connsiteX38" fmla="*/ 806547 w 1022678"/>
              <a:gd name="connsiteY38" fmla="*/ 49899 h 906110"/>
              <a:gd name="connsiteX39" fmla="*/ 789921 w 1022678"/>
              <a:gd name="connsiteY39" fmla="*/ 33274 h 906110"/>
              <a:gd name="connsiteX40" fmla="*/ 764983 w 1022678"/>
              <a:gd name="connsiteY40" fmla="*/ 24961 h 906110"/>
              <a:gd name="connsiteX41" fmla="*/ 748358 w 1022678"/>
              <a:gd name="connsiteY41" fmla="*/ 8335 h 906110"/>
              <a:gd name="connsiteX42" fmla="*/ 715107 w 1022678"/>
              <a:gd name="connsiteY42" fmla="*/ 23 h 906110"/>
              <a:gd name="connsiteX43" fmla="*/ 474038 w 1022678"/>
              <a:gd name="connsiteY43" fmla="*/ 16648 h 906110"/>
              <a:gd name="connsiteX44" fmla="*/ 424161 w 1022678"/>
              <a:gd name="connsiteY44" fmla="*/ 24961 h 906110"/>
              <a:gd name="connsiteX45" fmla="*/ 382598 w 1022678"/>
              <a:gd name="connsiteY45" fmla="*/ 41586 h 906110"/>
              <a:gd name="connsiteX46" fmla="*/ 357660 w 1022678"/>
              <a:gd name="connsiteY46" fmla="*/ 49899 h 906110"/>
              <a:gd name="connsiteX47" fmla="*/ 299470 w 1022678"/>
              <a:gd name="connsiteY47" fmla="*/ 74837 h 906110"/>
              <a:gd name="connsiteX48" fmla="*/ 224656 w 1022678"/>
              <a:gd name="connsiteY48" fmla="*/ 124714 h 906110"/>
              <a:gd name="connsiteX49" fmla="*/ 199718 w 1022678"/>
              <a:gd name="connsiteY49" fmla="*/ 141339 h 906110"/>
              <a:gd name="connsiteX50" fmla="*/ 133216 w 1022678"/>
              <a:gd name="connsiteY50" fmla="*/ 191215 h 906110"/>
              <a:gd name="connsiteX51" fmla="*/ 99965 w 1022678"/>
              <a:gd name="connsiteY51" fmla="*/ 207841 h 906110"/>
              <a:gd name="connsiteX52" fmla="*/ 75027 w 1022678"/>
              <a:gd name="connsiteY52" fmla="*/ 216154 h 906110"/>
              <a:gd name="connsiteX53" fmla="*/ 212 w 1022678"/>
              <a:gd name="connsiteY53" fmla="*/ 274343 h 906110"/>
              <a:gd name="connsiteX54" fmla="*/ 8525 w 1022678"/>
              <a:gd name="connsiteY54" fmla="*/ 274343 h 9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22678" h="906110">
                <a:moveTo>
                  <a:pt x="8525" y="274343"/>
                </a:moveTo>
                <a:lnTo>
                  <a:pt x="8525" y="274343"/>
                </a:lnTo>
                <a:cubicBezTo>
                  <a:pt x="16838" y="307594"/>
                  <a:pt x="23792" y="341214"/>
                  <a:pt x="33463" y="374095"/>
                </a:cubicBezTo>
                <a:cubicBezTo>
                  <a:pt x="37674" y="388411"/>
                  <a:pt x="44850" y="401687"/>
                  <a:pt x="50089" y="415659"/>
                </a:cubicBezTo>
                <a:cubicBezTo>
                  <a:pt x="53166" y="423863"/>
                  <a:pt x="55630" y="432284"/>
                  <a:pt x="58401" y="440597"/>
                </a:cubicBezTo>
                <a:cubicBezTo>
                  <a:pt x="61267" y="463525"/>
                  <a:pt x="62212" y="506407"/>
                  <a:pt x="75027" y="532037"/>
                </a:cubicBezTo>
                <a:cubicBezTo>
                  <a:pt x="79495" y="540973"/>
                  <a:pt x="87594" y="547846"/>
                  <a:pt x="91652" y="556975"/>
                </a:cubicBezTo>
                <a:cubicBezTo>
                  <a:pt x="98770" y="572990"/>
                  <a:pt x="101375" y="590744"/>
                  <a:pt x="108278" y="606852"/>
                </a:cubicBezTo>
                <a:cubicBezTo>
                  <a:pt x="117782" y="629028"/>
                  <a:pt x="148969" y="690420"/>
                  <a:pt x="166467" y="714917"/>
                </a:cubicBezTo>
                <a:cubicBezTo>
                  <a:pt x="171022" y="721295"/>
                  <a:pt x="177550" y="726001"/>
                  <a:pt x="183092" y="731543"/>
                </a:cubicBezTo>
                <a:cubicBezTo>
                  <a:pt x="185863" y="739856"/>
                  <a:pt x="187486" y="748644"/>
                  <a:pt x="191405" y="756481"/>
                </a:cubicBezTo>
                <a:cubicBezTo>
                  <a:pt x="205152" y="783976"/>
                  <a:pt x="227924" y="801314"/>
                  <a:pt x="249594" y="822983"/>
                </a:cubicBezTo>
                <a:cubicBezTo>
                  <a:pt x="255136" y="828525"/>
                  <a:pt x="258617" y="837707"/>
                  <a:pt x="266220" y="839608"/>
                </a:cubicBezTo>
                <a:lnTo>
                  <a:pt x="299470" y="847921"/>
                </a:lnTo>
                <a:cubicBezTo>
                  <a:pt x="305012" y="853463"/>
                  <a:pt x="309086" y="861041"/>
                  <a:pt x="316096" y="864546"/>
                </a:cubicBezTo>
                <a:cubicBezTo>
                  <a:pt x="372941" y="892968"/>
                  <a:pt x="351493" y="871587"/>
                  <a:pt x="399223" y="889485"/>
                </a:cubicBezTo>
                <a:cubicBezTo>
                  <a:pt x="410826" y="893836"/>
                  <a:pt x="421390" y="900568"/>
                  <a:pt x="432474" y="906110"/>
                </a:cubicBezTo>
                <a:cubicBezTo>
                  <a:pt x="496205" y="903339"/>
                  <a:pt x="560064" y="902689"/>
                  <a:pt x="623667" y="897797"/>
                </a:cubicBezTo>
                <a:cubicBezTo>
                  <a:pt x="666578" y="894496"/>
                  <a:pt x="632984" y="888982"/>
                  <a:pt x="665230" y="872859"/>
                </a:cubicBezTo>
                <a:cubicBezTo>
                  <a:pt x="680905" y="865022"/>
                  <a:pt x="715107" y="856234"/>
                  <a:pt x="715107" y="856234"/>
                </a:cubicBezTo>
                <a:cubicBezTo>
                  <a:pt x="723420" y="850692"/>
                  <a:pt x="730915" y="843666"/>
                  <a:pt x="740045" y="839608"/>
                </a:cubicBezTo>
                <a:cubicBezTo>
                  <a:pt x="756059" y="832491"/>
                  <a:pt x="789921" y="822983"/>
                  <a:pt x="789921" y="822983"/>
                </a:cubicBezTo>
                <a:cubicBezTo>
                  <a:pt x="806547" y="811899"/>
                  <a:pt x="825669" y="803861"/>
                  <a:pt x="839798" y="789732"/>
                </a:cubicBezTo>
                <a:lnTo>
                  <a:pt x="873049" y="756481"/>
                </a:lnTo>
                <a:cubicBezTo>
                  <a:pt x="878591" y="750939"/>
                  <a:pt x="883153" y="744202"/>
                  <a:pt x="889674" y="739855"/>
                </a:cubicBezTo>
                <a:lnTo>
                  <a:pt x="914612" y="723230"/>
                </a:lnTo>
                <a:cubicBezTo>
                  <a:pt x="920154" y="714917"/>
                  <a:pt x="924174" y="705356"/>
                  <a:pt x="931238" y="698292"/>
                </a:cubicBezTo>
                <a:cubicBezTo>
                  <a:pt x="938302" y="691228"/>
                  <a:pt x="949597" y="689185"/>
                  <a:pt x="956176" y="681666"/>
                </a:cubicBezTo>
                <a:cubicBezTo>
                  <a:pt x="969334" y="666629"/>
                  <a:pt x="989427" y="631790"/>
                  <a:pt x="989427" y="631790"/>
                </a:cubicBezTo>
                <a:cubicBezTo>
                  <a:pt x="992198" y="620706"/>
                  <a:pt x="994601" y="609524"/>
                  <a:pt x="997740" y="598539"/>
                </a:cubicBezTo>
                <a:cubicBezTo>
                  <a:pt x="1006640" y="567387"/>
                  <a:pt x="1007870" y="576072"/>
                  <a:pt x="1014365" y="540350"/>
                </a:cubicBezTo>
                <a:cubicBezTo>
                  <a:pt x="1017870" y="521073"/>
                  <a:pt x="1019907" y="501557"/>
                  <a:pt x="1022678" y="482161"/>
                </a:cubicBezTo>
                <a:cubicBezTo>
                  <a:pt x="1019907" y="423972"/>
                  <a:pt x="1020798" y="365493"/>
                  <a:pt x="1014365" y="307594"/>
                </a:cubicBezTo>
                <a:cubicBezTo>
                  <a:pt x="1011576" y="282496"/>
                  <a:pt x="997772" y="252769"/>
                  <a:pt x="981114" y="232779"/>
                </a:cubicBezTo>
                <a:cubicBezTo>
                  <a:pt x="973588" y="223748"/>
                  <a:pt x="963702" y="216872"/>
                  <a:pt x="956176" y="207841"/>
                </a:cubicBezTo>
                <a:cubicBezTo>
                  <a:pt x="949780" y="200166"/>
                  <a:pt x="946129" y="190422"/>
                  <a:pt x="939550" y="182903"/>
                </a:cubicBezTo>
                <a:cubicBezTo>
                  <a:pt x="926648" y="168158"/>
                  <a:pt x="911842" y="155194"/>
                  <a:pt x="897987" y="141339"/>
                </a:cubicBezTo>
                <a:lnTo>
                  <a:pt x="848110" y="91463"/>
                </a:lnTo>
                <a:lnTo>
                  <a:pt x="806547" y="49899"/>
                </a:lnTo>
                <a:cubicBezTo>
                  <a:pt x="801005" y="44357"/>
                  <a:pt x="797356" y="35752"/>
                  <a:pt x="789921" y="33274"/>
                </a:cubicBezTo>
                <a:lnTo>
                  <a:pt x="764983" y="24961"/>
                </a:lnTo>
                <a:cubicBezTo>
                  <a:pt x="759441" y="19419"/>
                  <a:pt x="755368" y="11840"/>
                  <a:pt x="748358" y="8335"/>
                </a:cubicBezTo>
                <a:cubicBezTo>
                  <a:pt x="738139" y="3226"/>
                  <a:pt x="726526" y="-323"/>
                  <a:pt x="715107" y="23"/>
                </a:cubicBezTo>
                <a:cubicBezTo>
                  <a:pt x="634597" y="2463"/>
                  <a:pt x="554394" y="11106"/>
                  <a:pt x="474038" y="16648"/>
                </a:cubicBezTo>
                <a:cubicBezTo>
                  <a:pt x="457412" y="19419"/>
                  <a:pt x="440422" y="20526"/>
                  <a:pt x="424161" y="24961"/>
                </a:cubicBezTo>
                <a:cubicBezTo>
                  <a:pt x="409765" y="28887"/>
                  <a:pt x="396569" y="36347"/>
                  <a:pt x="382598" y="41586"/>
                </a:cubicBezTo>
                <a:cubicBezTo>
                  <a:pt x="374394" y="44663"/>
                  <a:pt x="365714" y="46447"/>
                  <a:pt x="357660" y="49899"/>
                </a:cubicBezTo>
                <a:cubicBezTo>
                  <a:pt x="285773" y="80709"/>
                  <a:pt x="357943" y="55348"/>
                  <a:pt x="299470" y="74837"/>
                </a:cubicBezTo>
                <a:lnTo>
                  <a:pt x="224656" y="124714"/>
                </a:lnTo>
                <a:cubicBezTo>
                  <a:pt x="216343" y="130256"/>
                  <a:pt x="206782" y="134275"/>
                  <a:pt x="199718" y="141339"/>
                </a:cubicBezTo>
                <a:cubicBezTo>
                  <a:pt x="176336" y="164721"/>
                  <a:pt x="170817" y="172414"/>
                  <a:pt x="133216" y="191215"/>
                </a:cubicBezTo>
                <a:cubicBezTo>
                  <a:pt x="122132" y="196757"/>
                  <a:pt x="111355" y="202959"/>
                  <a:pt x="99965" y="207841"/>
                </a:cubicBezTo>
                <a:cubicBezTo>
                  <a:pt x="91911" y="211293"/>
                  <a:pt x="82687" y="211899"/>
                  <a:pt x="75027" y="216154"/>
                </a:cubicBezTo>
                <a:cubicBezTo>
                  <a:pt x="52348" y="228754"/>
                  <a:pt x="17523" y="251262"/>
                  <a:pt x="212" y="274343"/>
                </a:cubicBezTo>
                <a:cubicBezTo>
                  <a:pt x="-1450" y="276560"/>
                  <a:pt x="7140" y="274343"/>
                  <a:pt x="8525" y="27434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6" name="任意多边形: 形状 5">
            <a:extLst>
              <a:ext uri="{FF2B5EF4-FFF2-40B4-BE49-F238E27FC236}">
                <a16:creationId xmlns:a16="http://schemas.microsoft.com/office/drawing/2014/main" id="{0068173A-FE6C-4DE7-B183-6F58E557722C}"/>
              </a:ext>
            </a:extLst>
          </p:cNvPr>
          <p:cNvSpPr/>
          <p:nvPr/>
        </p:nvSpPr>
        <p:spPr>
          <a:xfrm>
            <a:off x="5663150" y="1828800"/>
            <a:ext cx="2774268" cy="3266902"/>
          </a:xfrm>
          <a:custGeom>
            <a:avLst/>
            <a:gdLst>
              <a:gd name="connsiteX0" fmla="*/ 721025 w 2774268"/>
              <a:gd name="connsiteY0" fmla="*/ 0 h 3266902"/>
              <a:gd name="connsiteX1" fmla="*/ 721025 w 2774268"/>
              <a:gd name="connsiteY1" fmla="*/ 0 h 3266902"/>
              <a:gd name="connsiteX2" fmla="*/ 646210 w 2774268"/>
              <a:gd name="connsiteY2" fmla="*/ 49876 h 3266902"/>
              <a:gd name="connsiteX3" fmla="*/ 604646 w 2774268"/>
              <a:gd name="connsiteY3" fmla="*/ 116378 h 3266902"/>
              <a:gd name="connsiteX4" fmla="*/ 571395 w 2774268"/>
              <a:gd name="connsiteY4" fmla="*/ 149629 h 3266902"/>
              <a:gd name="connsiteX5" fmla="*/ 455017 w 2774268"/>
              <a:gd name="connsiteY5" fmla="*/ 290945 h 3266902"/>
              <a:gd name="connsiteX6" fmla="*/ 363577 w 2774268"/>
              <a:gd name="connsiteY6" fmla="*/ 399011 h 3266902"/>
              <a:gd name="connsiteX7" fmla="*/ 322014 w 2774268"/>
              <a:gd name="connsiteY7" fmla="*/ 448887 h 3266902"/>
              <a:gd name="connsiteX8" fmla="*/ 288763 w 2774268"/>
              <a:gd name="connsiteY8" fmla="*/ 498764 h 3266902"/>
              <a:gd name="connsiteX9" fmla="*/ 238886 w 2774268"/>
              <a:gd name="connsiteY9" fmla="*/ 565265 h 3266902"/>
              <a:gd name="connsiteX10" fmla="*/ 197323 w 2774268"/>
              <a:gd name="connsiteY10" fmla="*/ 640080 h 3266902"/>
              <a:gd name="connsiteX11" fmla="*/ 155759 w 2774268"/>
              <a:gd name="connsiteY11" fmla="*/ 723207 h 3266902"/>
              <a:gd name="connsiteX12" fmla="*/ 105883 w 2774268"/>
              <a:gd name="connsiteY12" fmla="*/ 839585 h 3266902"/>
              <a:gd name="connsiteX13" fmla="*/ 80945 w 2774268"/>
              <a:gd name="connsiteY13" fmla="*/ 872836 h 3266902"/>
              <a:gd name="connsiteX14" fmla="*/ 47694 w 2774268"/>
              <a:gd name="connsiteY14" fmla="*/ 980902 h 3266902"/>
              <a:gd name="connsiteX15" fmla="*/ 39381 w 2774268"/>
              <a:gd name="connsiteY15" fmla="*/ 1014153 h 3266902"/>
              <a:gd name="connsiteX16" fmla="*/ 22755 w 2774268"/>
              <a:gd name="connsiteY16" fmla="*/ 1072342 h 3266902"/>
              <a:gd name="connsiteX17" fmla="*/ 14443 w 2774268"/>
              <a:gd name="connsiteY17" fmla="*/ 1729047 h 3266902"/>
              <a:gd name="connsiteX18" fmla="*/ 31068 w 2774268"/>
              <a:gd name="connsiteY18" fmla="*/ 1853738 h 3266902"/>
              <a:gd name="connsiteX19" fmla="*/ 39381 w 2774268"/>
              <a:gd name="connsiteY19" fmla="*/ 1911927 h 3266902"/>
              <a:gd name="connsiteX20" fmla="*/ 56006 w 2774268"/>
              <a:gd name="connsiteY20" fmla="*/ 1928553 h 3266902"/>
              <a:gd name="connsiteX21" fmla="*/ 64319 w 2774268"/>
              <a:gd name="connsiteY21" fmla="*/ 1986742 h 3266902"/>
              <a:gd name="connsiteX22" fmla="*/ 89257 w 2774268"/>
              <a:gd name="connsiteY22" fmla="*/ 2069869 h 3266902"/>
              <a:gd name="connsiteX23" fmla="*/ 97570 w 2774268"/>
              <a:gd name="connsiteY23" fmla="*/ 2103120 h 3266902"/>
              <a:gd name="connsiteX24" fmla="*/ 105883 w 2774268"/>
              <a:gd name="connsiteY24" fmla="*/ 2128058 h 3266902"/>
              <a:gd name="connsiteX25" fmla="*/ 114195 w 2774268"/>
              <a:gd name="connsiteY25" fmla="*/ 2161309 h 3266902"/>
              <a:gd name="connsiteX26" fmla="*/ 147446 w 2774268"/>
              <a:gd name="connsiteY26" fmla="*/ 2219498 h 3266902"/>
              <a:gd name="connsiteX27" fmla="*/ 197323 w 2774268"/>
              <a:gd name="connsiteY27" fmla="*/ 2335876 h 3266902"/>
              <a:gd name="connsiteX28" fmla="*/ 213948 w 2774268"/>
              <a:gd name="connsiteY28" fmla="*/ 2369127 h 3266902"/>
              <a:gd name="connsiteX29" fmla="*/ 238886 w 2774268"/>
              <a:gd name="connsiteY29" fmla="*/ 2402378 h 3266902"/>
              <a:gd name="connsiteX30" fmla="*/ 263825 w 2774268"/>
              <a:gd name="connsiteY30" fmla="*/ 2452255 h 3266902"/>
              <a:gd name="connsiteX31" fmla="*/ 280450 w 2774268"/>
              <a:gd name="connsiteY31" fmla="*/ 2477193 h 3266902"/>
              <a:gd name="connsiteX32" fmla="*/ 297075 w 2774268"/>
              <a:gd name="connsiteY32" fmla="*/ 2510444 h 3266902"/>
              <a:gd name="connsiteX33" fmla="*/ 305388 w 2774268"/>
              <a:gd name="connsiteY33" fmla="*/ 2535382 h 3266902"/>
              <a:gd name="connsiteX34" fmla="*/ 322014 w 2774268"/>
              <a:gd name="connsiteY34" fmla="*/ 2552007 h 3266902"/>
              <a:gd name="connsiteX35" fmla="*/ 355265 w 2774268"/>
              <a:gd name="connsiteY35" fmla="*/ 2601884 h 3266902"/>
              <a:gd name="connsiteX36" fmla="*/ 396828 w 2774268"/>
              <a:gd name="connsiteY36" fmla="*/ 2660073 h 3266902"/>
              <a:gd name="connsiteX37" fmla="*/ 405141 w 2774268"/>
              <a:gd name="connsiteY37" fmla="*/ 2685011 h 3266902"/>
              <a:gd name="connsiteX38" fmla="*/ 430079 w 2774268"/>
              <a:gd name="connsiteY38" fmla="*/ 2709949 h 3266902"/>
              <a:gd name="connsiteX39" fmla="*/ 446705 w 2774268"/>
              <a:gd name="connsiteY39" fmla="*/ 2734887 h 3266902"/>
              <a:gd name="connsiteX40" fmla="*/ 455017 w 2774268"/>
              <a:gd name="connsiteY40" fmla="*/ 2759825 h 3266902"/>
              <a:gd name="connsiteX41" fmla="*/ 488268 w 2774268"/>
              <a:gd name="connsiteY41" fmla="*/ 2801389 h 3266902"/>
              <a:gd name="connsiteX42" fmla="*/ 504894 w 2774268"/>
              <a:gd name="connsiteY42" fmla="*/ 2826327 h 3266902"/>
              <a:gd name="connsiteX43" fmla="*/ 513206 w 2774268"/>
              <a:gd name="connsiteY43" fmla="*/ 2851265 h 3266902"/>
              <a:gd name="connsiteX44" fmla="*/ 546457 w 2774268"/>
              <a:gd name="connsiteY44" fmla="*/ 2876204 h 3266902"/>
              <a:gd name="connsiteX45" fmla="*/ 563083 w 2774268"/>
              <a:gd name="connsiteY45" fmla="*/ 2892829 h 3266902"/>
              <a:gd name="connsiteX46" fmla="*/ 579708 w 2774268"/>
              <a:gd name="connsiteY46" fmla="*/ 2917767 h 3266902"/>
              <a:gd name="connsiteX47" fmla="*/ 596334 w 2774268"/>
              <a:gd name="connsiteY47" fmla="*/ 2934393 h 3266902"/>
              <a:gd name="connsiteX48" fmla="*/ 621272 w 2774268"/>
              <a:gd name="connsiteY48" fmla="*/ 2967644 h 3266902"/>
              <a:gd name="connsiteX49" fmla="*/ 646210 w 2774268"/>
              <a:gd name="connsiteY49" fmla="*/ 2984269 h 3266902"/>
              <a:gd name="connsiteX50" fmla="*/ 696086 w 2774268"/>
              <a:gd name="connsiteY50" fmla="*/ 3034145 h 3266902"/>
              <a:gd name="connsiteX51" fmla="*/ 745963 w 2774268"/>
              <a:gd name="connsiteY51" fmla="*/ 3075709 h 3266902"/>
              <a:gd name="connsiteX52" fmla="*/ 804152 w 2774268"/>
              <a:gd name="connsiteY52" fmla="*/ 3125585 h 3266902"/>
              <a:gd name="connsiteX53" fmla="*/ 854028 w 2774268"/>
              <a:gd name="connsiteY53" fmla="*/ 3158836 h 3266902"/>
              <a:gd name="connsiteX54" fmla="*/ 862341 w 2774268"/>
              <a:gd name="connsiteY54" fmla="*/ 3183775 h 3266902"/>
              <a:gd name="connsiteX55" fmla="*/ 953781 w 2774268"/>
              <a:gd name="connsiteY55" fmla="*/ 3208713 h 3266902"/>
              <a:gd name="connsiteX56" fmla="*/ 995345 w 2774268"/>
              <a:gd name="connsiteY56" fmla="*/ 3233651 h 3266902"/>
              <a:gd name="connsiteX57" fmla="*/ 1061846 w 2774268"/>
              <a:gd name="connsiteY57" fmla="*/ 3250276 h 3266902"/>
              <a:gd name="connsiteX58" fmla="*/ 1178225 w 2774268"/>
              <a:gd name="connsiteY58" fmla="*/ 3266902 h 3266902"/>
              <a:gd name="connsiteX59" fmla="*/ 1701926 w 2774268"/>
              <a:gd name="connsiteY59" fmla="*/ 3258589 h 3266902"/>
              <a:gd name="connsiteX60" fmla="*/ 1768428 w 2774268"/>
              <a:gd name="connsiteY60" fmla="*/ 3250276 h 3266902"/>
              <a:gd name="connsiteX61" fmla="*/ 1926370 w 2774268"/>
              <a:gd name="connsiteY61" fmla="*/ 3233651 h 3266902"/>
              <a:gd name="connsiteX62" fmla="*/ 2026123 w 2774268"/>
              <a:gd name="connsiteY62" fmla="*/ 3217025 h 3266902"/>
              <a:gd name="connsiteX63" fmla="*/ 2175752 w 2774268"/>
              <a:gd name="connsiteY63" fmla="*/ 3200400 h 3266902"/>
              <a:gd name="connsiteX64" fmla="*/ 2209003 w 2774268"/>
              <a:gd name="connsiteY64" fmla="*/ 3192087 h 3266902"/>
              <a:gd name="connsiteX65" fmla="*/ 2250566 w 2774268"/>
              <a:gd name="connsiteY65" fmla="*/ 3167149 h 3266902"/>
              <a:gd name="connsiteX66" fmla="*/ 2317068 w 2774268"/>
              <a:gd name="connsiteY66" fmla="*/ 3150524 h 3266902"/>
              <a:gd name="connsiteX67" fmla="*/ 2366945 w 2774268"/>
              <a:gd name="connsiteY67" fmla="*/ 3125585 h 3266902"/>
              <a:gd name="connsiteX68" fmla="*/ 2408508 w 2774268"/>
              <a:gd name="connsiteY68" fmla="*/ 3108960 h 3266902"/>
              <a:gd name="connsiteX69" fmla="*/ 2450072 w 2774268"/>
              <a:gd name="connsiteY69" fmla="*/ 3084022 h 3266902"/>
              <a:gd name="connsiteX70" fmla="*/ 2558137 w 2774268"/>
              <a:gd name="connsiteY70" fmla="*/ 3067396 h 3266902"/>
              <a:gd name="connsiteX71" fmla="*/ 2616326 w 2774268"/>
              <a:gd name="connsiteY71" fmla="*/ 3017520 h 3266902"/>
              <a:gd name="connsiteX72" fmla="*/ 2624639 w 2774268"/>
              <a:gd name="connsiteY72" fmla="*/ 2992582 h 3266902"/>
              <a:gd name="connsiteX73" fmla="*/ 2641265 w 2774268"/>
              <a:gd name="connsiteY73" fmla="*/ 2975956 h 3266902"/>
              <a:gd name="connsiteX74" fmla="*/ 2657890 w 2774268"/>
              <a:gd name="connsiteY74" fmla="*/ 2951018 h 3266902"/>
              <a:gd name="connsiteX75" fmla="*/ 2682828 w 2774268"/>
              <a:gd name="connsiteY75" fmla="*/ 2934393 h 3266902"/>
              <a:gd name="connsiteX76" fmla="*/ 2707766 w 2774268"/>
              <a:gd name="connsiteY76" fmla="*/ 2909455 h 3266902"/>
              <a:gd name="connsiteX77" fmla="*/ 2732705 w 2774268"/>
              <a:gd name="connsiteY77" fmla="*/ 2826327 h 3266902"/>
              <a:gd name="connsiteX78" fmla="*/ 2741017 w 2774268"/>
              <a:gd name="connsiteY78" fmla="*/ 2801389 h 3266902"/>
              <a:gd name="connsiteX79" fmla="*/ 2757643 w 2774268"/>
              <a:gd name="connsiteY79" fmla="*/ 2726575 h 3266902"/>
              <a:gd name="connsiteX80" fmla="*/ 2774268 w 2774268"/>
              <a:gd name="connsiteY80" fmla="*/ 2651760 h 3266902"/>
              <a:gd name="connsiteX81" fmla="*/ 2757643 w 2774268"/>
              <a:gd name="connsiteY81" fmla="*/ 2394065 h 3266902"/>
              <a:gd name="connsiteX82" fmla="*/ 2741017 w 2774268"/>
              <a:gd name="connsiteY82" fmla="*/ 2277687 h 3266902"/>
              <a:gd name="connsiteX83" fmla="*/ 2732705 w 2774268"/>
              <a:gd name="connsiteY83" fmla="*/ 2119745 h 3266902"/>
              <a:gd name="connsiteX84" fmla="*/ 2724392 w 2774268"/>
              <a:gd name="connsiteY84" fmla="*/ 2078182 h 3266902"/>
              <a:gd name="connsiteX85" fmla="*/ 2716079 w 2774268"/>
              <a:gd name="connsiteY85" fmla="*/ 1961804 h 3266902"/>
              <a:gd name="connsiteX86" fmla="*/ 2699454 w 2774268"/>
              <a:gd name="connsiteY86" fmla="*/ 1903615 h 3266902"/>
              <a:gd name="connsiteX87" fmla="*/ 2691141 w 2774268"/>
              <a:gd name="connsiteY87" fmla="*/ 1845425 h 3266902"/>
              <a:gd name="connsiteX88" fmla="*/ 2682828 w 2774268"/>
              <a:gd name="connsiteY88" fmla="*/ 1753985 h 3266902"/>
              <a:gd name="connsiteX89" fmla="*/ 2657890 w 2774268"/>
              <a:gd name="connsiteY89" fmla="*/ 1687484 h 3266902"/>
              <a:gd name="connsiteX90" fmla="*/ 2641265 w 2774268"/>
              <a:gd name="connsiteY90" fmla="*/ 1596044 h 3266902"/>
              <a:gd name="connsiteX91" fmla="*/ 2616326 w 2774268"/>
              <a:gd name="connsiteY91" fmla="*/ 1537855 h 3266902"/>
              <a:gd name="connsiteX92" fmla="*/ 2549825 w 2774268"/>
              <a:gd name="connsiteY92" fmla="*/ 1346662 h 3266902"/>
              <a:gd name="connsiteX93" fmla="*/ 2499948 w 2774268"/>
              <a:gd name="connsiteY93" fmla="*/ 1263535 h 3266902"/>
              <a:gd name="connsiteX94" fmla="*/ 2450072 w 2774268"/>
              <a:gd name="connsiteY94" fmla="*/ 1155469 h 3266902"/>
              <a:gd name="connsiteX95" fmla="*/ 2425134 w 2774268"/>
              <a:gd name="connsiteY95" fmla="*/ 1105593 h 3266902"/>
              <a:gd name="connsiteX96" fmla="*/ 2342006 w 2774268"/>
              <a:gd name="connsiteY96" fmla="*/ 989215 h 3266902"/>
              <a:gd name="connsiteX97" fmla="*/ 2292130 w 2774268"/>
              <a:gd name="connsiteY97" fmla="*/ 914400 h 3266902"/>
              <a:gd name="connsiteX98" fmla="*/ 2167439 w 2774268"/>
              <a:gd name="connsiteY98" fmla="*/ 756458 h 3266902"/>
              <a:gd name="connsiteX99" fmla="*/ 2092625 w 2774268"/>
              <a:gd name="connsiteY99" fmla="*/ 648393 h 3266902"/>
              <a:gd name="connsiteX100" fmla="*/ 2067686 w 2774268"/>
              <a:gd name="connsiteY100" fmla="*/ 606829 h 3266902"/>
              <a:gd name="connsiteX101" fmla="*/ 1992872 w 2774268"/>
              <a:gd name="connsiteY101" fmla="*/ 532015 h 3266902"/>
              <a:gd name="connsiteX102" fmla="*/ 1959621 w 2774268"/>
              <a:gd name="connsiteY102" fmla="*/ 490451 h 3266902"/>
              <a:gd name="connsiteX103" fmla="*/ 1918057 w 2774268"/>
              <a:gd name="connsiteY103" fmla="*/ 465513 h 3266902"/>
              <a:gd name="connsiteX104" fmla="*/ 1884806 w 2774268"/>
              <a:gd name="connsiteY104" fmla="*/ 432262 h 3266902"/>
              <a:gd name="connsiteX105" fmla="*/ 1826617 w 2774268"/>
              <a:gd name="connsiteY105" fmla="*/ 382385 h 3266902"/>
              <a:gd name="connsiteX106" fmla="*/ 1801679 w 2774268"/>
              <a:gd name="connsiteY106" fmla="*/ 365760 h 3266902"/>
              <a:gd name="connsiteX107" fmla="*/ 1760115 w 2774268"/>
              <a:gd name="connsiteY107" fmla="*/ 332509 h 3266902"/>
              <a:gd name="connsiteX108" fmla="*/ 1726865 w 2774268"/>
              <a:gd name="connsiteY108" fmla="*/ 315884 h 3266902"/>
              <a:gd name="connsiteX109" fmla="*/ 1660363 w 2774268"/>
              <a:gd name="connsiteY109" fmla="*/ 274320 h 3266902"/>
              <a:gd name="connsiteX110" fmla="*/ 1610486 w 2774268"/>
              <a:gd name="connsiteY110" fmla="*/ 257695 h 3266902"/>
              <a:gd name="connsiteX111" fmla="*/ 1469170 w 2774268"/>
              <a:gd name="connsiteY111" fmla="*/ 199505 h 3266902"/>
              <a:gd name="connsiteX112" fmla="*/ 1402668 w 2774268"/>
              <a:gd name="connsiteY112" fmla="*/ 182880 h 3266902"/>
              <a:gd name="connsiteX113" fmla="*/ 1344479 w 2774268"/>
              <a:gd name="connsiteY113" fmla="*/ 157942 h 3266902"/>
              <a:gd name="connsiteX114" fmla="*/ 1311228 w 2774268"/>
              <a:gd name="connsiteY114" fmla="*/ 141316 h 3266902"/>
              <a:gd name="connsiteX115" fmla="*/ 1253039 w 2774268"/>
              <a:gd name="connsiteY115" fmla="*/ 124691 h 3266902"/>
              <a:gd name="connsiteX116" fmla="*/ 1228101 w 2774268"/>
              <a:gd name="connsiteY116" fmla="*/ 116378 h 3266902"/>
              <a:gd name="connsiteX117" fmla="*/ 1169912 w 2774268"/>
              <a:gd name="connsiteY117" fmla="*/ 108065 h 3266902"/>
              <a:gd name="connsiteX118" fmla="*/ 1086785 w 2774268"/>
              <a:gd name="connsiteY118" fmla="*/ 91440 h 3266902"/>
              <a:gd name="connsiteX119" fmla="*/ 820777 w 2774268"/>
              <a:gd name="connsiteY119" fmla="*/ 74815 h 3266902"/>
              <a:gd name="connsiteX120" fmla="*/ 770901 w 2774268"/>
              <a:gd name="connsiteY120" fmla="*/ 58189 h 3266902"/>
              <a:gd name="connsiteX121" fmla="*/ 729337 w 2774268"/>
              <a:gd name="connsiteY121" fmla="*/ 33251 h 3266902"/>
              <a:gd name="connsiteX122" fmla="*/ 721025 w 2774268"/>
              <a:gd name="connsiteY122" fmla="*/ 0 h 326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774268" h="3266902">
                <a:moveTo>
                  <a:pt x="721025" y="0"/>
                </a:moveTo>
                <a:lnTo>
                  <a:pt x="721025" y="0"/>
                </a:lnTo>
                <a:cubicBezTo>
                  <a:pt x="696087" y="16625"/>
                  <a:pt x="667404" y="28683"/>
                  <a:pt x="646210" y="49876"/>
                </a:cubicBezTo>
                <a:cubicBezTo>
                  <a:pt x="627726" y="68360"/>
                  <a:pt x="620331" y="95465"/>
                  <a:pt x="604646" y="116378"/>
                </a:cubicBezTo>
                <a:cubicBezTo>
                  <a:pt x="595241" y="128918"/>
                  <a:pt x="581596" y="137728"/>
                  <a:pt x="571395" y="149629"/>
                </a:cubicBezTo>
                <a:cubicBezTo>
                  <a:pt x="531682" y="195961"/>
                  <a:pt x="494083" y="244066"/>
                  <a:pt x="455017" y="290945"/>
                </a:cubicBezTo>
                <a:cubicBezTo>
                  <a:pt x="424809" y="327195"/>
                  <a:pt x="393972" y="362917"/>
                  <a:pt x="363577" y="399011"/>
                </a:cubicBezTo>
                <a:cubicBezTo>
                  <a:pt x="349637" y="415565"/>
                  <a:pt x="334018" y="430880"/>
                  <a:pt x="322014" y="448887"/>
                </a:cubicBezTo>
                <a:cubicBezTo>
                  <a:pt x="310930" y="465513"/>
                  <a:pt x="300377" y="482504"/>
                  <a:pt x="288763" y="498764"/>
                </a:cubicBezTo>
                <a:cubicBezTo>
                  <a:pt x="272657" y="521312"/>
                  <a:pt x="252342" y="541043"/>
                  <a:pt x="238886" y="565265"/>
                </a:cubicBezTo>
                <a:lnTo>
                  <a:pt x="197323" y="640080"/>
                </a:lnTo>
                <a:cubicBezTo>
                  <a:pt x="182041" y="701205"/>
                  <a:pt x="199059" y="648977"/>
                  <a:pt x="155759" y="723207"/>
                </a:cubicBezTo>
                <a:cubicBezTo>
                  <a:pt x="98120" y="822018"/>
                  <a:pt x="165513" y="720325"/>
                  <a:pt x="105883" y="839585"/>
                </a:cubicBezTo>
                <a:cubicBezTo>
                  <a:pt x="99687" y="851977"/>
                  <a:pt x="89258" y="861752"/>
                  <a:pt x="80945" y="872836"/>
                </a:cubicBezTo>
                <a:cubicBezTo>
                  <a:pt x="65015" y="952484"/>
                  <a:pt x="82576" y="876256"/>
                  <a:pt x="47694" y="980902"/>
                </a:cubicBezTo>
                <a:cubicBezTo>
                  <a:pt x="44081" y="991741"/>
                  <a:pt x="42387" y="1003131"/>
                  <a:pt x="39381" y="1014153"/>
                </a:cubicBezTo>
                <a:cubicBezTo>
                  <a:pt x="34073" y="1033615"/>
                  <a:pt x="28297" y="1052946"/>
                  <a:pt x="22755" y="1072342"/>
                </a:cubicBezTo>
                <a:cubicBezTo>
                  <a:pt x="-12525" y="1372231"/>
                  <a:pt x="222" y="1209954"/>
                  <a:pt x="14443" y="1729047"/>
                </a:cubicBezTo>
                <a:cubicBezTo>
                  <a:pt x="18141" y="1864031"/>
                  <a:pt x="17440" y="1778788"/>
                  <a:pt x="31068" y="1853738"/>
                </a:cubicBezTo>
                <a:cubicBezTo>
                  <a:pt x="34573" y="1873015"/>
                  <a:pt x="33185" y="1893339"/>
                  <a:pt x="39381" y="1911927"/>
                </a:cubicBezTo>
                <a:cubicBezTo>
                  <a:pt x="41859" y="1919362"/>
                  <a:pt x="50464" y="1923011"/>
                  <a:pt x="56006" y="1928553"/>
                </a:cubicBezTo>
                <a:cubicBezTo>
                  <a:pt x="58777" y="1947949"/>
                  <a:pt x="60814" y="1967465"/>
                  <a:pt x="64319" y="1986742"/>
                </a:cubicBezTo>
                <a:cubicBezTo>
                  <a:pt x="70214" y="2019163"/>
                  <a:pt x="79248" y="2036506"/>
                  <a:pt x="89257" y="2069869"/>
                </a:cubicBezTo>
                <a:cubicBezTo>
                  <a:pt x="92540" y="2080812"/>
                  <a:pt x="94431" y="2092135"/>
                  <a:pt x="97570" y="2103120"/>
                </a:cubicBezTo>
                <a:cubicBezTo>
                  <a:pt x="99977" y="2111545"/>
                  <a:pt x="103476" y="2119633"/>
                  <a:pt x="105883" y="2128058"/>
                </a:cubicBezTo>
                <a:cubicBezTo>
                  <a:pt x="109022" y="2139043"/>
                  <a:pt x="110184" y="2150612"/>
                  <a:pt x="114195" y="2161309"/>
                </a:cubicBezTo>
                <a:cubicBezTo>
                  <a:pt x="123234" y="2185412"/>
                  <a:pt x="133666" y="2198828"/>
                  <a:pt x="147446" y="2219498"/>
                </a:cubicBezTo>
                <a:cubicBezTo>
                  <a:pt x="163273" y="2282804"/>
                  <a:pt x="150649" y="2242528"/>
                  <a:pt x="197323" y="2335876"/>
                </a:cubicBezTo>
                <a:cubicBezTo>
                  <a:pt x="202865" y="2346960"/>
                  <a:pt x="206513" y="2359213"/>
                  <a:pt x="213948" y="2369127"/>
                </a:cubicBezTo>
                <a:cubicBezTo>
                  <a:pt x="222261" y="2380211"/>
                  <a:pt x="231758" y="2390498"/>
                  <a:pt x="238886" y="2402378"/>
                </a:cubicBezTo>
                <a:cubicBezTo>
                  <a:pt x="248450" y="2418317"/>
                  <a:pt x="254798" y="2436006"/>
                  <a:pt x="263825" y="2452255"/>
                </a:cubicBezTo>
                <a:cubicBezTo>
                  <a:pt x="268677" y="2460988"/>
                  <a:pt x="275493" y="2468519"/>
                  <a:pt x="280450" y="2477193"/>
                </a:cubicBezTo>
                <a:cubicBezTo>
                  <a:pt x="286598" y="2487952"/>
                  <a:pt x="292194" y="2499054"/>
                  <a:pt x="297075" y="2510444"/>
                </a:cubicBezTo>
                <a:cubicBezTo>
                  <a:pt x="300527" y="2518498"/>
                  <a:pt x="300880" y="2527868"/>
                  <a:pt x="305388" y="2535382"/>
                </a:cubicBezTo>
                <a:cubicBezTo>
                  <a:pt x="309420" y="2542102"/>
                  <a:pt x="317312" y="2545737"/>
                  <a:pt x="322014" y="2552007"/>
                </a:cubicBezTo>
                <a:cubicBezTo>
                  <a:pt x="334003" y="2567992"/>
                  <a:pt x="355265" y="2601884"/>
                  <a:pt x="355265" y="2601884"/>
                </a:cubicBezTo>
                <a:cubicBezTo>
                  <a:pt x="374661" y="2660073"/>
                  <a:pt x="355265" y="2646218"/>
                  <a:pt x="396828" y="2660073"/>
                </a:cubicBezTo>
                <a:cubicBezTo>
                  <a:pt x="399599" y="2668386"/>
                  <a:pt x="400280" y="2677720"/>
                  <a:pt x="405141" y="2685011"/>
                </a:cubicBezTo>
                <a:cubicBezTo>
                  <a:pt x="411662" y="2694792"/>
                  <a:pt x="422553" y="2700918"/>
                  <a:pt x="430079" y="2709949"/>
                </a:cubicBezTo>
                <a:cubicBezTo>
                  <a:pt x="436475" y="2717624"/>
                  <a:pt x="441163" y="2726574"/>
                  <a:pt x="446705" y="2734887"/>
                </a:cubicBezTo>
                <a:cubicBezTo>
                  <a:pt x="449476" y="2743200"/>
                  <a:pt x="450373" y="2752395"/>
                  <a:pt x="455017" y="2759825"/>
                </a:cubicBezTo>
                <a:cubicBezTo>
                  <a:pt x="464420" y="2774871"/>
                  <a:pt x="477622" y="2787195"/>
                  <a:pt x="488268" y="2801389"/>
                </a:cubicBezTo>
                <a:cubicBezTo>
                  <a:pt x="494262" y="2809382"/>
                  <a:pt x="499352" y="2818014"/>
                  <a:pt x="504894" y="2826327"/>
                </a:cubicBezTo>
                <a:cubicBezTo>
                  <a:pt x="507665" y="2834640"/>
                  <a:pt x="507597" y="2844534"/>
                  <a:pt x="513206" y="2851265"/>
                </a:cubicBezTo>
                <a:cubicBezTo>
                  <a:pt x="522075" y="2861909"/>
                  <a:pt x="535813" y="2867334"/>
                  <a:pt x="546457" y="2876204"/>
                </a:cubicBezTo>
                <a:cubicBezTo>
                  <a:pt x="552478" y="2881221"/>
                  <a:pt x="558187" y="2886709"/>
                  <a:pt x="563083" y="2892829"/>
                </a:cubicBezTo>
                <a:cubicBezTo>
                  <a:pt x="569324" y="2900630"/>
                  <a:pt x="573467" y="2909966"/>
                  <a:pt x="579708" y="2917767"/>
                </a:cubicBezTo>
                <a:cubicBezTo>
                  <a:pt x="584604" y="2923887"/>
                  <a:pt x="591317" y="2928372"/>
                  <a:pt x="596334" y="2934393"/>
                </a:cubicBezTo>
                <a:cubicBezTo>
                  <a:pt x="605203" y="2945036"/>
                  <a:pt x="611475" y="2957847"/>
                  <a:pt x="621272" y="2967644"/>
                </a:cubicBezTo>
                <a:cubicBezTo>
                  <a:pt x="628336" y="2974708"/>
                  <a:pt x="637897" y="2978727"/>
                  <a:pt x="646210" y="2984269"/>
                </a:cubicBezTo>
                <a:cubicBezTo>
                  <a:pt x="685390" y="3043040"/>
                  <a:pt x="634221" y="2972280"/>
                  <a:pt x="696086" y="3034145"/>
                </a:cubicBezTo>
                <a:cubicBezTo>
                  <a:pt x="743085" y="3081144"/>
                  <a:pt x="674630" y="3040043"/>
                  <a:pt x="745963" y="3075709"/>
                </a:cubicBezTo>
                <a:cubicBezTo>
                  <a:pt x="785295" y="3128153"/>
                  <a:pt x="752284" y="3094465"/>
                  <a:pt x="804152" y="3125585"/>
                </a:cubicBezTo>
                <a:cubicBezTo>
                  <a:pt x="821286" y="3135865"/>
                  <a:pt x="854028" y="3158836"/>
                  <a:pt x="854028" y="3158836"/>
                </a:cubicBezTo>
                <a:cubicBezTo>
                  <a:pt x="856799" y="3167149"/>
                  <a:pt x="855211" y="3178682"/>
                  <a:pt x="862341" y="3183775"/>
                </a:cubicBezTo>
                <a:cubicBezTo>
                  <a:pt x="878745" y="3195493"/>
                  <a:pt x="932826" y="3204522"/>
                  <a:pt x="953781" y="3208713"/>
                </a:cubicBezTo>
                <a:cubicBezTo>
                  <a:pt x="967636" y="3217026"/>
                  <a:pt x="980894" y="3226425"/>
                  <a:pt x="995345" y="3233651"/>
                </a:cubicBezTo>
                <a:cubicBezTo>
                  <a:pt x="1011828" y="3241893"/>
                  <a:pt x="1046936" y="3247565"/>
                  <a:pt x="1061846" y="3250276"/>
                </a:cubicBezTo>
                <a:cubicBezTo>
                  <a:pt x="1114590" y="3259865"/>
                  <a:pt x="1120405" y="3259674"/>
                  <a:pt x="1178225" y="3266902"/>
                </a:cubicBezTo>
                <a:lnTo>
                  <a:pt x="1701926" y="3258589"/>
                </a:lnTo>
                <a:cubicBezTo>
                  <a:pt x="1724257" y="3257960"/>
                  <a:pt x="1746225" y="3252743"/>
                  <a:pt x="1768428" y="3250276"/>
                </a:cubicBezTo>
                <a:lnTo>
                  <a:pt x="1926370" y="3233651"/>
                </a:lnTo>
                <a:cubicBezTo>
                  <a:pt x="1959894" y="3230122"/>
                  <a:pt x="1992722" y="3221580"/>
                  <a:pt x="2026123" y="3217025"/>
                </a:cubicBezTo>
                <a:cubicBezTo>
                  <a:pt x="2096591" y="3207416"/>
                  <a:pt x="2109606" y="3211425"/>
                  <a:pt x="2175752" y="3200400"/>
                </a:cubicBezTo>
                <a:cubicBezTo>
                  <a:pt x="2187021" y="3198522"/>
                  <a:pt x="2197919" y="3194858"/>
                  <a:pt x="2209003" y="3192087"/>
                </a:cubicBezTo>
                <a:cubicBezTo>
                  <a:pt x="2222857" y="3183774"/>
                  <a:pt x="2236115" y="3174375"/>
                  <a:pt x="2250566" y="3167149"/>
                </a:cubicBezTo>
                <a:cubicBezTo>
                  <a:pt x="2267608" y="3158628"/>
                  <a:pt x="2301257" y="3153686"/>
                  <a:pt x="2317068" y="3150524"/>
                </a:cubicBezTo>
                <a:cubicBezTo>
                  <a:pt x="2333694" y="3142211"/>
                  <a:pt x="2350023" y="3133277"/>
                  <a:pt x="2366945" y="3125585"/>
                </a:cubicBezTo>
                <a:cubicBezTo>
                  <a:pt x="2380529" y="3119410"/>
                  <a:pt x="2395162" y="3115633"/>
                  <a:pt x="2408508" y="3108960"/>
                </a:cubicBezTo>
                <a:cubicBezTo>
                  <a:pt x="2422959" y="3101734"/>
                  <a:pt x="2434504" y="3088346"/>
                  <a:pt x="2450072" y="3084022"/>
                </a:cubicBezTo>
                <a:cubicBezTo>
                  <a:pt x="2485188" y="3074268"/>
                  <a:pt x="2522115" y="3072938"/>
                  <a:pt x="2558137" y="3067396"/>
                </a:cubicBezTo>
                <a:cubicBezTo>
                  <a:pt x="2573503" y="3055872"/>
                  <a:pt x="2604747" y="3034888"/>
                  <a:pt x="2616326" y="3017520"/>
                </a:cubicBezTo>
                <a:cubicBezTo>
                  <a:pt x="2621187" y="3010229"/>
                  <a:pt x="2620131" y="3000096"/>
                  <a:pt x="2624639" y="2992582"/>
                </a:cubicBezTo>
                <a:cubicBezTo>
                  <a:pt x="2628671" y="2985861"/>
                  <a:pt x="2636369" y="2982076"/>
                  <a:pt x="2641265" y="2975956"/>
                </a:cubicBezTo>
                <a:cubicBezTo>
                  <a:pt x="2647506" y="2968155"/>
                  <a:pt x="2650826" y="2958082"/>
                  <a:pt x="2657890" y="2951018"/>
                </a:cubicBezTo>
                <a:cubicBezTo>
                  <a:pt x="2664954" y="2943954"/>
                  <a:pt x="2675153" y="2940789"/>
                  <a:pt x="2682828" y="2934393"/>
                </a:cubicBezTo>
                <a:cubicBezTo>
                  <a:pt x="2691859" y="2926867"/>
                  <a:pt x="2699453" y="2917768"/>
                  <a:pt x="2707766" y="2909455"/>
                </a:cubicBezTo>
                <a:cubicBezTo>
                  <a:pt x="2737550" y="2834996"/>
                  <a:pt x="2713975" y="2901248"/>
                  <a:pt x="2732705" y="2826327"/>
                </a:cubicBezTo>
                <a:cubicBezTo>
                  <a:pt x="2734830" y="2817826"/>
                  <a:pt x="2738610" y="2809814"/>
                  <a:pt x="2741017" y="2801389"/>
                </a:cubicBezTo>
                <a:cubicBezTo>
                  <a:pt x="2758083" y="2741655"/>
                  <a:pt x="2740502" y="2795141"/>
                  <a:pt x="2757643" y="2726575"/>
                </a:cubicBezTo>
                <a:cubicBezTo>
                  <a:pt x="2778105" y="2644726"/>
                  <a:pt x="2751396" y="2788988"/>
                  <a:pt x="2774268" y="2651760"/>
                </a:cubicBezTo>
                <a:cubicBezTo>
                  <a:pt x="2769955" y="2565499"/>
                  <a:pt x="2767929" y="2479782"/>
                  <a:pt x="2757643" y="2394065"/>
                </a:cubicBezTo>
                <a:cubicBezTo>
                  <a:pt x="2752974" y="2355158"/>
                  <a:pt x="2746559" y="2316480"/>
                  <a:pt x="2741017" y="2277687"/>
                </a:cubicBezTo>
                <a:cubicBezTo>
                  <a:pt x="2738246" y="2225040"/>
                  <a:pt x="2737083" y="2172283"/>
                  <a:pt x="2732705" y="2119745"/>
                </a:cubicBezTo>
                <a:cubicBezTo>
                  <a:pt x="2731532" y="2105665"/>
                  <a:pt x="2725871" y="2092233"/>
                  <a:pt x="2724392" y="2078182"/>
                </a:cubicBezTo>
                <a:cubicBezTo>
                  <a:pt x="2720320" y="2039504"/>
                  <a:pt x="2721579" y="2000305"/>
                  <a:pt x="2716079" y="1961804"/>
                </a:cubicBezTo>
                <a:cubicBezTo>
                  <a:pt x="2713226" y="1941834"/>
                  <a:pt x="2703681" y="1923340"/>
                  <a:pt x="2699454" y="1903615"/>
                </a:cubicBezTo>
                <a:cubicBezTo>
                  <a:pt x="2695349" y="1884456"/>
                  <a:pt x="2693305" y="1864899"/>
                  <a:pt x="2691141" y="1845425"/>
                </a:cubicBezTo>
                <a:cubicBezTo>
                  <a:pt x="2687761" y="1815007"/>
                  <a:pt x="2689133" y="1783934"/>
                  <a:pt x="2682828" y="1753985"/>
                </a:cubicBezTo>
                <a:cubicBezTo>
                  <a:pt x="2677951" y="1730818"/>
                  <a:pt x="2666203" y="1709651"/>
                  <a:pt x="2657890" y="1687484"/>
                </a:cubicBezTo>
                <a:cubicBezTo>
                  <a:pt x="2656496" y="1679118"/>
                  <a:pt x="2645136" y="1607656"/>
                  <a:pt x="2641265" y="1596044"/>
                </a:cubicBezTo>
                <a:cubicBezTo>
                  <a:pt x="2634592" y="1576024"/>
                  <a:pt x="2624639" y="1557251"/>
                  <a:pt x="2616326" y="1537855"/>
                </a:cubicBezTo>
                <a:cubicBezTo>
                  <a:pt x="2599898" y="1422849"/>
                  <a:pt x="2619011" y="1519623"/>
                  <a:pt x="2549825" y="1346662"/>
                </a:cubicBezTo>
                <a:cubicBezTo>
                  <a:pt x="2526610" y="1288625"/>
                  <a:pt x="2542521" y="1316750"/>
                  <a:pt x="2499948" y="1263535"/>
                </a:cubicBezTo>
                <a:cubicBezTo>
                  <a:pt x="2472450" y="1167289"/>
                  <a:pt x="2499845" y="1240794"/>
                  <a:pt x="2450072" y="1155469"/>
                </a:cubicBezTo>
                <a:cubicBezTo>
                  <a:pt x="2440706" y="1139413"/>
                  <a:pt x="2434356" y="1121732"/>
                  <a:pt x="2425134" y="1105593"/>
                </a:cubicBezTo>
                <a:cubicBezTo>
                  <a:pt x="2362861" y="996616"/>
                  <a:pt x="2407954" y="1079144"/>
                  <a:pt x="2342006" y="989215"/>
                </a:cubicBezTo>
                <a:cubicBezTo>
                  <a:pt x="2324282" y="965045"/>
                  <a:pt x="2310113" y="938378"/>
                  <a:pt x="2292130" y="914400"/>
                </a:cubicBezTo>
                <a:cubicBezTo>
                  <a:pt x="2251884" y="860739"/>
                  <a:pt x="2197437" y="816453"/>
                  <a:pt x="2167439" y="756458"/>
                </a:cubicBezTo>
                <a:cubicBezTo>
                  <a:pt x="2119804" y="661188"/>
                  <a:pt x="2170090" y="751679"/>
                  <a:pt x="2092625" y="648393"/>
                </a:cubicBezTo>
                <a:cubicBezTo>
                  <a:pt x="2082931" y="635467"/>
                  <a:pt x="2078201" y="619097"/>
                  <a:pt x="2067686" y="606829"/>
                </a:cubicBezTo>
                <a:cubicBezTo>
                  <a:pt x="2044734" y="580052"/>
                  <a:pt x="2014903" y="559554"/>
                  <a:pt x="1992872" y="532015"/>
                </a:cubicBezTo>
                <a:cubicBezTo>
                  <a:pt x="1981788" y="518160"/>
                  <a:pt x="1972882" y="502239"/>
                  <a:pt x="1959621" y="490451"/>
                </a:cubicBezTo>
                <a:cubicBezTo>
                  <a:pt x="1947545" y="479717"/>
                  <a:pt x="1930811" y="475432"/>
                  <a:pt x="1918057" y="465513"/>
                </a:cubicBezTo>
                <a:cubicBezTo>
                  <a:pt x="1905684" y="455890"/>
                  <a:pt x="1896404" y="442806"/>
                  <a:pt x="1884806" y="432262"/>
                </a:cubicBezTo>
                <a:cubicBezTo>
                  <a:pt x="1865903" y="415077"/>
                  <a:pt x="1846566" y="398344"/>
                  <a:pt x="1826617" y="382385"/>
                </a:cubicBezTo>
                <a:cubicBezTo>
                  <a:pt x="1818816" y="376144"/>
                  <a:pt x="1809671" y="371754"/>
                  <a:pt x="1801679" y="365760"/>
                </a:cubicBezTo>
                <a:cubicBezTo>
                  <a:pt x="1787485" y="355115"/>
                  <a:pt x="1774878" y="342351"/>
                  <a:pt x="1760115" y="332509"/>
                </a:cubicBezTo>
                <a:cubicBezTo>
                  <a:pt x="1749805" y="325635"/>
                  <a:pt x="1737569" y="322128"/>
                  <a:pt x="1726865" y="315884"/>
                </a:cubicBezTo>
                <a:cubicBezTo>
                  <a:pt x="1704285" y="302712"/>
                  <a:pt x="1685162" y="282586"/>
                  <a:pt x="1660363" y="274320"/>
                </a:cubicBezTo>
                <a:cubicBezTo>
                  <a:pt x="1643737" y="268778"/>
                  <a:pt x="1626757" y="264204"/>
                  <a:pt x="1610486" y="257695"/>
                </a:cubicBezTo>
                <a:cubicBezTo>
                  <a:pt x="1540847" y="229840"/>
                  <a:pt x="1537967" y="221004"/>
                  <a:pt x="1469170" y="199505"/>
                </a:cubicBezTo>
                <a:cubicBezTo>
                  <a:pt x="1447361" y="192690"/>
                  <a:pt x="1424345" y="190106"/>
                  <a:pt x="1402668" y="182880"/>
                </a:cubicBezTo>
                <a:cubicBezTo>
                  <a:pt x="1382648" y="176207"/>
                  <a:pt x="1363690" y="166674"/>
                  <a:pt x="1344479" y="157942"/>
                </a:cubicBezTo>
                <a:cubicBezTo>
                  <a:pt x="1333198" y="152814"/>
                  <a:pt x="1322874" y="145551"/>
                  <a:pt x="1311228" y="141316"/>
                </a:cubicBezTo>
                <a:cubicBezTo>
                  <a:pt x="1292270" y="134422"/>
                  <a:pt x="1272361" y="130487"/>
                  <a:pt x="1253039" y="124691"/>
                </a:cubicBezTo>
                <a:cubicBezTo>
                  <a:pt x="1244646" y="122173"/>
                  <a:pt x="1236693" y="118096"/>
                  <a:pt x="1228101" y="116378"/>
                </a:cubicBezTo>
                <a:cubicBezTo>
                  <a:pt x="1208888" y="112535"/>
                  <a:pt x="1189207" y="111470"/>
                  <a:pt x="1169912" y="108065"/>
                </a:cubicBezTo>
                <a:cubicBezTo>
                  <a:pt x="1142084" y="103154"/>
                  <a:pt x="1114945" y="93787"/>
                  <a:pt x="1086785" y="91440"/>
                </a:cubicBezTo>
                <a:cubicBezTo>
                  <a:pt x="931736" y="78519"/>
                  <a:pt x="1020357" y="84793"/>
                  <a:pt x="820777" y="74815"/>
                </a:cubicBezTo>
                <a:cubicBezTo>
                  <a:pt x="804152" y="69273"/>
                  <a:pt x="783293" y="70580"/>
                  <a:pt x="770901" y="58189"/>
                </a:cubicBezTo>
                <a:cubicBezTo>
                  <a:pt x="748079" y="35368"/>
                  <a:pt x="761710" y="44042"/>
                  <a:pt x="729337" y="33251"/>
                </a:cubicBezTo>
                <a:cubicBezTo>
                  <a:pt x="710753" y="14666"/>
                  <a:pt x="722410" y="5542"/>
                  <a:pt x="721025"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Tree>
    <p:extLst>
      <p:ext uri="{BB962C8B-B14F-4D97-AF65-F5344CB8AC3E}">
        <p14:creationId xmlns:p14="http://schemas.microsoft.com/office/powerpoint/2010/main" val="282724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anim calcmode="lin" valueType="num">
                                      <p:cBhvr>
                                        <p:cTn id="28" dur="1000" fill="hold"/>
                                        <p:tgtEl>
                                          <p:spTgt spid="69"/>
                                        </p:tgtEl>
                                        <p:attrNameLst>
                                          <p:attrName>ppt_x</p:attrName>
                                        </p:attrNameLst>
                                      </p:cBhvr>
                                      <p:tavLst>
                                        <p:tav tm="0">
                                          <p:val>
                                            <p:strVal val="#ppt_x"/>
                                          </p:val>
                                        </p:tav>
                                        <p:tav tm="100000">
                                          <p:val>
                                            <p:strVal val="#ppt_x"/>
                                          </p:val>
                                        </p:tav>
                                      </p:tavLst>
                                    </p:anim>
                                    <p:anim calcmode="lin" valueType="num">
                                      <p:cBhvr>
                                        <p:cTn id="29" dur="1000" fill="hold"/>
                                        <p:tgtEl>
                                          <p:spTgt spid="6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anim calcmode="lin" valueType="num">
                                      <p:cBhvr>
                                        <p:cTn id="33" dur="1000" fill="hold"/>
                                        <p:tgtEl>
                                          <p:spTgt spid="70"/>
                                        </p:tgtEl>
                                        <p:attrNameLst>
                                          <p:attrName>ppt_x</p:attrName>
                                        </p:attrNameLst>
                                      </p:cBhvr>
                                      <p:tavLst>
                                        <p:tav tm="0">
                                          <p:val>
                                            <p:strVal val="#ppt_x"/>
                                          </p:val>
                                        </p:tav>
                                        <p:tav tm="100000">
                                          <p:val>
                                            <p:strVal val="#ppt_x"/>
                                          </p:val>
                                        </p:tav>
                                      </p:tavLst>
                                    </p:anim>
                                    <p:anim calcmode="lin" valueType="num">
                                      <p:cBhvr>
                                        <p:cTn id="34" dur="1000" fill="hold"/>
                                        <p:tgtEl>
                                          <p:spTgt spid="7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1000"/>
                                        <p:tgtEl>
                                          <p:spTgt spid="72"/>
                                        </p:tgtEl>
                                      </p:cBhvr>
                                    </p:animEffect>
                                    <p:anim calcmode="lin" valueType="num">
                                      <p:cBhvr>
                                        <p:cTn id="43" dur="1000" fill="hold"/>
                                        <p:tgtEl>
                                          <p:spTgt spid="72"/>
                                        </p:tgtEl>
                                        <p:attrNameLst>
                                          <p:attrName>ppt_x</p:attrName>
                                        </p:attrNameLst>
                                      </p:cBhvr>
                                      <p:tavLst>
                                        <p:tav tm="0">
                                          <p:val>
                                            <p:strVal val="#ppt_x"/>
                                          </p:val>
                                        </p:tav>
                                        <p:tav tm="100000">
                                          <p:val>
                                            <p:strVal val="#ppt_x"/>
                                          </p:val>
                                        </p:tav>
                                      </p:tavLst>
                                    </p:anim>
                                    <p:anim calcmode="lin" valueType="num">
                                      <p:cBhvr>
                                        <p:cTn id="44" dur="1000" fill="hold"/>
                                        <p:tgtEl>
                                          <p:spTgt spid="7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1000"/>
                                        <p:tgtEl>
                                          <p:spTgt spid="76"/>
                                        </p:tgtEl>
                                      </p:cBhvr>
                                    </p:animEffect>
                                    <p:anim calcmode="lin" valueType="num">
                                      <p:cBhvr>
                                        <p:cTn id="63" dur="1000" fill="hold"/>
                                        <p:tgtEl>
                                          <p:spTgt spid="76"/>
                                        </p:tgtEl>
                                        <p:attrNameLst>
                                          <p:attrName>ppt_x</p:attrName>
                                        </p:attrNameLst>
                                      </p:cBhvr>
                                      <p:tavLst>
                                        <p:tav tm="0">
                                          <p:val>
                                            <p:strVal val="#ppt_x"/>
                                          </p:val>
                                        </p:tav>
                                        <p:tav tm="100000">
                                          <p:val>
                                            <p:strVal val="#ppt_x"/>
                                          </p:val>
                                        </p:tav>
                                      </p:tavLst>
                                    </p:anim>
                                    <p:anim calcmode="lin" valueType="num">
                                      <p:cBhvr>
                                        <p:cTn id="64" dur="1000" fill="hold"/>
                                        <p:tgtEl>
                                          <p:spTgt spid="7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1000"/>
                                        <p:tgtEl>
                                          <p:spTgt spid="77"/>
                                        </p:tgtEl>
                                      </p:cBhvr>
                                    </p:animEffect>
                                    <p:anim calcmode="lin" valueType="num">
                                      <p:cBhvr>
                                        <p:cTn id="68" dur="1000" fill="hold"/>
                                        <p:tgtEl>
                                          <p:spTgt spid="77"/>
                                        </p:tgtEl>
                                        <p:attrNameLst>
                                          <p:attrName>ppt_x</p:attrName>
                                        </p:attrNameLst>
                                      </p:cBhvr>
                                      <p:tavLst>
                                        <p:tav tm="0">
                                          <p:val>
                                            <p:strVal val="#ppt_x"/>
                                          </p:val>
                                        </p:tav>
                                        <p:tav tm="100000">
                                          <p:val>
                                            <p:strVal val="#ppt_x"/>
                                          </p:val>
                                        </p:tav>
                                      </p:tavLst>
                                    </p:anim>
                                    <p:anim calcmode="lin" valueType="num">
                                      <p:cBhvr>
                                        <p:cTn id="69" dur="1000" fill="hold"/>
                                        <p:tgtEl>
                                          <p:spTgt spid="7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1000"/>
                                        <p:tgtEl>
                                          <p:spTgt spid="78"/>
                                        </p:tgtEl>
                                      </p:cBhvr>
                                    </p:animEffect>
                                    <p:anim calcmode="lin" valueType="num">
                                      <p:cBhvr>
                                        <p:cTn id="73" dur="1000" fill="hold"/>
                                        <p:tgtEl>
                                          <p:spTgt spid="78"/>
                                        </p:tgtEl>
                                        <p:attrNameLst>
                                          <p:attrName>ppt_x</p:attrName>
                                        </p:attrNameLst>
                                      </p:cBhvr>
                                      <p:tavLst>
                                        <p:tav tm="0">
                                          <p:val>
                                            <p:strVal val="#ppt_x"/>
                                          </p:val>
                                        </p:tav>
                                        <p:tav tm="100000">
                                          <p:val>
                                            <p:strVal val="#ppt_x"/>
                                          </p:val>
                                        </p:tav>
                                      </p:tavLst>
                                    </p:anim>
                                    <p:anim calcmode="lin" valueType="num">
                                      <p:cBhvr>
                                        <p:cTn id="74" dur="1000" fill="hold"/>
                                        <p:tgtEl>
                                          <p:spTgt spid="7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8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additive="base">
                                        <p:cTn id="88" dur="500" fill="hold"/>
                                        <p:tgtEl>
                                          <p:spTgt spid="2"/>
                                        </p:tgtEl>
                                        <p:attrNameLst>
                                          <p:attrName>ppt_x</p:attrName>
                                        </p:attrNameLst>
                                      </p:cBhvr>
                                      <p:tavLst>
                                        <p:tav tm="0">
                                          <p:val>
                                            <p:strVal val="#ppt_x"/>
                                          </p:val>
                                        </p:tav>
                                        <p:tav tm="100000">
                                          <p:val>
                                            <p:strVal val="#ppt_x"/>
                                          </p:val>
                                        </p:tav>
                                      </p:tavLst>
                                    </p:anim>
                                    <p:anim calcmode="lin" valueType="num">
                                      <p:cBhvr additive="base">
                                        <p:cTn id="89" dur="500" fill="hold"/>
                                        <p:tgtEl>
                                          <p:spTgt spid="2"/>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
                                        </p:tgtEl>
                                        <p:attrNameLst>
                                          <p:attrName>style.visibility</p:attrName>
                                        </p:attrNameLst>
                                      </p:cBhvr>
                                      <p:to>
                                        <p:strVal val="visible"/>
                                      </p:to>
                                    </p:set>
                                    <p:anim calcmode="lin" valueType="num">
                                      <p:cBhvr additive="base">
                                        <p:cTn id="92" dur="500" fill="hold"/>
                                        <p:tgtEl>
                                          <p:spTgt spid="3"/>
                                        </p:tgtEl>
                                        <p:attrNameLst>
                                          <p:attrName>ppt_x</p:attrName>
                                        </p:attrNameLst>
                                      </p:cBhvr>
                                      <p:tavLst>
                                        <p:tav tm="0">
                                          <p:val>
                                            <p:strVal val="#ppt_x"/>
                                          </p:val>
                                        </p:tav>
                                        <p:tav tm="100000">
                                          <p:val>
                                            <p:strVal val="#ppt_x"/>
                                          </p:val>
                                        </p:tav>
                                      </p:tavLst>
                                    </p:anim>
                                    <p:anim calcmode="lin" valueType="num">
                                      <p:cBhvr additive="base">
                                        <p:cTn id="9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1000"/>
                                        <p:tgtEl>
                                          <p:spTgt spid="4"/>
                                        </p:tgtEl>
                                      </p:cBhvr>
                                    </p:animEffect>
                                    <p:anim calcmode="lin" valueType="num">
                                      <p:cBhvr>
                                        <p:cTn id="99" dur="1000" fill="hold"/>
                                        <p:tgtEl>
                                          <p:spTgt spid="4"/>
                                        </p:tgtEl>
                                        <p:attrNameLst>
                                          <p:attrName>ppt_x</p:attrName>
                                        </p:attrNameLst>
                                      </p:cBhvr>
                                      <p:tavLst>
                                        <p:tav tm="0">
                                          <p:val>
                                            <p:strVal val="#ppt_x"/>
                                          </p:val>
                                        </p:tav>
                                        <p:tav tm="100000">
                                          <p:val>
                                            <p:strVal val="#ppt_x"/>
                                          </p:val>
                                        </p:tav>
                                      </p:tavLst>
                                    </p:anim>
                                    <p:anim calcmode="lin" valueType="num">
                                      <p:cBhvr>
                                        <p:cTn id="10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1000"/>
                                        <p:tgtEl>
                                          <p:spTgt spid="26"/>
                                        </p:tgtEl>
                                      </p:cBhvr>
                                    </p:animEffect>
                                    <p:anim calcmode="lin" valueType="num">
                                      <p:cBhvr>
                                        <p:cTn id="106" dur="1000" fill="hold"/>
                                        <p:tgtEl>
                                          <p:spTgt spid="26"/>
                                        </p:tgtEl>
                                        <p:attrNameLst>
                                          <p:attrName>ppt_x</p:attrName>
                                        </p:attrNameLst>
                                      </p:cBhvr>
                                      <p:tavLst>
                                        <p:tav tm="0">
                                          <p:val>
                                            <p:strVal val="#ppt_x"/>
                                          </p:val>
                                        </p:tav>
                                        <p:tav tm="100000">
                                          <p:val>
                                            <p:strVal val="#ppt_x"/>
                                          </p:val>
                                        </p:tav>
                                      </p:tavLst>
                                    </p:anim>
                                    <p:anim calcmode="lin" valueType="num">
                                      <p:cBhvr>
                                        <p:cTn id="107" dur="1000" fill="hold"/>
                                        <p:tgtEl>
                                          <p:spTgt spid="2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1000"/>
                                        <p:tgtEl>
                                          <p:spTgt spid="27"/>
                                        </p:tgtEl>
                                      </p:cBhvr>
                                    </p:animEffect>
                                    <p:anim calcmode="lin" valueType="num">
                                      <p:cBhvr>
                                        <p:cTn id="111" dur="1000" fill="hold"/>
                                        <p:tgtEl>
                                          <p:spTgt spid="27"/>
                                        </p:tgtEl>
                                        <p:attrNameLst>
                                          <p:attrName>ppt_x</p:attrName>
                                        </p:attrNameLst>
                                      </p:cBhvr>
                                      <p:tavLst>
                                        <p:tav tm="0">
                                          <p:val>
                                            <p:strVal val="#ppt_x"/>
                                          </p:val>
                                        </p:tav>
                                        <p:tav tm="100000">
                                          <p:val>
                                            <p:strVal val="#ppt_x"/>
                                          </p:val>
                                        </p:tav>
                                      </p:tavLst>
                                    </p:anim>
                                    <p:anim calcmode="lin" valueType="num">
                                      <p:cBhvr>
                                        <p:cTn id="112" dur="1000" fill="hold"/>
                                        <p:tgtEl>
                                          <p:spTgt spid="27"/>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1000"/>
                                        <p:tgtEl>
                                          <p:spTgt spid="28"/>
                                        </p:tgtEl>
                                      </p:cBhvr>
                                    </p:animEffect>
                                    <p:anim calcmode="lin" valueType="num">
                                      <p:cBhvr>
                                        <p:cTn id="116" dur="1000" fill="hold"/>
                                        <p:tgtEl>
                                          <p:spTgt spid="28"/>
                                        </p:tgtEl>
                                        <p:attrNameLst>
                                          <p:attrName>ppt_x</p:attrName>
                                        </p:attrNameLst>
                                      </p:cBhvr>
                                      <p:tavLst>
                                        <p:tav tm="0">
                                          <p:val>
                                            <p:strVal val="#ppt_x"/>
                                          </p:val>
                                        </p:tav>
                                        <p:tav tm="100000">
                                          <p:val>
                                            <p:strVal val="#ppt_x"/>
                                          </p:val>
                                        </p:tav>
                                      </p:tavLst>
                                    </p:anim>
                                    <p:anim calcmode="lin" valueType="num">
                                      <p:cBhvr>
                                        <p:cTn id="117" dur="1000" fill="hold"/>
                                        <p:tgtEl>
                                          <p:spTgt spid="2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1000"/>
                                        <p:tgtEl>
                                          <p:spTgt spid="29"/>
                                        </p:tgtEl>
                                      </p:cBhvr>
                                    </p:animEffect>
                                    <p:anim calcmode="lin" valueType="num">
                                      <p:cBhvr>
                                        <p:cTn id="121" dur="1000" fill="hold"/>
                                        <p:tgtEl>
                                          <p:spTgt spid="29"/>
                                        </p:tgtEl>
                                        <p:attrNameLst>
                                          <p:attrName>ppt_x</p:attrName>
                                        </p:attrNameLst>
                                      </p:cBhvr>
                                      <p:tavLst>
                                        <p:tav tm="0">
                                          <p:val>
                                            <p:strVal val="#ppt_x"/>
                                          </p:val>
                                        </p:tav>
                                        <p:tav tm="100000">
                                          <p:val>
                                            <p:strVal val="#ppt_x"/>
                                          </p:val>
                                        </p:tav>
                                      </p:tavLst>
                                    </p:anim>
                                    <p:anim calcmode="lin" valueType="num">
                                      <p:cBhvr>
                                        <p:cTn id="122" dur="1000" fill="hold"/>
                                        <p:tgtEl>
                                          <p:spTgt spid="29"/>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1000"/>
                                        <p:tgtEl>
                                          <p:spTgt spid="30"/>
                                        </p:tgtEl>
                                      </p:cBhvr>
                                    </p:animEffect>
                                    <p:anim calcmode="lin" valueType="num">
                                      <p:cBhvr>
                                        <p:cTn id="126" dur="1000" fill="hold"/>
                                        <p:tgtEl>
                                          <p:spTgt spid="30"/>
                                        </p:tgtEl>
                                        <p:attrNameLst>
                                          <p:attrName>ppt_x</p:attrName>
                                        </p:attrNameLst>
                                      </p:cBhvr>
                                      <p:tavLst>
                                        <p:tav tm="0">
                                          <p:val>
                                            <p:strVal val="#ppt_x"/>
                                          </p:val>
                                        </p:tav>
                                        <p:tav tm="100000">
                                          <p:val>
                                            <p:strVal val="#ppt_x"/>
                                          </p:val>
                                        </p:tav>
                                      </p:tavLst>
                                    </p:anim>
                                    <p:anim calcmode="lin" valueType="num">
                                      <p:cBhvr>
                                        <p:cTn id="127" dur="1000" fill="hold"/>
                                        <p:tgtEl>
                                          <p:spTgt spid="3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1000"/>
                                        <p:tgtEl>
                                          <p:spTgt spid="31"/>
                                        </p:tgtEl>
                                      </p:cBhvr>
                                    </p:animEffect>
                                    <p:anim calcmode="lin" valueType="num">
                                      <p:cBhvr>
                                        <p:cTn id="131" dur="1000" fill="hold"/>
                                        <p:tgtEl>
                                          <p:spTgt spid="31"/>
                                        </p:tgtEl>
                                        <p:attrNameLst>
                                          <p:attrName>ppt_x</p:attrName>
                                        </p:attrNameLst>
                                      </p:cBhvr>
                                      <p:tavLst>
                                        <p:tav tm="0">
                                          <p:val>
                                            <p:strVal val="#ppt_x"/>
                                          </p:val>
                                        </p:tav>
                                        <p:tav tm="100000">
                                          <p:val>
                                            <p:strVal val="#ppt_x"/>
                                          </p:val>
                                        </p:tav>
                                      </p:tavLst>
                                    </p:anim>
                                    <p:anim calcmode="lin" valueType="num">
                                      <p:cBhvr>
                                        <p:cTn id="132" dur="1000" fill="hold"/>
                                        <p:tgtEl>
                                          <p:spTgt spid="31"/>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1000"/>
                                        <p:tgtEl>
                                          <p:spTgt spid="32"/>
                                        </p:tgtEl>
                                      </p:cBhvr>
                                    </p:animEffect>
                                    <p:anim calcmode="lin" valueType="num">
                                      <p:cBhvr>
                                        <p:cTn id="136" dur="1000" fill="hold"/>
                                        <p:tgtEl>
                                          <p:spTgt spid="32"/>
                                        </p:tgtEl>
                                        <p:attrNameLst>
                                          <p:attrName>ppt_x</p:attrName>
                                        </p:attrNameLst>
                                      </p:cBhvr>
                                      <p:tavLst>
                                        <p:tav tm="0">
                                          <p:val>
                                            <p:strVal val="#ppt_x"/>
                                          </p:val>
                                        </p:tav>
                                        <p:tav tm="100000">
                                          <p:val>
                                            <p:strVal val="#ppt_x"/>
                                          </p:val>
                                        </p:tav>
                                      </p:tavLst>
                                    </p:anim>
                                    <p:anim calcmode="lin" valueType="num">
                                      <p:cBhvr>
                                        <p:cTn id="137" dur="1000" fill="hold"/>
                                        <p:tgtEl>
                                          <p:spTgt spid="3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1000"/>
                                        <p:tgtEl>
                                          <p:spTgt spid="33"/>
                                        </p:tgtEl>
                                      </p:cBhvr>
                                    </p:animEffect>
                                    <p:anim calcmode="lin" valueType="num">
                                      <p:cBhvr>
                                        <p:cTn id="141" dur="1000" fill="hold"/>
                                        <p:tgtEl>
                                          <p:spTgt spid="33"/>
                                        </p:tgtEl>
                                        <p:attrNameLst>
                                          <p:attrName>ppt_x</p:attrName>
                                        </p:attrNameLst>
                                      </p:cBhvr>
                                      <p:tavLst>
                                        <p:tav tm="0">
                                          <p:val>
                                            <p:strVal val="#ppt_x"/>
                                          </p:val>
                                        </p:tav>
                                        <p:tav tm="100000">
                                          <p:val>
                                            <p:strVal val="#ppt_x"/>
                                          </p:val>
                                        </p:tav>
                                      </p:tavLst>
                                    </p:anim>
                                    <p:anim calcmode="lin" valueType="num">
                                      <p:cBhvr>
                                        <p:cTn id="142" dur="1000" fill="hold"/>
                                        <p:tgtEl>
                                          <p:spTgt spid="33"/>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fade">
                                      <p:cBhvr>
                                        <p:cTn id="145" dur="1000"/>
                                        <p:tgtEl>
                                          <p:spTgt spid="34"/>
                                        </p:tgtEl>
                                      </p:cBhvr>
                                    </p:animEffect>
                                    <p:anim calcmode="lin" valueType="num">
                                      <p:cBhvr>
                                        <p:cTn id="146" dur="1000" fill="hold"/>
                                        <p:tgtEl>
                                          <p:spTgt spid="34"/>
                                        </p:tgtEl>
                                        <p:attrNameLst>
                                          <p:attrName>ppt_x</p:attrName>
                                        </p:attrNameLst>
                                      </p:cBhvr>
                                      <p:tavLst>
                                        <p:tav tm="0">
                                          <p:val>
                                            <p:strVal val="#ppt_x"/>
                                          </p:val>
                                        </p:tav>
                                        <p:tav tm="100000">
                                          <p:val>
                                            <p:strVal val="#ppt_x"/>
                                          </p:val>
                                        </p:tav>
                                      </p:tavLst>
                                    </p:anim>
                                    <p:anim calcmode="lin" valueType="num">
                                      <p:cBhvr>
                                        <p:cTn id="147" dur="1000" fill="hold"/>
                                        <p:tgtEl>
                                          <p:spTgt spid="34"/>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0"/>
                                  </p:stCondLst>
                                  <p:childTnLst>
                                    <p:set>
                                      <p:cBhvr>
                                        <p:cTn id="149" dur="1" fill="hold">
                                          <p:stCondLst>
                                            <p:cond delay="0"/>
                                          </p:stCondLst>
                                        </p:cTn>
                                        <p:tgtEl>
                                          <p:spTgt spid="35"/>
                                        </p:tgtEl>
                                        <p:attrNameLst>
                                          <p:attrName>style.visibility</p:attrName>
                                        </p:attrNameLst>
                                      </p:cBhvr>
                                      <p:to>
                                        <p:strVal val="visible"/>
                                      </p:to>
                                    </p:set>
                                    <p:animEffect transition="in" filter="fade">
                                      <p:cBhvr>
                                        <p:cTn id="150" dur="1000"/>
                                        <p:tgtEl>
                                          <p:spTgt spid="35"/>
                                        </p:tgtEl>
                                      </p:cBhvr>
                                    </p:animEffect>
                                    <p:anim calcmode="lin" valueType="num">
                                      <p:cBhvr>
                                        <p:cTn id="151" dur="1000" fill="hold"/>
                                        <p:tgtEl>
                                          <p:spTgt spid="35"/>
                                        </p:tgtEl>
                                        <p:attrNameLst>
                                          <p:attrName>ppt_x</p:attrName>
                                        </p:attrNameLst>
                                      </p:cBhvr>
                                      <p:tavLst>
                                        <p:tav tm="0">
                                          <p:val>
                                            <p:strVal val="#ppt_x"/>
                                          </p:val>
                                        </p:tav>
                                        <p:tav tm="100000">
                                          <p:val>
                                            <p:strVal val="#ppt_x"/>
                                          </p:val>
                                        </p:tav>
                                      </p:tavLst>
                                    </p:anim>
                                    <p:anim calcmode="lin" valueType="num">
                                      <p:cBhvr>
                                        <p:cTn id="152" dur="1000" fill="hold"/>
                                        <p:tgtEl>
                                          <p:spTgt spid="35"/>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0"/>
                                  </p:stCondLst>
                                  <p:childTnLst>
                                    <p:set>
                                      <p:cBhvr>
                                        <p:cTn id="154" dur="1" fill="hold">
                                          <p:stCondLst>
                                            <p:cond delay="0"/>
                                          </p:stCondLst>
                                        </p:cTn>
                                        <p:tgtEl>
                                          <p:spTgt spid="36"/>
                                        </p:tgtEl>
                                        <p:attrNameLst>
                                          <p:attrName>style.visibility</p:attrName>
                                        </p:attrNameLst>
                                      </p:cBhvr>
                                      <p:to>
                                        <p:strVal val="visible"/>
                                      </p:to>
                                    </p:set>
                                    <p:animEffect transition="in" filter="fade">
                                      <p:cBhvr>
                                        <p:cTn id="155" dur="1000"/>
                                        <p:tgtEl>
                                          <p:spTgt spid="36"/>
                                        </p:tgtEl>
                                      </p:cBhvr>
                                    </p:animEffect>
                                    <p:anim calcmode="lin" valueType="num">
                                      <p:cBhvr>
                                        <p:cTn id="156" dur="1000" fill="hold"/>
                                        <p:tgtEl>
                                          <p:spTgt spid="36"/>
                                        </p:tgtEl>
                                        <p:attrNameLst>
                                          <p:attrName>ppt_x</p:attrName>
                                        </p:attrNameLst>
                                      </p:cBhvr>
                                      <p:tavLst>
                                        <p:tav tm="0">
                                          <p:val>
                                            <p:strVal val="#ppt_x"/>
                                          </p:val>
                                        </p:tav>
                                        <p:tav tm="100000">
                                          <p:val>
                                            <p:strVal val="#ppt_x"/>
                                          </p:val>
                                        </p:tav>
                                      </p:tavLst>
                                    </p:anim>
                                    <p:anim calcmode="lin" valueType="num">
                                      <p:cBhvr>
                                        <p:cTn id="157" dur="1000" fill="hold"/>
                                        <p:tgtEl>
                                          <p:spTgt spid="36"/>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37"/>
                                        </p:tgtEl>
                                        <p:attrNameLst>
                                          <p:attrName>style.visibility</p:attrName>
                                        </p:attrNameLst>
                                      </p:cBhvr>
                                      <p:to>
                                        <p:strVal val="visible"/>
                                      </p:to>
                                    </p:set>
                                    <p:animEffect transition="in" filter="fade">
                                      <p:cBhvr>
                                        <p:cTn id="160" dur="1000"/>
                                        <p:tgtEl>
                                          <p:spTgt spid="37"/>
                                        </p:tgtEl>
                                      </p:cBhvr>
                                    </p:animEffect>
                                    <p:anim calcmode="lin" valueType="num">
                                      <p:cBhvr>
                                        <p:cTn id="161" dur="1000" fill="hold"/>
                                        <p:tgtEl>
                                          <p:spTgt spid="37"/>
                                        </p:tgtEl>
                                        <p:attrNameLst>
                                          <p:attrName>ppt_x</p:attrName>
                                        </p:attrNameLst>
                                      </p:cBhvr>
                                      <p:tavLst>
                                        <p:tav tm="0">
                                          <p:val>
                                            <p:strVal val="#ppt_x"/>
                                          </p:val>
                                        </p:tav>
                                        <p:tav tm="100000">
                                          <p:val>
                                            <p:strVal val="#ppt_x"/>
                                          </p:val>
                                        </p:tav>
                                      </p:tavLst>
                                    </p:anim>
                                    <p:anim calcmode="lin" valueType="num">
                                      <p:cBhvr>
                                        <p:cTn id="162" dur="1000" fill="hold"/>
                                        <p:tgtEl>
                                          <p:spTgt spid="37"/>
                                        </p:tgtEl>
                                        <p:attrNameLst>
                                          <p:attrName>ppt_y</p:attrName>
                                        </p:attrNameLst>
                                      </p:cBhvr>
                                      <p:tavLst>
                                        <p:tav tm="0">
                                          <p:val>
                                            <p:strVal val="#ppt_y+.1"/>
                                          </p:val>
                                        </p:tav>
                                        <p:tav tm="100000">
                                          <p:val>
                                            <p:strVal val="#ppt_y"/>
                                          </p:val>
                                        </p:tav>
                                      </p:tavLst>
                                    </p:anim>
                                  </p:childTnLst>
                                </p:cTn>
                              </p:par>
                              <p:par>
                                <p:cTn id="163" presetID="42" presetClass="entr" presetSubtype="0" fill="hold"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2" presetClass="entr" presetSubtype="0" fill="hold"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2" presetClass="entr" presetSubtype="0" fill="hold"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2" grpId="0" animBg="1"/>
      <p:bldP spid="3" grpId="0"/>
      <p:bldP spid="4" grpId="0"/>
      <p:bldP spid="26" grpId="0" animBg="1"/>
      <p:bldP spid="27" grpId="0" animBg="1"/>
      <p:bldP spid="28" grpId="0" animBg="1"/>
      <p:bldP spid="29" grpId="0" animBg="1"/>
      <p:bldP spid="30" grpId="0" animBg="1"/>
      <p:bldP spid="31" grpId="0" animBg="1"/>
      <p:bldP spid="32" grpId="0" animBg="1"/>
      <p:bldP spid="3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64B65F1F-3809-41CC-B5EF-8590E9111253}"/>
              </a:ext>
            </a:extLst>
          </p:cNvPr>
          <p:cNvSpPr txBox="1"/>
          <p:nvPr/>
        </p:nvSpPr>
        <p:spPr>
          <a:xfrm>
            <a:off x="542459" y="810755"/>
            <a:ext cx="1828800"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link-by-rank:</a:t>
            </a:r>
            <a:endParaRPr lang="zh-CN" altLang="en-US" sz="2400"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5DFDF049-C07E-4E10-8BD5-84B70C5B64EF}"/>
              </a:ext>
            </a:extLst>
          </p:cNvPr>
          <p:cNvSpPr txBox="1"/>
          <p:nvPr/>
        </p:nvSpPr>
        <p:spPr>
          <a:xfrm>
            <a:off x="485368" y="215496"/>
            <a:ext cx="8294605" cy="461665"/>
          </a:xfrm>
          <a:prstGeom prst="rect">
            <a:avLst/>
          </a:prstGeom>
          <a:noFill/>
        </p:spPr>
        <p:txBody>
          <a:bodyPr wrap="square" rtlCol="0">
            <a:spAutoFit/>
          </a:bodyPr>
          <a:lstStyle/>
          <a:p>
            <a:r>
              <a:rPr lang="zh-CN" altLang="en-US" sz="2400" dirty="0">
                <a:latin typeface="宋体" panose="02010600030101010101" pitchFamily="2" charset="-122"/>
                <a:ea typeface="宋体" panose="02010600030101010101" pitchFamily="2" charset="-122"/>
              </a:rPr>
              <a:t>代码实现：</a:t>
            </a:r>
          </a:p>
        </p:txBody>
      </p:sp>
      <p:sp>
        <p:nvSpPr>
          <p:cNvPr id="25" name="文本框 24">
            <a:extLst>
              <a:ext uri="{FF2B5EF4-FFF2-40B4-BE49-F238E27FC236}">
                <a16:creationId xmlns:a16="http://schemas.microsoft.com/office/drawing/2014/main" id="{17FA26E8-0696-4C2C-A04A-7825DA6D1463}"/>
              </a:ext>
            </a:extLst>
          </p:cNvPr>
          <p:cNvSpPr txBox="1"/>
          <p:nvPr/>
        </p:nvSpPr>
        <p:spPr>
          <a:xfrm>
            <a:off x="807611" y="1522930"/>
            <a:ext cx="4088586" cy="4524315"/>
          </a:xfrm>
          <a:prstGeom prst="rect">
            <a:avLst/>
          </a:prstGeom>
          <a:noFill/>
        </p:spPr>
        <p:txBody>
          <a:bodyPr wrap="square">
            <a:spAutoFit/>
          </a:bodyPr>
          <a:lstStyle/>
          <a:p>
            <a:r>
              <a:rPr lang="en-US" altLang="zh-CN" sz="2400" dirty="0">
                <a:solidFill>
                  <a:srgbClr val="C00000"/>
                </a:solidFill>
                <a:latin typeface="Times New Roman" panose="02020603050405020304" pitchFamily="18" charset="0"/>
                <a:cs typeface="Times New Roman" panose="02020603050405020304" pitchFamily="18" charset="0"/>
              </a:rPr>
              <a:t>void Union(int x, int y) {</a:t>
            </a:r>
          </a:p>
          <a:p>
            <a:r>
              <a:rPr lang="en-US" altLang="zh-CN" sz="2400" dirty="0">
                <a:solidFill>
                  <a:srgbClr val="C00000"/>
                </a:solidFill>
                <a:latin typeface="Times New Roman" panose="02020603050405020304" pitchFamily="18" charset="0"/>
                <a:cs typeface="Times New Roman" panose="02020603050405020304" pitchFamily="18" charset="0"/>
              </a:rPr>
              <a:t>    int s = find(x);</a:t>
            </a:r>
          </a:p>
          <a:p>
            <a:r>
              <a:rPr lang="en-US" altLang="zh-CN" sz="2400" dirty="0">
                <a:solidFill>
                  <a:srgbClr val="C00000"/>
                </a:solidFill>
                <a:latin typeface="Times New Roman" panose="02020603050405020304" pitchFamily="18" charset="0"/>
                <a:cs typeface="Times New Roman" panose="02020603050405020304" pitchFamily="18" charset="0"/>
              </a:rPr>
              <a:t>    int r = find(y);</a:t>
            </a:r>
          </a:p>
          <a:p>
            <a:r>
              <a:rPr lang="en-US" altLang="zh-CN" sz="2400" dirty="0">
                <a:solidFill>
                  <a:srgbClr val="C00000"/>
                </a:solidFill>
                <a:latin typeface="Times New Roman" panose="02020603050405020304" pitchFamily="18" charset="0"/>
                <a:cs typeface="Times New Roman" panose="02020603050405020304" pitchFamily="18" charset="0"/>
              </a:rPr>
              <a:t>    if (rank[s] &gt; rank[r]) </a:t>
            </a:r>
          </a:p>
          <a:p>
            <a:r>
              <a:rPr lang="en-US" altLang="zh-CN" sz="2400" dirty="0">
                <a:solidFill>
                  <a:srgbClr val="C00000"/>
                </a:solidFill>
                <a:latin typeface="Times New Roman" panose="02020603050405020304" pitchFamily="18" charset="0"/>
                <a:cs typeface="Times New Roman" panose="02020603050405020304" pitchFamily="18" charset="0"/>
              </a:rPr>
              <a:t>	parent[r] = s;</a:t>
            </a:r>
          </a:p>
          <a:p>
            <a:r>
              <a:rPr lang="en-US" altLang="zh-CN" sz="2400" dirty="0">
                <a:solidFill>
                  <a:srgbClr val="C00000"/>
                </a:solidFill>
                <a:latin typeface="Times New Roman" panose="02020603050405020304" pitchFamily="18" charset="0"/>
                <a:cs typeface="Times New Roman" panose="02020603050405020304" pitchFamily="18" charset="0"/>
              </a:rPr>
              <a:t>    else if (rank[s] &lt; rank[r]) </a:t>
            </a:r>
          </a:p>
          <a:p>
            <a:r>
              <a:rPr lang="en-US" altLang="zh-CN" sz="2400" dirty="0">
                <a:solidFill>
                  <a:srgbClr val="C00000"/>
                </a:solidFill>
                <a:latin typeface="Times New Roman" panose="02020603050405020304" pitchFamily="18" charset="0"/>
                <a:cs typeface="Times New Roman" panose="02020603050405020304" pitchFamily="18" charset="0"/>
              </a:rPr>
              <a:t>	parent[s] = r;</a:t>
            </a:r>
          </a:p>
          <a:p>
            <a:r>
              <a:rPr lang="en-US" altLang="zh-CN" sz="2400" dirty="0">
                <a:solidFill>
                  <a:srgbClr val="C00000"/>
                </a:solidFill>
                <a:latin typeface="Times New Roman" panose="02020603050405020304" pitchFamily="18" charset="0"/>
                <a:cs typeface="Times New Roman" panose="02020603050405020304" pitchFamily="18" charset="0"/>
              </a:rPr>
              <a:t>    else{</a:t>
            </a:r>
          </a:p>
          <a:p>
            <a:r>
              <a:rPr lang="en-US" altLang="zh-CN" sz="2400" dirty="0">
                <a:solidFill>
                  <a:srgbClr val="C00000"/>
                </a:solidFill>
                <a:latin typeface="Times New Roman" panose="02020603050405020304" pitchFamily="18" charset="0"/>
                <a:cs typeface="Times New Roman" panose="02020603050405020304" pitchFamily="18" charset="0"/>
              </a:rPr>
              <a:t>	rank[r]++;</a:t>
            </a:r>
          </a:p>
          <a:p>
            <a:r>
              <a:rPr lang="en-US" altLang="zh-CN" sz="2400" dirty="0">
                <a:solidFill>
                  <a:srgbClr val="C00000"/>
                </a:solidFill>
                <a:latin typeface="Times New Roman" panose="02020603050405020304" pitchFamily="18" charset="0"/>
                <a:cs typeface="Times New Roman" panose="02020603050405020304" pitchFamily="18" charset="0"/>
              </a:rPr>
              <a:t>	parent[s] = r;</a:t>
            </a:r>
          </a:p>
          <a:p>
            <a:r>
              <a:rPr lang="en-US" altLang="zh-CN" sz="2400" dirty="0">
                <a:solidFill>
                  <a:srgbClr val="C00000"/>
                </a:solidFill>
                <a:latin typeface="Times New Roman" panose="02020603050405020304" pitchFamily="18" charset="0"/>
                <a:cs typeface="Times New Roman" panose="02020603050405020304" pitchFamily="18" charset="0"/>
              </a:rPr>
              <a:t>    }</a:t>
            </a:r>
          </a:p>
          <a:p>
            <a:r>
              <a:rPr lang="en-US" altLang="zh-CN" sz="2400" dirty="0">
                <a:solidFill>
                  <a:srgbClr val="C00000"/>
                </a:solidFill>
                <a:latin typeface="Times New Roman" panose="02020603050405020304" pitchFamily="18" charset="0"/>
                <a:cs typeface="Times New Roman" panose="02020603050405020304" pitchFamily="18" charset="0"/>
              </a:rPr>
              <a:t>}</a:t>
            </a:r>
            <a:endParaRPr lang="zh-CN" altLang="en-US" sz="2400" dirty="0">
              <a:solidFill>
                <a:srgbClr val="C00000"/>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091A7E1A-0722-4164-A209-A62E06A9EADA}"/>
              </a:ext>
            </a:extLst>
          </p:cNvPr>
          <p:cNvPicPr>
            <a:picLocks noChangeAspect="1"/>
          </p:cNvPicPr>
          <p:nvPr/>
        </p:nvPicPr>
        <p:blipFill>
          <a:blip r:embed="rId2"/>
          <a:stretch>
            <a:fillRect/>
          </a:stretch>
        </p:blipFill>
        <p:spPr>
          <a:xfrm>
            <a:off x="5589192" y="3263284"/>
            <a:ext cx="5109287" cy="2377020"/>
          </a:xfrm>
          <a:prstGeom prst="rect">
            <a:avLst/>
          </a:prstGeom>
        </p:spPr>
      </p:pic>
      <p:sp>
        <p:nvSpPr>
          <p:cNvPr id="8" name="文本框 7">
            <a:extLst>
              <a:ext uri="{FF2B5EF4-FFF2-40B4-BE49-F238E27FC236}">
                <a16:creationId xmlns:a16="http://schemas.microsoft.com/office/drawing/2014/main" id="{9E7DC86F-FF17-4489-872C-D67A7128839B}"/>
              </a:ext>
            </a:extLst>
          </p:cNvPr>
          <p:cNvSpPr txBox="1"/>
          <p:nvPr/>
        </p:nvSpPr>
        <p:spPr>
          <a:xfrm>
            <a:off x="5450194" y="1118584"/>
            <a:ext cx="4293707" cy="1938992"/>
          </a:xfrm>
          <a:prstGeom prst="rect">
            <a:avLst/>
          </a:prstGeom>
          <a:noFill/>
        </p:spPr>
        <p:txBody>
          <a:bodyPr wrap="square">
            <a:spAutoFit/>
          </a:bodyPr>
          <a:lstStyle/>
          <a:p>
            <a:r>
              <a:rPr lang="zh-CN" altLang="en-US" sz="2400" dirty="0">
                <a:solidFill>
                  <a:srgbClr val="C00000"/>
                </a:solidFill>
                <a:latin typeface="Times New Roman" panose="02020603050405020304" pitchFamily="18" charset="0"/>
                <a:cs typeface="Times New Roman" panose="02020603050405020304" pitchFamily="18" charset="0"/>
              </a:rPr>
              <a:t>int find(int x) {</a:t>
            </a:r>
          </a:p>
          <a:p>
            <a:r>
              <a:rPr lang="zh-CN" altLang="en-US" sz="2400" dirty="0">
                <a:solidFill>
                  <a:srgbClr val="C00000"/>
                </a:solidFill>
                <a:latin typeface="Times New Roman" panose="02020603050405020304" pitchFamily="18" charset="0"/>
                <a:cs typeface="Times New Roman" panose="02020603050405020304" pitchFamily="18" charset="0"/>
              </a:rPr>
              <a:t>    </a:t>
            </a:r>
            <a:r>
              <a:rPr lang="en-US" altLang="zh-CN" sz="2400" dirty="0">
                <a:solidFill>
                  <a:srgbClr val="C00000"/>
                </a:solidFill>
                <a:latin typeface="Times New Roman" panose="02020603050405020304" pitchFamily="18" charset="0"/>
                <a:cs typeface="Times New Roman" panose="02020603050405020304" pitchFamily="18" charset="0"/>
              </a:rPr>
              <a:t>if </a:t>
            </a:r>
            <a:r>
              <a:rPr lang="zh-CN" altLang="en-US" sz="2400" dirty="0">
                <a:solidFill>
                  <a:srgbClr val="C00000"/>
                </a:solidFill>
                <a:latin typeface="Times New Roman" panose="02020603050405020304" pitchFamily="18" charset="0"/>
                <a:cs typeface="Times New Roman" panose="02020603050405020304" pitchFamily="18" charset="0"/>
              </a:rPr>
              <a:t>(x != parent[x])</a:t>
            </a:r>
          </a:p>
          <a:p>
            <a:r>
              <a:rPr lang="zh-CN" altLang="en-US" sz="2400" dirty="0">
                <a:solidFill>
                  <a:srgbClr val="C00000"/>
                </a:solidFill>
                <a:latin typeface="Times New Roman" panose="02020603050405020304" pitchFamily="18" charset="0"/>
                <a:cs typeface="Times New Roman" panose="02020603050405020304" pitchFamily="18" charset="0"/>
              </a:rPr>
              <a:t>	parent[x]</a:t>
            </a:r>
            <a:r>
              <a:rPr lang="en-US" altLang="zh-CN" sz="2400" dirty="0">
                <a:solidFill>
                  <a:srgbClr val="C00000"/>
                </a:solidFill>
                <a:latin typeface="Times New Roman" panose="02020603050405020304" pitchFamily="18" charset="0"/>
                <a:cs typeface="Times New Roman" panose="02020603050405020304" pitchFamily="18" charset="0"/>
              </a:rPr>
              <a:t>=find(parent[x])</a:t>
            </a:r>
            <a:r>
              <a:rPr lang="zh-CN" altLang="en-US" sz="2400" dirty="0">
                <a:solidFill>
                  <a:srgbClr val="C00000"/>
                </a:solidFill>
                <a:latin typeface="Times New Roman" panose="02020603050405020304" pitchFamily="18" charset="0"/>
                <a:cs typeface="Times New Roman" panose="02020603050405020304" pitchFamily="18" charset="0"/>
              </a:rPr>
              <a:t>;</a:t>
            </a:r>
          </a:p>
          <a:p>
            <a:r>
              <a:rPr lang="zh-CN" altLang="en-US" sz="2400" dirty="0">
                <a:solidFill>
                  <a:srgbClr val="C00000"/>
                </a:solidFill>
                <a:latin typeface="Times New Roman" panose="02020603050405020304" pitchFamily="18" charset="0"/>
                <a:cs typeface="Times New Roman" panose="02020603050405020304" pitchFamily="18" charset="0"/>
              </a:rPr>
              <a:t>    return </a:t>
            </a:r>
            <a:r>
              <a:rPr lang="en-US" altLang="zh-CN" sz="2400" dirty="0">
                <a:solidFill>
                  <a:srgbClr val="C00000"/>
                </a:solidFill>
                <a:latin typeface="Times New Roman" panose="02020603050405020304" pitchFamily="18" charset="0"/>
                <a:cs typeface="Times New Roman" panose="02020603050405020304" pitchFamily="18" charset="0"/>
              </a:rPr>
              <a:t>parent[</a:t>
            </a:r>
            <a:r>
              <a:rPr lang="zh-CN" altLang="en-US" sz="2400" dirty="0">
                <a:solidFill>
                  <a:srgbClr val="C00000"/>
                </a:solidFill>
                <a:latin typeface="Times New Roman" panose="02020603050405020304" pitchFamily="18" charset="0"/>
                <a:cs typeface="Times New Roman" panose="02020603050405020304" pitchFamily="18" charset="0"/>
              </a:rPr>
              <a:t>x</a:t>
            </a:r>
            <a:r>
              <a:rPr lang="en-US" altLang="zh-CN" sz="2400" dirty="0">
                <a:solidFill>
                  <a:srgbClr val="C00000"/>
                </a:solidFill>
                <a:latin typeface="Times New Roman" panose="02020603050405020304" pitchFamily="18" charset="0"/>
                <a:cs typeface="Times New Roman" panose="02020603050405020304" pitchFamily="18" charset="0"/>
              </a:rPr>
              <a:t>]</a:t>
            </a:r>
            <a:r>
              <a:rPr lang="zh-CN" altLang="en-US" sz="2400" dirty="0">
                <a:solidFill>
                  <a:srgbClr val="C00000"/>
                </a:solidFill>
                <a:latin typeface="Times New Roman" panose="02020603050405020304" pitchFamily="18" charset="0"/>
                <a:cs typeface="Times New Roman" panose="02020603050405020304" pitchFamily="18" charset="0"/>
              </a:rPr>
              <a:t>;</a:t>
            </a:r>
          </a:p>
          <a:p>
            <a:r>
              <a:rPr lang="zh-CN" altLang="en-US" sz="24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138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A5DB591-F49A-4FF4-ABD5-0D9402598DF9}"/>
              </a:ext>
            </a:extLst>
          </p:cNvPr>
          <p:cNvSpPr txBox="1"/>
          <p:nvPr/>
        </p:nvSpPr>
        <p:spPr>
          <a:xfrm>
            <a:off x="871063" y="598043"/>
            <a:ext cx="1182181"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Tarjan:</a:t>
            </a:r>
            <a:endParaRPr lang="zh-CN" altLang="en-US" sz="2400"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E3297846-5A16-41CD-8AD4-35CDDD803D04}"/>
              </a:ext>
            </a:extLst>
          </p:cNvPr>
          <p:cNvSpPr txBox="1"/>
          <p:nvPr/>
        </p:nvSpPr>
        <p:spPr>
          <a:xfrm>
            <a:off x="2252594" y="328182"/>
            <a:ext cx="8986213" cy="6370975"/>
          </a:xfrm>
          <a:prstGeom prst="rect">
            <a:avLst/>
          </a:prstGeom>
          <a:noFill/>
        </p:spPr>
        <p:txBody>
          <a:bodyPr wrap="square">
            <a:spAutoFit/>
          </a:bodyPr>
          <a:lstStyle/>
          <a:p>
            <a:r>
              <a:rPr lang="zh-CN" altLang="en-US" sz="2400" dirty="0">
                <a:solidFill>
                  <a:srgbClr val="C00000"/>
                </a:solidFill>
                <a:latin typeface="Times New Roman" panose="02020603050405020304" pitchFamily="18" charset="0"/>
                <a:cs typeface="Times New Roman" panose="02020603050405020304" pitchFamily="18" charset="0"/>
              </a:rPr>
              <a:t>void TarjanOLCA(int u) {</a:t>
            </a:r>
          </a:p>
          <a:p>
            <a:r>
              <a:rPr lang="zh-CN" altLang="en-US" sz="2400" dirty="0">
                <a:solidFill>
                  <a:srgbClr val="C00000"/>
                </a:solidFill>
                <a:latin typeface="Times New Roman" panose="02020603050405020304" pitchFamily="18" charset="0"/>
                <a:cs typeface="Times New Roman" panose="02020603050405020304" pitchFamily="18" charset="0"/>
              </a:rPr>
              <a:t>	makeset(u);  </a:t>
            </a:r>
            <a:r>
              <a:rPr lang="zh-CN" altLang="en-US" sz="2400" dirty="0">
                <a:solidFill>
                  <a:srgbClr val="C00000"/>
                </a:solidFill>
                <a:highlight>
                  <a:srgbClr val="FFFF00"/>
                </a:highlight>
                <a:latin typeface="Times New Roman" panose="02020603050405020304" pitchFamily="18" charset="0"/>
                <a:cs typeface="Times New Roman" panose="02020603050405020304" pitchFamily="18" charset="0"/>
              </a:rPr>
              <a:t>ancestor[u] = u;</a:t>
            </a:r>
          </a:p>
          <a:p>
            <a:r>
              <a:rPr lang="zh-CN" altLang="en-US" sz="2400" dirty="0">
                <a:solidFill>
                  <a:srgbClr val="C00000"/>
                </a:solidFill>
                <a:latin typeface="Times New Roman" panose="02020603050405020304" pitchFamily="18" charset="0"/>
                <a:cs typeface="Times New Roman" panose="02020603050405020304" pitchFamily="18" charset="0"/>
              </a:rPr>
              <a:t>	for (int i = 1; i &lt;= n; i++) {  </a:t>
            </a:r>
            <a:r>
              <a:rPr lang="en-US" altLang="zh-CN" sz="2400" dirty="0">
                <a:solidFill>
                  <a:srgbClr val="7030A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dirty="0">
                <a:solidFill>
                  <a:srgbClr val="7030A0"/>
                </a:solidFill>
                <a:latin typeface="宋体" panose="02010600030101010101" pitchFamily="2" charset="-122"/>
                <a:ea typeface="宋体" panose="02010600030101010101" pitchFamily="2" charset="-122"/>
                <a:cs typeface="Times New Roman" panose="02020603050405020304" pitchFamily="18" charset="0"/>
              </a:rPr>
              <a:t>需要优化</a:t>
            </a:r>
          </a:p>
          <a:p>
            <a:r>
              <a:rPr lang="zh-CN" altLang="en-US" sz="2400" dirty="0">
                <a:solidFill>
                  <a:srgbClr val="C00000"/>
                </a:solidFill>
                <a:latin typeface="Times New Roman" panose="02020603050405020304" pitchFamily="18" charset="0"/>
                <a:cs typeface="Times New Roman" panose="02020603050405020304" pitchFamily="18" charset="0"/>
              </a:rPr>
              <a:t>		if (f[i] == u) {</a:t>
            </a:r>
          </a:p>
          <a:p>
            <a:r>
              <a:rPr lang="zh-CN" altLang="en-US" sz="2400" dirty="0">
                <a:solidFill>
                  <a:srgbClr val="C00000"/>
                </a:solidFill>
                <a:latin typeface="Times New Roman" panose="02020603050405020304" pitchFamily="18" charset="0"/>
                <a:cs typeface="Times New Roman" panose="02020603050405020304" pitchFamily="18" charset="0"/>
              </a:rPr>
              <a:t>			TarjanOLCA(i);</a:t>
            </a:r>
          </a:p>
          <a:p>
            <a:r>
              <a:rPr lang="zh-CN" altLang="en-US" sz="2400" dirty="0">
                <a:solidFill>
                  <a:srgbClr val="C00000"/>
                </a:solidFill>
                <a:latin typeface="Times New Roman" panose="02020603050405020304" pitchFamily="18" charset="0"/>
                <a:cs typeface="Times New Roman" panose="02020603050405020304" pitchFamily="18" charset="0"/>
              </a:rPr>
              <a:t>			Union(i, u); </a:t>
            </a:r>
            <a:r>
              <a:rPr lang="zh-CN" altLang="en-US" sz="2400" dirty="0">
                <a:solidFill>
                  <a:srgbClr val="C00000"/>
                </a:solidFill>
                <a:highlight>
                  <a:srgbClr val="FFFF00"/>
                </a:highlight>
                <a:latin typeface="Times New Roman" panose="02020603050405020304" pitchFamily="18" charset="0"/>
                <a:cs typeface="Times New Roman" panose="02020603050405020304" pitchFamily="18" charset="0"/>
              </a:rPr>
              <a:t>ancestor[find(u)] = u;</a:t>
            </a:r>
          </a:p>
          <a:p>
            <a:r>
              <a:rPr lang="zh-CN" altLang="en-US" sz="2400" dirty="0">
                <a:solidFill>
                  <a:srgbClr val="C00000"/>
                </a:solidFill>
                <a:latin typeface="Times New Roman" panose="02020603050405020304" pitchFamily="18" charset="0"/>
                <a:cs typeface="Times New Roman" panose="02020603050405020304" pitchFamily="18" charset="0"/>
              </a:rPr>
              <a:t>		}</a:t>
            </a:r>
          </a:p>
          <a:p>
            <a:r>
              <a:rPr lang="zh-CN" altLang="en-US" sz="2400" dirty="0">
                <a:solidFill>
                  <a:srgbClr val="C00000"/>
                </a:solidFill>
                <a:latin typeface="Times New Roman" panose="02020603050405020304" pitchFamily="18" charset="0"/>
                <a:cs typeface="Times New Roman" panose="02020603050405020304" pitchFamily="18" charset="0"/>
              </a:rPr>
              <a:t>	}</a:t>
            </a:r>
          </a:p>
          <a:p>
            <a:r>
              <a:rPr lang="zh-CN" altLang="en-US" sz="2400" dirty="0">
                <a:solidFill>
                  <a:srgbClr val="C00000"/>
                </a:solidFill>
                <a:latin typeface="Times New Roman" panose="02020603050405020304" pitchFamily="18" charset="0"/>
                <a:cs typeface="Times New Roman" panose="02020603050405020304" pitchFamily="18" charset="0"/>
              </a:rPr>
              <a:t>	visited[u] = 1;</a:t>
            </a:r>
          </a:p>
          <a:p>
            <a:r>
              <a:rPr lang="zh-CN" altLang="en-US" sz="2400" dirty="0">
                <a:solidFill>
                  <a:srgbClr val="C00000"/>
                </a:solidFill>
                <a:latin typeface="Times New Roman" panose="02020603050405020304" pitchFamily="18" charset="0"/>
                <a:cs typeface="Times New Roman" panose="02020603050405020304" pitchFamily="18" charset="0"/>
              </a:rPr>
              <a:t>	for (int i = node[u] + 1; i &lt;= node[u+1]; i++) {</a:t>
            </a:r>
          </a:p>
          <a:p>
            <a:r>
              <a:rPr lang="zh-CN" altLang="en-US" sz="2400" dirty="0">
                <a:solidFill>
                  <a:srgbClr val="C00000"/>
                </a:solidFill>
                <a:latin typeface="Times New Roman" panose="02020603050405020304" pitchFamily="18" charset="0"/>
                <a:cs typeface="Times New Roman" panose="02020603050405020304" pitchFamily="18" charset="0"/>
              </a:rPr>
              <a:t>		int v = queryto[i];</a:t>
            </a:r>
          </a:p>
          <a:p>
            <a:r>
              <a:rPr lang="zh-CN" altLang="en-US" sz="2400" dirty="0">
                <a:solidFill>
                  <a:srgbClr val="C00000"/>
                </a:solidFill>
                <a:latin typeface="Times New Roman" panose="02020603050405020304" pitchFamily="18" charset="0"/>
                <a:cs typeface="Times New Roman" panose="02020603050405020304" pitchFamily="18" charset="0"/>
              </a:rPr>
              <a:t>		if (visited[v] == 1) {</a:t>
            </a:r>
          </a:p>
          <a:p>
            <a:r>
              <a:rPr lang="zh-CN" altLang="en-US" sz="2400" dirty="0">
                <a:solidFill>
                  <a:srgbClr val="C00000"/>
                </a:solidFill>
                <a:latin typeface="Times New Roman" panose="02020603050405020304" pitchFamily="18" charset="0"/>
                <a:cs typeface="Times New Roman" panose="02020603050405020304" pitchFamily="18" charset="0"/>
              </a:rPr>
              <a:t>	                        int k = position[i];</a:t>
            </a:r>
            <a:r>
              <a:rPr lang="zh-CN" altLang="en-US" sz="2400" b="1" dirty="0">
                <a:solidFill>
                  <a:srgbClr val="7030A0"/>
                </a:solidFill>
                <a:latin typeface="宋体" panose="02010600030101010101" pitchFamily="2" charset="-122"/>
                <a:ea typeface="宋体" panose="02010600030101010101" pitchFamily="2" charset="-122"/>
                <a:cs typeface="Times New Roman" panose="02020603050405020304" pitchFamily="18" charset="0"/>
              </a:rPr>
              <a:t>//对应原来查询的位置</a:t>
            </a:r>
          </a:p>
          <a:p>
            <a:r>
              <a:rPr lang="zh-CN" altLang="en-US" sz="2400" dirty="0">
                <a:solidFill>
                  <a:srgbClr val="C00000"/>
                </a:solidFill>
                <a:latin typeface="Times New Roman" panose="02020603050405020304" pitchFamily="18" charset="0"/>
                <a:cs typeface="Times New Roman" panose="02020603050405020304" pitchFamily="18" charset="0"/>
              </a:rPr>
              <a:t>		          result[k] = ancestor[find(v)];</a:t>
            </a:r>
          </a:p>
          <a:p>
            <a:r>
              <a:rPr lang="zh-CN" altLang="en-US" sz="2400" dirty="0">
                <a:solidFill>
                  <a:srgbClr val="C00000"/>
                </a:solidFill>
                <a:latin typeface="Times New Roman" panose="02020603050405020304" pitchFamily="18" charset="0"/>
                <a:cs typeface="Times New Roman" panose="02020603050405020304" pitchFamily="18" charset="0"/>
              </a:rPr>
              <a:t>		}</a:t>
            </a:r>
          </a:p>
          <a:p>
            <a:r>
              <a:rPr lang="zh-CN" altLang="en-US" sz="2400" dirty="0">
                <a:solidFill>
                  <a:srgbClr val="C00000"/>
                </a:solidFill>
                <a:latin typeface="Times New Roman" panose="02020603050405020304" pitchFamily="18" charset="0"/>
                <a:cs typeface="Times New Roman" panose="02020603050405020304" pitchFamily="18" charset="0"/>
              </a:rPr>
              <a:t>	}</a:t>
            </a:r>
          </a:p>
          <a:p>
            <a:r>
              <a:rPr lang="zh-CN" altLang="en-US" sz="24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315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D2AFB69-C7F7-4AEE-97D9-A4C64882AB83}"/>
              </a:ext>
            </a:extLst>
          </p:cNvPr>
          <p:cNvSpPr txBox="1"/>
          <p:nvPr/>
        </p:nvSpPr>
        <p:spPr>
          <a:xfrm>
            <a:off x="721360" y="624840"/>
            <a:ext cx="5720080" cy="1113766"/>
          </a:xfrm>
          <a:prstGeom prst="rect">
            <a:avLst/>
          </a:prstGeom>
          <a:noFill/>
        </p:spPr>
        <p:txBody>
          <a:bodyPr wrap="square" rtlCol="0">
            <a:spAutoFit/>
          </a:bodyPr>
          <a:lstStyle/>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如何存储查询关系？</a:t>
            </a:r>
            <a:endParaRPr lang="en-US" altLang="zh-CN" sz="2400" b="1" dirty="0">
              <a:solidFill>
                <a:srgbClr val="002060"/>
              </a:solidFill>
              <a:latin typeface="宋体" panose="02010600030101010101" pitchFamily="2" charset="-122"/>
              <a:ea typeface="宋体" panose="02010600030101010101" pitchFamily="2" charset="-122"/>
            </a:endParaRPr>
          </a:p>
          <a:p>
            <a:pPr>
              <a:lnSpc>
                <a:spcPct val="150000"/>
              </a:lnSpc>
            </a:pPr>
            <a:r>
              <a:rPr lang="zh-CN" altLang="en-US" sz="2400" b="1" dirty="0">
                <a:solidFill>
                  <a:srgbClr val="002060"/>
                </a:solidFill>
                <a:latin typeface="宋体" panose="02010600030101010101" pitchFamily="2" charset="-122"/>
                <a:ea typeface="宋体" panose="02010600030101010101" pitchFamily="2" charset="-122"/>
              </a:rPr>
              <a:t>利用数组。</a:t>
            </a:r>
          </a:p>
        </p:txBody>
      </p:sp>
      <p:sp>
        <p:nvSpPr>
          <p:cNvPr id="4" name="文本框 3">
            <a:extLst>
              <a:ext uri="{FF2B5EF4-FFF2-40B4-BE49-F238E27FC236}">
                <a16:creationId xmlns:a16="http://schemas.microsoft.com/office/drawing/2014/main" id="{D23FE39B-AD3B-4D82-84A6-9F62E568B757}"/>
              </a:ext>
            </a:extLst>
          </p:cNvPr>
          <p:cNvSpPr txBox="1"/>
          <p:nvPr/>
        </p:nvSpPr>
        <p:spPr>
          <a:xfrm>
            <a:off x="4602793" y="175272"/>
            <a:ext cx="7310120" cy="6726329"/>
          </a:xfrm>
          <a:prstGeom prst="rect">
            <a:avLst/>
          </a:prstGeom>
          <a:noFill/>
        </p:spPr>
        <p:txBody>
          <a:bodyPr wrap="square">
            <a:spAutoFit/>
          </a:bodyPr>
          <a:lstStyle/>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for (int i = 1; i &lt;= m; i++) {</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	node[query[i][1]]++; node[query[i][2]]++;</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a:t>
            </a:r>
            <a:r>
              <a:rPr lang="zh-CN" altLang="en-US" sz="2400" b="1" dirty="0">
                <a:solidFill>
                  <a:srgbClr val="7030A0"/>
                </a:solidFill>
                <a:latin typeface="宋体" panose="02010600030101010101" pitchFamily="2" charset="-122"/>
                <a:ea typeface="宋体" panose="02010600030101010101" pitchFamily="2" charset="-122"/>
                <a:cs typeface="Times New Roman" panose="02020603050405020304" pitchFamily="18" charset="0"/>
              </a:rPr>
              <a:t>得到每个点的查询数</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for (int i = 2; i &lt;= n; i++) </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	node[i] = node[i] + node[i - 1];</a:t>
            </a:r>
            <a:endParaRPr lang="zh-CN" altLang="en-US" sz="2800" b="1" dirty="0">
              <a:solidFill>
                <a:srgbClr val="7030A0"/>
              </a:solidFill>
              <a:latin typeface="宋体" panose="02010600030101010101" pitchFamily="2" charset="-122"/>
              <a:ea typeface="宋体" panose="02010600030101010101" pitchFamily="2" charset="-122"/>
              <a:cs typeface="Times New Roman" panose="02020603050405020304" pitchFamily="18" charset="0"/>
            </a:endParaRP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node[n + 1] = node[n];</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for (int i = 1; i &lt;= m; i++) {</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	int a = query[i][1];</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	int b = query[i][2];</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	queryto[node[a]] = b;</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	position[node[a]] = i;</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	node[a]--;</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	queryto[node[b]] = a;</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	position[node[b]] = i;</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	node[b]--;</a:t>
            </a:r>
          </a:p>
          <a:p>
            <a:pPr>
              <a:lnSpc>
                <a:spcPts val="2100"/>
              </a:lnSpc>
              <a:spcBef>
                <a:spcPts val="1200"/>
              </a:spcBef>
            </a:pPr>
            <a:r>
              <a:rPr lang="zh-CN" altLang="en-US" sz="2800" dirty="0">
                <a:solidFill>
                  <a:srgbClr val="C00000"/>
                </a:solidFill>
                <a:latin typeface="Times New Roman" panose="02020603050405020304" pitchFamily="18" charset="0"/>
                <a:cs typeface="Times New Roman" panose="02020603050405020304" pitchFamily="18" charset="0"/>
              </a:rPr>
              <a:t>}</a:t>
            </a:r>
          </a:p>
        </p:txBody>
      </p:sp>
      <p:sp>
        <p:nvSpPr>
          <p:cNvPr id="6" name="文本框 5">
            <a:extLst>
              <a:ext uri="{FF2B5EF4-FFF2-40B4-BE49-F238E27FC236}">
                <a16:creationId xmlns:a16="http://schemas.microsoft.com/office/drawing/2014/main" id="{86961BFA-D68A-4E42-BA9F-15F855E09A0F}"/>
              </a:ext>
            </a:extLst>
          </p:cNvPr>
          <p:cNvSpPr txBox="1"/>
          <p:nvPr/>
        </p:nvSpPr>
        <p:spPr>
          <a:xfrm>
            <a:off x="533400" y="2541955"/>
            <a:ext cx="3307080" cy="2795958"/>
          </a:xfrm>
          <a:prstGeom prst="rect">
            <a:avLst/>
          </a:prstGeom>
          <a:noFill/>
        </p:spPr>
        <p:txBody>
          <a:bodyPr wrap="square">
            <a:spAutoFit/>
          </a:bodyPr>
          <a:lstStyle/>
          <a:p>
            <a:pPr>
              <a:lnSpc>
                <a:spcPct val="150000"/>
              </a:lnSpc>
            </a:pPr>
            <a:r>
              <a:rPr lang="zh-CN" altLang="en-US" sz="2400" b="1" i="0" dirty="0">
                <a:solidFill>
                  <a:srgbClr val="000000"/>
                </a:solidFill>
                <a:effectLst/>
                <a:latin typeface="宋体" panose="02010600030101010101" pitchFamily="2" charset="-122"/>
                <a:ea typeface="宋体" panose="02010600030101010101" pitchFamily="2" charset="-122"/>
              </a:rPr>
              <a:t>注意：需要双向存储关系。</a:t>
            </a:r>
            <a:r>
              <a:rPr lang="zh-CN" altLang="en-US" sz="2400" b="0" i="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例如结点 </a:t>
            </a:r>
            <a:r>
              <a:rPr lang="en-US" altLang="zh-CN" sz="2400" b="0" i="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en-US" sz="2400" b="0" i="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 </a:t>
            </a:r>
            <a:r>
              <a:rPr lang="en-US" altLang="zh-CN" sz="2400" b="0" i="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b="0" i="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，不仅要更新结点</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的查询，还要更新结点</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的查询。</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81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6379" y="0"/>
            <a:ext cx="9601200" cy="1143000"/>
          </a:xfrm>
        </p:spPr>
        <p:txBody>
          <a:bodyPr rtlCol="0"/>
          <a:lstStyle/>
          <a:p>
            <a:pPr rtl="0"/>
            <a:r>
              <a:rPr lang="zh-CN" altLang="en-US" dirty="0"/>
              <a:t>期中试题（填空题）</a:t>
            </a:r>
          </a:p>
        </p:txBody>
      </p:sp>
      <p:sp>
        <p:nvSpPr>
          <p:cNvPr id="10" name="文本框 9">
            <a:extLst>
              <a:ext uri="{FF2B5EF4-FFF2-40B4-BE49-F238E27FC236}">
                <a16:creationId xmlns:a16="http://schemas.microsoft.com/office/drawing/2014/main" id="{ED2804EF-541E-4162-9345-3ECB872432A5}"/>
              </a:ext>
            </a:extLst>
          </p:cNvPr>
          <p:cNvSpPr txBox="1"/>
          <p:nvPr/>
        </p:nvSpPr>
        <p:spPr>
          <a:xfrm>
            <a:off x="813101" y="1373811"/>
            <a:ext cx="10584397" cy="957250"/>
          </a:xfrm>
          <a:prstGeom prst="rect">
            <a:avLst/>
          </a:prstGeom>
          <a:noFill/>
        </p:spPr>
        <p:txBody>
          <a:bodyPr wrap="square">
            <a:spAutoFit/>
          </a:bodyPr>
          <a:lstStyle/>
          <a:p>
            <a:pPr>
              <a:lnSpc>
                <a:spcPct val="150000"/>
              </a:lnSpc>
            </a:pPr>
            <a:r>
              <a:rPr lang="en-US" altLang="zh-CN" sz="2000" kern="100" dirty="0">
                <a:effectLst/>
                <a:latin typeface="Times New Roman" panose="02020603050405020304" pitchFamily="18" charset="0"/>
                <a:ea typeface="宋体" panose="02010600030101010101" pitchFamily="2" charset="-122"/>
              </a:rPr>
              <a:t>7. </a:t>
            </a:r>
            <a:r>
              <a:rPr lang="zh-CN"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一个深度为</a:t>
            </a:r>
            <a:r>
              <a:rPr lang="en-US" altLang="zh-CN" sz="2000" i="1" kern="100" dirty="0">
                <a:effectLst/>
                <a:latin typeface="Times New Roman" panose="02020603050405020304" pitchFamily="18" charset="0"/>
                <a:ea typeface="宋体" panose="02010600030101010101" pitchFamily="2" charset="-122"/>
              </a:rPr>
              <a:t>k</a:t>
            </a:r>
            <a:r>
              <a:rPr lang="zh-CN"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的，具有最少结点数的完全二叉树按层次，（同层次从左到右）用自然数依此对结点编号，则编号最小的叶子的序号是</a:t>
            </a:r>
            <a:r>
              <a:rPr lang="en-US" altLang="zh-CN" sz="2000" kern="100" dirty="0">
                <a:effectLst/>
                <a:latin typeface="Times New Roman" panose="02020603050405020304" pitchFamily="18" charset="0"/>
                <a:ea typeface="宋体" panose="02010600030101010101" pitchFamily="2" charset="-122"/>
              </a:rPr>
              <a:t>_____</a:t>
            </a:r>
            <a:r>
              <a:rPr lang="zh-CN"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；编号是</a:t>
            </a:r>
            <a:r>
              <a:rPr lang="en-US" altLang="zh-CN" sz="2000" kern="100" dirty="0" err="1">
                <a:effectLst/>
                <a:latin typeface="Times New Roman" panose="02020603050405020304" pitchFamily="18" charset="0"/>
                <a:ea typeface="宋体" panose="02010600030101010101" pitchFamily="2" charset="-122"/>
              </a:rPr>
              <a:t>i</a:t>
            </a:r>
            <a:r>
              <a:rPr lang="zh-CN"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的结点所在的层次号是</a:t>
            </a:r>
            <a:r>
              <a:rPr lang="en-US" altLang="zh-CN" sz="2000" kern="100" dirty="0">
                <a:effectLst/>
                <a:latin typeface="Times New Roman" panose="02020603050405020304" pitchFamily="18" charset="0"/>
                <a:ea typeface="宋体" panose="02010600030101010101" pitchFamily="2" charset="-122"/>
              </a:rPr>
              <a:t>_____</a:t>
            </a:r>
            <a:r>
              <a:rPr lang="zh-CN" altLang="en-US" sz="2000" kern="100" dirty="0">
                <a:effectLst/>
                <a:latin typeface="Times New Roman" panose="02020603050405020304" pitchFamily="18" charset="0"/>
                <a:ea typeface="宋体" panose="02010600030101010101" pitchFamily="2" charset="-122"/>
              </a:rPr>
              <a:t>。</a:t>
            </a:r>
            <a:endParaRPr lang="zh-CN" altLang="en-US" sz="2000" dirty="0"/>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8C286E3-7FFE-4AC9-82CB-639D258D84DF}"/>
                  </a:ext>
                </a:extLst>
              </p:cNvPr>
              <p:cNvSpPr txBox="1"/>
              <p:nvPr/>
            </p:nvSpPr>
            <p:spPr>
              <a:xfrm>
                <a:off x="1194573" y="2473579"/>
                <a:ext cx="10149407" cy="468205"/>
              </a:xfrm>
              <a:prstGeom prst="rect">
                <a:avLst/>
              </a:prstGeom>
              <a:noFill/>
            </p:spPr>
            <p:txBody>
              <a:bodyPr wrap="square" rtlCol="0">
                <a:spAutoFit/>
              </a:bodyPr>
              <a:lstStyle/>
              <a:p>
                <a:r>
                  <a:rPr lang="en-US" altLang="zh-CN" sz="2400" dirty="0">
                    <a:solidFill>
                      <a:srgbClr val="0070C0"/>
                    </a:solidFill>
                    <a:latin typeface="Times New Roman" panose="02020603050405020304" pitchFamily="18" charset="0"/>
                    <a:cs typeface="Times New Roman" panose="02020603050405020304" pitchFamily="18" charset="0"/>
                  </a:rPr>
                  <a:t>Solve: </a:t>
                </a:r>
                <a:r>
                  <a:rPr lang="zh-CN" altLang="en-US"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具有最少结点数</a:t>
                </a:r>
                <a:r>
                  <a:rPr lang="zh-CN" altLang="en-US"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的的完全二叉树，深度为</a:t>
                </a:r>
                <a:r>
                  <a:rPr lang="en-US" altLang="zh-CN" sz="2400" i="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，则其结点数为</a:t>
                </a:r>
                <a14:m>
                  <m:oMath xmlns:m="http://schemas.openxmlformats.org/officeDocument/2006/math">
                    <m:sSup>
                      <m:sSupPr>
                        <m:ctrlPr>
                          <a:rPr lang="en-US" altLang="zh-CN" sz="2400" i="1"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400" b="0" i="1"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2</m:t>
                        </m:r>
                      </m:e>
                      <m:sup>
                        <m:r>
                          <a:rPr lang="en-US" altLang="zh-CN" sz="2400" b="0" i="1"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𝑘</m:t>
                        </m:r>
                        <m:r>
                          <a:rPr lang="en-US" altLang="zh-CN" sz="2400" b="0" i="1"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−1</m:t>
                        </m:r>
                      </m:sup>
                    </m:sSup>
                    <m:r>
                      <a:rPr lang="zh-CN" altLang="en-US" sz="2400" i="1">
                        <a:solidFill>
                          <a:srgbClr val="0070C0"/>
                        </a:solidFill>
                        <a:latin typeface="Cambria Math" panose="02040503050406030204" pitchFamily="18" charset="0"/>
                        <a:ea typeface="宋体" panose="02010600030101010101" pitchFamily="2" charset="-122"/>
                        <a:cs typeface="Times New Roman" panose="02020603050405020304" pitchFamily="18" charset="0"/>
                      </a:rPr>
                      <m:t>。</m:t>
                    </m:r>
                  </m:oMath>
                </a14:m>
                <a:endParaRPr lang="zh-CN" altLang="en-US"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38C286E3-7FFE-4AC9-82CB-639D258D84DF}"/>
                  </a:ext>
                </a:extLst>
              </p:cNvPr>
              <p:cNvSpPr txBox="1">
                <a:spLocks noRot="1" noChangeAspect="1" noMove="1" noResize="1" noEditPoints="1" noAdjustHandles="1" noChangeArrowheads="1" noChangeShapeType="1" noTextEdit="1"/>
              </p:cNvSpPr>
              <p:nvPr/>
            </p:nvSpPr>
            <p:spPr>
              <a:xfrm>
                <a:off x="1194573" y="2473579"/>
                <a:ext cx="10149407" cy="468205"/>
              </a:xfrm>
              <a:prstGeom prst="rect">
                <a:avLst/>
              </a:prstGeom>
              <a:blipFill>
                <a:blip r:embed="rId3"/>
                <a:stretch>
                  <a:fillRect l="-961" t="-12987" b="-29870"/>
                </a:stretch>
              </a:blipFill>
            </p:spPr>
            <p:txBody>
              <a:bodyPr/>
              <a:lstStyle/>
              <a:p>
                <a:r>
                  <a:rPr lang="zh-CN" altLang="en-US">
                    <a:noFill/>
                  </a:rPr>
                  <a:t> </a:t>
                </a:r>
              </a:p>
            </p:txBody>
          </p:sp>
        </mc:Fallback>
      </mc:AlternateContent>
      <p:sp>
        <p:nvSpPr>
          <p:cNvPr id="12" name="椭圆 11">
            <a:extLst>
              <a:ext uri="{FF2B5EF4-FFF2-40B4-BE49-F238E27FC236}">
                <a16:creationId xmlns:a16="http://schemas.microsoft.com/office/drawing/2014/main" id="{DAB3F515-2911-47FA-A822-392A03BD5816}"/>
              </a:ext>
            </a:extLst>
          </p:cNvPr>
          <p:cNvSpPr/>
          <p:nvPr/>
        </p:nvSpPr>
        <p:spPr>
          <a:xfrm>
            <a:off x="1073495" y="3841594"/>
            <a:ext cx="529067" cy="541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F8F4D508-9C66-487B-B400-18E56E5062DB}"/>
              </a:ext>
            </a:extLst>
          </p:cNvPr>
          <p:cNvCxnSpPr>
            <a:cxnSpLocks/>
            <a:stCxn id="12" idx="3"/>
            <a:endCxn id="15" idx="0"/>
          </p:cNvCxnSpPr>
          <p:nvPr/>
        </p:nvCxnSpPr>
        <p:spPr>
          <a:xfrm flipH="1">
            <a:off x="588128" y="4303969"/>
            <a:ext cx="562847" cy="5540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A2C25EB2-54CB-44D3-A847-4496DABF3F07}"/>
              </a:ext>
            </a:extLst>
          </p:cNvPr>
          <p:cNvSpPr/>
          <p:nvPr/>
        </p:nvSpPr>
        <p:spPr>
          <a:xfrm>
            <a:off x="323594" y="4858020"/>
            <a:ext cx="529067" cy="54170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E518E3A-C503-497D-908E-B898AE3CCBDF}"/>
              </a:ext>
            </a:extLst>
          </p:cNvPr>
          <p:cNvSpPr/>
          <p:nvPr/>
        </p:nvSpPr>
        <p:spPr>
          <a:xfrm>
            <a:off x="2795564" y="3515673"/>
            <a:ext cx="529067" cy="541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6B65644D-C3CE-45A0-B8F5-8F9404C01E61}"/>
              </a:ext>
            </a:extLst>
          </p:cNvPr>
          <p:cNvSpPr/>
          <p:nvPr/>
        </p:nvSpPr>
        <p:spPr>
          <a:xfrm>
            <a:off x="2041689" y="4508402"/>
            <a:ext cx="529067" cy="541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76C63206-FE58-434E-ABD8-BFC7F73CEF2F}"/>
              </a:ext>
            </a:extLst>
          </p:cNvPr>
          <p:cNvSpPr/>
          <p:nvPr/>
        </p:nvSpPr>
        <p:spPr>
          <a:xfrm>
            <a:off x="3707060" y="4508402"/>
            <a:ext cx="529067" cy="54170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p>
        </p:txBody>
      </p:sp>
      <p:sp>
        <p:nvSpPr>
          <p:cNvPr id="22" name="椭圆 21">
            <a:extLst>
              <a:ext uri="{FF2B5EF4-FFF2-40B4-BE49-F238E27FC236}">
                <a16:creationId xmlns:a16="http://schemas.microsoft.com/office/drawing/2014/main" id="{EAC6A2A9-9718-4ABB-A2C0-A678832D4E1F}"/>
              </a:ext>
            </a:extLst>
          </p:cNvPr>
          <p:cNvSpPr/>
          <p:nvPr/>
        </p:nvSpPr>
        <p:spPr>
          <a:xfrm>
            <a:off x="1777156" y="5354761"/>
            <a:ext cx="529067" cy="541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a:extLst>
              <a:ext uri="{FF2B5EF4-FFF2-40B4-BE49-F238E27FC236}">
                <a16:creationId xmlns:a16="http://schemas.microsoft.com/office/drawing/2014/main" id="{DF877347-0E13-4BE4-934E-DF045A4E0404}"/>
              </a:ext>
            </a:extLst>
          </p:cNvPr>
          <p:cNvCxnSpPr>
            <a:cxnSpLocks/>
          </p:cNvCxnSpPr>
          <p:nvPr/>
        </p:nvCxnSpPr>
        <p:spPr>
          <a:xfrm flipH="1">
            <a:off x="2375202" y="4032401"/>
            <a:ext cx="562847" cy="5540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7673C35E-3EA6-4023-8394-1111BF6002F1}"/>
              </a:ext>
            </a:extLst>
          </p:cNvPr>
          <p:cNvCxnSpPr>
            <a:cxnSpLocks/>
            <a:stCxn id="20" idx="4"/>
          </p:cNvCxnSpPr>
          <p:nvPr/>
        </p:nvCxnSpPr>
        <p:spPr>
          <a:xfrm flipH="1">
            <a:off x="2128185" y="5050108"/>
            <a:ext cx="178038" cy="3219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8335BE22-4E03-4413-9C67-82110C18A401}"/>
              </a:ext>
            </a:extLst>
          </p:cNvPr>
          <p:cNvCxnSpPr>
            <a:cxnSpLocks/>
            <a:stCxn id="19" idx="5"/>
            <a:endCxn id="21" idx="1"/>
          </p:cNvCxnSpPr>
          <p:nvPr/>
        </p:nvCxnSpPr>
        <p:spPr>
          <a:xfrm>
            <a:off x="3247151" y="3978048"/>
            <a:ext cx="537389" cy="60968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9AC0D32C-10BC-40D0-8E95-FB592EA90A9E}"/>
              </a:ext>
            </a:extLst>
          </p:cNvPr>
          <p:cNvSpPr/>
          <p:nvPr/>
        </p:nvSpPr>
        <p:spPr>
          <a:xfrm>
            <a:off x="5398132" y="3133258"/>
            <a:ext cx="529067" cy="541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775F70F-DC6B-481C-A913-B46E272B03CE}"/>
              </a:ext>
            </a:extLst>
          </p:cNvPr>
          <p:cNvSpPr/>
          <p:nvPr/>
        </p:nvSpPr>
        <p:spPr>
          <a:xfrm>
            <a:off x="4851699" y="4012037"/>
            <a:ext cx="529067" cy="541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8178B7E7-4E7E-4365-9914-5C55E4140AF0}"/>
              </a:ext>
            </a:extLst>
          </p:cNvPr>
          <p:cNvSpPr/>
          <p:nvPr/>
        </p:nvSpPr>
        <p:spPr>
          <a:xfrm>
            <a:off x="6004744" y="4039288"/>
            <a:ext cx="529067" cy="541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831039C1-FE3D-4C6C-83EF-51EC5B2D58CA}"/>
              </a:ext>
            </a:extLst>
          </p:cNvPr>
          <p:cNvSpPr/>
          <p:nvPr/>
        </p:nvSpPr>
        <p:spPr>
          <a:xfrm>
            <a:off x="4578831" y="4833094"/>
            <a:ext cx="529067" cy="541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557878F8-6A43-4DCF-B4E7-E9339D591B6F}"/>
              </a:ext>
            </a:extLst>
          </p:cNvPr>
          <p:cNvSpPr/>
          <p:nvPr/>
        </p:nvSpPr>
        <p:spPr>
          <a:xfrm>
            <a:off x="5267912" y="4858020"/>
            <a:ext cx="529067" cy="54170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2EAE3DF9-83BC-473B-9D0C-FF110E9A0010}"/>
              </a:ext>
            </a:extLst>
          </p:cNvPr>
          <p:cNvSpPr/>
          <p:nvPr/>
        </p:nvSpPr>
        <p:spPr>
          <a:xfrm>
            <a:off x="5865956" y="4839483"/>
            <a:ext cx="529067" cy="541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A86D4177-3D6D-4941-843B-9AF90CB8AF2F}"/>
              </a:ext>
            </a:extLst>
          </p:cNvPr>
          <p:cNvSpPr/>
          <p:nvPr/>
        </p:nvSpPr>
        <p:spPr>
          <a:xfrm>
            <a:off x="6586906" y="4858020"/>
            <a:ext cx="529067" cy="541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C144B01D-04F8-4097-96B5-29599DDD4218}"/>
              </a:ext>
            </a:extLst>
          </p:cNvPr>
          <p:cNvSpPr/>
          <p:nvPr/>
        </p:nvSpPr>
        <p:spPr>
          <a:xfrm>
            <a:off x="4322632" y="5654151"/>
            <a:ext cx="529067" cy="541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41">
            <a:extLst>
              <a:ext uri="{FF2B5EF4-FFF2-40B4-BE49-F238E27FC236}">
                <a16:creationId xmlns:a16="http://schemas.microsoft.com/office/drawing/2014/main" id="{41FEE125-7BD4-455E-A3CC-89E25EF6E1F4}"/>
              </a:ext>
            </a:extLst>
          </p:cNvPr>
          <p:cNvCxnSpPr>
            <a:cxnSpLocks/>
            <a:stCxn id="34" idx="3"/>
          </p:cNvCxnSpPr>
          <p:nvPr/>
        </p:nvCxnSpPr>
        <p:spPr>
          <a:xfrm flipH="1">
            <a:off x="5160852" y="3595633"/>
            <a:ext cx="314760" cy="4617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E231587-FA05-482D-AE7B-350CC4F0837B}"/>
              </a:ext>
            </a:extLst>
          </p:cNvPr>
          <p:cNvCxnSpPr>
            <a:cxnSpLocks/>
            <a:stCxn id="35" idx="4"/>
          </p:cNvCxnSpPr>
          <p:nvPr/>
        </p:nvCxnSpPr>
        <p:spPr>
          <a:xfrm flipH="1">
            <a:off x="4924081" y="4553743"/>
            <a:ext cx="192152" cy="2849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89DA5506-FA9C-4302-978B-670087FAF675}"/>
              </a:ext>
            </a:extLst>
          </p:cNvPr>
          <p:cNvCxnSpPr>
            <a:cxnSpLocks/>
            <a:stCxn id="37" idx="4"/>
          </p:cNvCxnSpPr>
          <p:nvPr/>
        </p:nvCxnSpPr>
        <p:spPr>
          <a:xfrm flipH="1">
            <a:off x="4628719" y="5374800"/>
            <a:ext cx="214646" cy="3019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6B75B11E-D00C-48B5-AFF4-0DE52A3D70B1}"/>
              </a:ext>
            </a:extLst>
          </p:cNvPr>
          <p:cNvCxnSpPr>
            <a:cxnSpLocks/>
          </p:cNvCxnSpPr>
          <p:nvPr/>
        </p:nvCxnSpPr>
        <p:spPr>
          <a:xfrm>
            <a:off x="5798234" y="3620052"/>
            <a:ext cx="537389" cy="6096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AA33D03F-63A4-467C-9B59-38C123AA4360}"/>
              </a:ext>
            </a:extLst>
          </p:cNvPr>
          <p:cNvCxnSpPr>
            <a:cxnSpLocks/>
          </p:cNvCxnSpPr>
          <p:nvPr/>
        </p:nvCxnSpPr>
        <p:spPr>
          <a:xfrm>
            <a:off x="6420957" y="4494262"/>
            <a:ext cx="537389" cy="6096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9127411-CAF8-4B11-8F2C-9E29C52E4A7F}"/>
              </a:ext>
            </a:extLst>
          </p:cNvPr>
          <p:cNvCxnSpPr>
            <a:cxnSpLocks/>
            <a:endCxn id="38" idx="0"/>
          </p:cNvCxnSpPr>
          <p:nvPr/>
        </p:nvCxnSpPr>
        <p:spPr>
          <a:xfrm>
            <a:off x="5180388" y="4483242"/>
            <a:ext cx="352058" cy="3747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8A5599E2-7CE1-4BC4-BC43-AF6243DAA52E}"/>
              </a:ext>
            </a:extLst>
          </p:cNvPr>
          <p:cNvCxnSpPr>
            <a:cxnSpLocks/>
          </p:cNvCxnSpPr>
          <p:nvPr/>
        </p:nvCxnSpPr>
        <p:spPr>
          <a:xfrm flipH="1">
            <a:off x="6124173" y="4535239"/>
            <a:ext cx="178038" cy="321988"/>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33F76B2D-238E-4C76-99B8-18098DACDDC9}"/>
                  </a:ext>
                </a:extLst>
              </p:cNvPr>
              <p:cNvSpPr txBox="1"/>
              <p:nvPr/>
            </p:nvSpPr>
            <p:spPr>
              <a:xfrm>
                <a:off x="6753091" y="3124620"/>
                <a:ext cx="3870391" cy="684803"/>
              </a:xfrm>
              <a:prstGeom prst="rect">
                <a:avLst/>
              </a:prstGeom>
              <a:noFill/>
            </p:spPr>
            <p:txBody>
              <a:bodyPr wrap="square" rtlCol="0">
                <a:spAutoFit/>
              </a:bodyPr>
              <a:lstStyle/>
              <a:p>
                <a:r>
                  <a:rPr lang="zh-CN" altLang="en-US" sz="2400" dirty="0">
                    <a:solidFill>
                      <a:srgbClr val="0070C0"/>
                    </a:solidFill>
                    <a:latin typeface="宋体" panose="02010600030101010101" pitchFamily="2" charset="-122"/>
                    <a:ea typeface="宋体" panose="02010600030101010101" pitchFamily="2" charset="-122"/>
                  </a:rPr>
                  <a:t>其双亲为</a:t>
                </a:r>
                <a14:m>
                  <m:oMath xmlns:m="http://schemas.openxmlformats.org/officeDocument/2006/math">
                    <m:f>
                      <m:fPr>
                        <m:ctrlPr>
                          <a:rPr lang="en-US" altLang="zh-CN" sz="2400" b="0" i="1"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ctrlPr>
                      </m:fPr>
                      <m:num>
                        <m:sSup>
                          <m:sSupPr>
                            <m:ctrlPr>
                              <a:rPr lang="en-US" altLang="zh-CN" sz="2400" i="1"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400" b="0" i="1"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2</m:t>
                            </m:r>
                          </m:e>
                          <m:sup>
                            <m:r>
                              <a:rPr lang="en-US" altLang="zh-CN" sz="2400" b="0" i="1"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𝑘</m:t>
                            </m:r>
                            <m:r>
                              <a:rPr lang="en-US" altLang="zh-CN" sz="2400" b="0" i="1"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−1</m:t>
                            </m:r>
                          </m:sup>
                        </m:sSup>
                      </m:num>
                      <m:den>
                        <m:r>
                          <a:rPr lang="en-US" altLang="zh-CN" sz="2400" b="0" i="0"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2</m:t>
                        </m:r>
                      </m:den>
                    </m:f>
                    <m:r>
                      <a:rPr lang="en-US" altLang="zh-CN" sz="2400" b="0" i="0"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m:t>
                    </m:r>
                    <m:sSup>
                      <m:sSupPr>
                        <m:ctrlPr>
                          <a:rPr lang="en-US" altLang="zh-CN" sz="2400" b="0" i="1"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400" b="0" i="1"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2</m:t>
                        </m:r>
                      </m:e>
                      <m:sup>
                        <m:r>
                          <a:rPr lang="en-US" altLang="zh-CN" sz="2400" b="0" i="1"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𝑘</m:t>
                        </m:r>
                        <m:r>
                          <a:rPr lang="en-US" altLang="zh-CN" sz="2400" b="0" i="1"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−2</m:t>
                        </m:r>
                      </m:sup>
                    </m:sSup>
                  </m:oMath>
                </a14:m>
                <a:endParaRPr lang="zh-CN" altLang="en-US" sz="2400" dirty="0">
                  <a:solidFill>
                    <a:srgbClr val="0070C0"/>
                  </a:solidFill>
                  <a:latin typeface="宋体" panose="02010600030101010101" pitchFamily="2" charset="-122"/>
                  <a:ea typeface="宋体" panose="02010600030101010101" pitchFamily="2" charset="-122"/>
                </a:endParaRPr>
              </a:p>
            </p:txBody>
          </p:sp>
        </mc:Choice>
        <mc:Fallback xmlns="">
          <p:sp>
            <p:nvSpPr>
              <p:cNvPr id="56" name="文本框 55">
                <a:extLst>
                  <a:ext uri="{FF2B5EF4-FFF2-40B4-BE49-F238E27FC236}">
                    <a16:creationId xmlns:a16="http://schemas.microsoft.com/office/drawing/2014/main" id="{33F76B2D-238E-4C76-99B8-18098DACDDC9}"/>
                  </a:ext>
                </a:extLst>
              </p:cNvPr>
              <p:cNvSpPr txBox="1">
                <a:spLocks noRot="1" noChangeAspect="1" noMove="1" noResize="1" noEditPoints="1" noAdjustHandles="1" noChangeArrowheads="1" noChangeShapeType="1" noTextEdit="1"/>
              </p:cNvSpPr>
              <p:nvPr/>
            </p:nvSpPr>
            <p:spPr>
              <a:xfrm>
                <a:off x="6753091" y="3124620"/>
                <a:ext cx="3870391" cy="684803"/>
              </a:xfrm>
              <a:prstGeom prst="rect">
                <a:avLst/>
              </a:prstGeom>
              <a:blipFill>
                <a:blip r:embed="rId4"/>
                <a:stretch>
                  <a:fillRect l="-2520" b="-44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5156075B-5DDC-4D65-A0D5-753985999E9A}"/>
                  </a:ext>
                </a:extLst>
              </p:cNvPr>
              <p:cNvSpPr txBox="1"/>
              <p:nvPr/>
            </p:nvSpPr>
            <p:spPr>
              <a:xfrm>
                <a:off x="6769160" y="3858655"/>
                <a:ext cx="6095276" cy="468205"/>
              </a:xfrm>
              <a:prstGeom prst="rect">
                <a:avLst/>
              </a:prstGeom>
              <a:noFill/>
            </p:spPr>
            <p:txBody>
              <a:bodyPr wrap="square">
                <a:spAutoFit/>
              </a:bodyPr>
              <a:lstStyle/>
              <a:p>
                <a:r>
                  <a:rPr lang="zh-CN" altLang="zh-CN" sz="2400"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则编号最小的叶子的序号是</a:t>
                </a:r>
                <a14:m>
                  <m:oMath xmlns:m="http://schemas.openxmlformats.org/officeDocument/2006/math">
                    <m:sSup>
                      <m:sSupPr>
                        <m:ctrlPr>
                          <a:rPr lang="en-US" altLang="zh-CN" sz="2400" b="0" i="1" u="sng"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400" b="0" i="1" u="sng"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2</m:t>
                        </m:r>
                      </m:e>
                      <m:sup>
                        <m:r>
                          <a:rPr lang="en-US" altLang="zh-CN" sz="2400" b="0" i="1" u="sng"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𝑘</m:t>
                        </m:r>
                        <m:r>
                          <a:rPr lang="en-US" altLang="zh-CN" sz="2400" b="0" i="1" u="sng" smtClean="0">
                            <a:solidFill>
                              <a:srgbClr val="0070C0"/>
                            </a:solidFill>
                            <a:latin typeface="Cambria Math" panose="02040503050406030204" pitchFamily="18" charset="0"/>
                            <a:ea typeface="宋体" panose="02010600030101010101" pitchFamily="2" charset="-122"/>
                            <a:cs typeface="Times New Roman" panose="02020603050405020304" pitchFamily="18" charset="0"/>
                          </a:rPr>
                          <m:t>−2</m:t>
                        </m:r>
                      </m:sup>
                    </m:sSup>
                  </m:oMath>
                </a14:m>
                <a:r>
                  <a:rPr lang="en-US" altLang="zh-CN" sz="2400" u="sng" dirty="0">
                    <a:solidFill>
                      <a:srgbClr val="0070C0"/>
                    </a:solidFill>
                  </a:rPr>
                  <a:t>+1</a:t>
                </a:r>
                <a:endParaRPr lang="zh-CN" altLang="en-US" sz="2400" u="sng" dirty="0">
                  <a:solidFill>
                    <a:srgbClr val="0070C0"/>
                  </a:solidFill>
                </a:endParaRPr>
              </a:p>
            </p:txBody>
          </p:sp>
        </mc:Choice>
        <mc:Fallback xmlns="">
          <p:sp>
            <p:nvSpPr>
              <p:cNvPr id="58" name="文本框 57">
                <a:extLst>
                  <a:ext uri="{FF2B5EF4-FFF2-40B4-BE49-F238E27FC236}">
                    <a16:creationId xmlns:a16="http://schemas.microsoft.com/office/drawing/2014/main" id="{5156075B-5DDC-4D65-A0D5-753985999E9A}"/>
                  </a:ext>
                </a:extLst>
              </p:cNvPr>
              <p:cNvSpPr txBox="1">
                <a:spLocks noRot="1" noChangeAspect="1" noMove="1" noResize="1" noEditPoints="1" noAdjustHandles="1" noChangeArrowheads="1" noChangeShapeType="1" noTextEdit="1"/>
              </p:cNvSpPr>
              <p:nvPr/>
            </p:nvSpPr>
            <p:spPr>
              <a:xfrm>
                <a:off x="6769160" y="3858655"/>
                <a:ext cx="6095276" cy="468205"/>
              </a:xfrm>
              <a:prstGeom prst="rect">
                <a:avLst/>
              </a:prstGeom>
              <a:blipFill>
                <a:blip r:embed="rId5"/>
                <a:stretch>
                  <a:fillRect l="-1500" t="-12987" b="-28571"/>
                </a:stretch>
              </a:blipFill>
            </p:spPr>
            <p:txBody>
              <a:bodyPr/>
              <a:lstStyle/>
              <a:p>
                <a:r>
                  <a:rPr lang="zh-CN" altLang="en-US">
                    <a:noFill/>
                  </a:rPr>
                  <a:t> </a:t>
                </a:r>
              </a:p>
            </p:txBody>
          </p:sp>
        </mc:Fallback>
      </mc:AlternateContent>
      <p:sp>
        <p:nvSpPr>
          <p:cNvPr id="59" name="文本框 58">
            <a:extLst>
              <a:ext uri="{FF2B5EF4-FFF2-40B4-BE49-F238E27FC236}">
                <a16:creationId xmlns:a16="http://schemas.microsoft.com/office/drawing/2014/main" id="{19E3D616-9286-45A5-8FB2-5509085C924A}"/>
              </a:ext>
            </a:extLst>
          </p:cNvPr>
          <p:cNvSpPr txBox="1"/>
          <p:nvPr/>
        </p:nvSpPr>
        <p:spPr>
          <a:xfrm>
            <a:off x="6533811" y="4274028"/>
            <a:ext cx="328095"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p:txBody>
      </p:sp>
      <p:sp>
        <p:nvSpPr>
          <p:cNvPr id="62" name="文本框 61">
            <a:extLst>
              <a:ext uri="{FF2B5EF4-FFF2-40B4-BE49-F238E27FC236}">
                <a16:creationId xmlns:a16="http://schemas.microsoft.com/office/drawing/2014/main" id="{A23F3466-8595-4AA5-85B3-A7839008F115}"/>
              </a:ext>
            </a:extLst>
          </p:cNvPr>
          <p:cNvSpPr txBox="1"/>
          <p:nvPr/>
        </p:nvSpPr>
        <p:spPr>
          <a:xfrm>
            <a:off x="4619871" y="4369077"/>
            <a:ext cx="328095"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p:txBody>
      </p:sp>
      <p:sp>
        <p:nvSpPr>
          <p:cNvPr id="63" name="文本框 62">
            <a:extLst>
              <a:ext uri="{FF2B5EF4-FFF2-40B4-BE49-F238E27FC236}">
                <a16:creationId xmlns:a16="http://schemas.microsoft.com/office/drawing/2014/main" id="{7F5B9EEE-346F-4A16-8C77-60542FF6D531}"/>
              </a:ext>
            </a:extLst>
          </p:cNvPr>
          <p:cNvSpPr txBox="1"/>
          <p:nvPr/>
        </p:nvSpPr>
        <p:spPr>
          <a:xfrm>
            <a:off x="5830846" y="3423184"/>
            <a:ext cx="328095"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sp>
        <p:nvSpPr>
          <p:cNvPr id="64" name="文本框 63">
            <a:extLst>
              <a:ext uri="{FF2B5EF4-FFF2-40B4-BE49-F238E27FC236}">
                <a16:creationId xmlns:a16="http://schemas.microsoft.com/office/drawing/2014/main" id="{F430370B-7E06-438B-BE4B-075B26012349}"/>
              </a:ext>
            </a:extLst>
          </p:cNvPr>
          <p:cNvSpPr txBox="1"/>
          <p:nvPr/>
        </p:nvSpPr>
        <p:spPr>
          <a:xfrm>
            <a:off x="4414072" y="5145144"/>
            <a:ext cx="328095"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p:txBody>
      </p:sp>
      <p:sp>
        <p:nvSpPr>
          <p:cNvPr id="65" name="文本框 64">
            <a:extLst>
              <a:ext uri="{FF2B5EF4-FFF2-40B4-BE49-F238E27FC236}">
                <a16:creationId xmlns:a16="http://schemas.microsoft.com/office/drawing/2014/main" id="{A6AEFAEC-3521-49D7-B4DC-1222D7949BA5}"/>
              </a:ext>
            </a:extLst>
          </p:cNvPr>
          <p:cNvSpPr txBox="1"/>
          <p:nvPr/>
        </p:nvSpPr>
        <p:spPr>
          <a:xfrm>
            <a:off x="5156124" y="5196523"/>
            <a:ext cx="328095"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5</a:t>
            </a:r>
            <a:endParaRPr lang="zh-CN" altLang="en-US" dirty="0">
              <a:latin typeface="Times New Roman" panose="02020603050405020304" pitchFamily="18" charset="0"/>
              <a:cs typeface="Times New Roman" panose="02020603050405020304" pitchFamily="18" charset="0"/>
            </a:endParaRPr>
          </a:p>
        </p:txBody>
      </p:sp>
      <p:sp>
        <p:nvSpPr>
          <p:cNvPr id="66" name="文本框 65">
            <a:extLst>
              <a:ext uri="{FF2B5EF4-FFF2-40B4-BE49-F238E27FC236}">
                <a16:creationId xmlns:a16="http://schemas.microsoft.com/office/drawing/2014/main" id="{18AA4AA3-DA78-4B73-830C-5843C534B3BF}"/>
              </a:ext>
            </a:extLst>
          </p:cNvPr>
          <p:cNvSpPr txBox="1"/>
          <p:nvPr/>
        </p:nvSpPr>
        <p:spPr>
          <a:xfrm>
            <a:off x="6230975" y="5246961"/>
            <a:ext cx="328095"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6</a:t>
            </a:r>
            <a:endParaRPr lang="zh-CN" altLang="en-US" dirty="0">
              <a:latin typeface="Times New Roman" panose="02020603050405020304" pitchFamily="18" charset="0"/>
              <a:cs typeface="Times New Roman" panose="02020603050405020304" pitchFamily="18" charset="0"/>
            </a:endParaRPr>
          </a:p>
        </p:txBody>
      </p:sp>
      <p:sp>
        <p:nvSpPr>
          <p:cNvPr id="67" name="文本框 66">
            <a:extLst>
              <a:ext uri="{FF2B5EF4-FFF2-40B4-BE49-F238E27FC236}">
                <a16:creationId xmlns:a16="http://schemas.microsoft.com/office/drawing/2014/main" id="{87E1D82B-88BA-40A6-AEDF-0333FFE6548B}"/>
              </a:ext>
            </a:extLst>
          </p:cNvPr>
          <p:cNvSpPr txBox="1"/>
          <p:nvPr/>
        </p:nvSpPr>
        <p:spPr>
          <a:xfrm>
            <a:off x="7046326" y="5190048"/>
            <a:ext cx="328095"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7</a:t>
            </a:r>
            <a:endParaRPr lang="zh-CN" altLang="en-US" dirty="0">
              <a:latin typeface="Times New Roman" panose="02020603050405020304" pitchFamily="18" charset="0"/>
              <a:cs typeface="Times New Roman" panose="02020603050405020304" pitchFamily="18" charset="0"/>
            </a:endParaRPr>
          </a:p>
        </p:txBody>
      </p:sp>
      <p:sp>
        <p:nvSpPr>
          <p:cNvPr id="68" name="文本框 67">
            <a:extLst>
              <a:ext uri="{FF2B5EF4-FFF2-40B4-BE49-F238E27FC236}">
                <a16:creationId xmlns:a16="http://schemas.microsoft.com/office/drawing/2014/main" id="{4C538991-2CCA-4AAC-83F5-57F25FF77A4D}"/>
              </a:ext>
            </a:extLst>
          </p:cNvPr>
          <p:cNvSpPr txBox="1"/>
          <p:nvPr/>
        </p:nvSpPr>
        <p:spPr>
          <a:xfrm>
            <a:off x="4856109" y="5845206"/>
            <a:ext cx="328095"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8</a:t>
            </a:r>
            <a:endParaRPr lang="zh-CN" altLang="en-US" dirty="0">
              <a:latin typeface="Times New Roman" panose="02020603050405020304" pitchFamily="18" charset="0"/>
              <a:cs typeface="Times New Roman" panose="02020603050405020304" pitchFamily="18" charset="0"/>
            </a:endParaRPr>
          </a:p>
        </p:txBody>
      </p:sp>
      <p:sp>
        <p:nvSpPr>
          <p:cNvPr id="76" name="文本框 75">
            <a:extLst>
              <a:ext uri="{FF2B5EF4-FFF2-40B4-BE49-F238E27FC236}">
                <a16:creationId xmlns:a16="http://schemas.microsoft.com/office/drawing/2014/main" id="{E378574F-F40C-45C4-A0EB-FC14B1E57F85}"/>
              </a:ext>
            </a:extLst>
          </p:cNvPr>
          <p:cNvSpPr txBox="1"/>
          <p:nvPr/>
        </p:nvSpPr>
        <p:spPr>
          <a:xfrm>
            <a:off x="6689651" y="4413248"/>
            <a:ext cx="6431134" cy="461665"/>
          </a:xfrm>
          <a:prstGeom prst="rect">
            <a:avLst/>
          </a:prstGeom>
          <a:noFill/>
        </p:spPr>
        <p:txBody>
          <a:bodyPr wrap="square">
            <a:spAutoFit/>
          </a:bodyPr>
          <a:lstStyle/>
          <a:p>
            <a:r>
              <a:rPr lang="zh-CN" altLang="zh-CN" sz="2400"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编号是</a:t>
            </a:r>
            <a:r>
              <a:rPr lang="en-US" altLang="zh-CN" sz="2400" kern="100" dirty="0" err="1">
                <a:solidFill>
                  <a:srgbClr val="0070C0"/>
                </a:solidFill>
                <a:effectLst/>
                <a:latin typeface="Times New Roman" panose="02020603050405020304" pitchFamily="18" charset="0"/>
                <a:ea typeface="宋体" panose="02010600030101010101" pitchFamily="2" charset="-122"/>
              </a:rPr>
              <a:t>i</a:t>
            </a:r>
            <a:r>
              <a:rPr lang="zh-CN" altLang="zh-CN" sz="2400"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的结点所在的层次号是</a:t>
            </a:r>
            <a:r>
              <a:rPr lang="en-US" altLang="zh-CN" sz="2400" b="1" u="sng" kern="100" dirty="0">
                <a:solidFill>
                  <a:srgbClr val="0070C0"/>
                </a:solidFill>
                <a:effectLst/>
                <a:latin typeface="Symbol" panose="05050102010706020507" pitchFamily="18" charset="2"/>
                <a:ea typeface="宋体" panose="02010600030101010101" pitchFamily="2" charset="-122"/>
                <a:cs typeface="Times New Roman" panose="02020603050405020304" pitchFamily="18" charset="0"/>
              </a:rPr>
              <a:t>ë</a:t>
            </a:r>
            <a:r>
              <a:rPr lang="en-US" altLang="zh-CN" sz="2400" b="1" u="sng" kern="100" dirty="0">
                <a:solidFill>
                  <a:srgbClr val="0070C0"/>
                </a:solidFill>
                <a:effectLst/>
                <a:latin typeface="宋体" panose="02010600030101010101" pitchFamily="2" charset="-122"/>
                <a:cs typeface="Times New Roman" panose="02020603050405020304" pitchFamily="18" charset="0"/>
              </a:rPr>
              <a:t>log</a:t>
            </a:r>
            <a:r>
              <a:rPr lang="en-US" altLang="zh-CN" sz="2400" b="1" u="sng" kern="100" baseline="-25000" dirty="0">
                <a:solidFill>
                  <a:srgbClr val="0070C0"/>
                </a:solidFill>
                <a:effectLst/>
                <a:latin typeface="宋体" panose="02010600030101010101" pitchFamily="2" charset="-122"/>
                <a:cs typeface="Times New Roman" panose="02020603050405020304" pitchFamily="18" charset="0"/>
              </a:rPr>
              <a:t>2</a:t>
            </a:r>
            <a:r>
              <a:rPr lang="en-US" altLang="zh-CN" sz="2400" b="1" u="sng" kern="100" dirty="0">
                <a:solidFill>
                  <a:srgbClr val="0070C0"/>
                </a:solidFill>
                <a:effectLst/>
                <a:latin typeface="宋体" panose="02010600030101010101" pitchFamily="2" charset="-122"/>
                <a:cs typeface="Times New Roman" panose="02020603050405020304" pitchFamily="18" charset="0"/>
              </a:rPr>
              <a:t>i</a:t>
            </a:r>
            <a:r>
              <a:rPr lang="en-US" altLang="zh-CN" sz="2400" b="1" u="sng" kern="100" dirty="0">
                <a:solidFill>
                  <a:srgbClr val="0070C0"/>
                </a:solidFill>
                <a:effectLst/>
                <a:latin typeface="Symbol" panose="05050102010706020507" pitchFamily="18" charset="2"/>
                <a:ea typeface="宋体" panose="02010600030101010101" pitchFamily="2" charset="-122"/>
                <a:cs typeface="Times New Roman" panose="02020603050405020304" pitchFamily="18" charset="0"/>
              </a:rPr>
              <a:t>û</a:t>
            </a:r>
            <a:r>
              <a:rPr lang="en-US" altLang="zh-CN" sz="2400" b="1" u="sng" kern="100" dirty="0">
                <a:solidFill>
                  <a:srgbClr val="0070C0"/>
                </a:solidFill>
                <a:effectLst/>
                <a:latin typeface="宋体" panose="02010600030101010101" pitchFamily="2" charset="-122"/>
                <a:cs typeface="Times New Roman" panose="02020603050405020304" pitchFamily="18" charset="0"/>
              </a:rPr>
              <a:t>+1</a:t>
            </a:r>
            <a:endParaRPr lang="zh-CN" altLang="en-US" sz="2400" b="1" u="sng" dirty="0">
              <a:solidFill>
                <a:srgbClr val="0070C0"/>
              </a:solidFill>
            </a:endParaRPr>
          </a:p>
        </p:txBody>
      </p:sp>
    </p:spTree>
    <p:extLst>
      <p:ext uri="{BB962C8B-B14F-4D97-AF65-F5344CB8AC3E}">
        <p14:creationId xmlns:p14="http://schemas.microsoft.com/office/powerpoint/2010/main" val="2359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ppt_x"/>
                                          </p:val>
                                        </p:tav>
                                        <p:tav tm="100000">
                                          <p:val>
                                            <p:strVal val="#ppt_x"/>
                                          </p:val>
                                        </p:tav>
                                      </p:tavLst>
                                    </p:anim>
                                    <p:anim calcmode="lin" valueType="num">
                                      <p:cBhvr additive="base">
                                        <p:cTn id="60" dur="500" fill="hold"/>
                                        <p:tgtEl>
                                          <p:spTgt spid="4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ppt_x"/>
                                          </p:val>
                                        </p:tav>
                                        <p:tav tm="100000">
                                          <p:val>
                                            <p:strVal val="#ppt_x"/>
                                          </p:val>
                                        </p:tav>
                                      </p:tavLst>
                                    </p:anim>
                                    <p:anim calcmode="lin" valueType="num">
                                      <p:cBhvr additive="base">
                                        <p:cTn id="68" dur="500" fill="hold"/>
                                        <p:tgtEl>
                                          <p:spTgt spid="4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ppt_x"/>
                                          </p:val>
                                        </p:tav>
                                        <p:tav tm="100000">
                                          <p:val>
                                            <p:strVal val="#ppt_x"/>
                                          </p:val>
                                        </p:tav>
                                      </p:tavLst>
                                    </p:anim>
                                    <p:anim calcmode="lin" valueType="num">
                                      <p:cBhvr additive="base">
                                        <p:cTn id="72" dur="500" fill="hold"/>
                                        <p:tgtEl>
                                          <p:spTgt spid="4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ppt_x"/>
                                          </p:val>
                                        </p:tav>
                                        <p:tav tm="100000">
                                          <p:val>
                                            <p:strVal val="#ppt_x"/>
                                          </p:val>
                                        </p:tav>
                                      </p:tavLst>
                                    </p:anim>
                                    <p:anim calcmode="lin" valueType="num">
                                      <p:cBhvr additive="base">
                                        <p:cTn id="76" dur="500" fill="hold"/>
                                        <p:tgtEl>
                                          <p:spTgt spid="4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500" fill="hold"/>
                                        <p:tgtEl>
                                          <p:spTgt spid="50"/>
                                        </p:tgtEl>
                                        <p:attrNameLst>
                                          <p:attrName>ppt_x</p:attrName>
                                        </p:attrNameLst>
                                      </p:cBhvr>
                                      <p:tavLst>
                                        <p:tav tm="0">
                                          <p:val>
                                            <p:strVal val="#ppt_x"/>
                                          </p:val>
                                        </p:tav>
                                        <p:tav tm="100000">
                                          <p:val>
                                            <p:strVal val="#ppt_x"/>
                                          </p:val>
                                        </p:tav>
                                      </p:tavLst>
                                    </p:anim>
                                    <p:anim calcmode="lin" valueType="num">
                                      <p:cBhvr additive="base">
                                        <p:cTn id="84" dur="500" fill="hold"/>
                                        <p:tgtEl>
                                          <p:spTgt spid="5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fill="hold"/>
                                        <p:tgtEl>
                                          <p:spTgt spid="51"/>
                                        </p:tgtEl>
                                        <p:attrNameLst>
                                          <p:attrName>ppt_x</p:attrName>
                                        </p:attrNameLst>
                                      </p:cBhvr>
                                      <p:tavLst>
                                        <p:tav tm="0">
                                          <p:val>
                                            <p:strVal val="#ppt_x"/>
                                          </p:val>
                                        </p:tav>
                                        <p:tav tm="100000">
                                          <p:val>
                                            <p:strVal val="#ppt_x"/>
                                          </p:val>
                                        </p:tav>
                                      </p:tavLst>
                                    </p:anim>
                                    <p:anim calcmode="lin" valueType="num">
                                      <p:cBhvr additive="base">
                                        <p:cTn id="88" dur="500" fill="hold"/>
                                        <p:tgtEl>
                                          <p:spTgt spid="5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500" fill="hold"/>
                                        <p:tgtEl>
                                          <p:spTgt spid="53"/>
                                        </p:tgtEl>
                                        <p:attrNameLst>
                                          <p:attrName>ppt_x</p:attrName>
                                        </p:attrNameLst>
                                      </p:cBhvr>
                                      <p:tavLst>
                                        <p:tav tm="0">
                                          <p:val>
                                            <p:strVal val="#ppt_x"/>
                                          </p:val>
                                        </p:tav>
                                        <p:tav tm="100000">
                                          <p:val>
                                            <p:strVal val="#ppt_x"/>
                                          </p:val>
                                        </p:tav>
                                      </p:tavLst>
                                    </p:anim>
                                    <p:anim calcmode="lin" valueType="num">
                                      <p:cBhvr additive="base">
                                        <p:cTn id="9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barn(inVertical)">
                                      <p:cBhvr>
                                        <p:cTn id="97" dur="500"/>
                                        <p:tgtEl>
                                          <p:spTgt spid="5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76"/>
                                        </p:tgtEl>
                                        <p:attrNameLst>
                                          <p:attrName>style.visibility</p:attrName>
                                        </p:attrNameLst>
                                      </p:cBhvr>
                                      <p:to>
                                        <p:strVal val="visible"/>
                                      </p:to>
                                    </p:set>
                                    <p:anim calcmode="lin" valueType="num">
                                      <p:cBhvr additive="base">
                                        <p:cTn id="125" dur="500" fill="hold"/>
                                        <p:tgtEl>
                                          <p:spTgt spid="76"/>
                                        </p:tgtEl>
                                        <p:attrNameLst>
                                          <p:attrName>ppt_x</p:attrName>
                                        </p:attrNameLst>
                                      </p:cBhvr>
                                      <p:tavLst>
                                        <p:tav tm="0">
                                          <p:val>
                                            <p:strVal val="#ppt_x"/>
                                          </p:val>
                                        </p:tav>
                                        <p:tav tm="100000">
                                          <p:val>
                                            <p:strVal val="#ppt_x"/>
                                          </p:val>
                                        </p:tav>
                                      </p:tavLst>
                                    </p:anim>
                                    <p:anim calcmode="lin" valueType="num">
                                      <p:cBhvr additive="base">
                                        <p:cTn id="12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animBg="1"/>
      <p:bldP spid="19" grpId="0" animBg="1"/>
      <p:bldP spid="20" grpId="0" animBg="1"/>
      <p:bldP spid="21" grpId="0" animBg="1"/>
      <p:bldP spid="22" grpId="0" animBg="1"/>
      <p:bldP spid="34" grpId="0" animBg="1"/>
      <p:bldP spid="35" grpId="0" animBg="1"/>
      <p:bldP spid="36" grpId="0" animBg="1"/>
      <p:bldP spid="37" grpId="0" animBg="1"/>
      <p:bldP spid="38" grpId="0" animBg="1"/>
      <p:bldP spid="39" grpId="0" animBg="1"/>
      <p:bldP spid="40" grpId="0" animBg="1"/>
      <p:bldP spid="41" grpId="0" animBg="1"/>
      <p:bldP spid="56" grpId="0"/>
      <p:bldP spid="58" grpId="0"/>
      <p:bldP spid="59" grpId="0"/>
      <p:bldP spid="62" grpId="0"/>
      <p:bldP spid="63" grpId="0"/>
      <p:bldP spid="64" grpId="0"/>
      <p:bldP spid="65" grpId="0"/>
      <p:bldP spid="66" grpId="0"/>
      <p:bldP spid="67" grpId="0"/>
      <p:bldP spid="68" grpId="0"/>
      <p:bldP spid="7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ED2804EF-541E-4162-9345-3ECB872432A5}"/>
              </a:ext>
            </a:extLst>
          </p:cNvPr>
          <p:cNvSpPr txBox="1"/>
          <p:nvPr/>
        </p:nvSpPr>
        <p:spPr>
          <a:xfrm>
            <a:off x="314731" y="611089"/>
            <a:ext cx="10848749" cy="461665"/>
          </a:xfrm>
          <a:prstGeom prst="rect">
            <a:avLst/>
          </a:prstGeom>
          <a:noFill/>
        </p:spPr>
        <p:txBody>
          <a:bodyPr wrap="square">
            <a:spAutoFit/>
          </a:bodyPr>
          <a:lstStyle/>
          <a:p>
            <a:pPr algn="just"/>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11. </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假如</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f[1]=f[2]=1</a:t>
            </a:r>
            <a:r>
              <a:rPr lang="zh-CN" altLang="en-US"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f</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]=2f[i-1]+f[i-2] </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对于</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&gt;2</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。那么，</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f[129] % 100 = </a:t>
            </a:r>
            <a:r>
              <a:rPr lang="en-US" altLang="zh-CN" sz="2400" u="sng" kern="100" dirty="0">
                <a:effectLst/>
                <a:latin typeface="Times New Roman" panose="02020603050405020304" pitchFamily="18" charset="0"/>
                <a:ea typeface="宋体" panose="02010600030101010101" pitchFamily="2" charset="-122"/>
                <a:cs typeface="Times New Roman" panose="02020603050405020304" pitchFamily="18" charset="0"/>
              </a:rPr>
              <a:t>  77 </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p>
        </p:txBody>
      </p:sp>
      <p:sp>
        <p:nvSpPr>
          <p:cNvPr id="5" name="文本框 4">
            <a:extLst>
              <a:ext uri="{FF2B5EF4-FFF2-40B4-BE49-F238E27FC236}">
                <a16:creationId xmlns:a16="http://schemas.microsoft.com/office/drawing/2014/main" id="{C79F0D58-0841-4EFF-B998-336783F2E4A6}"/>
              </a:ext>
            </a:extLst>
          </p:cNvPr>
          <p:cNvSpPr txBox="1"/>
          <p:nvPr/>
        </p:nvSpPr>
        <p:spPr>
          <a:xfrm>
            <a:off x="1447439" y="1356432"/>
            <a:ext cx="6422468" cy="461665"/>
          </a:xfrm>
          <a:prstGeom prst="rect">
            <a:avLst/>
          </a:prstGeom>
          <a:noFill/>
        </p:spPr>
        <p:txBody>
          <a:bodyPr wrap="square" rtlCol="0">
            <a:spAutoFit/>
          </a:bodyPr>
          <a:lstStyle/>
          <a:p>
            <a:r>
              <a:rPr lang="zh-CN" altLang="en-US" sz="2400" dirty="0">
                <a:solidFill>
                  <a:srgbClr val="002060"/>
                </a:solidFill>
                <a:latin typeface="宋体" panose="02010600030101010101" pitchFamily="2" charset="-122"/>
                <a:ea typeface="宋体" panose="02010600030101010101" pitchFamily="2" charset="-122"/>
              </a:rPr>
              <a:t>思路：递归。</a:t>
            </a:r>
          </a:p>
        </p:txBody>
      </p:sp>
      <p:sp>
        <p:nvSpPr>
          <p:cNvPr id="4" name="文本框 3">
            <a:extLst>
              <a:ext uri="{FF2B5EF4-FFF2-40B4-BE49-F238E27FC236}">
                <a16:creationId xmlns:a16="http://schemas.microsoft.com/office/drawing/2014/main" id="{443B6FD4-5AEB-430B-B68B-A1EA6C4C2DFE}"/>
              </a:ext>
            </a:extLst>
          </p:cNvPr>
          <p:cNvSpPr txBox="1"/>
          <p:nvPr/>
        </p:nvSpPr>
        <p:spPr>
          <a:xfrm>
            <a:off x="1408436" y="1956808"/>
            <a:ext cx="4264311" cy="40011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根据</a:t>
            </a:r>
            <a:r>
              <a:rPr lang="en-US"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f[1]=f[2]=1</a:t>
            </a:r>
            <a:r>
              <a:rPr lang="zh-CN" altLang="en-US" sz="2000" kern="100" dirty="0">
                <a:effectLst/>
                <a:latin typeface="宋体" panose="02010600030101010101" pitchFamily="2" charset="-122"/>
                <a:ea typeface="宋体" panose="02010600030101010101" pitchFamily="2" charset="-122"/>
                <a:cs typeface="Times New Roman" panose="02020603050405020304" pitchFamily="18" charset="0"/>
              </a:rPr>
              <a:t>，我们可以得到：</a:t>
            </a:r>
            <a:endParaRPr lang="zh-CN" altLang="en-US" sz="2000" dirty="0">
              <a:latin typeface="宋体" panose="02010600030101010101" pitchFamily="2" charset="-122"/>
              <a:ea typeface="宋体" panose="02010600030101010101" pitchFamily="2" charset="-122"/>
            </a:endParaRPr>
          </a:p>
        </p:txBody>
      </p:sp>
      <p:sp>
        <p:nvSpPr>
          <p:cNvPr id="8" name="文本框 7">
            <a:extLst>
              <a:ext uri="{FF2B5EF4-FFF2-40B4-BE49-F238E27FC236}">
                <a16:creationId xmlns:a16="http://schemas.microsoft.com/office/drawing/2014/main" id="{41FCF912-FAF9-42E5-97DE-F3BB7D4A7A15}"/>
              </a:ext>
            </a:extLst>
          </p:cNvPr>
          <p:cNvSpPr txBox="1"/>
          <p:nvPr/>
        </p:nvSpPr>
        <p:spPr>
          <a:xfrm>
            <a:off x="1495995" y="2458267"/>
            <a:ext cx="6095276" cy="579967"/>
          </a:xfrm>
          <a:prstGeom prst="rect">
            <a:avLst/>
          </a:prstGeom>
          <a:noFill/>
        </p:spPr>
        <p:txBody>
          <a:bodyPr wrap="square">
            <a:spAutoFit/>
          </a:bodyPr>
          <a:lstStyle/>
          <a:p>
            <a:pPr>
              <a:lnSpc>
                <a:spcPct val="150000"/>
              </a:lnSpc>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f[2]=2f[1]+f[0]</a:t>
            </a:r>
            <a:endParaRPr lang="zh-CN" altLang="en-US" sz="2400" b="1" dirty="0">
              <a:latin typeface="Times New Roman" panose="02020603050405020304" pitchFamily="18" charset="0"/>
              <a:cs typeface="Times New Roman" panose="02020603050405020304" pitchFamily="18" charset="0"/>
            </a:endParaRPr>
          </a:p>
        </p:txBody>
      </p:sp>
      <p:sp>
        <p:nvSpPr>
          <p:cNvPr id="7" name="箭头: 右 6">
            <a:extLst>
              <a:ext uri="{FF2B5EF4-FFF2-40B4-BE49-F238E27FC236}">
                <a16:creationId xmlns:a16="http://schemas.microsoft.com/office/drawing/2014/main" id="{8A7357B7-5883-4373-ADBE-24C81C933130}"/>
              </a:ext>
            </a:extLst>
          </p:cNvPr>
          <p:cNvSpPr/>
          <p:nvPr/>
        </p:nvSpPr>
        <p:spPr>
          <a:xfrm>
            <a:off x="3540591" y="2717953"/>
            <a:ext cx="1616451" cy="195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B5E09BE1-8323-4350-B1CE-BEA00D02736E}"/>
              </a:ext>
            </a:extLst>
          </p:cNvPr>
          <p:cNvSpPr txBox="1"/>
          <p:nvPr/>
        </p:nvSpPr>
        <p:spPr>
          <a:xfrm>
            <a:off x="5577740" y="2450074"/>
            <a:ext cx="6095276" cy="579518"/>
          </a:xfrm>
          <a:prstGeom prst="rect">
            <a:avLst/>
          </a:prstGeom>
          <a:noFill/>
        </p:spPr>
        <p:txBody>
          <a:bodyPr wrap="square">
            <a:spAutoFit/>
          </a:bodyPr>
          <a:lstStyle/>
          <a:p>
            <a:pPr>
              <a:lnSpc>
                <a:spcPct val="150000"/>
              </a:lnSpc>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f[0]=-1</a:t>
            </a:r>
            <a:endParaRPr lang="zh-CN" altLang="en-US" sz="2400"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CC1CC5F6-04FC-4580-9D56-B04368488009}"/>
                  </a:ext>
                </a:extLst>
              </p:cNvPr>
              <p:cNvSpPr txBox="1"/>
              <p:nvPr/>
            </p:nvSpPr>
            <p:spPr>
              <a:xfrm>
                <a:off x="1233644" y="3847116"/>
                <a:ext cx="2717667"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CN" sz="2400" b="0" i="1" smtClean="0">
                              <a:latin typeface="Cambria Math" panose="02040503050406030204" pitchFamily="18" charset="0"/>
                            </a:rPr>
                          </m:ctrlPr>
                        </m:dPr>
                        <m:e>
                          <m:eqArr>
                            <m:eqArrPr>
                              <m:ctrlPr>
                                <a:rPr lang="en-US" altLang="zh-CN" sz="2400" b="0" i="1" smtClean="0">
                                  <a:latin typeface="Cambria Math" panose="02040503050406030204" pitchFamily="18" charset="0"/>
                                </a:rPr>
                              </m:ctrlPr>
                            </m:eqArrPr>
                            <m:e>
                              <m:r>
                                <a:rPr lang="en-US" altLang="zh-CN" sz="2400" b="0" i="1" smtClean="0">
                                  <a:latin typeface="Cambria Math" panose="02040503050406030204" pitchFamily="18" charset="0"/>
                                </a:rPr>
                                <m:t>𝑓</m:t>
                              </m:r>
                              <m:r>
                                <a:rPr lang="en-US" altLang="zh-CN" sz="2400" b="0" i="1" smtClean="0">
                                  <a:latin typeface="Cambria Math" panose="02040503050406030204" pitchFamily="18" charset="0"/>
                                </a:rPr>
                                <m:t>(129)</m:t>
                              </m:r>
                            </m:e>
                            <m:e>
                              <m:r>
                                <a:rPr lang="en-US" altLang="zh-CN" sz="2400" b="0" i="1" smtClean="0">
                                  <a:latin typeface="Cambria Math" panose="02040503050406030204" pitchFamily="18" charset="0"/>
                                </a:rPr>
                                <m:t>𝑓</m:t>
                              </m:r>
                              <m:r>
                                <a:rPr lang="en-US" altLang="zh-CN" sz="2400" b="0" i="1" smtClean="0">
                                  <a:latin typeface="Cambria Math" panose="02040503050406030204" pitchFamily="18" charset="0"/>
                                </a:rPr>
                                <m:t>(128)</m:t>
                              </m:r>
                            </m:e>
                          </m:eqArr>
                        </m:e>
                      </m:d>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m>
                            <m:mPr>
                              <m:mcs>
                                <m:mc>
                                  <m:mcPr>
                                    <m:count m:val="2"/>
                                    <m:mcJc m:val="center"/>
                                  </m:mcPr>
                                </m:mc>
                              </m:mcs>
                              <m:ctrlPr>
                                <a:rPr lang="en-US" altLang="zh-CN" sz="2400" b="0" i="1" smtClean="0">
                                  <a:latin typeface="Cambria Math" panose="02040503050406030204" pitchFamily="18" charset="0"/>
                                </a:rPr>
                              </m:ctrlPr>
                            </m:mPr>
                            <m:mr>
                              <m:e>
                                <m:r>
                                  <m:rPr>
                                    <m:brk m:alnAt="7"/>
                                  </m:rPr>
                                  <a:rPr lang="en-US" altLang="zh-CN" sz="2400" b="0" i="1" smtClean="0">
                                    <a:latin typeface="Cambria Math" panose="02040503050406030204" pitchFamily="18" charset="0"/>
                                  </a:rPr>
                                  <m:t>2</m:t>
                                </m:r>
                              </m:e>
                              <m:e>
                                <m:r>
                                  <a:rPr lang="en-US" altLang="zh-CN" sz="2400" b="0" i="1" smtClean="0">
                                    <a:latin typeface="Cambria Math" panose="02040503050406030204" pitchFamily="18" charset="0"/>
                                  </a:rPr>
                                  <m:t>1</m:t>
                                </m:r>
                              </m:e>
                            </m:mr>
                            <m:mr>
                              <m:e>
                                <m:r>
                                  <a:rPr lang="en-US" altLang="zh-CN" sz="2400" b="0" i="1" smtClean="0">
                                    <a:latin typeface="Cambria Math" panose="02040503050406030204" pitchFamily="18" charset="0"/>
                                  </a:rPr>
                                  <m:t>1</m:t>
                                </m:r>
                              </m:e>
                              <m:e>
                                <m:r>
                                  <a:rPr lang="en-US" altLang="zh-CN" sz="2400" b="0" i="1" smtClean="0">
                                    <a:latin typeface="Cambria Math" panose="02040503050406030204" pitchFamily="18" charset="0"/>
                                  </a:rPr>
                                  <m:t>0</m:t>
                                </m:r>
                              </m:e>
                            </m:mr>
                          </m:m>
                        </m:e>
                      </m:d>
                    </m:oMath>
                  </m:oMathPara>
                </a14:m>
                <a:endParaRPr lang="zh-CN" altLang="en-US" sz="2400" dirty="0"/>
              </a:p>
            </p:txBody>
          </p:sp>
        </mc:Choice>
        <mc:Fallback xmlns="">
          <p:sp>
            <p:nvSpPr>
              <p:cNvPr id="2" name="文本框 1">
                <a:extLst>
                  <a:ext uri="{FF2B5EF4-FFF2-40B4-BE49-F238E27FC236}">
                    <a16:creationId xmlns:a16="http://schemas.microsoft.com/office/drawing/2014/main" id="{CC1CC5F6-04FC-4580-9D56-B04368488009}"/>
                  </a:ext>
                </a:extLst>
              </p:cNvPr>
              <p:cNvSpPr txBox="1">
                <a:spLocks noRot="1" noChangeAspect="1" noMove="1" noResize="1" noEditPoints="1" noAdjustHandles="1" noChangeArrowheads="1" noChangeShapeType="1" noTextEdit="1"/>
              </p:cNvSpPr>
              <p:nvPr/>
            </p:nvSpPr>
            <p:spPr>
              <a:xfrm>
                <a:off x="1233644" y="3847116"/>
                <a:ext cx="2717667" cy="829843"/>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7F5CE0F-0A53-4CE1-869C-9AC68029B5AD}"/>
                  </a:ext>
                </a:extLst>
              </p:cNvPr>
              <p:cNvSpPr txBox="1"/>
              <p:nvPr/>
            </p:nvSpPr>
            <p:spPr>
              <a:xfrm>
                <a:off x="3398032" y="3800949"/>
                <a:ext cx="2271423"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altLang="zh-CN" sz="2400" i="1" smtClean="0">
                              <a:latin typeface="Cambria Math" panose="02040503050406030204" pitchFamily="18" charset="0"/>
                            </a:rPr>
                          </m:ctrlPr>
                        </m:dPr>
                        <m:e>
                          <m:eqArr>
                            <m:eqArrPr>
                              <m:ctrlPr>
                                <a:rPr lang="en-US" altLang="zh-CN" sz="2400" i="1">
                                  <a:latin typeface="Cambria Math" panose="02040503050406030204" pitchFamily="18" charset="0"/>
                                </a:rPr>
                              </m:ctrlPr>
                            </m:eqArrPr>
                            <m:e>
                              <m:r>
                                <a:rPr lang="en-US" altLang="zh-CN" sz="2400" i="1">
                                  <a:latin typeface="Cambria Math" panose="02040503050406030204" pitchFamily="18" charset="0"/>
                                </a:rPr>
                                <m:t>𝑓</m:t>
                              </m:r>
                              <m:r>
                                <a:rPr lang="en-US" altLang="zh-CN" sz="2400" i="1">
                                  <a:latin typeface="Cambria Math" panose="02040503050406030204" pitchFamily="18" charset="0"/>
                                </a:rPr>
                                <m:t>(128)</m:t>
                              </m:r>
                            </m:e>
                            <m:e>
                              <m:r>
                                <a:rPr lang="en-US" altLang="zh-CN" sz="2400" i="1">
                                  <a:latin typeface="Cambria Math" panose="02040503050406030204" pitchFamily="18" charset="0"/>
                                </a:rPr>
                                <m:t>𝑓</m:t>
                              </m:r>
                              <m:r>
                                <a:rPr lang="en-US" altLang="zh-CN" sz="2400" i="1">
                                  <a:latin typeface="Cambria Math" panose="02040503050406030204" pitchFamily="18" charset="0"/>
                                </a:rPr>
                                <m:t>(127)</m:t>
                              </m:r>
                            </m:e>
                          </m:eqArr>
                        </m:e>
                      </m:d>
                    </m:oMath>
                  </m:oMathPara>
                </a14:m>
                <a:endParaRPr lang="zh-CN" altLang="en-US" sz="2400" i="1" dirty="0">
                  <a:latin typeface="Cambria Math" panose="02040503050406030204" pitchFamily="18" charset="0"/>
                </a:endParaRPr>
              </a:p>
            </p:txBody>
          </p:sp>
        </mc:Choice>
        <mc:Fallback xmlns="">
          <p:sp>
            <p:nvSpPr>
              <p:cNvPr id="12" name="文本框 11">
                <a:extLst>
                  <a:ext uri="{FF2B5EF4-FFF2-40B4-BE49-F238E27FC236}">
                    <a16:creationId xmlns:a16="http://schemas.microsoft.com/office/drawing/2014/main" id="{E7F5CE0F-0A53-4CE1-869C-9AC68029B5AD}"/>
                  </a:ext>
                </a:extLst>
              </p:cNvPr>
              <p:cNvSpPr txBox="1">
                <a:spLocks noRot="1" noChangeAspect="1" noMove="1" noResize="1" noEditPoints="1" noAdjustHandles="1" noChangeArrowheads="1" noChangeShapeType="1" noTextEdit="1"/>
              </p:cNvSpPr>
              <p:nvPr/>
            </p:nvSpPr>
            <p:spPr>
              <a:xfrm>
                <a:off x="3398032" y="3800949"/>
                <a:ext cx="2271423" cy="922176"/>
              </a:xfrm>
              <a:prstGeom prst="rect">
                <a:avLst/>
              </a:prstGeom>
              <a:blipFill>
                <a:blip r:embed="rId4"/>
                <a:stretch>
                  <a:fillRect/>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E0428726-94CF-4531-99FF-408421B2B7BA}"/>
              </a:ext>
            </a:extLst>
          </p:cNvPr>
          <p:cNvSpPr txBox="1"/>
          <p:nvPr/>
        </p:nvSpPr>
        <p:spPr>
          <a:xfrm>
            <a:off x="5157042" y="4045661"/>
            <a:ext cx="6095276" cy="461665"/>
          </a:xfrm>
          <a:prstGeom prst="rect">
            <a:avLst/>
          </a:prstGeom>
          <a:noFill/>
        </p:spPr>
        <p:txBody>
          <a:bodyPr wrap="square">
            <a:spAutoFit/>
          </a:bodyPr>
          <a:lstStyle/>
          <a:p>
            <a:r>
              <a:rPr lang="en-US" altLang="zh-CN" sz="2400" dirty="0"/>
              <a:t>=…………..=</a:t>
            </a:r>
            <a:endParaRPr lang="zh-CN" altLang="en-US" sz="2400"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A2C099F-D78C-46F0-9014-5BAFA20A559D}"/>
                  </a:ext>
                </a:extLst>
              </p:cNvPr>
              <p:cNvSpPr txBox="1"/>
              <p:nvPr/>
            </p:nvSpPr>
            <p:spPr>
              <a:xfrm>
                <a:off x="6761637" y="3898989"/>
                <a:ext cx="1414811" cy="7260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d>
                            <m:dPr>
                              <m:ctrlPr>
                                <a:rPr lang="en-US" altLang="zh-CN" sz="2400" i="1" smtClean="0">
                                  <a:latin typeface="Cambria Math" panose="02040503050406030204" pitchFamily="18" charset="0"/>
                                </a:rPr>
                              </m:ctrlPr>
                            </m:dPr>
                            <m:e>
                              <m:m>
                                <m:mPr>
                                  <m:mcs>
                                    <m:mc>
                                      <m:mcPr>
                                        <m:count m:val="2"/>
                                        <m:mcJc m:val="center"/>
                                      </m:mcPr>
                                    </m:mc>
                                  </m:mcs>
                                  <m:ctrlPr>
                                    <a:rPr lang="en-US" altLang="zh-CN" sz="2400" i="1" smtClean="0">
                                      <a:latin typeface="Cambria Math" panose="02040503050406030204" pitchFamily="18" charset="0"/>
                                    </a:rPr>
                                  </m:ctrlPr>
                                </m:mPr>
                                <m:mr>
                                  <m:e>
                                    <m:r>
                                      <m:rPr>
                                        <m:brk m:alnAt="7"/>
                                      </m:rPr>
                                      <a:rPr lang="en-US" altLang="zh-CN" sz="2400" b="0" i="1" smtClean="0">
                                        <a:latin typeface="Cambria Math" panose="02040503050406030204" pitchFamily="18" charset="0"/>
                                      </a:rPr>
                                      <m:t>2</m:t>
                                    </m:r>
                                  </m:e>
                                  <m:e>
                                    <m:r>
                                      <a:rPr lang="en-US" altLang="zh-CN" sz="2400" b="0" i="1" smtClean="0">
                                        <a:latin typeface="Cambria Math" panose="02040503050406030204" pitchFamily="18" charset="0"/>
                                      </a:rPr>
                                      <m:t>1</m:t>
                                    </m:r>
                                  </m:e>
                                </m:mr>
                                <m:mr>
                                  <m:e>
                                    <m:r>
                                      <a:rPr lang="en-US" altLang="zh-CN" sz="2400" b="0" i="1" smtClean="0">
                                        <a:latin typeface="Cambria Math" panose="02040503050406030204" pitchFamily="18" charset="0"/>
                                      </a:rPr>
                                      <m:t>1</m:t>
                                    </m:r>
                                  </m:e>
                                  <m:e>
                                    <m:r>
                                      <a:rPr lang="en-US" altLang="zh-CN" sz="2400" b="0" i="1" smtClean="0">
                                        <a:latin typeface="Cambria Math" panose="02040503050406030204" pitchFamily="18" charset="0"/>
                                      </a:rPr>
                                      <m:t>0</m:t>
                                    </m:r>
                                  </m:e>
                                </m:mr>
                              </m:m>
                            </m:e>
                          </m:d>
                        </m:e>
                        <m:sup>
                          <m:r>
                            <a:rPr lang="en-US" altLang="zh-CN" sz="2400" b="0" i="1" smtClean="0">
                              <a:latin typeface="Cambria Math" panose="02040503050406030204" pitchFamily="18" charset="0"/>
                            </a:rPr>
                            <m:t>128</m:t>
                          </m:r>
                        </m:sup>
                      </m:sSup>
                    </m:oMath>
                  </m:oMathPara>
                </a14:m>
                <a:endParaRPr lang="zh-CN" altLang="en-US" dirty="0"/>
              </a:p>
            </p:txBody>
          </p:sp>
        </mc:Choice>
        <mc:Fallback xmlns="">
          <p:sp>
            <p:nvSpPr>
              <p:cNvPr id="14" name="文本框 13">
                <a:extLst>
                  <a:ext uri="{FF2B5EF4-FFF2-40B4-BE49-F238E27FC236}">
                    <a16:creationId xmlns:a16="http://schemas.microsoft.com/office/drawing/2014/main" id="{0A2C099F-D78C-46F0-9014-5BAFA20A559D}"/>
                  </a:ext>
                </a:extLst>
              </p:cNvPr>
              <p:cNvSpPr txBox="1">
                <a:spLocks noRot="1" noChangeAspect="1" noMove="1" noResize="1" noEditPoints="1" noAdjustHandles="1" noChangeArrowheads="1" noChangeShapeType="1" noTextEdit="1"/>
              </p:cNvSpPr>
              <p:nvPr/>
            </p:nvSpPr>
            <p:spPr>
              <a:xfrm>
                <a:off x="6761637" y="3898989"/>
                <a:ext cx="1414811" cy="726096"/>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08A83BDE-D338-47FF-9394-B4A8A1F41959}"/>
                  </a:ext>
                </a:extLst>
              </p:cNvPr>
              <p:cNvSpPr txBox="1"/>
              <p:nvPr/>
            </p:nvSpPr>
            <p:spPr>
              <a:xfrm>
                <a:off x="7657708" y="3828409"/>
                <a:ext cx="1935339"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altLang="zh-CN" sz="2400" b="0" i="1" smtClean="0">
                              <a:latin typeface="Cambria Math" panose="02040503050406030204" pitchFamily="18" charset="0"/>
                            </a:rPr>
                          </m:ctrlPr>
                        </m:dPr>
                        <m:e>
                          <m:eqArr>
                            <m:eqArrPr>
                              <m:ctrlPr>
                                <a:rPr lang="en-US" altLang="zh-CN" sz="2400" b="0" i="1" smtClean="0">
                                  <a:latin typeface="Cambria Math" panose="02040503050406030204" pitchFamily="18" charset="0"/>
                                </a:rPr>
                              </m:ctrlPr>
                            </m:eqArrPr>
                            <m:e>
                              <m:r>
                                <a:rPr lang="en-US" altLang="zh-CN" sz="2400" b="0" i="1" smtClean="0">
                                  <a:latin typeface="Cambria Math" panose="02040503050406030204" pitchFamily="18" charset="0"/>
                                </a:rPr>
                                <m:t>𝑓</m:t>
                              </m:r>
                              <m:r>
                                <a:rPr lang="en-US" altLang="zh-CN" sz="2400" b="0" i="1" smtClean="0">
                                  <a:latin typeface="Cambria Math" panose="02040503050406030204" pitchFamily="18" charset="0"/>
                                </a:rPr>
                                <m:t>(1)</m:t>
                              </m:r>
                            </m:e>
                            <m:e>
                              <m:r>
                                <a:rPr lang="en-US" altLang="zh-CN" sz="2400" b="0" i="1" smtClean="0">
                                  <a:latin typeface="Cambria Math" panose="02040503050406030204" pitchFamily="18" charset="0"/>
                                </a:rPr>
                                <m:t>𝑓</m:t>
                              </m:r>
                              <m:r>
                                <a:rPr lang="en-US" altLang="zh-CN" sz="2400" b="0" i="1" smtClean="0">
                                  <a:latin typeface="Cambria Math" panose="02040503050406030204" pitchFamily="18" charset="0"/>
                                </a:rPr>
                                <m:t>(0)</m:t>
                              </m:r>
                            </m:e>
                          </m:eqArr>
                        </m:e>
                      </m:d>
                    </m:oMath>
                  </m:oMathPara>
                </a14:m>
                <a:endParaRPr lang="zh-CN" altLang="en-US" dirty="0"/>
              </a:p>
            </p:txBody>
          </p:sp>
        </mc:Choice>
        <mc:Fallback xmlns="">
          <p:sp>
            <p:nvSpPr>
              <p:cNvPr id="16" name="文本框 15">
                <a:extLst>
                  <a:ext uri="{FF2B5EF4-FFF2-40B4-BE49-F238E27FC236}">
                    <a16:creationId xmlns:a16="http://schemas.microsoft.com/office/drawing/2014/main" id="{08A83BDE-D338-47FF-9394-B4A8A1F41959}"/>
                  </a:ext>
                </a:extLst>
              </p:cNvPr>
              <p:cNvSpPr txBox="1">
                <a:spLocks noRot="1" noChangeAspect="1" noMove="1" noResize="1" noEditPoints="1" noAdjustHandles="1" noChangeArrowheads="1" noChangeShapeType="1" noTextEdit="1"/>
              </p:cNvSpPr>
              <p:nvPr/>
            </p:nvSpPr>
            <p:spPr>
              <a:xfrm>
                <a:off x="7657708" y="3828409"/>
                <a:ext cx="1935339" cy="92217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446C6867-5AFB-40C9-85D5-581726A64BA2}"/>
                  </a:ext>
                </a:extLst>
              </p:cNvPr>
              <p:cNvSpPr txBox="1"/>
              <p:nvPr/>
            </p:nvSpPr>
            <p:spPr>
              <a:xfrm>
                <a:off x="8917079" y="3880282"/>
                <a:ext cx="2246401" cy="8184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m:t>
                          </m:r>
                          <m:d>
                            <m:dPr>
                              <m:ctrlPr>
                                <a:rPr lang="en-US" altLang="zh-CN" sz="2400" i="1" smtClean="0">
                                  <a:latin typeface="Cambria Math" panose="02040503050406030204" pitchFamily="18" charset="0"/>
                                </a:rPr>
                              </m:ctrlPr>
                            </m:dPr>
                            <m:e>
                              <m:m>
                                <m:mPr>
                                  <m:mcs>
                                    <m:mc>
                                      <m:mcPr>
                                        <m:count m:val="2"/>
                                        <m:mcJc m:val="center"/>
                                      </m:mcPr>
                                    </m:mc>
                                  </m:mcs>
                                  <m:ctrlPr>
                                    <a:rPr lang="en-US" altLang="zh-CN" sz="2400" i="1" smtClean="0">
                                      <a:latin typeface="Cambria Math" panose="02040503050406030204" pitchFamily="18" charset="0"/>
                                    </a:rPr>
                                  </m:ctrlPr>
                                </m:mPr>
                                <m:mr>
                                  <m:e>
                                    <m:r>
                                      <m:rPr>
                                        <m:brk m:alnAt="7"/>
                                      </m:rPr>
                                      <a:rPr lang="en-US" altLang="zh-CN" sz="2400" b="0" i="1" smtClean="0">
                                        <a:latin typeface="Cambria Math" panose="02040503050406030204" pitchFamily="18" charset="0"/>
                                      </a:rPr>
                                      <m:t>2</m:t>
                                    </m:r>
                                  </m:e>
                                  <m:e>
                                    <m:r>
                                      <a:rPr lang="en-US" altLang="zh-CN" sz="2400" b="0" i="1" smtClean="0">
                                        <a:latin typeface="Cambria Math" panose="02040503050406030204" pitchFamily="18" charset="0"/>
                                      </a:rPr>
                                      <m:t>1</m:t>
                                    </m:r>
                                  </m:e>
                                </m:mr>
                                <m:mr>
                                  <m:e>
                                    <m:r>
                                      <a:rPr lang="en-US" altLang="zh-CN" sz="2400" b="0" i="1" smtClean="0">
                                        <a:latin typeface="Cambria Math" panose="02040503050406030204" pitchFamily="18" charset="0"/>
                                      </a:rPr>
                                      <m:t>1</m:t>
                                    </m:r>
                                  </m:e>
                                  <m:e>
                                    <m:r>
                                      <a:rPr lang="en-US" altLang="zh-CN" sz="2400" b="0" i="1" smtClean="0">
                                        <a:latin typeface="Cambria Math" panose="02040503050406030204" pitchFamily="18" charset="0"/>
                                      </a:rPr>
                                      <m:t>0</m:t>
                                    </m:r>
                                  </m:e>
                                </m:mr>
                              </m:m>
                            </m:e>
                          </m:d>
                        </m:e>
                        <m:sup>
                          <m:r>
                            <a:rPr lang="en-US" altLang="zh-CN" sz="2400" b="0" i="1" smtClean="0">
                              <a:latin typeface="Cambria Math" panose="02040503050406030204" pitchFamily="18" charset="0"/>
                            </a:rPr>
                            <m:t>128</m:t>
                          </m:r>
                        </m:sup>
                      </m:sSup>
                    </m:oMath>
                  </m:oMathPara>
                </a14:m>
                <a:endParaRPr lang="zh-CN" altLang="en-US" dirty="0"/>
              </a:p>
            </p:txBody>
          </p:sp>
        </mc:Choice>
        <mc:Fallback xmlns="">
          <p:sp>
            <p:nvSpPr>
              <p:cNvPr id="18" name="文本框 17">
                <a:extLst>
                  <a:ext uri="{FF2B5EF4-FFF2-40B4-BE49-F238E27FC236}">
                    <a16:creationId xmlns:a16="http://schemas.microsoft.com/office/drawing/2014/main" id="{446C6867-5AFB-40C9-85D5-581726A64BA2}"/>
                  </a:ext>
                </a:extLst>
              </p:cNvPr>
              <p:cNvSpPr txBox="1">
                <a:spLocks noRot="1" noChangeAspect="1" noMove="1" noResize="1" noEditPoints="1" noAdjustHandles="1" noChangeArrowheads="1" noChangeShapeType="1" noTextEdit="1"/>
              </p:cNvSpPr>
              <p:nvPr/>
            </p:nvSpPr>
            <p:spPr>
              <a:xfrm>
                <a:off x="8917079" y="3880282"/>
                <a:ext cx="2246401" cy="818429"/>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2F914B91-C2DB-45DF-A5F5-E3876B35C404}"/>
                  </a:ext>
                </a:extLst>
              </p:cNvPr>
              <p:cNvSpPr txBox="1"/>
              <p:nvPr/>
            </p:nvSpPr>
            <p:spPr>
              <a:xfrm>
                <a:off x="10160833" y="3937876"/>
                <a:ext cx="2469630" cy="7454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altLang="zh-CN" sz="2400" b="0" i="1" smtClean="0">
                              <a:latin typeface="Cambria Math" panose="02040503050406030204" pitchFamily="18" charset="0"/>
                            </a:rPr>
                          </m:ctrlPr>
                        </m:dPr>
                        <m:e>
                          <m:eqArr>
                            <m:eqArrPr>
                              <m:ctrlPr>
                                <a:rPr lang="en-US" altLang="zh-CN" sz="2400" b="0" i="1" smtClean="0">
                                  <a:latin typeface="Cambria Math" panose="02040503050406030204" pitchFamily="18" charset="0"/>
                                </a:rPr>
                              </m:ctrlPr>
                            </m:eqArrPr>
                            <m:e>
                              <m:r>
                                <a:rPr lang="en-US" altLang="zh-CN" sz="2400" b="0" i="1" smtClean="0">
                                  <a:latin typeface="Cambria Math" panose="02040503050406030204" pitchFamily="18" charset="0"/>
                                </a:rPr>
                                <m:t>1</m:t>
                              </m:r>
                            </m:e>
                            <m:e>
                              <m:r>
                                <a:rPr lang="en-US" altLang="zh-CN" sz="2400" b="0" i="1" smtClean="0">
                                  <a:latin typeface="Cambria Math" panose="02040503050406030204" pitchFamily="18" charset="0"/>
                                </a:rPr>
                                <m:t>−1</m:t>
                              </m:r>
                            </m:e>
                          </m:eqArr>
                        </m:e>
                      </m:d>
                    </m:oMath>
                  </m:oMathPara>
                </a14:m>
                <a:endParaRPr lang="zh-CN" altLang="en-US" dirty="0"/>
              </a:p>
            </p:txBody>
          </p:sp>
        </mc:Choice>
        <mc:Fallback xmlns="">
          <p:sp>
            <p:nvSpPr>
              <p:cNvPr id="20" name="文本框 19">
                <a:extLst>
                  <a:ext uri="{FF2B5EF4-FFF2-40B4-BE49-F238E27FC236}">
                    <a16:creationId xmlns:a16="http://schemas.microsoft.com/office/drawing/2014/main" id="{2F914B91-C2DB-45DF-A5F5-E3876B35C404}"/>
                  </a:ext>
                </a:extLst>
              </p:cNvPr>
              <p:cNvSpPr txBox="1">
                <a:spLocks noRot="1" noChangeAspect="1" noMove="1" noResize="1" noEditPoints="1" noAdjustHandles="1" noChangeArrowheads="1" noChangeShapeType="1" noTextEdit="1"/>
              </p:cNvSpPr>
              <p:nvPr/>
            </p:nvSpPr>
            <p:spPr>
              <a:xfrm>
                <a:off x="10160833" y="3937876"/>
                <a:ext cx="2469630" cy="745460"/>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5965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p:bldP spid="7" grpId="0" animBg="1"/>
      <p:bldP spid="11" grpId="0"/>
      <p:bldP spid="2" grpId="0"/>
      <p:bldP spid="12" grpId="0"/>
      <p:bldP spid="13" grpId="0"/>
      <p:bldP spid="14" grpId="0"/>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4282" y="201211"/>
            <a:ext cx="2636520" cy="583565"/>
          </a:xfrm>
          <a:prstGeom prst="rect">
            <a:avLst/>
          </a:prstGeom>
          <a:noFill/>
        </p:spPr>
        <p:txBody>
          <a:bodyPr wrap="none" rtlCol="0" anchor="t">
            <a:spAutoFit/>
          </a:bodyPr>
          <a:lstStyle/>
          <a:p>
            <a:pPr algn="l"/>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pic>
        <p:nvPicPr>
          <p:cNvPr id="13" name="图片 12"/>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607060" y="1026795"/>
            <a:ext cx="11057890" cy="1880235"/>
          </a:xfrm>
          <a:prstGeom prst="rect">
            <a:avLst/>
          </a:prstGeom>
        </p:spPr>
      </p:pic>
      <p:sp>
        <p:nvSpPr>
          <p:cNvPr id="9" name="日期占位符 8"/>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0" name="灯片编号占位符 9"/>
          <p:cNvSpPr>
            <a:spLocks noGrp="1"/>
          </p:cNvSpPr>
          <p:nvPr>
            <p:ph type="sldNum" sz="quarter" idx="12"/>
          </p:nvPr>
        </p:nvSpPr>
        <p:spPr/>
        <p:txBody>
          <a:bodyPr/>
          <a:lstStyle/>
          <a:p>
            <a:pPr rtl="0"/>
            <a:fld id="{E31375A4-56A4-47D6-9801-1991572033F7}" type="slidenum">
              <a:rPr lang="en-US" smtClean="0"/>
              <a:t>5</a:t>
            </a:fld>
            <a:endParaRPr lang="en-US"/>
          </a:p>
        </p:txBody>
      </p:sp>
      <p:sp>
        <p:nvSpPr>
          <p:cNvPr id="2" name="矩形 1"/>
          <p:cNvSpPr/>
          <p:nvPr/>
        </p:nvSpPr>
        <p:spPr>
          <a:xfrm>
            <a:off x="1449705" y="5116830"/>
            <a:ext cx="4146550" cy="2857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6" name="文本框 5"/>
          <p:cNvSpPr txBox="1"/>
          <p:nvPr/>
        </p:nvSpPr>
        <p:spPr>
          <a:xfrm>
            <a:off x="984250" y="5065395"/>
            <a:ext cx="465455" cy="398780"/>
          </a:xfrm>
          <a:prstGeom prst="rect">
            <a:avLst/>
          </a:prstGeom>
          <a:noFill/>
        </p:spPr>
        <p:txBody>
          <a:bodyPr wrap="square" rtlCol="0">
            <a:spAutoFit/>
          </a:bodyPr>
          <a:lstStyle/>
          <a:p>
            <a:r>
              <a:rPr lang="en-US" altLang="zh-CN" sz="2000">
                <a:solidFill>
                  <a:schemeClr val="tx2"/>
                </a:solidFill>
              </a:rPr>
              <a:t>x</a:t>
            </a:r>
          </a:p>
        </p:txBody>
      </p:sp>
      <p:sp>
        <p:nvSpPr>
          <p:cNvPr id="3" name="文本框 2"/>
          <p:cNvSpPr txBox="1"/>
          <p:nvPr/>
        </p:nvSpPr>
        <p:spPr>
          <a:xfrm>
            <a:off x="1322705" y="4720590"/>
            <a:ext cx="465455" cy="398780"/>
          </a:xfrm>
          <a:prstGeom prst="rect">
            <a:avLst/>
          </a:prstGeom>
          <a:noFill/>
        </p:spPr>
        <p:txBody>
          <a:bodyPr wrap="square" rtlCol="0">
            <a:spAutoFit/>
          </a:bodyPr>
          <a:lstStyle/>
          <a:p>
            <a:r>
              <a:rPr lang="en-US" altLang="zh-CN" sz="2000">
                <a:solidFill>
                  <a:schemeClr val="tx2"/>
                </a:solidFill>
              </a:rPr>
              <a:t>1</a:t>
            </a:r>
          </a:p>
        </p:txBody>
      </p:sp>
      <p:sp>
        <p:nvSpPr>
          <p:cNvPr id="17" name="左大括号 16"/>
          <p:cNvSpPr/>
          <p:nvPr/>
        </p:nvSpPr>
        <p:spPr>
          <a:xfrm rot="16200000">
            <a:off x="1714500" y="5194300"/>
            <a:ext cx="76200" cy="606425"/>
          </a:xfrm>
          <a:prstGeom prst="leftBrace">
            <a:avLst>
              <a:gd name="adj1" fmla="val 8333"/>
              <a:gd name="adj2" fmla="val 5094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p:cNvSpPr txBox="1"/>
          <p:nvPr/>
        </p:nvSpPr>
        <p:spPr>
          <a:xfrm>
            <a:off x="1547495" y="5535930"/>
            <a:ext cx="540385"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1</a:t>
            </a:r>
          </a:p>
        </p:txBody>
      </p:sp>
      <p:sp>
        <p:nvSpPr>
          <p:cNvPr id="21" name="文本框 20"/>
          <p:cNvSpPr txBox="1"/>
          <p:nvPr/>
        </p:nvSpPr>
        <p:spPr>
          <a:xfrm>
            <a:off x="5420995" y="4663440"/>
            <a:ext cx="355600" cy="398780"/>
          </a:xfrm>
          <a:prstGeom prst="rect">
            <a:avLst/>
          </a:prstGeom>
          <a:noFill/>
        </p:spPr>
        <p:txBody>
          <a:bodyPr wrap="square" rtlCol="0">
            <a:spAutoFit/>
          </a:bodyPr>
          <a:lstStyle/>
          <a:p>
            <a:r>
              <a:rPr lang="en-US" altLang="zh-CN" sz="2000">
                <a:solidFill>
                  <a:schemeClr val="tx2"/>
                </a:solidFill>
              </a:rPr>
              <a:t>n</a:t>
            </a:r>
          </a:p>
        </p:txBody>
      </p:sp>
      <p:sp>
        <p:nvSpPr>
          <p:cNvPr id="11" name="左大括号 10"/>
          <p:cNvSpPr/>
          <p:nvPr/>
        </p:nvSpPr>
        <p:spPr>
          <a:xfrm rot="16200000">
            <a:off x="2519045" y="5269865"/>
            <a:ext cx="76200" cy="457835"/>
          </a:xfrm>
          <a:prstGeom prst="leftBrace">
            <a:avLst>
              <a:gd name="adj1" fmla="val 8333"/>
              <a:gd name="adj2" fmla="val 5094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2381250" y="5537200"/>
            <a:ext cx="540385"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2</a:t>
            </a:r>
          </a:p>
        </p:txBody>
      </p:sp>
      <p:sp>
        <p:nvSpPr>
          <p:cNvPr id="25" name="文本框 24"/>
          <p:cNvSpPr txBox="1"/>
          <p:nvPr/>
        </p:nvSpPr>
        <p:spPr>
          <a:xfrm>
            <a:off x="3889375" y="5537200"/>
            <a:ext cx="577850"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j</a:t>
            </a:r>
          </a:p>
        </p:txBody>
      </p:sp>
      <p:sp>
        <p:nvSpPr>
          <p:cNvPr id="78" name="矩形 77"/>
          <p:cNvSpPr/>
          <p:nvPr/>
        </p:nvSpPr>
        <p:spPr>
          <a:xfrm>
            <a:off x="1449705" y="5116830"/>
            <a:ext cx="606425"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2315210" y="5116830"/>
            <a:ext cx="471805"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563620" y="5123180"/>
            <a:ext cx="1056005"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1322705" y="3088640"/>
            <a:ext cx="2797810" cy="460375"/>
          </a:xfrm>
          <a:prstGeom prst="rect">
            <a:avLst/>
          </a:prstGeom>
          <a:noFill/>
        </p:spPr>
        <p:txBody>
          <a:bodyPr wrap="none" rtlCol="0">
            <a:spAutoFit/>
          </a:bodyPr>
          <a:lstStyle/>
          <a:p>
            <a:r>
              <a:rPr lang="en-US" altLang="zh-CN" sz="2400" b="1">
                <a:solidFill>
                  <a:schemeClr val="tx2"/>
                </a:solidFill>
                <a:latin typeface="Times New Roman" panose="02020603050405020304" charset="0"/>
                <a:ea typeface="宋体" panose="02010600030101010101" pitchFamily="2" charset="-122"/>
                <a:cs typeface="Times New Roman" panose="02020603050405020304" charset="0"/>
              </a:rPr>
              <a:t>F[i][j]</a:t>
            </a:r>
            <a:r>
              <a:rPr lang="zh-CN" altLang="en-US" sz="2400" b="1">
                <a:solidFill>
                  <a:schemeClr val="tx2"/>
                </a:solidFill>
                <a:latin typeface="Times New Roman" panose="02020603050405020304" charset="0"/>
                <a:ea typeface="宋体" panose="02010600030101010101" pitchFamily="2" charset="-122"/>
                <a:cs typeface="Times New Roman" panose="02020603050405020304" charset="0"/>
              </a:rPr>
              <a:t>有两种情况：</a:t>
            </a:r>
          </a:p>
        </p:txBody>
      </p:sp>
      <p:sp>
        <p:nvSpPr>
          <p:cNvPr id="57" name="文本框 56"/>
          <p:cNvSpPr txBox="1"/>
          <p:nvPr/>
        </p:nvSpPr>
        <p:spPr>
          <a:xfrm>
            <a:off x="3039745" y="5313680"/>
            <a:ext cx="292735" cy="368300"/>
          </a:xfrm>
          <a:prstGeom prst="rect">
            <a:avLst/>
          </a:prstGeom>
          <a:noFill/>
        </p:spPr>
        <p:txBody>
          <a:bodyPr wrap="square" rtlCol="0">
            <a:spAutoFit/>
          </a:bodyPr>
          <a:lstStyle/>
          <a:p>
            <a:r>
              <a:rPr lang="en-US" altLang="zh-CN" b="1">
                <a:solidFill>
                  <a:schemeClr val="tx2"/>
                </a:solidFill>
              </a:rPr>
              <a:t>...</a:t>
            </a:r>
          </a:p>
        </p:txBody>
      </p:sp>
      <p:sp>
        <p:nvSpPr>
          <p:cNvPr id="58" name="左大括号 57"/>
          <p:cNvSpPr/>
          <p:nvPr/>
        </p:nvSpPr>
        <p:spPr>
          <a:xfrm rot="16200000">
            <a:off x="4033520" y="5008880"/>
            <a:ext cx="115570" cy="1056005"/>
          </a:xfrm>
          <a:prstGeom prst="leftBrace">
            <a:avLst>
              <a:gd name="adj1" fmla="val 8333"/>
              <a:gd name="adj2" fmla="val 5094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文本框 58"/>
          <p:cNvSpPr txBox="1"/>
          <p:nvPr/>
        </p:nvSpPr>
        <p:spPr>
          <a:xfrm>
            <a:off x="4498340" y="4718050"/>
            <a:ext cx="355600" cy="398780"/>
          </a:xfrm>
          <a:prstGeom prst="rect">
            <a:avLst/>
          </a:prstGeom>
          <a:noFill/>
        </p:spPr>
        <p:txBody>
          <a:bodyPr wrap="square" rtlCol="0">
            <a:spAutoFit/>
          </a:bodyPr>
          <a:lstStyle/>
          <a:p>
            <a:r>
              <a:rPr lang="en-US" altLang="zh-CN" sz="2000">
                <a:solidFill>
                  <a:schemeClr val="tx2"/>
                </a:solidFill>
              </a:rPr>
              <a:t>i</a:t>
            </a:r>
          </a:p>
        </p:txBody>
      </p:sp>
      <p:sp>
        <p:nvSpPr>
          <p:cNvPr id="76" name="文本框 75"/>
          <p:cNvSpPr txBox="1"/>
          <p:nvPr/>
        </p:nvSpPr>
        <p:spPr>
          <a:xfrm>
            <a:off x="923925" y="3903345"/>
            <a:ext cx="4852670" cy="460375"/>
          </a:xfrm>
          <a:prstGeom prst="rect">
            <a:avLst/>
          </a:prstGeom>
          <a:noFill/>
        </p:spPr>
        <p:txBody>
          <a:bodyPr wrap="square" rtlCol="0" anchor="t">
            <a:spAutoFit/>
          </a:bodyPr>
          <a:lstStyle/>
          <a:p>
            <a:pPr indent="0">
              <a:buFont typeface="+mj-ea"/>
              <a:buNone/>
            </a:pPr>
            <a:r>
              <a:rPr lang="zh-CN" altLang="en-US" sz="2400" b="1" dirty="0">
                <a:solidFill>
                  <a:schemeClr val="tx2"/>
                </a:solidFill>
                <a:latin typeface="宋体" panose="02010600030101010101" pitchFamily="2" charset="-122"/>
                <a:ea typeface="宋体" panose="02010600030101010101" pitchFamily="2" charset="-122"/>
                <a:cs typeface="宋体" panose="02010600030101010101" pitchFamily="2" charset="-122"/>
              </a:rPr>
              <a:t>情况</a:t>
            </a:r>
            <a:r>
              <a:rPr lang="en-US" altLang="zh-CN" sz="2400" b="1" dirty="0">
                <a:solidFill>
                  <a:schemeClr val="tx2"/>
                </a:solidFill>
                <a:latin typeface="宋体" panose="02010600030101010101" pitchFamily="2" charset="-122"/>
                <a:ea typeface="宋体" panose="02010600030101010101" pitchFamily="2" charset="-122"/>
                <a:cs typeface="宋体" panose="02010600030101010101" pitchFamily="2" charset="-122"/>
              </a:rPr>
              <a:t>1</a:t>
            </a:r>
            <a:r>
              <a:rPr lang="zh-CN" altLang="en-US" sz="2400" b="1" dirty="0">
                <a:solidFill>
                  <a:schemeClr val="tx2"/>
                </a:solidFill>
                <a:latin typeface="宋体" panose="02010600030101010101" pitchFamily="2" charset="-122"/>
                <a:ea typeface="宋体" panose="02010600030101010101" pitchFamily="2" charset="-122"/>
                <a:cs typeface="宋体" panose="02010600030101010101" pitchFamily="2" charset="-122"/>
              </a:rPr>
              <a:t>：</a:t>
            </a:r>
            <a:r>
              <a:rPr lang="en-US" altLang="zh-CN" sz="2400" b="1" dirty="0">
                <a:solidFill>
                  <a:schemeClr val="tx2"/>
                </a:solidFill>
                <a:latin typeface="宋体" panose="02010600030101010101" pitchFamily="2" charset="-122"/>
                <a:ea typeface="宋体" panose="02010600030101010101" pitchFamily="2" charset="-122"/>
                <a:cs typeface="宋体" panose="02010600030101010101" pitchFamily="2" charset="-122"/>
              </a:rPr>
              <a:t>x</a:t>
            </a:r>
            <a:r>
              <a:rPr lang="en-US" altLang="zh-CN" sz="2400" b="1" baseline="-25000" dirty="0">
                <a:solidFill>
                  <a:schemeClr val="tx2"/>
                </a:solidFill>
                <a:latin typeface="宋体" panose="02010600030101010101" pitchFamily="2" charset="-122"/>
                <a:ea typeface="宋体" panose="02010600030101010101" pitchFamily="2" charset="-122"/>
                <a:cs typeface="宋体" panose="02010600030101010101" pitchFamily="2" charset="-122"/>
              </a:rPr>
              <a:t>i </a:t>
            </a:r>
            <a:r>
              <a:rPr lang="zh-CN" altLang="en-US" sz="2400" b="1" dirty="0">
                <a:solidFill>
                  <a:schemeClr val="tx2"/>
                </a:solidFill>
                <a:latin typeface="宋体" panose="02010600030101010101" pitchFamily="2" charset="-122"/>
                <a:ea typeface="宋体" panose="02010600030101010101" pitchFamily="2" charset="-122"/>
                <a:cs typeface="宋体" panose="02010600030101010101" pitchFamily="2" charset="-122"/>
              </a:rPr>
              <a:t>与 </a:t>
            </a:r>
            <a:r>
              <a:rPr lang="en-US" altLang="zh-CN" sz="2400" b="1" dirty="0">
                <a:solidFill>
                  <a:schemeClr val="tx2"/>
                </a:solidFill>
                <a:latin typeface="宋体" panose="02010600030101010101" pitchFamily="2" charset="-122"/>
                <a:ea typeface="宋体" panose="02010600030101010101" pitchFamily="2" charset="-122"/>
                <a:cs typeface="宋体" panose="02010600030101010101" pitchFamily="2" charset="-122"/>
              </a:rPr>
              <a:t>x</a:t>
            </a:r>
            <a:r>
              <a:rPr lang="en-US" altLang="zh-CN" sz="2400" b="1" baseline="-25000" dirty="0">
                <a:solidFill>
                  <a:schemeClr val="tx2"/>
                </a:solidFill>
                <a:latin typeface="宋体" panose="02010600030101010101" pitchFamily="2" charset="-122"/>
                <a:ea typeface="宋体" panose="02010600030101010101" pitchFamily="2" charset="-122"/>
                <a:cs typeface="宋体" panose="02010600030101010101" pitchFamily="2" charset="-122"/>
              </a:rPr>
              <a:t>i-1 </a:t>
            </a:r>
            <a:r>
              <a:rPr lang="zh-CN" altLang="en-US" sz="2400" b="1" dirty="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构成</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连续子序列</a:t>
            </a:r>
          </a:p>
        </p:txBody>
      </p:sp>
      <p:sp>
        <p:nvSpPr>
          <p:cNvPr id="7" name="矩形 6"/>
          <p:cNvSpPr/>
          <p:nvPr/>
        </p:nvSpPr>
        <p:spPr>
          <a:xfrm>
            <a:off x="6695440" y="5114290"/>
            <a:ext cx="4146550" cy="2857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8" name="文本框 7"/>
          <p:cNvSpPr txBox="1"/>
          <p:nvPr/>
        </p:nvSpPr>
        <p:spPr>
          <a:xfrm>
            <a:off x="6211570" y="5016500"/>
            <a:ext cx="465455" cy="398780"/>
          </a:xfrm>
          <a:prstGeom prst="rect">
            <a:avLst/>
          </a:prstGeom>
          <a:noFill/>
        </p:spPr>
        <p:txBody>
          <a:bodyPr wrap="square" rtlCol="0">
            <a:spAutoFit/>
          </a:bodyPr>
          <a:lstStyle/>
          <a:p>
            <a:r>
              <a:rPr lang="en-US" altLang="zh-CN" sz="2000">
                <a:solidFill>
                  <a:schemeClr val="tx2"/>
                </a:solidFill>
              </a:rPr>
              <a:t>x</a:t>
            </a:r>
          </a:p>
        </p:txBody>
      </p:sp>
      <p:sp>
        <p:nvSpPr>
          <p:cNvPr id="12" name="文本框 11"/>
          <p:cNvSpPr txBox="1"/>
          <p:nvPr/>
        </p:nvSpPr>
        <p:spPr>
          <a:xfrm>
            <a:off x="6568440" y="4718050"/>
            <a:ext cx="465455" cy="398780"/>
          </a:xfrm>
          <a:prstGeom prst="rect">
            <a:avLst/>
          </a:prstGeom>
          <a:noFill/>
        </p:spPr>
        <p:txBody>
          <a:bodyPr wrap="square" rtlCol="0">
            <a:spAutoFit/>
          </a:bodyPr>
          <a:lstStyle/>
          <a:p>
            <a:r>
              <a:rPr lang="en-US" altLang="zh-CN" sz="2000">
                <a:solidFill>
                  <a:schemeClr val="tx2"/>
                </a:solidFill>
              </a:rPr>
              <a:t>1</a:t>
            </a:r>
          </a:p>
        </p:txBody>
      </p:sp>
      <p:sp>
        <p:nvSpPr>
          <p:cNvPr id="15" name="左大括号 14"/>
          <p:cNvSpPr/>
          <p:nvPr/>
        </p:nvSpPr>
        <p:spPr>
          <a:xfrm rot="16200000">
            <a:off x="6960235" y="5191760"/>
            <a:ext cx="76200" cy="606425"/>
          </a:xfrm>
          <a:prstGeom prst="leftBrace">
            <a:avLst>
              <a:gd name="adj1" fmla="val 8333"/>
              <a:gd name="adj2" fmla="val 5094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nvSpPr>
        <p:spPr>
          <a:xfrm>
            <a:off x="6793230" y="5533390"/>
            <a:ext cx="540385"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1</a:t>
            </a:r>
          </a:p>
        </p:txBody>
      </p:sp>
      <p:sp>
        <p:nvSpPr>
          <p:cNvPr id="18" name="文本框 17"/>
          <p:cNvSpPr txBox="1"/>
          <p:nvPr/>
        </p:nvSpPr>
        <p:spPr>
          <a:xfrm>
            <a:off x="10666730" y="4660900"/>
            <a:ext cx="355600" cy="398780"/>
          </a:xfrm>
          <a:prstGeom prst="rect">
            <a:avLst/>
          </a:prstGeom>
          <a:noFill/>
        </p:spPr>
        <p:txBody>
          <a:bodyPr wrap="square" rtlCol="0">
            <a:spAutoFit/>
          </a:bodyPr>
          <a:lstStyle/>
          <a:p>
            <a:r>
              <a:rPr lang="en-US" altLang="zh-CN" sz="2000">
                <a:solidFill>
                  <a:schemeClr val="tx2"/>
                </a:solidFill>
              </a:rPr>
              <a:t>n</a:t>
            </a:r>
          </a:p>
        </p:txBody>
      </p:sp>
      <p:sp>
        <p:nvSpPr>
          <p:cNvPr id="20" name="左大括号 19"/>
          <p:cNvSpPr/>
          <p:nvPr/>
        </p:nvSpPr>
        <p:spPr>
          <a:xfrm rot="16200000">
            <a:off x="7764780" y="5267325"/>
            <a:ext cx="76200" cy="457835"/>
          </a:xfrm>
          <a:prstGeom prst="leftBrace">
            <a:avLst>
              <a:gd name="adj1" fmla="val 8333"/>
              <a:gd name="adj2" fmla="val 5094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文本框 21"/>
          <p:cNvSpPr txBox="1"/>
          <p:nvPr/>
        </p:nvSpPr>
        <p:spPr>
          <a:xfrm>
            <a:off x="7626985" y="5534660"/>
            <a:ext cx="540385"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2</a:t>
            </a:r>
          </a:p>
        </p:txBody>
      </p:sp>
      <p:sp>
        <p:nvSpPr>
          <p:cNvPr id="23" name="文本框 22"/>
          <p:cNvSpPr txBox="1"/>
          <p:nvPr/>
        </p:nvSpPr>
        <p:spPr>
          <a:xfrm>
            <a:off x="9135110" y="5533390"/>
            <a:ext cx="786130"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j-1</a:t>
            </a:r>
          </a:p>
        </p:txBody>
      </p:sp>
      <p:sp>
        <p:nvSpPr>
          <p:cNvPr id="24" name="矩形 23"/>
          <p:cNvSpPr/>
          <p:nvPr/>
        </p:nvSpPr>
        <p:spPr>
          <a:xfrm>
            <a:off x="6695440" y="5114290"/>
            <a:ext cx="606425"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560945" y="5114290"/>
            <a:ext cx="471805"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809355" y="5114290"/>
            <a:ext cx="784225"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285480" y="5311140"/>
            <a:ext cx="292735" cy="368300"/>
          </a:xfrm>
          <a:prstGeom prst="rect">
            <a:avLst/>
          </a:prstGeom>
          <a:noFill/>
        </p:spPr>
        <p:txBody>
          <a:bodyPr wrap="square" rtlCol="0">
            <a:spAutoFit/>
          </a:bodyPr>
          <a:lstStyle/>
          <a:p>
            <a:r>
              <a:rPr lang="en-US" altLang="zh-CN" b="1">
                <a:solidFill>
                  <a:schemeClr val="tx2"/>
                </a:solidFill>
              </a:rPr>
              <a:t>...</a:t>
            </a:r>
          </a:p>
        </p:txBody>
      </p:sp>
      <p:sp>
        <p:nvSpPr>
          <p:cNvPr id="29" name="左大括号 28"/>
          <p:cNvSpPr/>
          <p:nvPr/>
        </p:nvSpPr>
        <p:spPr>
          <a:xfrm rot="16200000">
            <a:off x="9143365" y="5142230"/>
            <a:ext cx="115570" cy="784225"/>
          </a:xfrm>
          <a:prstGeom prst="leftBrace">
            <a:avLst>
              <a:gd name="adj1" fmla="val 8333"/>
              <a:gd name="adj2" fmla="val 5094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文本框 29"/>
          <p:cNvSpPr txBox="1"/>
          <p:nvPr/>
        </p:nvSpPr>
        <p:spPr>
          <a:xfrm>
            <a:off x="9744075" y="4715510"/>
            <a:ext cx="355600" cy="398780"/>
          </a:xfrm>
          <a:prstGeom prst="rect">
            <a:avLst/>
          </a:prstGeom>
          <a:noFill/>
        </p:spPr>
        <p:txBody>
          <a:bodyPr wrap="square" rtlCol="0">
            <a:spAutoFit/>
          </a:bodyPr>
          <a:lstStyle/>
          <a:p>
            <a:r>
              <a:rPr lang="en-US" altLang="zh-CN" sz="2000">
                <a:solidFill>
                  <a:schemeClr val="tx2"/>
                </a:solidFill>
              </a:rPr>
              <a:t>i</a:t>
            </a:r>
          </a:p>
        </p:txBody>
      </p:sp>
      <p:sp>
        <p:nvSpPr>
          <p:cNvPr id="31" name="文本框 30"/>
          <p:cNvSpPr txBox="1"/>
          <p:nvPr/>
        </p:nvSpPr>
        <p:spPr>
          <a:xfrm>
            <a:off x="6666865" y="3861435"/>
            <a:ext cx="4203700" cy="460375"/>
          </a:xfrm>
          <a:prstGeom prst="rect">
            <a:avLst/>
          </a:prstGeom>
          <a:noFill/>
        </p:spPr>
        <p:txBody>
          <a:bodyPr wrap="square" rtlCol="0" anchor="t">
            <a:spAutoFit/>
          </a:bodyPr>
          <a:lstStyle/>
          <a:p>
            <a:pPr indent="0">
              <a:buFont typeface="+mj-ea"/>
              <a:buNone/>
            </a:pP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rPr>
              <a:t>情况</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rPr>
              <a:t>x</a:t>
            </a:r>
            <a:r>
              <a:rPr lang="en-US" altLang="zh-CN" sz="2400" b="1" baseline="-25000">
                <a:solidFill>
                  <a:schemeClr val="tx2"/>
                </a:solidFill>
                <a:latin typeface="宋体" panose="02010600030101010101" pitchFamily="2" charset="-122"/>
                <a:ea typeface="宋体" panose="02010600030101010101" pitchFamily="2" charset="-122"/>
                <a:cs typeface="宋体" panose="02010600030101010101" pitchFamily="2" charset="-122"/>
              </a:rPr>
              <a:t>i </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rPr>
              <a:t>为</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单独</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rPr>
              <a:t>一个</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子序列</a:t>
            </a:r>
          </a:p>
        </p:txBody>
      </p:sp>
      <p:sp>
        <p:nvSpPr>
          <p:cNvPr id="32" name="矩形 31"/>
          <p:cNvSpPr/>
          <p:nvPr/>
        </p:nvSpPr>
        <p:spPr>
          <a:xfrm>
            <a:off x="9789160" y="5114290"/>
            <a:ext cx="76200"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9653905" y="5533390"/>
            <a:ext cx="786130"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j</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3" grpId="0"/>
      <p:bldP spid="3" grpId="1"/>
      <p:bldP spid="17" grpId="0" animBg="1"/>
      <p:bldP spid="17" grpId="1" animBg="1"/>
      <p:bldP spid="19" grpId="0"/>
      <p:bldP spid="19" grpId="1"/>
      <p:bldP spid="21" grpId="0"/>
      <p:bldP spid="21" grpId="1"/>
      <p:bldP spid="11" grpId="0" animBg="1"/>
      <p:bldP spid="11" grpId="1" animBg="1"/>
      <p:bldP spid="14" grpId="0"/>
      <p:bldP spid="14" grpId="1"/>
      <p:bldP spid="25" grpId="0"/>
      <p:bldP spid="25" grpId="1"/>
      <p:bldP spid="78" grpId="0" animBg="1"/>
      <p:bldP spid="78" grpId="1" animBg="1"/>
      <p:bldP spid="40" grpId="0" animBg="1"/>
      <p:bldP spid="40" grpId="1" animBg="1"/>
      <p:bldP spid="41" grpId="0" animBg="1"/>
      <p:bldP spid="41" grpId="1" animBg="1"/>
      <p:bldP spid="42" grpId="0"/>
      <p:bldP spid="42" grpId="1"/>
      <p:bldP spid="57" grpId="0"/>
      <p:bldP spid="57" grpId="1"/>
      <p:bldP spid="58" grpId="0" animBg="1"/>
      <p:bldP spid="58" grpId="1" animBg="1"/>
      <p:bldP spid="59" grpId="0"/>
      <p:bldP spid="59" grpId="1"/>
      <p:bldP spid="76" grpId="0"/>
      <p:bldP spid="76" grpId="1"/>
      <p:bldP spid="7" grpId="0" animBg="1"/>
      <p:bldP spid="7" grpId="1" animBg="1"/>
      <p:bldP spid="8" grpId="0"/>
      <p:bldP spid="8" grpId="1"/>
      <p:bldP spid="12" grpId="0"/>
      <p:bldP spid="12" grpId="1"/>
      <p:bldP spid="15" grpId="0" animBg="1"/>
      <p:bldP spid="15" grpId="1" animBg="1"/>
      <p:bldP spid="16" grpId="0"/>
      <p:bldP spid="16" grpId="1"/>
      <p:bldP spid="18" grpId="0"/>
      <p:bldP spid="18" grpId="1"/>
      <p:bldP spid="20" grpId="0" animBg="1"/>
      <p:bldP spid="20" grpId="1" animBg="1"/>
      <p:bldP spid="22" grpId="0"/>
      <p:bldP spid="22" grpId="1"/>
      <p:bldP spid="23" grpId="0"/>
      <p:bldP spid="23" grpId="1"/>
      <p:bldP spid="24" grpId="0" animBg="1"/>
      <p:bldP spid="24" grpId="1" animBg="1"/>
      <p:bldP spid="26" grpId="0" animBg="1"/>
      <p:bldP spid="26" grpId="1" animBg="1"/>
      <p:bldP spid="27" grpId="0" animBg="1"/>
      <p:bldP spid="27" grpId="1" animBg="1"/>
      <p:bldP spid="28" grpId="0"/>
      <p:bldP spid="28" grpId="1"/>
      <p:bldP spid="29" grpId="0" animBg="1"/>
      <p:bldP spid="29" grpId="1" animBg="1"/>
      <p:bldP spid="30" grpId="0"/>
      <p:bldP spid="30" grpId="1"/>
      <p:bldP spid="31" grpId="0"/>
      <p:bldP spid="31" grpId="1"/>
      <p:bldP spid="32" grpId="0" animBg="1"/>
      <p:bldP spid="32" grpId="1" animBg="1"/>
      <p:bldP spid="33" grpId="0"/>
      <p:bldP spid="33"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499D546-6866-48E5-A2EF-7825117CD721}"/>
                  </a:ext>
                </a:extLst>
              </p:cNvPr>
              <p:cNvSpPr txBox="1"/>
              <p:nvPr/>
            </p:nvSpPr>
            <p:spPr>
              <a:xfrm>
                <a:off x="1168285" y="140064"/>
                <a:ext cx="2413115" cy="708143"/>
              </a:xfrm>
              <a:prstGeom prst="rect">
                <a:avLst/>
              </a:prstGeom>
              <a:noFill/>
            </p:spPr>
            <p:txBody>
              <a:bodyPr wrap="square">
                <a:spAutoFit/>
              </a:bodyPr>
              <a:lstStyle/>
              <a:p>
                <a:r>
                  <a:rPr lang="zh-CN" altLang="en-US" sz="2000" dirty="0">
                    <a:latin typeface="宋体" panose="02010600030101010101" pitchFamily="2" charset="-122"/>
                    <a:ea typeface="宋体" panose="02010600030101010101" pitchFamily="2" charset="-122"/>
                    <a:cs typeface="Times New Roman" panose="02020603050405020304" pitchFamily="18" charset="0"/>
                  </a:rPr>
                  <a:t>记</a:t>
                </a:r>
                <a:r>
                  <a:rPr lang="zh-CN" altLang="en-US" sz="2000" i="1" dirty="0">
                    <a:latin typeface="宋体" panose="02010600030101010101" pitchFamily="2" charset="-122"/>
                    <a:ea typeface="宋体" panose="02010600030101010101" pitchFamily="2" charset="-122"/>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M </a:t>
                </a:r>
                <a:r>
                  <a:rPr lang="en-US" altLang="zh-CN" sz="2400" dirty="0"/>
                  <a:t>=</a:t>
                </a:r>
                <a14:m>
                  <m:oMath xmlns:m="http://schemas.openxmlformats.org/officeDocument/2006/math">
                    <m:d>
                      <m:dPr>
                        <m:ctrlPr>
                          <a:rPr lang="en-US" altLang="zh-CN" sz="2400" i="1">
                            <a:latin typeface="Cambria Math" panose="02040503050406030204" pitchFamily="18" charset="0"/>
                          </a:rPr>
                        </m:ctrlPr>
                      </m:dPr>
                      <m:e>
                        <m:m>
                          <m:mPr>
                            <m:mcs>
                              <m:mc>
                                <m:mcPr>
                                  <m:count m:val="2"/>
                                  <m:mcJc m:val="center"/>
                                </m:mcPr>
                              </m:mc>
                            </m:mcs>
                            <m:ctrlPr>
                              <a:rPr lang="en-US" altLang="zh-CN" sz="2400" i="1">
                                <a:latin typeface="Cambria Math" panose="02040503050406030204" pitchFamily="18" charset="0"/>
                              </a:rPr>
                            </m:ctrlPr>
                          </m:mPr>
                          <m:mr>
                            <m:e>
                              <m:r>
                                <m:rPr>
                                  <m:brk m:alnAt="7"/>
                                </m:rPr>
                                <a:rPr lang="en-US" altLang="zh-CN" sz="2400" i="1">
                                  <a:latin typeface="Cambria Math" panose="02040503050406030204" pitchFamily="18" charset="0"/>
                                </a:rPr>
                                <m:t>2</m:t>
                              </m:r>
                            </m:e>
                            <m:e>
                              <m:r>
                                <a:rPr lang="en-US" altLang="zh-CN" sz="2400" i="1">
                                  <a:latin typeface="Cambria Math" panose="02040503050406030204" pitchFamily="18" charset="0"/>
                                </a:rPr>
                                <m:t>1</m:t>
                              </m:r>
                            </m:e>
                          </m:mr>
                          <m:mr>
                            <m:e>
                              <m:r>
                                <a:rPr lang="en-US" altLang="zh-CN" sz="2400" i="1">
                                  <a:latin typeface="Cambria Math" panose="02040503050406030204" pitchFamily="18" charset="0"/>
                                </a:rPr>
                                <m:t>1</m:t>
                              </m:r>
                            </m:e>
                            <m:e>
                              <m:r>
                                <a:rPr lang="en-US" altLang="zh-CN" sz="2400" i="1">
                                  <a:latin typeface="Cambria Math" panose="02040503050406030204" pitchFamily="18" charset="0"/>
                                </a:rPr>
                                <m:t>0</m:t>
                              </m:r>
                            </m:e>
                          </m:mr>
                        </m:m>
                      </m:e>
                    </m:d>
                  </m:oMath>
                </a14:m>
                <a:endParaRPr lang="zh-CN" altLang="en-US" dirty="0"/>
              </a:p>
            </p:txBody>
          </p:sp>
        </mc:Choice>
        <mc:Fallback xmlns="">
          <p:sp>
            <p:nvSpPr>
              <p:cNvPr id="3" name="文本框 2">
                <a:extLst>
                  <a:ext uri="{FF2B5EF4-FFF2-40B4-BE49-F238E27FC236}">
                    <a16:creationId xmlns:a16="http://schemas.microsoft.com/office/drawing/2014/main" id="{F499D546-6866-48E5-A2EF-7825117CD721}"/>
                  </a:ext>
                </a:extLst>
              </p:cNvPr>
              <p:cNvSpPr txBox="1">
                <a:spLocks noRot="1" noChangeAspect="1" noMove="1" noResize="1" noEditPoints="1" noAdjustHandles="1" noChangeArrowheads="1" noChangeShapeType="1" noTextEdit="1"/>
              </p:cNvSpPr>
              <p:nvPr/>
            </p:nvSpPr>
            <p:spPr>
              <a:xfrm>
                <a:off x="1168285" y="140064"/>
                <a:ext cx="2413115" cy="708143"/>
              </a:xfrm>
              <a:prstGeom prst="rect">
                <a:avLst/>
              </a:prstGeom>
              <a:blipFill>
                <a:blip r:embed="rId3"/>
                <a:stretch>
                  <a:fillRect l="-2778" b="-1724"/>
                </a:stretch>
              </a:blipFill>
            </p:spPr>
            <p:txBody>
              <a:bodyPr/>
              <a:lstStyle/>
              <a:p>
                <a:r>
                  <a:rPr lang="zh-Hans-HK"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36A9216D-3246-4D41-B6B0-2156A97F2025}"/>
                  </a:ext>
                </a:extLst>
              </p:cNvPr>
              <p:cNvSpPr txBox="1"/>
              <p:nvPr/>
            </p:nvSpPr>
            <p:spPr>
              <a:xfrm>
                <a:off x="510212" y="1181787"/>
                <a:ext cx="6096000" cy="745460"/>
              </a:xfrm>
              <a:prstGeom prst="rect">
                <a:avLst/>
              </a:prstGeom>
              <a:noFill/>
            </p:spPr>
            <p:txBody>
              <a:bodyPr wrap="square">
                <a:spAutoFit/>
              </a:bodyPr>
              <a:lstStyle/>
              <a:p>
                <a14:m>
                  <m:oMath xmlns:m="http://schemas.openxmlformats.org/officeDocument/2006/math">
                    <m:sSup>
                      <m:sSupPr>
                        <m:ctrlPr>
                          <a:rPr lang="en-US" altLang="zh-CN" sz="2400" i="1" smtClean="0">
                            <a:latin typeface="Cambria Math" panose="02040503050406030204" pitchFamily="18" charset="0"/>
                          </a:rPr>
                        </m:ctrlPr>
                      </m:sSupPr>
                      <m:e>
                        <m:r>
                          <a:rPr lang="en-US" altLang="zh-CN" sz="2400" i="1">
                            <a:latin typeface="Cambria Math" panose="02040503050406030204" pitchFamily="18" charset="0"/>
                          </a:rPr>
                          <m:t>  </m:t>
                        </m:r>
                        <m:r>
                          <a:rPr lang="en-US" altLang="zh-CN" sz="2400" b="0" i="1" smtClean="0">
                            <a:latin typeface="Cambria Math" panose="02040503050406030204" pitchFamily="18" charset="0"/>
                          </a:rPr>
                          <m:t>   </m:t>
                        </m:r>
                        <m:r>
                          <a:rPr lang="en-US" altLang="zh-CN" sz="2400" i="1">
                            <a:latin typeface="Cambria Math" panose="02040503050406030204" pitchFamily="18" charset="0"/>
                          </a:rPr>
                          <m:t>𝑀</m:t>
                        </m:r>
                      </m:e>
                      <m:sup>
                        <m:r>
                          <a:rPr lang="en-US" altLang="zh-CN" sz="2400" b="0" i="1" smtClean="0">
                            <a:latin typeface="Cambria Math" panose="02040503050406030204" pitchFamily="18" charset="0"/>
                          </a:rPr>
                          <m:t>2</m:t>
                        </m:r>
                      </m:sup>
                    </m:sSup>
                  </m:oMath>
                </a14:m>
                <a:r>
                  <a:rPr lang="en-US" altLang="zh-CN" sz="2400" dirty="0"/>
                  <a:t> </a:t>
                </a:r>
                <a14:m>
                  <m:oMath xmlns:m="http://schemas.openxmlformats.org/officeDocument/2006/math">
                    <m:r>
                      <a:rPr lang="en-US" altLang="zh-CN" sz="2400" i="1">
                        <a:latin typeface="Cambria Math" panose="02040503050406030204" pitchFamily="18" charset="0"/>
                      </a:rPr>
                      <m:t>=</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𝑀</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𝑀</m:t>
                    </m:r>
                  </m:oMath>
                </a14:m>
                <a:r>
                  <a:rPr lang="en-US" altLang="zh-CN" sz="2400" dirty="0"/>
                  <a:t>= </a:t>
                </a:r>
                <a14:m>
                  <m:oMath xmlns:m="http://schemas.openxmlformats.org/officeDocument/2006/math">
                    <m:d>
                      <m:dPr>
                        <m:ctrlPr>
                          <a:rPr lang="en-US" altLang="zh-CN" sz="2400" i="1">
                            <a:latin typeface="Cambria Math" panose="02040503050406030204" pitchFamily="18" charset="0"/>
                          </a:rPr>
                        </m:ctrlPr>
                      </m:dPr>
                      <m:e>
                        <m:m>
                          <m:mPr>
                            <m:mcs>
                              <m:mc>
                                <m:mcPr>
                                  <m:count m:val="2"/>
                                  <m:mcJc m:val="center"/>
                                </m:mcPr>
                              </m:mc>
                            </m:mcs>
                            <m:ctrlPr>
                              <a:rPr lang="en-US" altLang="zh-CN" sz="2400" i="1">
                                <a:latin typeface="Cambria Math" panose="02040503050406030204" pitchFamily="18" charset="0"/>
                              </a:rPr>
                            </m:ctrlPr>
                          </m:mPr>
                          <m:mr>
                            <m:e>
                              <m:r>
                                <m:rPr>
                                  <m:brk m:alnAt="7"/>
                                </m:rPr>
                                <a:rPr lang="en-US" altLang="zh-CN" sz="2400" b="0" i="1" smtClean="0">
                                  <a:latin typeface="Cambria Math" panose="02040503050406030204" pitchFamily="18" charset="0"/>
                                </a:rPr>
                                <m:t>5</m:t>
                              </m:r>
                            </m:e>
                            <m:e>
                              <m:r>
                                <a:rPr lang="en-US" altLang="zh-CN" sz="2400" b="0" i="1" smtClean="0">
                                  <a:latin typeface="Cambria Math" panose="02040503050406030204" pitchFamily="18" charset="0"/>
                                </a:rPr>
                                <m:t>2</m:t>
                              </m:r>
                            </m:e>
                          </m:mr>
                          <m:mr>
                            <m:e>
                              <m:r>
                                <a:rPr lang="en-US" altLang="zh-CN" sz="2400" b="0" i="1" smtClean="0">
                                  <a:latin typeface="Cambria Math" panose="02040503050406030204" pitchFamily="18" charset="0"/>
                                </a:rPr>
                                <m:t>2</m:t>
                              </m:r>
                            </m:e>
                            <m:e>
                              <m:r>
                                <a:rPr lang="en-US" altLang="zh-CN" sz="2400" b="0" i="1" smtClean="0">
                                  <a:latin typeface="Cambria Math" panose="02040503050406030204" pitchFamily="18" charset="0"/>
                                </a:rPr>
                                <m:t>1</m:t>
                              </m:r>
                            </m:e>
                          </m:mr>
                        </m:m>
                      </m:e>
                    </m:d>
                  </m:oMath>
                </a14:m>
                <a:endParaRPr lang="zh-CN" altLang="en-US" sz="2400" dirty="0"/>
              </a:p>
            </p:txBody>
          </p:sp>
        </mc:Choice>
        <mc:Fallback xmlns="">
          <p:sp>
            <p:nvSpPr>
              <p:cNvPr id="20" name="文本框 19">
                <a:extLst>
                  <a:ext uri="{FF2B5EF4-FFF2-40B4-BE49-F238E27FC236}">
                    <a16:creationId xmlns:a16="http://schemas.microsoft.com/office/drawing/2014/main" id="{36A9216D-3246-4D41-B6B0-2156A97F2025}"/>
                  </a:ext>
                </a:extLst>
              </p:cNvPr>
              <p:cNvSpPr txBox="1">
                <a:spLocks noRot="1" noChangeAspect="1" noMove="1" noResize="1" noEditPoints="1" noAdjustHandles="1" noChangeArrowheads="1" noChangeShapeType="1" noTextEdit="1"/>
              </p:cNvSpPr>
              <p:nvPr/>
            </p:nvSpPr>
            <p:spPr>
              <a:xfrm>
                <a:off x="510212" y="1181787"/>
                <a:ext cx="6096000" cy="74546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3896077C-4F5E-40CE-B040-7F414FC2A47C}"/>
                  </a:ext>
                </a:extLst>
              </p:cNvPr>
              <p:cNvSpPr txBox="1"/>
              <p:nvPr/>
            </p:nvSpPr>
            <p:spPr>
              <a:xfrm>
                <a:off x="370180" y="1974060"/>
                <a:ext cx="6096000" cy="745460"/>
              </a:xfrm>
              <a:prstGeom prst="rect">
                <a:avLst/>
              </a:prstGeom>
              <a:noFill/>
            </p:spPr>
            <p:txBody>
              <a:bodyPr wrap="square">
                <a:spAutoFit/>
              </a:bodyPr>
              <a:lstStyle/>
              <a:p>
                <a14:m>
                  <m:oMath xmlns:m="http://schemas.openxmlformats.org/officeDocument/2006/math">
                    <m:sSup>
                      <m:sSupPr>
                        <m:ctrlPr>
                          <a:rPr lang="en-US" altLang="zh-CN" sz="2400" i="1" smtClean="0">
                            <a:latin typeface="Cambria Math" panose="02040503050406030204" pitchFamily="18" charset="0"/>
                          </a:rPr>
                        </m:ctrlPr>
                      </m:sSupPr>
                      <m:e>
                        <m:r>
                          <a:rPr lang="en-US" altLang="zh-CN" sz="2400" i="1">
                            <a:latin typeface="Cambria Math" panose="02040503050406030204" pitchFamily="18" charset="0"/>
                          </a:rPr>
                          <m:t>  </m:t>
                        </m:r>
                        <m:r>
                          <a:rPr lang="en-US" altLang="zh-CN" sz="2400" b="0" i="1" smtClean="0">
                            <a:latin typeface="Cambria Math" panose="02040503050406030204" pitchFamily="18" charset="0"/>
                          </a:rPr>
                          <m:t>   </m:t>
                        </m:r>
                        <m:r>
                          <a:rPr lang="en-US" altLang="zh-CN" sz="2400" i="1">
                            <a:latin typeface="Cambria Math" panose="02040503050406030204" pitchFamily="18" charset="0"/>
                          </a:rPr>
                          <m:t>𝑀</m:t>
                        </m:r>
                      </m:e>
                      <m:sup>
                        <m:r>
                          <a:rPr lang="en-US" altLang="zh-CN" sz="2400" b="0" i="1" smtClean="0">
                            <a:latin typeface="Cambria Math" panose="02040503050406030204" pitchFamily="18" charset="0"/>
                          </a:rPr>
                          <m:t>4</m:t>
                        </m:r>
                      </m:sup>
                    </m:sSup>
                  </m:oMath>
                </a14:m>
                <a:r>
                  <a:rPr lang="en-US" altLang="zh-CN" sz="2400" dirty="0"/>
                  <a:t> </a:t>
                </a:r>
                <a14:m>
                  <m:oMath xmlns:m="http://schemas.openxmlformats.org/officeDocument/2006/math">
                    <m:r>
                      <a:rPr lang="en-US" altLang="zh-CN" sz="2400" i="1">
                        <a:latin typeface="Cambria Math" panose="02040503050406030204" pitchFamily="18" charset="0"/>
                      </a:rPr>
                      <m:t>=</m:t>
                    </m:r>
                  </m:oMath>
                </a14:m>
                <a:r>
                  <a:rPr lang="en-US" altLang="zh-CN" sz="2400" dirty="0"/>
                  <a:t> </a:t>
                </a:r>
                <a14:m>
                  <m:oMath xmlns:m="http://schemas.openxmlformats.org/officeDocument/2006/math">
                    <m:sSup>
                      <m:sSupPr>
                        <m:ctrlPr>
                          <a:rPr lang="en-US" altLang="zh-CN" sz="2400" i="1">
                            <a:latin typeface="Cambria Math" panose="02040503050406030204" pitchFamily="18" charset="0"/>
                          </a:rPr>
                        </m:ctrlPr>
                      </m:sSup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  </m:t>
                            </m:r>
                            <m:r>
                              <a:rPr lang="zh-CN" altLang="en-US" sz="2400" i="1">
                                <a:latin typeface="Cambria Math" panose="02040503050406030204" pitchFamily="18" charset="0"/>
                              </a:rPr>
                              <m:t>（</m:t>
                            </m:r>
                            <m:r>
                              <a:rPr lang="en-US" altLang="zh-CN" sz="2400" i="1">
                                <a:latin typeface="Cambria Math" panose="02040503050406030204" pitchFamily="18" charset="0"/>
                              </a:rPr>
                              <m:t>𝑀</m:t>
                            </m:r>
                          </m:e>
                          <m:sup>
                            <m:r>
                              <a:rPr lang="en-US" altLang="zh-CN" sz="2400" b="0" i="1" smtClean="0">
                                <a:latin typeface="Cambria Math" panose="02040503050406030204" pitchFamily="18" charset="0"/>
                              </a:rPr>
                              <m:t>2</m:t>
                            </m:r>
                          </m:sup>
                        </m:sSup>
                        <m:r>
                          <a:rPr lang="zh-CN" altLang="en-US" sz="2400" i="1">
                            <a:latin typeface="Cambria Math" panose="02040503050406030204" pitchFamily="18" charset="0"/>
                          </a:rPr>
                          <m:t>）</m:t>
                        </m:r>
                      </m:e>
                      <m:sup>
                        <m:r>
                          <a:rPr lang="en-US" altLang="zh-CN" sz="2400" i="1">
                            <a:latin typeface="Cambria Math" panose="02040503050406030204" pitchFamily="18" charset="0"/>
                          </a:rPr>
                          <m:t>2</m:t>
                        </m:r>
                      </m:sup>
                    </m:sSup>
                  </m:oMath>
                </a14:m>
                <a:r>
                  <a:rPr lang="en-US" altLang="zh-CN" sz="2400" dirty="0"/>
                  <a:t> = </a:t>
                </a:r>
                <a14:m>
                  <m:oMath xmlns:m="http://schemas.openxmlformats.org/officeDocument/2006/math">
                    <m:d>
                      <m:dPr>
                        <m:ctrlPr>
                          <a:rPr lang="en-US" altLang="zh-CN" sz="2400" i="1">
                            <a:latin typeface="Cambria Math" panose="02040503050406030204" pitchFamily="18" charset="0"/>
                          </a:rPr>
                        </m:ctrlPr>
                      </m:dPr>
                      <m:e>
                        <m:m>
                          <m:mPr>
                            <m:mcs>
                              <m:mc>
                                <m:mcPr>
                                  <m:count m:val="2"/>
                                  <m:mcJc m:val="center"/>
                                </m:mcPr>
                              </m:mc>
                            </m:mcs>
                            <m:ctrlPr>
                              <a:rPr lang="en-US" altLang="zh-CN" sz="2400" i="1">
                                <a:latin typeface="Cambria Math" panose="02040503050406030204" pitchFamily="18" charset="0"/>
                              </a:rPr>
                            </m:ctrlPr>
                          </m:mPr>
                          <m:mr>
                            <m:e>
                              <m:r>
                                <m:rPr>
                                  <m:brk m:alnAt="7"/>
                                </m:rP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9</m:t>
                              </m:r>
                            </m:e>
                            <m:e>
                              <m:r>
                                <a:rPr lang="en-US" altLang="zh-CN" sz="2400" b="0" i="1" smtClean="0">
                                  <a:latin typeface="Cambria Math" panose="02040503050406030204" pitchFamily="18" charset="0"/>
                                </a:rPr>
                                <m:t>1</m:t>
                              </m:r>
                              <m:r>
                                <a:rPr lang="en-US" altLang="zh-CN" sz="2400" i="1">
                                  <a:latin typeface="Cambria Math" panose="02040503050406030204" pitchFamily="18" charset="0"/>
                                </a:rPr>
                                <m:t>2</m:t>
                              </m:r>
                            </m:e>
                          </m:mr>
                          <m:mr>
                            <m:e>
                              <m:r>
                                <a:rPr lang="en-US" altLang="zh-CN" sz="2400" b="0" i="1" smtClean="0">
                                  <a:latin typeface="Cambria Math" panose="02040503050406030204" pitchFamily="18" charset="0"/>
                                </a:rPr>
                                <m:t>1</m:t>
                              </m:r>
                              <m:r>
                                <a:rPr lang="en-US" altLang="zh-CN" sz="2400" i="1">
                                  <a:latin typeface="Cambria Math" panose="02040503050406030204" pitchFamily="18" charset="0"/>
                                </a:rPr>
                                <m:t>2</m:t>
                              </m:r>
                            </m:e>
                            <m:e>
                              <m:r>
                                <a:rPr lang="en-US" altLang="zh-CN" sz="2400" b="0" i="1" smtClean="0">
                                  <a:latin typeface="Cambria Math" panose="02040503050406030204" pitchFamily="18" charset="0"/>
                                </a:rPr>
                                <m:t>5</m:t>
                              </m:r>
                            </m:e>
                          </m:mr>
                        </m:m>
                      </m:e>
                    </m:d>
                  </m:oMath>
                </a14:m>
                <a:endParaRPr lang="zh-CN" altLang="en-US" sz="2400" dirty="0"/>
              </a:p>
            </p:txBody>
          </p:sp>
        </mc:Choice>
        <mc:Fallback xmlns="">
          <p:sp>
            <p:nvSpPr>
              <p:cNvPr id="22" name="文本框 21">
                <a:extLst>
                  <a:ext uri="{FF2B5EF4-FFF2-40B4-BE49-F238E27FC236}">
                    <a16:creationId xmlns:a16="http://schemas.microsoft.com/office/drawing/2014/main" id="{3896077C-4F5E-40CE-B040-7F414FC2A47C}"/>
                  </a:ext>
                </a:extLst>
              </p:cNvPr>
              <p:cNvSpPr txBox="1">
                <a:spLocks noRot="1" noChangeAspect="1" noMove="1" noResize="1" noEditPoints="1" noAdjustHandles="1" noChangeArrowheads="1" noChangeShapeType="1" noTextEdit="1"/>
              </p:cNvSpPr>
              <p:nvPr/>
            </p:nvSpPr>
            <p:spPr>
              <a:xfrm>
                <a:off x="370180" y="1974060"/>
                <a:ext cx="6096000" cy="74546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5AB76147-3C65-4B2E-8F45-AB77AE286AE5}"/>
                  </a:ext>
                </a:extLst>
              </p:cNvPr>
              <p:cNvSpPr txBox="1"/>
              <p:nvPr/>
            </p:nvSpPr>
            <p:spPr>
              <a:xfrm>
                <a:off x="370180" y="2935563"/>
                <a:ext cx="8244902" cy="745460"/>
              </a:xfrm>
              <a:prstGeom prst="rect">
                <a:avLst/>
              </a:prstGeom>
              <a:noFill/>
            </p:spPr>
            <p:txBody>
              <a:bodyPr wrap="square">
                <a:spAutoFit/>
              </a:bodyPr>
              <a:lstStyle/>
              <a:p>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     </m:t>
                        </m:r>
                        <m:r>
                          <a:rPr lang="en-US" altLang="zh-CN" sz="2400" i="1">
                            <a:latin typeface="Cambria Math" panose="02040503050406030204" pitchFamily="18" charset="0"/>
                          </a:rPr>
                          <m:t>𝑀</m:t>
                        </m:r>
                      </m:e>
                      <m:sup>
                        <m:r>
                          <a:rPr lang="en-US" altLang="zh-CN" sz="2400" b="0" i="1" smtClean="0">
                            <a:latin typeface="Cambria Math" panose="02040503050406030204" pitchFamily="18" charset="0"/>
                          </a:rPr>
                          <m:t>8</m:t>
                        </m:r>
                      </m:sup>
                    </m:sSup>
                  </m:oMath>
                </a14:m>
                <a:r>
                  <a:rPr lang="en-US" altLang="zh-CN" sz="2400" dirty="0"/>
                  <a:t>  </a:t>
                </a:r>
                <a14:m>
                  <m:oMath xmlns:m="http://schemas.openxmlformats.org/officeDocument/2006/math">
                    <m:r>
                      <a:rPr lang="en-US" altLang="zh-CN" sz="2400" i="1">
                        <a:latin typeface="Cambria Math" panose="02040503050406030204" pitchFamily="18" charset="0"/>
                      </a:rPr>
                      <m:t>=</m:t>
                    </m:r>
                  </m:oMath>
                </a14:m>
                <a:r>
                  <a:rPr lang="en-US" altLang="zh-CN" sz="2400" dirty="0"/>
                  <a:t> </a:t>
                </a:r>
                <a14:m>
                  <m:oMath xmlns:m="http://schemas.openxmlformats.org/officeDocument/2006/math">
                    <m:sSup>
                      <m:sSupPr>
                        <m:ctrlPr>
                          <a:rPr lang="en-US" altLang="zh-CN" sz="2400" i="1">
                            <a:latin typeface="Cambria Math" panose="02040503050406030204" pitchFamily="18" charset="0"/>
                          </a:rPr>
                        </m:ctrlPr>
                      </m:sSupP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  </m:t>
                            </m:r>
                            <m:r>
                              <a:rPr lang="zh-CN" altLang="en-US" sz="2400" i="1">
                                <a:latin typeface="Cambria Math" panose="02040503050406030204" pitchFamily="18" charset="0"/>
                              </a:rPr>
                              <m:t>（</m:t>
                            </m:r>
                            <m:r>
                              <a:rPr lang="en-US" altLang="zh-CN" sz="2400" i="1">
                                <a:latin typeface="Cambria Math" panose="02040503050406030204" pitchFamily="18" charset="0"/>
                              </a:rPr>
                              <m:t>𝑀</m:t>
                            </m:r>
                          </m:e>
                          <m:sup>
                            <m:r>
                              <a:rPr lang="en-US" altLang="zh-CN" sz="2400" b="0" i="1" smtClean="0">
                                <a:latin typeface="Cambria Math" panose="02040503050406030204" pitchFamily="18" charset="0"/>
                              </a:rPr>
                              <m:t>4</m:t>
                            </m:r>
                          </m:sup>
                        </m:sSup>
                        <m:r>
                          <a:rPr lang="zh-CN" altLang="en-US" sz="2400" i="1">
                            <a:latin typeface="Cambria Math" panose="02040503050406030204" pitchFamily="18" charset="0"/>
                          </a:rPr>
                          <m:t>）</m:t>
                        </m:r>
                      </m:e>
                      <m:sup>
                        <m:r>
                          <a:rPr lang="en-US" altLang="zh-CN" sz="2400" i="1">
                            <a:latin typeface="Cambria Math" panose="02040503050406030204" pitchFamily="18" charset="0"/>
                          </a:rPr>
                          <m:t>2</m:t>
                        </m:r>
                      </m:sup>
                    </m:sSup>
                  </m:oMath>
                </a14:m>
                <a:r>
                  <a:rPr lang="en-US" altLang="zh-CN" dirty="0"/>
                  <a:t> </a:t>
                </a:r>
                <a:r>
                  <a:rPr lang="en-US" altLang="zh-CN" sz="2400" dirty="0"/>
                  <a:t>= </a:t>
                </a:r>
                <a14:m>
                  <m:oMath xmlns:m="http://schemas.openxmlformats.org/officeDocument/2006/math">
                    <m:d>
                      <m:dPr>
                        <m:ctrlPr>
                          <a:rPr lang="en-US" altLang="zh-CN" sz="2400" i="1">
                            <a:latin typeface="Cambria Math" panose="02040503050406030204" pitchFamily="18" charset="0"/>
                          </a:rPr>
                        </m:ctrlPr>
                      </m:dPr>
                      <m:e>
                        <m:m>
                          <m:mPr>
                            <m:mcs>
                              <m:mc>
                                <m:mcPr>
                                  <m:count m:val="2"/>
                                  <m:mcJc m:val="center"/>
                                </m:mcPr>
                              </m:mc>
                            </m:mcs>
                            <m:ctrlPr>
                              <a:rPr lang="en-US" altLang="zh-CN" sz="2400" i="1">
                                <a:latin typeface="Cambria Math" panose="02040503050406030204" pitchFamily="18" charset="0"/>
                              </a:rPr>
                            </m:ctrlPr>
                          </m:mPr>
                          <m:mr>
                            <m:e>
                              <m:r>
                                <m:rPr>
                                  <m:brk m:alnAt="7"/>
                                </m:rPr>
                                <a:rPr lang="en-US" altLang="zh-CN" sz="2400" b="0" i="1" smtClean="0">
                                  <a:latin typeface="Cambria Math" panose="02040503050406030204" pitchFamily="18" charset="0"/>
                                </a:rPr>
                                <m:t>8</m:t>
                              </m:r>
                              <m:r>
                                <a:rPr lang="en-US" altLang="zh-CN" sz="2400" b="0" i="1" smtClean="0">
                                  <a:latin typeface="Cambria Math" panose="02040503050406030204" pitchFamily="18" charset="0"/>
                                </a:rPr>
                                <m:t>5</m:t>
                              </m:r>
                            </m:e>
                            <m:e>
                              <m:r>
                                <a:rPr lang="en-US" altLang="zh-CN" sz="2400" b="0" i="1" smtClean="0">
                                  <a:latin typeface="Cambria Math" panose="02040503050406030204" pitchFamily="18" charset="0"/>
                                </a:rPr>
                                <m:t>8</m:t>
                              </m:r>
                            </m:e>
                          </m:mr>
                          <m:mr>
                            <m:e>
                              <m:r>
                                <a:rPr lang="en-US" altLang="zh-CN" sz="2400" b="0" i="1" smtClean="0">
                                  <a:latin typeface="Cambria Math" panose="02040503050406030204" pitchFamily="18" charset="0"/>
                                </a:rPr>
                                <m:t>8</m:t>
                              </m:r>
                            </m:e>
                            <m:e>
                              <m:r>
                                <a:rPr lang="en-US" altLang="zh-CN" sz="2400" b="0" i="1" smtClean="0">
                                  <a:latin typeface="Cambria Math" panose="02040503050406030204" pitchFamily="18" charset="0"/>
                                </a:rPr>
                                <m:t>69</m:t>
                              </m:r>
                            </m:e>
                          </m:mr>
                        </m:m>
                      </m:e>
                    </m:d>
                  </m:oMath>
                </a14:m>
                <a:r>
                  <a:rPr lang="en-US" altLang="zh-CN" sz="2000" b="1" dirty="0">
                    <a:solidFill>
                      <a:srgbClr val="FF0000"/>
                    </a:solidFill>
                    <a:latin typeface="宋体" panose="02010600030101010101" pitchFamily="2" charset="-122"/>
                    <a:ea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rPr>
                  <a:t>记得对</a:t>
                </a:r>
                <a:r>
                  <a:rPr lang="en-US" altLang="zh-CN" sz="2000" b="1" dirty="0">
                    <a:solidFill>
                      <a:srgbClr val="FF0000"/>
                    </a:solidFill>
                    <a:latin typeface="宋体" panose="02010600030101010101" pitchFamily="2" charset="-122"/>
                    <a:ea typeface="宋体" panose="02010600030101010101" pitchFamily="2" charset="-122"/>
                  </a:rPr>
                  <a:t>100</a:t>
                </a:r>
                <a:r>
                  <a:rPr lang="zh-CN" altLang="en-US" sz="2000" b="1" dirty="0">
                    <a:solidFill>
                      <a:srgbClr val="FF0000"/>
                    </a:solidFill>
                    <a:latin typeface="宋体" panose="02010600030101010101" pitchFamily="2" charset="-122"/>
                    <a:ea typeface="宋体" panose="02010600030101010101" pitchFamily="2" charset="-122"/>
                  </a:rPr>
                  <a:t>取模，不能直接算</a:t>
                </a:r>
                <a:r>
                  <a:rPr lang="en-US" altLang="zh-CN" sz="2000" b="1" dirty="0">
                    <a:solidFill>
                      <a:srgbClr val="FF0000"/>
                    </a:solidFill>
                    <a:latin typeface="宋体" panose="02010600030101010101" pitchFamily="2" charset="-122"/>
                    <a:ea typeface="宋体" panose="02010600030101010101" pitchFamily="2" charset="-122"/>
                  </a:rPr>
                  <a:t>)</a:t>
                </a:r>
                <a:endParaRPr lang="zh-CN" altLang="en-US" b="1" dirty="0">
                  <a:solidFill>
                    <a:srgbClr val="FF0000"/>
                  </a:solidFill>
                  <a:latin typeface="宋体" panose="02010600030101010101" pitchFamily="2" charset="-122"/>
                  <a:ea typeface="宋体" panose="02010600030101010101" pitchFamily="2" charset="-122"/>
                </a:endParaRPr>
              </a:p>
            </p:txBody>
          </p:sp>
        </mc:Choice>
        <mc:Fallback xmlns="">
          <p:sp>
            <p:nvSpPr>
              <p:cNvPr id="26" name="文本框 25">
                <a:extLst>
                  <a:ext uri="{FF2B5EF4-FFF2-40B4-BE49-F238E27FC236}">
                    <a16:creationId xmlns:a16="http://schemas.microsoft.com/office/drawing/2014/main" id="{5AB76147-3C65-4B2E-8F45-AB77AE286AE5}"/>
                  </a:ext>
                </a:extLst>
              </p:cNvPr>
              <p:cNvSpPr txBox="1">
                <a:spLocks noRot="1" noChangeAspect="1" noMove="1" noResize="1" noEditPoints="1" noAdjustHandles="1" noChangeArrowheads="1" noChangeShapeType="1" noTextEdit="1"/>
              </p:cNvSpPr>
              <p:nvPr/>
            </p:nvSpPr>
            <p:spPr>
              <a:xfrm>
                <a:off x="370180" y="2935563"/>
                <a:ext cx="8244902" cy="74546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569A30F7-731B-4773-AB43-AEEE4E74F469}"/>
                  </a:ext>
                </a:extLst>
              </p:cNvPr>
              <p:cNvSpPr txBox="1"/>
              <p:nvPr/>
            </p:nvSpPr>
            <p:spPr>
              <a:xfrm>
                <a:off x="338804" y="3856118"/>
                <a:ext cx="6096000" cy="745460"/>
              </a:xfrm>
              <a:prstGeom prst="rect">
                <a:avLst/>
              </a:prstGeom>
              <a:noFill/>
            </p:spPr>
            <p:txBody>
              <a:bodyPr wrap="square">
                <a:spAutoFit/>
              </a:bodyPr>
              <a:lstStyle/>
              <a:p>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     </m:t>
                        </m:r>
                        <m:r>
                          <a:rPr lang="en-US" altLang="zh-CN" sz="2400" i="1">
                            <a:latin typeface="Cambria Math" panose="02040503050406030204" pitchFamily="18" charset="0"/>
                          </a:rPr>
                          <m:t>𝑀</m:t>
                        </m:r>
                      </m:e>
                      <m:sup>
                        <m:r>
                          <a:rPr lang="en-US" altLang="zh-CN" sz="2400" b="0" i="1" smtClean="0">
                            <a:latin typeface="Cambria Math" panose="02040503050406030204" pitchFamily="18" charset="0"/>
                          </a:rPr>
                          <m:t>16</m:t>
                        </m:r>
                      </m:sup>
                    </m:sSup>
                  </m:oMath>
                </a14:m>
                <a:r>
                  <a:rPr lang="en-US" altLang="zh-CN" sz="2400" dirty="0"/>
                  <a:t> </a:t>
                </a:r>
                <a14:m>
                  <m:oMath xmlns:m="http://schemas.openxmlformats.org/officeDocument/2006/math">
                    <m:r>
                      <a:rPr lang="en-US" altLang="zh-CN" sz="2400" i="1">
                        <a:latin typeface="Cambria Math" panose="02040503050406030204" pitchFamily="18" charset="0"/>
                      </a:rPr>
                      <m:t>=</m:t>
                    </m:r>
                  </m:oMath>
                </a14:m>
                <a:r>
                  <a:rPr lang="en-US" altLang="zh-CN" sz="2400" dirty="0"/>
                  <a:t> </a:t>
                </a:r>
                <a14:m>
                  <m:oMath xmlns:m="http://schemas.openxmlformats.org/officeDocument/2006/math">
                    <m:sSup>
                      <m:sSupPr>
                        <m:ctrlPr>
                          <a:rPr lang="en-US" altLang="zh-CN" sz="2400" i="1">
                            <a:latin typeface="Cambria Math" panose="02040503050406030204" pitchFamily="18" charset="0"/>
                          </a:rPr>
                        </m:ctrlPr>
                      </m:sSupPr>
                      <m:e>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  </m:t>
                            </m:r>
                            <m:r>
                              <a:rPr lang="zh-CN" altLang="en-US" sz="2400" i="1">
                                <a:latin typeface="Cambria Math" panose="02040503050406030204" pitchFamily="18" charset="0"/>
                              </a:rPr>
                              <m:t>（</m:t>
                            </m:r>
                            <m:r>
                              <a:rPr lang="en-US" altLang="zh-CN" sz="2400" i="1">
                                <a:latin typeface="Cambria Math" panose="02040503050406030204" pitchFamily="18" charset="0"/>
                              </a:rPr>
                              <m:t>𝑀</m:t>
                            </m:r>
                          </m:e>
                          <m:sup>
                            <m:r>
                              <a:rPr lang="en-US" altLang="zh-CN" sz="2400" b="0" i="1" smtClean="0">
                                <a:latin typeface="Cambria Math" panose="02040503050406030204" pitchFamily="18" charset="0"/>
                              </a:rPr>
                              <m:t>8</m:t>
                            </m:r>
                          </m:sup>
                        </m:sSup>
                        <m:r>
                          <a:rPr lang="zh-CN" altLang="en-US" sz="2400" i="1">
                            <a:latin typeface="Cambria Math" panose="02040503050406030204" pitchFamily="18" charset="0"/>
                          </a:rPr>
                          <m:t>）</m:t>
                        </m:r>
                      </m:e>
                      <m:sup>
                        <m:r>
                          <a:rPr lang="en-US" altLang="zh-CN" sz="2400" i="1">
                            <a:latin typeface="Cambria Math" panose="02040503050406030204" pitchFamily="18" charset="0"/>
                          </a:rPr>
                          <m:t>2</m:t>
                        </m:r>
                      </m:sup>
                    </m:sSup>
                    <m:r>
                      <m:rPr>
                        <m:nor/>
                      </m:rPr>
                      <a:rPr lang="en-US" altLang="zh-CN" sz="2400" dirty="0"/>
                      <m:t>= </m:t>
                    </m:r>
                    <m:d>
                      <m:dPr>
                        <m:ctrlPr>
                          <a:rPr lang="en-US" altLang="zh-CN" sz="2400" i="1">
                            <a:latin typeface="Cambria Math" panose="02040503050406030204" pitchFamily="18" charset="0"/>
                          </a:rPr>
                        </m:ctrlPr>
                      </m:dPr>
                      <m:e>
                        <m:m>
                          <m:mPr>
                            <m:mcs>
                              <m:mc>
                                <m:mcPr>
                                  <m:count m:val="2"/>
                                  <m:mcJc m:val="center"/>
                                </m:mcPr>
                              </m:mc>
                            </m:mcs>
                            <m:ctrlPr>
                              <a:rPr lang="en-US" altLang="zh-CN" sz="2400" i="1">
                                <a:latin typeface="Cambria Math" panose="02040503050406030204" pitchFamily="18" charset="0"/>
                              </a:rPr>
                            </m:ctrlPr>
                          </m:mPr>
                          <m:mr>
                            <m:e>
                              <m:r>
                                <m:rPr>
                                  <m:brk m:alnAt="7"/>
                                </m:rPr>
                                <a:rPr lang="en-US" altLang="zh-CN" sz="2400" b="0" i="1" smtClean="0">
                                  <a:latin typeface="Cambria Math" panose="02040503050406030204" pitchFamily="18" charset="0"/>
                                </a:rPr>
                                <m:t>8</m:t>
                              </m:r>
                              <m:r>
                                <a:rPr lang="en-US" altLang="zh-CN" sz="2400" b="0" i="1" smtClean="0">
                                  <a:latin typeface="Cambria Math" panose="02040503050406030204" pitchFamily="18" charset="0"/>
                                </a:rPr>
                                <m:t>9</m:t>
                              </m:r>
                            </m:e>
                            <m:e>
                              <m:r>
                                <a:rPr lang="en-US" altLang="zh-CN" sz="2400" b="0" i="1" smtClean="0">
                                  <a:latin typeface="Cambria Math" panose="02040503050406030204" pitchFamily="18" charset="0"/>
                                </a:rPr>
                                <m:t>32</m:t>
                              </m:r>
                            </m:e>
                          </m:mr>
                          <m:mr>
                            <m:e>
                              <m:r>
                                <a:rPr lang="en-US" altLang="zh-CN" sz="2400" b="0" i="1" smtClean="0">
                                  <a:latin typeface="Cambria Math" panose="02040503050406030204" pitchFamily="18" charset="0"/>
                                </a:rPr>
                                <m:t>32</m:t>
                              </m:r>
                            </m:e>
                            <m:e>
                              <m:r>
                                <a:rPr lang="en-US" altLang="zh-CN" sz="2400" b="0" i="1" smtClean="0">
                                  <a:latin typeface="Cambria Math" panose="02040503050406030204" pitchFamily="18" charset="0"/>
                                </a:rPr>
                                <m:t>25</m:t>
                              </m:r>
                            </m:e>
                          </m:mr>
                        </m:m>
                      </m:e>
                    </m:d>
                  </m:oMath>
                </a14:m>
                <a:endParaRPr lang="zh-CN" altLang="en-US" sz="2400" dirty="0"/>
              </a:p>
            </p:txBody>
          </p:sp>
        </mc:Choice>
        <mc:Fallback xmlns="">
          <p:sp>
            <p:nvSpPr>
              <p:cNvPr id="28" name="文本框 27">
                <a:extLst>
                  <a:ext uri="{FF2B5EF4-FFF2-40B4-BE49-F238E27FC236}">
                    <a16:creationId xmlns:a16="http://schemas.microsoft.com/office/drawing/2014/main" id="{569A30F7-731B-4773-AB43-AEEE4E74F469}"/>
                  </a:ext>
                </a:extLst>
              </p:cNvPr>
              <p:cNvSpPr txBox="1">
                <a:spLocks noRot="1" noChangeAspect="1" noMove="1" noResize="1" noEditPoints="1" noAdjustHandles="1" noChangeArrowheads="1" noChangeShapeType="1" noTextEdit="1"/>
              </p:cNvSpPr>
              <p:nvPr/>
            </p:nvSpPr>
            <p:spPr>
              <a:xfrm>
                <a:off x="338804" y="3856118"/>
                <a:ext cx="6096000" cy="74546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D0B729C3-F192-47D9-B155-CC6698DF8337}"/>
                  </a:ext>
                </a:extLst>
              </p:cNvPr>
              <p:cNvSpPr txBox="1"/>
              <p:nvPr/>
            </p:nvSpPr>
            <p:spPr>
              <a:xfrm>
                <a:off x="448236" y="4668347"/>
                <a:ext cx="6096000" cy="745460"/>
              </a:xfrm>
              <a:prstGeom prst="rect">
                <a:avLst/>
              </a:prstGeom>
              <a:noFill/>
            </p:spPr>
            <p:txBody>
              <a:bodyPr wrap="square">
                <a:spAutoFit/>
              </a:bodyPr>
              <a:lstStyle/>
              <a:p>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     </m:t>
                        </m:r>
                        <m:r>
                          <a:rPr lang="en-US" altLang="zh-CN" sz="2400" i="1">
                            <a:latin typeface="Cambria Math" panose="02040503050406030204" pitchFamily="18" charset="0"/>
                          </a:rPr>
                          <m:t>𝑀</m:t>
                        </m:r>
                      </m:e>
                      <m:sup>
                        <m:r>
                          <a:rPr lang="en-US" altLang="zh-CN" sz="2400" b="0" i="1" smtClean="0">
                            <a:latin typeface="Cambria Math" panose="02040503050406030204" pitchFamily="18" charset="0"/>
                          </a:rPr>
                          <m:t>32</m:t>
                        </m:r>
                      </m:sup>
                    </m:sSup>
                  </m:oMath>
                </a14:m>
                <a:r>
                  <a:rPr lang="en-US" altLang="zh-CN" sz="2400" dirty="0"/>
                  <a:t> </a:t>
                </a:r>
                <a14:m>
                  <m:oMath xmlns:m="http://schemas.openxmlformats.org/officeDocument/2006/math">
                    <m:r>
                      <a:rPr lang="en-US" altLang="zh-CN" sz="2400" i="1">
                        <a:latin typeface="Cambria Math" panose="02040503050406030204" pitchFamily="18" charset="0"/>
                      </a:rPr>
                      <m:t>=</m:t>
                    </m:r>
                  </m:oMath>
                </a14:m>
                <a:r>
                  <a:rPr lang="en-US" altLang="zh-CN" sz="2400" dirty="0"/>
                  <a:t> </a:t>
                </a:r>
                <a14:m>
                  <m:oMath xmlns:m="http://schemas.openxmlformats.org/officeDocument/2006/math">
                    <m:sSup>
                      <m:sSupPr>
                        <m:ctrlPr>
                          <a:rPr lang="en-US" altLang="zh-CN" sz="2400" i="1">
                            <a:latin typeface="Cambria Math" panose="02040503050406030204" pitchFamily="18" charset="0"/>
                          </a:rPr>
                        </m:ctrlPr>
                      </m:sSupPr>
                      <m:e>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  </m:t>
                            </m:r>
                            <m:r>
                              <a:rPr lang="zh-CN" altLang="en-US" sz="2400" i="1">
                                <a:latin typeface="Cambria Math" panose="02040503050406030204" pitchFamily="18" charset="0"/>
                              </a:rPr>
                              <m:t>（</m:t>
                            </m:r>
                            <m:r>
                              <a:rPr lang="en-US" altLang="zh-CN" sz="2400" i="1">
                                <a:latin typeface="Cambria Math" panose="02040503050406030204" pitchFamily="18" charset="0"/>
                              </a:rPr>
                              <m:t>𝑀</m:t>
                            </m:r>
                          </m:e>
                          <m:sup>
                            <m:r>
                              <a:rPr lang="en-US" altLang="zh-CN" sz="2400" b="0" i="1" smtClean="0">
                                <a:latin typeface="Cambria Math" panose="02040503050406030204" pitchFamily="18" charset="0"/>
                              </a:rPr>
                              <m:t>16</m:t>
                            </m:r>
                          </m:sup>
                        </m:sSup>
                        <m:r>
                          <a:rPr lang="zh-CN" altLang="en-US" sz="2400" i="1">
                            <a:latin typeface="Cambria Math" panose="02040503050406030204" pitchFamily="18" charset="0"/>
                          </a:rPr>
                          <m:t>）</m:t>
                        </m:r>
                      </m:e>
                      <m:sup>
                        <m:r>
                          <a:rPr lang="en-US" altLang="zh-CN" sz="2400" i="1">
                            <a:latin typeface="Cambria Math" panose="02040503050406030204" pitchFamily="18" charset="0"/>
                          </a:rPr>
                          <m:t>2</m:t>
                        </m:r>
                      </m:sup>
                    </m:sSup>
                  </m:oMath>
                </a14:m>
                <a:r>
                  <a:rPr lang="en-US" altLang="zh-CN" sz="2000" dirty="0"/>
                  <a:t> </a:t>
                </a:r>
                <a:r>
                  <a:rPr lang="en-US" altLang="zh-CN" sz="2400" dirty="0"/>
                  <a:t>= </a:t>
                </a:r>
                <a14:m>
                  <m:oMath xmlns:m="http://schemas.openxmlformats.org/officeDocument/2006/math">
                    <m:d>
                      <m:dPr>
                        <m:ctrlPr>
                          <a:rPr lang="en-US" altLang="zh-CN" sz="2400" i="1">
                            <a:latin typeface="Cambria Math" panose="02040503050406030204" pitchFamily="18" charset="0"/>
                          </a:rPr>
                        </m:ctrlPr>
                      </m:dPr>
                      <m:e>
                        <m:m>
                          <m:mPr>
                            <m:mcs>
                              <m:mc>
                                <m:mcPr>
                                  <m:count m:val="2"/>
                                  <m:mcJc m:val="center"/>
                                </m:mcPr>
                              </m:mc>
                            </m:mcs>
                            <m:ctrlPr>
                              <a:rPr lang="en-US" altLang="zh-CN" sz="2400" i="1">
                                <a:latin typeface="Cambria Math" panose="02040503050406030204" pitchFamily="18" charset="0"/>
                              </a:rPr>
                            </m:ctrlPr>
                          </m:mPr>
                          <m:mr>
                            <m:e>
                              <m:r>
                                <m:rPr>
                                  <m:brk m:alnAt="7"/>
                                </m:rPr>
                                <a:rPr lang="en-US" altLang="zh-CN" sz="2400" b="0" i="1" smtClean="0">
                                  <a:latin typeface="Cambria Math" panose="02040503050406030204" pitchFamily="18" charset="0"/>
                                </a:rPr>
                                <m:t>4</m:t>
                              </m:r>
                              <m:r>
                                <a:rPr lang="en-US" altLang="zh-CN" sz="2400" b="0" i="1" smtClean="0">
                                  <a:latin typeface="Cambria Math" panose="02040503050406030204" pitchFamily="18" charset="0"/>
                                </a:rPr>
                                <m:t>5</m:t>
                              </m:r>
                            </m:e>
                            <m:e>
                              <m:r>
                                <a:rPr lang="en-US" altLang="zh-CN" sz="2400" b="0" i="1" smtClean="0">
                                  <a:latin typeface="Cambria Math" panose="02040503050406030204" pitchFamily="18" charset="0"/>
                                </a:rPr>
                                <m:t>48</m:t>
                              </m:r>
                            </m:e>
                          </m:mr>
                          <m:mr>
                            <m:e>
                              <m:r>
                                <a:rPr lang="en-US" altLang="zh-CN" sz="2400" b="0" i="1" smtClean="0">
                                  <a:latin typeface="Cambria Math" panose="02040503050406030204" pitchFamily="18" charset="0"/>
                                </a:rPr>
                                <m:t>48</m:t>
                              </m:r>
                            </m:e>
                            <m:e>
                              <m:r>
                                <a:rPr lang="en-US" altLang="zh-CN" sz="2400" b="0" i="1" smtClean="0">
                                  <a:latin typeface="Cambria Math" panose="02040503050406030204" pitchFamily="18" charset="0"/>
                                </a:rPr>
                                <m:t>49</m:t>
                              </m:r>
                            </m:e>
                          </m:mr>
                        </m:m>
                      </m:e>
                    </m:d>
                  </m:oMath>
                </a14:m>
                <a:endParaRPr lang="zh-CN" altLang="en-US" sz="2000" dirty="0"/>
              </a:p>
            </p:txBody>
          </p:sp>
        </mc:Choice>
        <mc:Fallback xmlns="">
          <p:sp>
            <p:nvSpPr>
              <p:cNvPr id="30" name="文本框 29">
                <a:extLst>
                  <a:ext uri="{FF2B5EF4-FFF2-40B4-BE49-F238E27FC236}">
                    <a16:creationId xmlns:a16="http://schemas.microsoft.com/office/drawing/2014/main" id="{D0B729C3-F192-47D9-B155-CC6698DF8337}"/>
                  </a:ext>
                </a:extLst>
              </p:cNvPr>
              <p:cNvSpPr txBox="1">
                <a:spLocks noRot="1" noChangeAspect="1" noMove="1" noResize="1" noEditPoints="1" noAdjustHandles="1" noChangeArrowheads="1" noChangeShapeType="1" noTextEdit="1"/>
              </p:cNvSpPr>
              <p:nvPr/>
            </p:nvSpPr>
            <p:spPr>
              <a:xfrm>
                <a:off x="448236" y="4668347"/>
                <a:ext cx="6096000" cy="745460"/>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3900109B-1073-4E9E-A93A-32FC7B6BA8DD}"/>
                  </a:ext>
                </a:extLst>
              </p:cNvPr>
              <p:cNvSpPr txBox="1"/>
              <p:nvPr/>
            </p:nvSpPr>
            <p:spPr>
              <a:xfrm>
                <a:off x="370180" y="5467394"/>
                <a:ext cx="6096000" cy="745460"/>
              </a:xfrm>
              <a:prstGeom prst="rect">
                <a:avLst/>
              </a:prstGeom>
              <a:noFill/>
            </p:spPr>
            <p:txBody>
              <a:bodyPr wrap="square">
                <a:spAutoFit/>
              </a:bodyPr>
              <a:lstStyle/>
              <a:p>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      </m:t>
                        </m:r>
                        <m:r>
                          <a:rPr lang="en-US" altLang="zh-CN" sz="2400" i="1">
                            <a:latin typeface="Cambria Math" panose="02040503050406030204" pitchFamily="18" charset="0"/>
                          </a:rPr>
                          <m:t>𝑀</m:t>
                        </m:r>
                      </m:e>
                      <m:sup>
                        <m:r>
                          <a:rPr lang="en-US" altLang="zh-CN" sz="2400" i="1">
                            <a:latin typeface="Cambria Math" panose="02040503050406030204" pitchFamily="18" charset="0"/>
                          </a:rPr>
                          <m:t>64</m:t>
                        </m:r>
                      </m:sup>
                    </m:sSup>
                  </m:oMath>
                </a14:m>
                <a:r>
                  <a:rPr lang="zh-CN" altLang="en-US" sz="2400" dirty="0"/>
                  <a:t> </a:t>
                </a:r>
                <a14:m>
                  <m:oMath xmlns:m="http://schemas.openxmlformats.org/officeDocument/2006/math">
                    <m:r>
                      <a:rPr lang="en-US" altLang="zh-CN" sz="2400" i="1">
                        <a:latin typeface="Cambria Math" panose="02040503050406030204" pitchFamily="18" charset="0"/>
                      </a:rPr>
                      <m:t>= </m:t>
                    </m:r>
                    <m:sSup>
                      <m:sSupPr>
                        <m:ctrlPr>
                          <a:rPr lang="en-US" altLang="zh-CN" sz="2400" i="1">
                            <a:latin typeface="Cambria Math" panose="02040503050406030204" pitchFamily="18" charset="0"/>
                          </a:rPr>
                        </m:ctrlPr>
                      </m:sSupPr>
                      <m:e>
                        <m:sSup>
                          <m:sSupPr>
                            <m:ctrlPr>
                              <a:rPr lang="en-US" altLang="zh-CN" sz="2400" i="1" smtClean="0">
                                <a:latin typeface="Cambria Math" panose="02040503050406030204" pitchFamily="18" charset="0"/>
                              </a:rPr>
                            </m:ctrlPr>
                          </m:sSupPr>
                          <m:e>
                            <m:r>
                              <a:rPr lang="zh-CN" altLang="en-US" sz="2400" i="1">
                                <a:latin typeface="Cambria Math" panose="02040503050406030204" pitchFamily="18" charset="0"/>
                              </a:rPr>
                              <m:t>（</m:t>
                            </m:r>
                            <m:r>
                              <a:rPr lang="en-US" altLang="zh-CN" sz="2400" i="1">
                                <a:latin typeface="Cambria Math" panose="02040503050406030204" pitchFamily="18" charset="0"/>
                              </a:rPr>
                              <m:t>𝑀</m:t>
                            </m:r>
                          </m:e>
                          <m:sup>
                            <m:r>
                              <a:rPr lang="en-US" altLang="zh-CN" sz="2400" b="0" i="1" smtClean="0">
                                <a:latin typeface="Cambria Math" panose="02040503050406030204" pitchFamily="18" charset="0"/>
                              </a:rPr>
                              <m:t>32</m:t>
                            </m:r>
                          </m:sup>
                        </m:sSup>
                        <m:r>
                          <a:rPr lang="zh-CN" altLang="en-US" sz="2400" i="1">
                            <a:latin typeface="Cambria Math" panose="02040503050406030204" pitchFamily="18" charset="0"/>
                          </a:rPr>
                          <m:t>）</m:t>
                        </m:r>
                      </m:e>
                      <m:sup>
                        <m:r>
                          <a:rPr lang="en-US" altLang="zh-CN" sz="2400" i="1">
                            <a:latin typeface="Cambria Math" panose="02040503050406030204" pitchFamily="18" charset="0"/>
                          </a:rPr>
                          <m:t>2</m:t>
                        </m:r>
                      </m:sup>
                    </m:sSup>
                  </m:oMath>
                </a14:m>
                <a:r>
                  <a:rPr lang="en-US" altLang="zh-CN" dirty="0"/>
                  <a:t> </a:t>
                </a:r>
                <a:r>
                  <a:rPr lang="en-US" altLang="zh-CN" sz="2400" dirty="0"/>
                  <a:t>= </a:t>
                </a:r>
                <a14:m>
                  <m:oMath xmlns:m="http://schemas.openxmlformats.org/officeDocument/2006/math">
                    <m:d>
                      <m:dPr>
                        <m:ctrlPr>
                          <a:rPr lang="en-US" altLang="zh-CN" sz="2400" i="1">
                            <a:latin typeface="Cambria Math" panose="02040503050406030204" pitchFamily="18" charset="0"/>
                          </a:rPr>
                        </m:ctrlPr>
                      </m:dPr>
                      <m:e>
                        <m:m>
                          <m:mPr>
                            <m:mcs>
                              <m:mc>
                                <m:mcPr>
                                  <m:count m:val="2"/>
                                  <m:mcJc m:val="center"/>
                                </m:mcPr>
                              </m:mc>
                            </m:mcs>
                            <m:ctrlPr>
                              <a:rPr lang="en-US" altLang="zh-CN" sz="2400" i="1">
                                <a:latin typeface="Cambria Math" panose="02040503050406030204" pitchFamily="18" charset="0"/>
                              </a:rPr>
                            </m:ctrlPr>
                          </m:mPr>
                          <m:mr>
                            <m:e>
                              <m:r>
                                <m:rPr>
                                  <m:brk m:alnAt="7"/>
                                </m:rP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9</m:t>
                              </m:r>
                            </m:e>
                            <m:e>
                              <m:r>
                                <a:rPr lang="en-US" altLang="zh-CN" sz="2400" b="0" i="1" smtClean="0">
                                  <a:latin typeface="Cambria Math" panose="02040503050406030204" pitchFamily="18" charset="0"/>
                                </a:rPr>
                                <m:t>12</m:t>
                              </m:r>
                            </m:e>
                          </m:mr>
                          <m:mr>
                            <m:e>
                              <m:r>
                                <a:rPr lang="en-US" altLang="zh-CN" sz="2400" b="0" i="1" smtClean="0">
                                  <a:latin typeface="Cambria Math" panose="02040503050406030204" pitchFamily="18" charset="0"/>
                                </a:rPr>
                                <m:t>12</m:t>
                              </m:r>
                            </m:e>
                            <m:e>
                              <m:r>
                                <a:rPr lang="en-US" altLang="zh-CN" sz="2400" b="0" i="1" smtClean="0">
                                  <a:latin typeface="Cambria Math" panose="02040503050406030204" pitchFamily="18" charset="0"/>
                                </a:rPr>
                                <m:t>5</m:t>
                              </m:r>
                            </m:e>
                          </m:mr>
                        </m:m>
                      </m:e>
                    </m:d>
                  </m:oMath>
                </a14:m>
                <a:endParaRPr lang="zh-CN" altLang="en-US" dirty="0"/>
              </a:p>
            </p:txBody>
          </p:sp>
        </mc:Choice>
        <mc:Fallback xmlns="">
          <p:sp>
            <p:nvSpPr>
              <p:cNvPr id="35" name="文本框 34">
                <a:extLst>
                  <a:ext uri="{FF2B5EF4-FFF2-40B4-BE49-F238E27FC236}">
                    <a16:creationId xmlns:a16="http://schemas.microsoft.com/office/drawing/2014/main" id="{3900109B-1073-4E9E-A93A-32FC7B6BA8DD}"/>
                  </a:ext>
                </a:extLst>
              </p:cNvPr>
              <p:cNvSpPr txBox="1">
                <a:spLocks noRot="1" noChangeAspect="1" noMove="1" noResize="1" noEditPoints="1" noAdjustHandles="1" noChangeArrowheads="1" noChangeShapeType="1" noTextEdit="1"/>
              </p:cNvSpPr>
              <p:nvPr/>
            </p:nvSpPr>
            <p:spPr>
              <a:xfrm>
                <a:off x="370180" y="5467394"/>
                <a:ext cx="6096000" cy="745460"/>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F8374F21-0A70-444E-ADB9-11696378B310}"/>
                  </a:ext>
                </a:extLst>
              </p:cNvPr>
              <p:cNvSpPr txBox="1"/>
              <p:nvPr/>
            </p:nvSpPr>
            <p:spPr>
              <a:xfrm>
                <a:off x="5212976" y="1704770"/>
                <a:ext cx="6096000" cy="715645"/>
              </a:xfrm>
              <a:prstGeom prst="rect">
                <a:avLst/>
              </a:prstGeom>
              <a:noFill/>
            </p:spPr>
            <p:txBody>
              <a:bodyPr wrap="square">
                <a:spAutoFit/>
              </a:bodyPr>
              <a:lstStyle/>
              <a:p>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      </m:t>
                        </m:r>
                        <m:r>
                          <a:rPr lang="en-US" altLang="zh-CN" sz="2400" i="1">
                            <a:latin typeface="Cambria Math" panose="02040503050406030204" pitchFamily="18" charset="0"/>
                          </a:rPr>
                          <m:t>𝑀</m:t>
                        </m:r>
                      </m:e>
                      <m:sup>
                        <m:r>
                          <a:rPr lang="en-US" altLang="zh-CN" sz="2400" b="0" i="1" smtClean="0">
                            <a:latin typeface="Cambria Math" panose="02040503050406030204" pitchFamily="18" charset="0"/>
                          </a:rPr>
                          <m:t>128</m:t>
                        </m:r>
                      </m:sup>
                    </m:sSup>
                  </m:oMath>
                </a14:m>
                <a:r>
                  <a:rPr lang="zh-CN" altLang="en-US" sz="2400" dirty="0"/>
                  <a:t> </a:t>
                </a:r>
                <a14:m>
                  <m:oMath xmlns:m="http://schemas.openxmlformats.org/officeDocument/2006/math">
                    <m:r>
                      <a:rPr lang="en-US" altLang="zh-CN" sz="2400" i="1">
                        <a:latin typeface="Cambria Math" panose="02040503050406030204" pitchFamily="18" charset="0"/>
                      </a:rPr>
                      <m:t>= </m:t>
                    </m:r>
                    <m:sSup>
                      <m:sSupPr>
                        <m:ctrlPr>
                          <a:rPr lang="en-US" altLang="zh-CN" sz="2400" i="1">
                            <a:latin typeface="Cambria Math" panose="02040503050406030204" pitchFamily="18" charset="0"/>
                          </a:rPr>
                        </m:ctrlPr>
                      </m:sSupPr>
                      <m:e>
                        <m:sSup>
                          <m:sSupPr>
                            <m:ctrlPr>
                              <a:rPr lang="en-US" altLang="zh-CN" sz="2400" i="1" smtClean="0">
                                <a:latin typeface="Cambria Math" panose="02040503050406030204" pitchFamily="18" charset="0"/>
                              </a:rPr>
                            </m:ctrlPr>
                          </m:sSupPr>
                          <m:e>
                            <m:r>
                              <a:rPr lang="zh-CN" altLang="en-US" sz="2400" i="1">
                                <a:latin typeface="Cambria Math" panose="02040503050406030204" pitchFamily="18" charset="0"/>
                              </a:rPr>
                              <m:t>（</m:t>
                            </m:r>
                            <m:r>
                              <a:rPr lang="en-US" altLang="zh-CN" sz="2400" i="1">
                                <a:latin typeface="Cambria Math" panose="02040503050406030204" pitchFamily="18" charset="0"/>
                              </a:rPr>
                              <m:t>𝑀</m:t>
                            </m:r>
                          </m:e>
                          <m:sup>
                            <m:r>
                              <a:rPr lang="en-US" altLang="zh-CN" sz="2400" b="0" i="1" smtClean="0">
                                <a:latin typeface="Cambria Math" panose="02040503050406030204" pitchFamily="18" charset="0"/>
                              </a:rPr>
                              <m:t>64</m:t>
                            </m:r>
                          </m:sup>
                        </m:sSup>
                        <m:r>
                          <a:rPr lang="zh-CN" altLang="en-US" sz="2400" i="1">
                            <a:latin typeface="Cambria Math" panose="02040503050406030204" pitchFamily="18" charset="0"/>
                          </a:rPr>
                          <m:t>）</m:t>
                        </m:r>
                      </m:e>
                      <m:sup>
                        <m:r>
                          <a:rPr lang="en-US" altLang="zh-CN" sz="2400" i="1">
                            <a:latin typeface="Cambria Math" panose="02040503050406030204" pitchFamily="18" charset="0"/>
                          </a:rPr>
                          <m:t>2</m:t>
                        </m:r>
                      </m:sup>
                    </m:sSup>
                  </m:oMath>
                </a14:m>
                <a:r>
                  <a:rPr lang="en-US" altLang="zh-CN" sz="2400" dirty="0"/>
                  <a:t> = </a:t>
                </a:r>
                <a14:m>
                  <m:oMath xmlns:m="http://schemas.openxmlformats.org/officeDocument/2006/math">
                    <m:d>
                      <m:dPr>
                        <m:ctrlPr>
                          <a:rPr lang="en-US" altLang="zh-CN" sz="2400" i="1">
                            <a:latin typeface="Cambria Math" panose="02040503050406030204" pitchFamily="18" charset="0"/>
                          </a:rPr>
                        </m:ctrlPr>
                      </m:dPr>
                      <m:e>
                        <m:m>
                          <m:mPr>
                            <m:mcs>
                              <m:mc>
                                <m:mcPr>
                                  <m:count m:val="2"/>
                                  <m:mcJc m:val="center"/>
                                </m:mcPr>
                              </m:mc>
                            </m:mcs>
                            <m:ctrlPr>
                              <a:rPr lang="en-US" altLang="zh-CN" sz="2400" i="1">
                                <a:latin typeface="Cambria Math" panose="02040503050406030204" pitchFamily="18" charset="0"/>
                              </a:rPr>
                            </m:ctrlPr>
                          </m:mPr>
                          <m:mr>
                            <m:e>
                              <m:r>
                                <m:rPr>
                                  <m:brk m:alnAt="7"/>
                                </m:rPr>
                                <a:rPr lang="en-US" altLang="zh-CN" sz="2400" b="0" i="1" smtClean="0">
                                  <a:latin typeface="Cambria Math" panose="02040503050406030204" pitchFamily="18" charset="0"/>
                                </a:rPr>
                                <m:t>8</m:t>
                              </m:r>
                              <m:r>
                                <a:rPr lang="en-US" altLang="zh-CN" sz="2400" b="0" i="1" smtClean="0">
                                  <a:latin typeface="Cambria Math" panose="02040503050406030204" pitchFamily="18" charset="0"/>
                                </a:rPr>
                                <m:t>5</m:t>
                              </m:r>
                            </m:e>
                            <m:e>
                              <m:r>
                                <a:rPr lang="en-US" altLang="zh-CN" sz="2400" i="1">
                                  <a:latin typeface="Cambria Math" panose="02040503050406030204" pitchFamily="18" charset="0"/>
                                </a:rPr>
                                <m:t>8</m:t>
                              </m:r>
                            </m:e>
                          </m:mr>
                          <m:mr>
                            <m:e>
                              <m:r>
                                <a:rPr lang="en-US" altLang="zh-CN" sz="2400" i="1">
                                  <a:latin typeface="Cambria Math" panose="02040503050406030204" pitchFamily="18" charset="0"/>
                                </a:rPr>
                                <m:t>8</m:t>
                              </m:r>
                            </m:e>
                            <m:e>
                              <m:r>
                                <a:rPr lang="en-US" altLang="zh-CN" sz="2400" b="0" i="1" smtClean="0">
                                  <a:latin typeface="Cambria Math" panose="02040503050406030204" pitchFamily="18" charset="0"/>
                                </a:rPr>
                                <m:t>69</m:t>
                              </m:r>
                            </m:e>
                          </m:mr>
                        </m:m>
                      </m:e>
                    </m:d>
                  </m:oMath>
                </a14:m>
                <a:endParaRPr lang="zh-CN" altLang="en-US" sz="2400" dirty="0"/>
              </a:p>
            </p:txBody>
          </p:sp>
        </mc:Choice>
        <mc:Fallback xmlns="">
          <p:sp>
            <p:nvSpPr>
              <p:cNvPr id="36" name="文本框 35">
                <a:extLst>
                  <a:ext uri="{FF2B5EF4-FFF2-40B4-BE49-F238E27FC236}">
                    <a16:creationId xmlns:a16="http://schemas.microsoft.com/office/drawing/2014/main" id="{F8374F21-0A70-444E-ADB9-11696378B310}"/>
                  </a:ext>
                </a:extLst>
              </p:cNvPr>
              <p:cNvSpPr txBox="1">
                <a:spLocks noRot="1" noChangeAspect="1" noMove="1" noResize="1" noEditPoints="1" noAdjustHandles="1" noChangeArrowheads="1" noChangeShapeType="1" noTextEdit="1"/>
              </p:cNvSpPr>
              <p:nvPr/>
            </p:nvSpPr>
            <p:spPr>
              <a:xfrm>
                <a:off x="5212976" y="1704770"/>
                <a:ext cx="6096000" cy="715645"/>
              </a:xfrm>
              <a:prstGeom prst="rect">
                <a:avLst/>
              </a:prstGeom>
              <a:blipFill>
                <a:blip r:embed="rId10"/>
                <a:stretch>
                  <a:fillRect b="-855"/>
                </a:stretch>
              </a:blipFill>
            </p:spPr>
            <p:txBody>
              <a:bodyPr/>
              <a:lstStyle/>
              <a:p>
                <a:r>
                  <a:rPr lang="zh-Hans-HK"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5C8A4EF3-FB80-432C-9B74-E206117DD799}"/>
                  </a:ext>
                </a:extLst>
              </p:cNvPr>
              <p:cNvSpPr txBox="1"/>
              <p:nvPr/>
            </p:nvSpPr>
            <p:spPr>
              <a:xfrm>
                <a:off x="5504329" y="3937774"/>
                <a:ext cx="5078506" cy="745460"/>
              </a:xfrm>
              <a:prstGeom prst="rect">
                <a:avLst/>
              </a:prstGeom>
              <a:noFill/>
            </p:spPr>
            <p:txBody>
              <a:bodyPr wrap="square" rtlCol="0">
                <a:spAutoFit/>
              </a:bodyPr>
              <a:lstStyle/>
              <a:p>
                <a:r>
                  <a:rPr lang="en-US" altLang="zh-CN" sz="2400" b="1" dirty="0">
                    <a:solidFill>
                      <a:srgbClr val="7030A0"/>
                    </a:solidFill>
                    <a:latin typeface="Times New Roman" panose="02020603050405020304" pitchFamily="18" charset="0"/>
                    <a:cs typeface="Times New Roman" panose="02020603050405020304" pitchFamily="18" charset="0"/>
                  </a:rPr>
                  <a:t>a</a:t>
                </a:r>
                <a:r>
                  <a:rPr lang="en-US" altLang="zh-CN" sz="2400" b="1" dirty="0" err="1">
                    <a:solidFill>
                      <a:srgbClr val="7030A0"/>
                    </a:solidFill>
                    <a:latin typeface="Times New Roman" panose="02020603050405020304" pitchFamily="18" charset="0"/>
                    <a:cs typeface="Times New Roman" panose="02020603050405020304" pitchFamily="18" charset="0"/>
                  </a:rPr>
                  <a:t>ns</a:t>
                </a:r>
                <a:r>
                  <a:rPr lang="en-US" altLang="zh-CN" sz="2400" b="1" dirty="0">
                    <a:solidFill>
                      <a:srgbClr val="7030A0"/>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altLang="zh-CN" sz="2400" b="1" i="1">
                            <a:solidFill>
                              <a:srgbClr val="7030A0"/>
                            </a:solidFill>
                            <a:latin typeface="Cambria Math" panose="02040503050406030204" pitchFamily="18" charset="0"/>
                          </a:rPr>
                        </m:ctrlPr>
                      </m:dPr>
                      <m:e>
                        <m:m>
                          <m:mPr>
                            <m:mcs>
                              <m:mc>
                                <m:mcPr>
                                  <m:count m:val="2"/>
                                  <m:mcJc m:val="center"/>
                                </m:mcPr>
                              </m:mc>
                            </m:mcs>
                            <m:ctrlPr>
                              <a:rPr lang="en-US" altLang="zh-CN" sz="2400" b="1" i="1">
                                <a:solidFill>
                                  <a:srgbClr val="7030A0"/>
                                </a:solidFill>
                                <a:latin typeface="Cambria Math" panose="02040503050406030204" pitchFamily="18" charset="0"/>
                              </a:rPr>
                            </m:ctrlPr>
                          </m:mPr>
                          <m:mr>
                            <m:e>
                              <m:r>
                                <m:rPr>
                                  <m:brk m:alnAt="7"/>
                                </m:rPr>
                                <a:rPr lang="en-US" altLang="zh-CN" sz="2400" b="1" i="0" smtClean="0">
                                  <a:solidFill>
                                    <a:srgbClr val="7030A0"/>
                                  </a:solidFill>
                                  <a:latin typeface="Cambria Math" panose="02040503050406030204" pitchFamily="18" charset="0"/>
                                </a:rPr>
                                <m:t>𝟖</m:t>
                              </m:r>
                              <m:r>
                                <a:rPr lang="en-US" altLang="zh-CN" sz="2400" b="1" i="0" smtClean="0">
                                  <a:solidFill>
                                    <a:srgbClr val="7030A0"/>
                                  </a:solidFill>
                                  <a:latin typeface="Cambria Math" panose="02040503050406030204" pitchFamily="18" charset="0"/>
                                </a:rPr>
                                <m:t>𝟓</m:t>
                              </m:r>
                            </m:e>
                            <m:e>
                              <m:r>
                                <a:rPr lang="en-US" altLang="zh-CN" sz="2400" b="1" i="0">
                                  <a:solidFill>
                                    <a:srgbClr val="7030A0"/>
                                  </a:solidFill>
                                  <a:latin typeface="Cambria Math" panose="02040503050406030204" pitchFamily="18" charset="0"/>
                                </a:rPr>
                                <m:t>𝟖</m:t>
                              </m:r>
                            </m:e>
                          </m:mr>
                          <m:mr>
                            <m:e>
                              <m:r>
                                <a:rPr lang="en-US" altLang="zh-CN" sz="2400" b="1" i="0">
                                  <a:solidFill>
                                    <a:srgbClr val="7030A0"/>
                                  </a:solidFill>
                                  <a:latin typeface="Cambria Math" panose="02040503050406030204" pitchFamily="18" charset="0"/>
                                </a:rPr>
                                <m:t>𝟖</m:t>
                              </m:r>
                            </m:e>
                            <m:e>
                              <m:r>
                                <a:rPr lang="en-US" altLang="zh-CN" sz="2400" b="1" i="0" smtClean="0">
                                  <a:solidFill>
                                    <a:srgbClr val="7030A0"/>
                                  </a:solidFill>
                                  <a:latin typeface="Cambria Math" panose="02040503050406030204" pitchFamily="18" charset="0"/>
                                </a:rPr>
                                <m:t>𝟔𝟗</m:t>
                              </m:r>
                            </m:e>
                          </m:mr>
                        </m:m>
                      </m:e>
                    </m:d>
                  </m:oMath>
                </a14:m>
                <a:r>
                  <a:rPr lang="en-US" altLang="zh-CN" sz="2400" b="1" dirty="0">
                    <a:solidFill>
                      <a:srgbClr val="7030A0"/>
                    </a:solidFill>
                    <a:latin typeface="Times New Roman" panose="02020603050405020304" pitchFamily="18" charset="0"/>
                    <a:cs typeface="Times New Roman" panose="02020603050405020304" pitchFamily="18" charset="0"/>
                  </a:rPr>
                  <a:t>*</a:t>
                </a:r>
                <a14:m>
                  <m:oMath xmlns:m="http://schemas.openxmlformats.org/officeDocument/2006/math">
                    <m:d>
                      <m:dPr>
                        <m:ctrlPr>
                          <a:rPr lang="en-US" altLang="zh-CN" sz="2400" b="1" i="1" dirty="0" smtClean="0">
                            <a:solidFill>
                              <a:srgbClr val="7030A0"/>
                            </a:solidFill>
                            <a:latin typeface="Cambria Math" panose="02040503050406030204" pitchFamily="18" charset="0"/>
                          </a:rPr>
                        </m:ctrlPr>
                      </m:dPr>
                      <m:e>
                        <m:eqArr>
                          <m:eqArrPr>
                            <m:ctrlPr>
                              <a:rPr lang="en-US" altLang="zh-CN" sz="2400" b="1" i="1" dirty="0" smtClean="0">
                                <a:solidFill>
                                  <a:srgbClr val="7030A0"/>
                                </a:solidFill>
                                <a:latin typeface="Cambria Math" panose="02040503050406030204" pitchFamily="18" charset="0"/>
                              </a:rPr>
                            </m:ctrlPr>
                          </m:eqArrPr>
                          <m:e>
                            <m:r>
                              <a:rPr lang="en-US" altLang="zh-CN" sz="2400" b="1" i="0" dirty="0" smtClean="0">
                                <a:solidFill>
                                  <a:srgbClr val="7030A0"/>
                                </a:solidFill>
                                <a:latin typeface="Cambria Math" panose="02040503050406030204" pitchFamily="18" charset="0"/>
                              </a:rPr>
                              <m:t>𝟏</m:t>
                            </m:r>
                          </m:e>
                          <m:e>
                            <m:r>
                              <a:rPr lang="en-US" altLang="zh-CN" sz="2400" b="1" i="0" smtClean="0">
                                <a:solidFill>
                                  <a:srgbClr val="7030A0"/>
                                </a:solidFill>
                                <a:latin typeface="Cambria Math" panose="02040503050406030204" pitchFamily="18" charset="0"/>
                              </a:rPr>
                              <m:t>−</m:t>
                            </m:r>
                            <m:r>
                              <a:rPr lang="en-US" altLang="zh-CN" sz="2400" b="1" i="0" smtClean="0">
                                <a:solidFill>
                                  <a:srgbClr val="7030A0"/>
                                </a:solidFill>
                                <a:latin typeface="Cambria Math" panose="02040503050406030204" pitchFamily="18" charset="0"/>
                              </a:rPr>
                              <m:t>𝟏</m:t>
                            </m:r>
                          </m:e>
                        </m:eqArr>
                      </m:e>
                    </m:d>
                  </m:oMath>
                </a14:m>
                <a:r>
                  <a:rPr lang="en-US" altLang="zh-CN" sz="2400" b="1" dirty="0">
                    <a:solidFill>
                      <a:srgbClr val="7030A0"/>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altLang="zh-CN" sz="2400" b="1" i="1" dirty="0">
                            <a:solidFill>
                              <a:srgbClr val="7030A0"/>
                            </a:solidFill>
                            <a:latin typeface="Cambria Math" panose="02040503050406030204" pitchFamily="18" charset="0"/>
                          </a:rPr>
                        </m:ctrlPr>
                      </m:dPr>
                      <m:e>
                        <m:eqArr>
                          <m:eqArrPr>
                            <m:ctrlPr>
                              <a:rPr lang="en-US" altLang="zh-CN" sz="2400" b="1" i="1" dirty="0">
                                <a:solidFill>
                                  <a:srgbClr val="7030A0"/>
                                </a:solidFill>
                                <a:latin typeface="Cambria Math" panose="02040503050406030204" pitchFamily="18" charset="0"/>
                              </a:rPr>
                            </m:ctrlPr>
                          </m:eqArrPr>
                          <m:e>
                            <m:r>
                              <a:rPr lang="en-US" altLang="zh-CN" sz="2400" b="1" i="0" dirty="0" smtClean="0">
                                <a:solidFill>
                                  <a:srgbClr val="7030A0"/>
                                </a:solidFill>
                                <a:latin typeface="Cambria Math" panose="02040503050406030204" pitchFamily="18" charset="0"/>
                              </a:rPr>
                              <m:t>𝟕𝟕</m:t>
                            </m:r>
                          </m:e>
                          <m:e>
                            <m:r>
                              <a:rPr lang="en-US" altLang="zh-CN" sz="2400" b="1" i="0" dirty="0" smtClean="0">
                                <a:solidFill>
                                  <a:srgbClr val="7030A0"/>
                                </a:solidFill>
                                <a:latin typeface="Cambria Math" panose="02040503050406030204" pitchFamily="18" charset="0"/>
                              </a:rPr>
                              <m:t>−</m:t>
                            </m:r>
                            <m:r>
                              <a:rPr lang="en-US" altLang="zh-CN" sz="2400" b="1" i="0" dirty="0" smtClean="0">
                                <a:solidFill>
                                  <a:srgbClr val="7030A0"/>
                                </a:solidFill>
                                <a:latin typeface="Cambria Math" panose="02040503050406030204" pitchFamily="18" charset="0"/>
                              </a:rPr>
                              <m:t>𝟔𝟏</m:t>
                            </m:r>
                          </m:e>
                        </m:eqArr>
                      </m:e>
                    </m:d>
                  </m:oMath>
                </a14:m>
                <a:endParaRPr lang="zh-CN" altLang="en-US" sz="2400" b="1" dirty="0">
                  <a:latin typeface="Times New Roman" panose="02020603050405020304" pitchFamily="18" charset="0"/>
                  <a:cs typeface="Times New Roman" panose="02020603050405020304" pitchFamily="18" charset="0"/>
                </a:endParaRPr>
              </a:p>
            </p:txBody>
          </p:sp>
        </mc:Choice>
        <mc:Fallback xmlns="">
          <p:sp>
            <p:nvSpPr>
              <p:cNvPr id="27" name="文本框 26">
                <a:extLst>
                  <a:ext uri="{FF2B5EF4-FFF2-40B4-BE49-F238E27FC236}">
                    <a16:creationId xmlns:a16="http://schemas.microsoft.com/office/drawing/2014/main" id="{5C8A4EF3-FB80-432C-9B74-E206117DD799}"/>
                  </a:ext>
                </a:extLst>
              </p:cNvPr>
              <p:cNvSpPr txBox="1">
                <a:spLocks noRot="1" noChangeAspect="1" noMove="1" noResize="1" noEditPoints="1" noAdjustHandles="1" noChangeArrowheads="1" noChangeShapeType="1" noTextEdit="1"/>
              </p:cNvSpPr>
              <p:nvPr/>
            </p:nvSpPr>
            <p:spPr>
              <a:xfrm>
                <a:off x="5504329" y="3937774"/>
                <a:ext cx="5078506" cy="745460"/>
              </a:xfrm>
              <a:prstGeom prst="rect">
                <a:avLst/>
              </a:prstGeom>
              <a:blipFill>
                <a:blip r:embed="rId11"/>
                <a:stretch>
                  <a:fillRect l="-1921"/>
                </a:stretch>
              </a:blipFill>
            </p:spPr>
            <p:txBody>
              <a:bodyPr/>
              <a:lstStyle/>
              <a:p>
                <a:r>
                  <a:rPr lang="zh-CN" altLang="en-US">
                    <a:noFill/>
                  </a:rPr>
                  <a:t> </a:t>
                </a:r>
              </a:p>
            </p:txBody>
          </p:sp>
        </mc:Fallback>
      </mc:AlternateContent>
      <p:cxnSp>
        <p:nvCxnSpPr>
          <p:cNvPr id="31" name="直接连接符 30">
            <a:extLst>
              <a:ext uri="{FF2B5EF4-FFF2-40B4-BE49-F238E27FC236}">
                <a16:creationId xmlns:a16="http://schemas.microsoft.com/office/drawing/2014/main" id="{88170D75-62EC-4ADC-8337-33D250FBCCB8}"/>
              </a:ext>
            </a:extLst>
          </p:cNvPr>
          <p:cNvCxnSpPr/>
          <p:nvPr/>
        </p:nvCxnSpPr>
        <p:spPr>
          <a:xfrm>
            <a:off x="8951259" y="4310504"/>
            <a:ext cx="4661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02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randombar(horizont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randombar(horizontal)">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6" grpId="0"/>
      <p:bldP spid="28" grpId="0"/>
      <p:bldP spid="30" grpId="0"/>
      <p:bldP spid="35" grpId="0"/>
      <p:bldP spid="36" grpId="0"/>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296E5E0-FD5E-4796-B0B6-C2390322018B}"/>
              </a:ext>
            </a:extLst>
          </p:cNvPr>
          <p:cNvSpPr>
            <a:spLocks noGrp="1"/>
          </p:cNvSpPr>
          <p:nvPr>
            <p:ph idx="1"/>
          </p:nvPr>
        </p:nvSpPr>
        <p:spPr>
          <a:xfrm>
            <a:off x="579120" y="494302"/>
            <a:ext cx="10515600" cy="1265918"/>
          </a:xfrm>
        </p:spPr>
        <p:txBody>
          <a:bodyPr>
            <a:normAutofit/>
          </a:bodyPr>
          <a:lstStyle/>
          <a:p>
            <a:r>
              <a:rPr lang="zh-CN" altLang="en-US" sz="2400" dirty="0"/>
              <a:t>设</a:t>
            </a:r>
            <a:r>
              <a:rPr lang="en-US" sz="2400" dirty="0"/>
              <a:t>m</a:t>
            </a:r>
            <a:r>
              <a:rPr lang="zh-CN" altLang="en-US" sz="2400" dirty="0"/>
              <a:t>，</a:t>
            </a:r>
            <a:r>
              <a:rPr lang="en-US" sz="2400" dirty="0"/>
              <a:t>n</a:t>
            </a:r>
            <a:r>
              <a:rPr lang="zh-CN" altLang="en-US" sz="2400" dirty="0"/>
              <a:t>均为自然数，</a:t>
            </a:r>
            <a:r>
              <a:rPr lang="en-US" sz="2400" dirty="0"/>
              <a:t>m</a:t>
            </a:r>
            <a:r>
              <a:rPr lang="zh-CN" altLang="en-US" sz="2400" dirty="0"/>
              <a:t>可表示为一些不超过</a:t>
            </a:r>
            <a:r>
              <a:rPr lang="en-US" sz="2400" dirty="0"/>
              <a:t>n</a:t>
            </a:r>
            <a:r>
              <a:rPr lang="zh-CN" altLang="en-US" sz="2400" dirty="0"/>
              <a:t>的自然数之和，</a:t>
            </a:r>
            <a:r>
              <a:rPr lang="en-US" sz="2400" dirty="0"/>
              <a:t>f(</a:t>
            </a:r>
            <a:r>
              <a:rPr lang="en-US" sz="2400" dirty="0" err="1"/>
              <a:t>m,n</a:t>
            </a:r>
            <a:r>
              <a:rPr lang="en-US" sz="2400" dirty="0"/>
              <a:t>)</a:t>
            </a:r>
            <a:r>
              <a:rPr lang="zh-CN" altLang="en-US" sz="2400" dirty="0"/>
              <a:t>为这种表示方式的数目。例</a:t>
            </a:r>
            <a:r>
              <a:rPr lang="en-US" sz="2400" dirty="0"/>
              <a:t>f(5,3)=5</a:t>
            </a:r>
            <a:r>
              <a:rPr lang="zh-CN" altLang="en-US" sz="2400" dirty="0"/>
              <a:t>，有</a:t>
            </a:r>
            <a:r>
              <a:rPr lang="en-US" sz="2400" dirty="0"/>
              <a:t>5</a:t>
            </a:r>
            <a:r>
              <a:rPr lang="zh-CN" altLang="en-US" sz="2400" dirty="0"/>
              <a:t>种表示方式：</a:t>
            </a:r>
            <a:r>
              <a:rPr lang="en-US" sz="2400" dirty="0"/>
              <a:t>3+2</a:t>
            </a:r>
            <a:r>
              <a:rPr lang="zh-CN" altLang="en-US" sz="2400" dirty="0"/>
              <a:t>，</a:t>
            </a:r>
            <a:r>
              <a:rPr lang="en-US" sz="2400" dirty="0"/>
              <a:t>3+1+1</a:t>
            </a:r>
            <a:r>
              <a:rPr lang="zh-CN" altLang="en-US" sz="2400" dirty="0"/>
              <a:t>，</a:t>
            </a:r>
            <a:r>
              <a:rPr lang="en-US" sz="2400" dirty="0"/>
              <a:t>2+2+1</a:t>
            </a:r>
            <a:r>
              <a:rPr lang="zh-CN" altLang="en-US" sz="2400" dirty="0"/>
              <a:t>，</a:t>
            </a:r>
            <a:r>
              <a:rPr lang="en-US" sz="2400" dirty="0"/>
              <a:t>2+1+1+1</a:t>
            </a:r>
            <a:r>
              <a:rPr lang="zh-CN" altLang="en-US" sz="2400" dirty="0"/>
              <a:t>，</a:t>
            </a:r>
            <a:r>
              <a:rPr lang="en-US" sz="2400" dirty="0"/>
              <a:t>1+1+1+1+1</a:t>
            </a:r>
            <a:r>
              <a:rPr lang="zh-CN" altLang="en-US" sz="2400" dirty="0"/>
              <a:t>。</a:t>
            </a:r>
            <a:endParaRPr lang="en-US" sz="2400" dirty="0"/>
          </a:p>
        </p:txBody>
      </p:sp>
      <p:sp>
        <p:nvSpPr>
          <p:cNvPr id="4" name="文本框 3">
            <a:extLst>
              <a:ext uri="{FF2B5EF4-FFF2-40B4-BE49-F238E27FC236}">
                <a16:creationId xmlns:a16="http://schemas.microsoft.com/office/drawing/2014/main" id="{7809FFF3-9F7C-4863-B291-9FF314CA4CD9}"/>
              </a:ext>
            </a:extLst>
          </p:cNvPr>
          <p:cNvSpPr txBox="1"/>
          <p:nvPr/>
        </p:nvSpPr>
        <p:spPr>
          <a:xfrm>
            <a:off x="1184366" y="2377440"/>
            <a:ext cx="9779725" cy="3816429"/>
          </a:xfrm>
          <a:prstGeom prst="rect">
            <a:avLst/>
          </a:prstGeom>
          <a:noFill/>
        </p:spPr>
        <p:txBody>
          <a:bodyPr wrap="square" rtlCol="0">
            <a:spAutoFit/>
          </a:bodyPr>
          <a:lstStyle/>
          <a:p>
            <a:r>
              <a:rPr lang="en-US" sz="3200" dirty="0"/>
              <a:t>int f(int m, int n){</a:t>
            </a:r>
          </a:p>
          <a:p>
            <a:r>
              <a:rPr lang="en-US" sz="3200" dirty="0"/>
              <a:t>	if(m==1) { return </a:t>
            </a:r>
            <a:r>
              <a:rPr lang="en-US" sz="3200" u="sng" dirty="0">
                <a:solidFill>
                  <a:srgbClr val="FF0000"/>
                </a:solidFill>
              </a:rPr>
              <a:t>1</a:t>
            </a:r>
            <a:r>
              <a:rPr lang="en-US" sz="3200" dirty="0"/>
              <a:t>;}</a:t>
            </a:r>
          </a:p>
          <a:p>
            <a:r>
              <a:rPr lang="en-US" sz="3200" dirty="0"/>
              <a:t>	if(n==1) { return </a:t>
            </a:r>
            <a:r>
              <a:rPr lang="en-US" sz="3200" u="sng" dirty="0">
                <a:solidFill>
                  <a:srgbClr val="FF0000"/>
                </a:solidFill>
              </a:rPr>
              <a:t>1</a:t>
            </a:r>
            <a:r>
              <a:rPr lang="en-US" sz="3200" dirty="0"/>
              <a:t>;}</a:t>
            </a:r>
          </a:p>
          <a:p>
            <a:r>
              <a:rPr lang="en-US" sz="3200" dirty="0"/>
              <a:t>	if(m&lt;n) {return f(</a:t>
            </a:r>
            <a:r>
              <a:rPr lang="en-US" sz="3200" dirty="0" err="1"/>
              <a:t>m,m</a:t>
            </a:r>
            <a:r>
              <a:rPr lang="en-US" sz="3200" dirty="0"/>
              <a:t>);}</a:t>
            </a:r>
          </a:p>
          <a:p>
            <a:r>
              <a:rPr lang="en-US" sz="3200" dirty="0"/>
              <a:t>	if (m==n) {return 1+</a:t>
            </a:r>
            <a:r>
              <a:rPr lang="en-US" sz="3200" u="sng" dirty="0">
                <a:solidFill>
                  <a:srgbClr val="FF0000"/>
                </a:solidFill>
              </a:rPr>
              <a:t>f(m,n-1)</a:t>
            </a:r>
            <a:r>
              <a:rPr lang="en-US" sz="3200" dirty="0"/>
              <a:t>;}</a:t>
            </a:r>
          </a:p>
          <a:p>
            <a:r>
              <a:rPr lang="en-US" sz="3200" dirty="0"/>
              <a:t>	return f(m, n-1)+f(m-n, </a:t>
            </a:r>
            <a:r>
              <a:rPr lang="en-US" sz="3200" u="sng" dirty="0">
                <a:solidFill>
                  <a:srgbClr val="FF0000"/>
                </a:solidFill>
              </a:rPr>
              <a:t>n</a:t>
            </a:r>
            <a:r>
              <a:rPr lang="en-US" sz="3200" dirty="0"/>
              <a:t>);</a:t>
            </a:r>
          </a:p>
          <a:p>
            <a:r>
              <a:rPr lang="en-US" sz="3200" dirty="0"/>
              <a:t>}</a:t>
            </a:r>
          </a:p>
          <a:p>
            <a:endParaRPr lang="en-US" dirty="0"/>
          </a:p>
        </p:txBody>
      </p:sp>
    </p:spTree>
    <p:extLst>
      <p:ext uri="{BB962C8B-B14F-4D97-AF65-F5344CB8AC3E}">
        <p14:creationId xmlns:p14="http://schemas.microsoft.com/office/powerpoint/2010/main" val="405398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5CD0D-80F2-4A99-A57A-10504DF10023}"/>
              </a:ext>
            </a:extLst>
          </p:cNvPr>
          <p:cNvSpPr>
            <a:spLocks noGrp="1"/>
          </p:cNvSpPr>
          <p:nvPr>
            <p:ph type="ctrTitle"/>
          </p:nvPr>
        </p:nvSpPr>
        <p:spPr>
          <a:xfrm>
            <a:off x="1066800" y="167640"/>
            <a:ext cx="10058400" cy="2743200"/>
          </a:xfrm>
        </p:spPr>
        <p:txBody>
          <a:bodyPr/>
          <a:lstStyle/>
          <a:p>
            <a:r>
              <a:rPr lang="zh-CN" altLang="en-US" dirty="0"/>
              <a:t>图和查找习题教材习题</a:t>
            </a:r>
            <a:endParaRPr lang="en-US" dirty="0"/>
          </a:p>
        </p:txBody>
      </p:sp>
      <p:sp>
        <p:nvSpPr>
          <p:cNvPr id="3" name="副标题 2">
            <a:extLst>
              <a:ext uri="{FF2B5EF4-FFF2-40B4-BE49-F238E27FC236}">
                <a16:creationId xmlns:a16="http://schemas.microsoft.com/office/drawing/2014/main" id="{BF972C0C-B22A-44FB-B9F1-48CF7DAC6FE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379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F5FF70E-DFEF-46D4-9DCE-B9CC91D2A663}"/>
              </a:ext>
            </a:extLst>
          </p:cNvPr>
          <p:cNvSpPr>
            <a:spLocks noGrp="1"/>
          </p:cNvSpPr>
          <p:nvPr>
            <p:ph idx="1"/>
          </p:nvPr>
        </p:nvSpPr>
        <p:spPr>
          <a:xfrm>
            <a:off x="838200" y="348343"/>
            <a:ext cx="10515600" cy="5828620"/>
          </a:xfrm>
        </p:spPr>
        <p:txBody>
          <a:bodyPr>
            <a:normAutofit/>
          </a:bodyPr>
          <a:lstStyle/>
          <a:p>
            <a:r>
              <a:rPr lang="zh-CN" altLang="en-US" sz="2400" dirty="0"/>
              <a:t>采用邻接表存储结构，编写一个判别无向图中任意给定的两个顶点之间是否存在一条长度为</a:t>
            </a:r>
            <a:r>
              <a:rPr lang="en-US" altLang="zh-CN" sz="2400" dirty="0"/>
              <a:t>k</a:t>
            </a:r>
            <a:r>
              <a:rPr lang="zh-CN" altLang="en-US" sz="2400" dirty="0"/>
              <a:t>的简单路径的算法（一条路径为简单路径指的是其顶点序列中不含有重现的顶点</a:t>
            </a:r>
            <a:r>
              <a:rPr lang="en-US" altLang="zh-CN" sz="2400" dirty="0"/>
              <a:t>)</a:t>
            </a:r>
            <a:r>
              <a:rPr lang="zh-CN" altLang="en-US" sz="2400" dirty="0"/>
              <a:t>。</a:t>
            </a:r>
            <a:endParaRPr lang="en-US" sz="2400" dirty="0"/>
          </a:p>
        </p:txBody>
      </p:sp>
      <p:sp>
        <p:nvSpPr>
          <p:cNvPr id="5" name="文本框 4">
            <a:extLst>
              <a:ext uri="{FF2B5EF4-FFF2-40B4-BE49-F238E27FC236}">
                <a16:creationId xmlns:a16="http://schemas.microsoft.com/office/drawing/2014/main" id="{4DAAF55E-C06D-4949-9AE2-B521A5623A9D}"/>
              </a:ext>
            </a:extLst>
          </p:cNvPr>
          <p:cNvSpPr txBox="1"/>
          <p:nvPr/>
        </p:nvSpPr>
        <p:spPr>
          <a:xfrm>
            <a:off x="1179602" y="1541459"/>
            <a:ext cx="10042580" cy="1200329"/>
          </a:xfrm>
          <a:prstGeom prst="rect">
            <a:avLst/>
          </a:prstGeom>
          <a:noFill/>
        </p:spPr>
        <p:txBody>
          <a:bodyPr wrap="square" rtlCol="0">
            <a:spAutoFit/>
          </a:bodyPr>
          <a:lstStyle/>
          <a:p>
            <a:r>
              <a:rPr lang="en-US" altLang="zh-CN" sz="2400" dirty="0" err="1">
                <a:solidFill>
                  <a:schemeClr val="accent1">
                    <a:lumMod val="75000"/>
                  </a:schemeClr>
                </a:solidFill>
                <a:latin typeface="Verdana" panose="020B0604030504040204" pitchFamily="34" charset="0"/>
                <a:ea typeface="Verdana" panose="020B0604030504040204" pitchFamily="34" charset="0"/>
                <a:cs typeface="Courier New" panose="02070309020205020404" pitchFamily="49" charset="0"/>
              </a:rPr>
              <a:t>ALGraph</a:t>
            </a:r>
            <a:r>
              <a:rPr lang="en-US" altLang="zh-CN" sz="2400" dirty="0">
                <a:latin typeface="Verdana" panose="020B0604030504040204" pitchFamily="34" charset="0"/>
                <a:ea typeface="Verdana" panose="020B0604030504040204" pitchFamily="34" charset="0"/>
                <a:cs typeface="Courier New" panose="02070309020205020404" pitchFamily="49" charset="0"/>
              </a:rPr>
              <a:t> </a:t>
            </a:r>
            <a:r>
              <a:rPr lang="en-US" altLang="zh-CN" sz="2400" dirty="0">
                <a:solidFill>
                  <a:schemeClr val="tx1">
                    <a:lumMod val="50000"/>
                    <a:lumOff val="50000"/>
                  </a:schemeClr>
                </a:solidFill>
                <a:latin typeface="Verdana" panose="020B0604030504040204" pitchFamily="34" charset="0"/>
                <a:ea typeface="Verdana" panose="020B0604030504040204" pitchFamily="34" charset="0"/>
                <a:cs typeface="Courier New" panose="02070309020205020404" pitchFamily="49" charset="0"/>
              </a:rPr>
              <a:t>G</a:t>
            </a:r>
            <a:r>
              <a:rPr lang="en-US" altLang="zh-CN" sz="2400" dirty="0">
                <a:latin typeface="Verdana" panose="020B0604030504040204" pitchFamily="34" charset="0"/>
                <a:ea typeface="Verdana" panose="020B0604030504040204" pitchFamily="34" charset="0"/>
                <a:cs typeface="Courier New" panose="02070309020205020404" pitchFamily="49" charset="0"/>
              </a:rPr>
              <a:t>; </a:t>
            </a:r>
          </a:p>
          <a:p>
            <a:r>
              <a:rPr lang="en-US" altLang="zh-CN" sz="2400" dirty="0" err="1">
                <a:latin typeface="Verdana" panose="020B0604030504040204" pitchFamily="34" charset="0"/>
                <a:ea typeface="Verdana" panose="020B0604030504040204" pitchFamily="34" charset="0"/>
                <a:cs typeface="Courier New" panose="02070309020205020404" pitchFamily="49" charset="0"/>
              </a:rPr>
              <a:t>memset</a:t>
            </a:r>
            <a:r>
              <a:rPr lang="en-US" altLang="zh-CN" sz="2400" dirty="0">
                <a:latin typeface="Verdana" panose="020B0604030504040204" pitchFamily="34" charset="0"/>
                <a:ea typeface="Verdana" panose="020B0604030504040204" pitchFamily="34" charset="0"/>
                <a:cs typeface="Courier New" panose="02070309020205020404" pitchFamily="49" charset="0"/>
              </a:rPr>
              <a:t>(visited, </a:t>
            </a:r>
            <a:r>
              <a:rPr lang="en-US" altLang="zh-CN" sz="2400" dirty="0">
                <a:solidFill>
                  <a:srgbClr val="7030A0"/>
                </a:solidFill>
                <a:latin typeface="Verdana" panose="020B0604030504040204" pitchFamily="34" charset="0"/>
                <a:ea typeface="Verdana" panose="020B0604030504040204" pitchFamily="34" charset="0"/>
                <a:cs typeface="Courier New" panose="02070309020205020404" pitchFamily="49" charset="0"/>
              </a:rPr>
              <a:t>FALSE</a:t>
            </a:r>
            <a:r>
              <a:rPr lang="en-US" altLang="zh-CN" sz="2400" dirty="0">
                <a:latin typeface="Verdana" panose="020B0604030504040204" pitchFamily="34" charset="0"/>
                <a:ea typeface="Verdana" panose="020B0604030504040204" pitchFamily="34" charset="0"/>
                <a:cs typeface="Courier New" panose="02070309020205020404" pitchFamily="49" charset="0"/>
              </a:rPr>
              <a:t>, </a:t>
            </a:r>
            <a:r>
              <a:rPr lang="en-US" altLang="zh-CN" sz="2400" dirty="0" err="1">
                <a:latin typeface="Verdana" panose="020B0604030504040204" pitchFamily="34" charset="0"/>
                <a:ea typeface="Verdana" panose="020B0604030504040204" pitchFamily="34" charset="0"/>
                <a:cs typeface="Courier New" panose="02070309020205020404" pitchFamily="49" charset="0"/>
              </a:rPr>
              <a:t>sizeof</a:t>
            </a:r>
            <a:r>
              <a:rPr lang="en-US" altLang="zh-CN" sz="2400" dirty="0">
                <a:latin typeface="Verdana" panose="020B0604030504040204" pitchFamily="34" charset="0"/>
                <a:ea typeface="Verdana" panose="020B0604030504040204" pitchFamily="34" charset="0"/>
                <a:cs typeface="Courier New" panose="02070309020205020404" pitchFamily="49" charset="0"/>
              </a:rPr>
              <a:t>(visited));</a:t>
            </a:r>
          </a:p>
          <a:p>
            <a:r>
              <a:rPr lang="en-US" altLang="zh-CN" sz="2400" dirty="0">
                <a:latin typeface="Verdana" panose="020B0604030504040204" pitchFamily="34" charset="0"/>
                <a:ea typeface="Verdana" panose="020B0604030504040204" pitchFamily="34" charset="0"/>
                <a:cs typeface="Courier New" panose="02070309020205020404" pitchFamily="49" charset="0"/>
              </a:rPr>
              <a:t>mark = </a:t>
            </a:r>
            <a:r>
              <a:rPr lang="en-US" altLang="zh-CN" sz="2400" dirty="0">
                <a:solidFill>
                  <a:srgbClr val="7030A0"/>
                </a:solidFill>
                <a:latin typeface="Verdana" panose="020B0604030504040204" pitchFamily="34" charset="0"/>
                <a:ea typeface="Verdana" panose="020B0604030504040204" pitchFamily="34" charset="0"/>
                <a:cs typeface="Courier New" panose="02070309020205020404" pitchFamily="49" charset="0"/>
              </a:rPr>
              <a:t>FALSE</a:t>
            </a:r>
            <a:r>
              <a:rPr lang="en-US" altLang="zh-CN" sz="2400" dirty="0">
                <a:latin typeface="Verdana" panose="020B0604030504040204" pitchFamily="34" charset="0"/>
                <a:ea typeface="Verdana" panose="020B0604030504040204" pitchFamily="34" charset="0"/>
                <a:cs typeface="Courier New" panose="02070309020205020404" pitchFamily="49" charset="0"/>
              </a:rPr>
              <a:t>; </a:t>
            </a:r>
            <a:r>
              <a:rPr lang="en-US" altLang="zh-CN" sz="2400" dirty="0" err="1">
                <a:solidFill>
                  <a:srgbClr val="C00000"/>
                </a:solidFill>
                <a:latin typeface="Verdana" panose="020B0604030504040204" pitchFamily="34" charset="0"/>
                <a:ea typeface="Verdana" panose="020B0604030504040204" pitchFamily="34" charset="0"/>
                <a:cs typeface="Courier New" panose="02070309020205020404" pitchFamily="49" charset="0"/>
              </a:rPr>
              <a:t>DFS_path</a:t>
            </a:r>
            <a:r>
              <a:rPr lang="en-US" altLang="zh-CN" sz="2400" dirty="0">
                <a:latin typeface="Verdana" panose="020B0604030504040204" pitchFamily="34" charset="0"/>
                <a:ea typeface="Verdana" panose="020B0604030504040204" pitchFamily="34" charset="0"/>
                <a:cs typeface="Courier New" panose="02070309020205020404" pitchFamily="49" charset="0"/>
              </a:rPr>
              <a:t>(</a:t>
            </a:r>
            <a:r>
              <a:rPr lang="en-US" altLang="zh-CN" sz="2400" dirty="0">
                <a:solidFill>
                  <a:schemeClr val="tx1">
                    <a:lumMod val="50000"/>
                    <a:lumOff val="50000"/>
                  </a:schemeClr>
                </a:solidFill>
                <a:latin typeface="Verdana" panose="020B0604030504040204" pitchFamily="34" charset="0"/>
                <a:ea typeface="Verdana" panose="020B0604030504040204" pitchFamily="34" charset="0"/>
                <a:cs typeface="Courier New" panose="02070309020205020404" pitchFamily="49" charset="0"/>
              </a:rPr>
              <a:t>G</a:t>
            </a:r>
            <a:r>
              <a:rPr lang="en-US" altLang="zh-CN" sz="2400" dirty="0">
                <a:latin typeface="Verdana" panose="020B0604030504040204" pitchFamily="34" charset="0"/>
                <a:ea typeface="Verdana" panose="020B0604030504040204" pitchFamily="34" charset="0"/>
                <a:cs typeface="Courier New" panose="02070309020205020404" pitchFamily="49" charset="0"/>
              </a:rPr>
              <a:t>, </a:t>
            </a:r>
            <a:r>
              <a:rPr lang="en-US" altLang="zh-CN" sz="2400" dirty="0" err="1">
                <a:solidFill>
                  <a:schemeClr val="tx1">
                    <a:lumMod val="50000"/>
                    <a:lumOff val="50000"/>
                  </a:schemeClr>
                </a:solidFill>
                <a:latin typeface="Verdana" panose="020B0604030504040204" pitchFamily="34" charset="0"/>
                <a:ea typeface="Verdana" panose="020B0604030504040204" pitchFamily="34" charset="0"/>
                <a:cs typeface="Courier New" panose="02070309020205020404" pitchFamily="49" charset="0"/>
              </a:rPr>
              <a:t>i</a:t>
            </a:r>
            <a:r>
              <a:rPr lang="en-US" altLang="zh-CN" sz="2400" dirty="0">
                <a:latin typeface="Verdana" panose="020B0604030504040204" pitchFamily="34" charset="0"/>
                <a:ea typeface="Verdana" panose="020B0604030504040204" pitchFamily="34" charset="0"/>
                <a:cs typeface="Courier New" panose="02070309020205020404" pitchFamily="49" charset="0"/>
              </a:rPr>
              <a:t>, </a:t>
            </a:r>
            <a:r>
              <a:rPr lang="en-US" altLang="zh-CN" sz="2400" dirty="0">
                <a:solidFill>
                  <a:schemeClr val="tx1">
                    <a:lumMod val="50000"/>
                    <a:lumOff val="50000"/>
                  </a:schemeClr>
                </a:solidFill>
                <a:latin typeface="Verdana" panose="020B0604030504040204" pitchFamily="34" charset="0"/>
                <a:ea typeface="Verdana" panose="020B0604030504040204" pitchFamily="34" charset="0"/>
                <a:cs typeface="Courier New" panose="02070309020205020404" pitchFamily="49" charset="0"/>
              </a:rPr>
              <a:t>k</a:t>
            </a:r>
            <a:r>
              <a:rPr lang="en-US" altLang="zh-CN" sz="2400" dirty="0">
                <a:latin typeface="Verdana" panose="020B0604030504040204" pitchFamily="34" charset="0"/>
                <a:ea typeface="Verdana" panose="020B0604030504040204" pitchFamily="34" charset="0"/>
                <a:cs typeface="Courier New" panose="02070309020205020404" pitchFamily="49" charset="0"/>
              </a:rPr>
              <a:t>);  </a:t>
            </a:r>
            <a:r>
              <a:rPr lang="en-US" altLang="zh-CN" sz="2400" dirty="0">
                <a:solidFill>
                  <a:srgbClr val="FF0000"/>
                </a:solidFill>
                <a:latin typeface="Verdana" panose="020B0604030504040204" pitchFamily="34" charset="0"/>
                <a:ea typeface="Verdana" panose="020B0604030504040204" pitchFamily="34" charset="0"/>
                <a:cs typeface="Courier New" panose="02070309020205020404" pitchFamily="49" charset="0"/>
              </a:rPr>
              <a:t>return</a:t>
            </a:r>
            <a:r>
              <a:rPr lang="en-US" altLang="zh-CN" sz="2400" dirty="0">
                <a:latin typeface="Verdana" panose="020B0604030504040204" pitchFamily="34" charset="0"/>
                <a:ea typeface="Verdana" panose="020B0604030504040204" pitchFamily="34" charset="0"/>
                <a:cs typeface="Courier New" panose="02070309020205020404" pitchFamily="49" charset="0"/>
              </a:rPr>
              <a:t> mark;</a:t>
            </a:r>
          </a:p>
        </p:txBody>
      </p:sp>
      <p:sp>
        <p:nvSpPr>
          <p:cNvPr id="6" name="文本框 5">
            <a:extLst>
              <a:ext uri="{FF2B5EF4-FFF2-40B4-BE49-F238E27FC236}">
                <a16:creationId xmlns:a16="http://schemas.microsoft.com/office/drawing/2014/main" id="{923A6A10-0CDD-42C3-9277-8A851E95A046}"/>
              </a:ext>
            </a:extLst>
          </p:cNvPr>
          <p:cNvSpPr txBox="1"/>
          <p:nvPr/>
        </p:nvSpPr>
        <p:spPr>
          <a:xfrm>
            <a:off x="1253666" y="2980432"/>
            <a:ext cx="9857508" cy="3416320"/>
          </a:xfrm>
          <a:prstGeom prst="rect">
            <a:avLst/>
          </a:prstGeom>
          <a:noFill/>
        </p:spPr>
        <p:txBody>
          <a:bodyPr wrap="square" rtlCol="0">
            <a:spAutoFit/>
          </a:bodyPr>
          <a:lstStyle/>
          <a:p>
            <a:r>
              <a:rPr lang="en-US" altLang="zh-CN" sz="2400" dirty="0">
                <a:solidFill>
                  <a:schemeClr val="accent1">
                    <a:lumMod val="75000"/>
                  </a:schemeClr>
                </a:solidFill>
                <a:latin typeface="Verdana" panose="020B0604030504040204" pitchFamily="34" charset="0"/>
                <a:ea typeface="Verdana" panose="020B0604030504040204" pitchFamily="34" charset="0"/>
              </a:rPr>
              <a:t>void</a:t>
            </a:r>
            <a:r>
              <a:rPr lang="en-US" altLang="zh-CN" sz="2400" dirty="0">
                <a:latin typeface="Verdana" panose="020B0604030504040204" pitchFamily="34" charset="0"/>
                <a:ea typeface="Verdana" panose="020B0604030504040204" pitchFamily="34" charset="0"/>
              </a:rPr>
              <a:t> </a:t>
            </a:r>
            <a:r>
              <a:rPr lang="en-US" altLang="zh-CN" sz="2400" dirty="0" err="1">
                <a:solidFill>
                  <a:srgbClr val="C00000"/>
                </a:solidFill>
                <a:latin typeface="Verdana" panose="020B0604030504040204" pitchFamily="34" charset="0"/>
                <a:ea typeface="Verdana" panose="020B0604030504040204" pitchFamily="34" charset="0"/>
              </a:rPr>
              <a:t>DFS_path</a:t>
            </a:r>
            <a:r>
              <a:rPr lang="en-US" altLang="zh-CN" sz="2400" dirty="0">
                <a:latin typeface="Verdana" panose="020B0604030504040204" pitchFamily="34" charset="0"/>
                <a:ea typeface="Verdana" panose="020B0604030504040204" pitchFamily="34" charset="0"/>
              </a:rPr>
              <a:t>(</a:t>
            </a:r>
            <a:r>
              <a:rPr lang="en-US" altLang="zh-CN" sz="2400" dirty="0" err="1">
                <a:solidFill>
                  <a:schemeClr val="accent1">
                    <a:lumMod val="75000"/>
                  </a:schemeClr>
                </a:solidFill>
                <a:latin typeface="Verdana" panose="020B0604030504040204" pitchFamily="34" charset="0"/>
                <a:ea typeface="Verdana" panose="020B0604030504040204" pitchFamily="34" charset="0"/>
              </a:rPr>
              <a:t>ALGraph</a:t>
            </a:r>
            <a:r>
              <a:rPr lang="en-US" altLang="zh-CN" sz="2400" dirty="0">
                <a:latin typeface="Verdana" panose="020B0604030504040204" pitchFamily="34" charset="0"/>
                <a:ea typeface="Verdana" panose="020B0604030504040204" pitchFamily="34" charset="0"/>
              </a:rPr>
              <a:t> </a:t>
            </a:r>
            <a:r>
              <a:rPr lang="en-US" altLang="zh-CN" sz="2400" dirty="0">
                <a:solidFill>
                  <a:schemeClr val="tx1">
                    <a:lumMod val="50000"/>
                    <a:lumOff val="50000"/>
                  </a:schemeClr>
                </a:solidFill>
                <a:latin typeface="Verdana" panose="020B0604030504040204" pitchFamily="34" charset="0"/>
                <a:ea typeface="Verdana" panose="020B0604030504040204" pitchFamily="34" charset="0"/>
              </a:rPr>
              <a:t>G</a:t>
            </a:r>
            <a:r>
              <a:rPr lang="en-US" altLang="zh-CN" sz="2400" dirty="0">
                <a:latin typeface="Verdana" panose="020B0604030504040204" pitchFamily="34" charset="0"/>
                <a:ea typeface="Verdana" panose="020B0604030504040204" pitchFamily="34" charset="0"/>
              </a:rPr>
              <a:t>, </a:t>
            </a:r>
            <a:r>
              <a:rPr lang="en-US" altLang="zh-CN" sz="2400" dirty="0">
                <a:solidFill>
                  <a:schemeClr val="accent1">
                    <a:lumMod val="75000"/>
                  </a:schemeClr>
                </a:solidFill>
                <a:latin typeface="Verdana" panose="020B0604030504040204" pitchFamily="34" charset="0"/>
                <a:ea typeface="Verdana" panose="020B0604030504040204" pitchFamily="34" charset="0"/>
              </a:rPr>
              <a:t>int</a:t>
            </a:r>
            <a:r>
              <a:rPr lang="en-US" altLang="zh-CN" sz="2400" dirty="0">
                <a:latin typeface="Verdana" panose="020B0604030504040204" pitchFamily="34" charset="0"/>
                <a:ea typeface="Verdana" panose="020B0604030504040204" pitchFamily="34" charset="0"/>
              </a:rPr>
              <a:t> </a:t>
            </a:r>
            <a:r>
              <a:rPr lang="en-US" altLang="zh-CN" sz="2400" dirty="0" err="1">
                <a:solidFill>
                  <a:schemeClr val="tx1">
                    <a:lumMod val="50000"/>
                    <a:lumOff val="50000"/>
                  </a:schemeClr>
                </a:solidFill>
                <a:latin typeface="Verdana" panose="020B0604030504040204" pitchFamily="34" charset="0"/>
                <a:ea typeface="Verdana" panose="020B0604030504040204" pitchFamily="34" charset="0"/>
              </a:rPr>
              <a:t>i</a:t>
            </a:r>
            <a:r>
              <a:rPr lang="en-US" altLang="zh-CN" sz="2400" dirty="0">
                <a:latin typeface="Verdana" panose="020B0604030504040204" pitchFamily="34" charset="0"/>
                <a:ea typeface="Verdana" panose="020B0604030504040204" pitchFamily="34" charset="0"/>
              </a:rPr>
              <a:t>, </a:t>
            </a:r>
            <a:r>
              <a:rPr lang="en-US" altLang="zh-CN" sz="2400" dirty="0">
                <a:solidFill>
                  <a:schemeClr val="accent1">
                    <a:lumMod val="75000"/>
                  </a:schemeClr>
                </a:solidFill>
                <a:latin typeface="Verdana" panose="020B0604030504040204" pitchFamily="34" charset="0"/>
                <a:ea typeface="Verdana" panose="020B0604030504040204" pitchFamily="34" charset="0"/>
              </a:rPr>
              <a:t>int</a:t>
            </a:r>
            <a:r>
              <a:rPr lang="en-US" altLang="zh-CN" sz="2400" dirty="0">
                <a:latin typeface="Verdana" panose="020B0604030504040204" pitchFamily="34" charset="0"/>
                <a:ea typeface="Verdana" panose="020B0604030504040204" pitchFamily="34" charset="0"/>
              </a:rPr>
              <a:t> </a:t>
            </a:r>
            <a:r>
              <a:rPr lang="en-US" altLang="zh-CN" sz="2400" dirty="0">
                <a:solidFill>
                  <a:schemeClr val="tx1">
                    <a:lumMod val="50000"/>
                    <a:lumOff val="50000"/>
                  </a:schemeClr>
                </a:solidFill>
                <a:latin typeface="Verdana" panose="020B0604030504040204" pitchFamily="34" charset="0"/>
                <a:ea typeface="Verdana" panose="020B0604030504040204" pitchFamily="34" charset="0"/>
              </a:rPr>
              <a:t>k</a:t>
            </a:r>
            <a:r>
              <a:rPr lang="en-US" altLang="zh-CN" sz="2400" dirty="0">
                <a:latin typeface="Verdana" panose="020B0604030504040204" pitchFamily="34" charset="0"/>
                <a:ea typeface="Verdana" panose="020B0604030504040204" pitchFamily="34" charset="0"/>
              </a:rPr>
              <a:t>){</a:t>
            </a:r>
          </a:p>
          <a:p>
            <a:r>
              <a:rPr lang="en-US" altLang="zh-CN" sz="2400" dirty="0">
                <a:latin typeface="Verdana" panose="020B0604030504040204" pitchFamily="34" charset="0"/>
                <a:ea typeface="Verdana" panose="020B0604030504040204" pitchFamily="34" charset="0"/>
              </a:rPr>
              <a:t>	if (k==1){</a:t>
            </a:r>
          </a:p>
          <a:p>
            <a:r>
              <a:rPr lang="en-US" altLang="zh-CN" sz="2400" dirty="0">
                <a:latin typeface="Verdana" panose="020B0604030504040204" pitchFamily="34" charset="0"/>
                <a:ea typeface="Verdana" panose="020B0604030504040204" pitchFamily="34" charset="0"/>
              </a:rPr>
              <a:t>          	</a:t>
            </a:r>
            <a:r>
              <a:rPr lang="en-US" altLang="zh-CN" sz="2400" dirty="0">
                <a:solidFill>
                  <a:srgbClr val="FF0000"/>
                </a:solidFill>
                <a:latin typeface="Verdana" panose="020B0604030504040204" pitchFamily="34" charset="0"/>
                <a:ea typeface="Verdana" panose="020B0604030504040204" pitchFamily="34" charset="0"/>
              </a:rPr>
              <a:t>if</a:t>
            </a:r>
            <a:r>
              <a:rPr lang="en-US" altLang="zh-CN" sz="2400" dirty="0">
                <a:latin typeface="Verdana" panose="020B0604030504040204" pitchFamily="34" charset="0"/>
                <a:ea typeface="Verdana" panose="020B0604030504040204" pitchFamily="34" charset="0"/>
              </a:rPr>
              <a:t>(</a:t>
            </a:r>
            <a:r>
              <a:rPr lang="en-US" altLang="zh-CN" sz="2400" dirty="0" err="1">
                <a:solidFill>
                  <a:schemeClr val="tx1">
                    <a:lumMod val="50000"/>
                    <a:lumOff val="50000"/>
                  </a:schemeClr>
                </a:solidFill>
                <a:latin typeface="Verdana" panose="020B0604030504040204" pitchFamily="34" charset="0"/>
                <a:ea typeface="Verdana" panose="020B0604030504040204" pitchFamily="34" charset="0"/>
              </a:rPr>
              <a:t>i</a:t>
            </a:r>
            <a:r>
              <a:rPr lang="en-US" altLang="zh-CN" sz="2400" dirty="0">
                <a:latin typeface="Verdana" panose="020B0604030504040204" pitchFamily="34" charset="0"/>
                <a:ea typeface="Verdana" panose="020B0604030504040204" pitchFamily="34" charset="0"/>
              </a:rPr>
              <a:t>==</a:t>
            </a:r>
            <a:r>
              <a:rPr lang="en-US" altLang="zh-CN" sz="2400" dirty="0">
                <a:solidFill>
                  <a:schemeClr val="tx1">
                    <a:lumMod val="50000"/>
                    <a:lumOff val="50000"/>
                  </a:schemeClr>
                </a:solidFill>
                <a:latin typeface="Verdana" panose="020B0604030504040204" pitchFamily="34" charset="0"/>
                <a:ea typeface="Verdana" panose="020B0604030504040204" pitchFamily="34" charset="0"/>
              </a:rPr>
              <a:t>j</a:t>
            </a:r>
            <a:r>
              <a:rPr lang="en-US" altLang="zh-CN" sz="2400" dirty="0">
                <a:latin typeface="Verdana" panose="020B0604030504040204" pitchFamily="34" charset="0"/>
                <a:ea typeface="Verdana" panose="020B0604030504040204" pitchFamily="34" charset="0"/>
              </a:rPr>
              <a:t>) mark = </a:t>
            </a:r>
            <a:r>
              <a:rPr lang="en-US" altLang="zh-CN" sz="2400" dirty="0">
                <a:solidFill>
                  <a:srgbClr val="7030A0"/>
                </a:solidFill>
                <a:latin typeface="Verdana" panose="020B0604030504040204" pitchFamily="34" charset="0"/>
                <a:ea typeface="Verdana" panose="020B0604030504040204" pitchFamily="34" charset="0"/>
              </a:rPr>
              <a:t>TRUE</a:t>
            </a:r>
            <a:r>
              <a:rPr lang="en-US" altLang="zh-CN" sz="2400" dirty="0">
                <a:latin typeface="Verdana" panose="020B0604030504040204" pitchFamily="34" charset="0"/>
                <a:ea typeface="Verdana" panose="020B0604030504040204" pitchFamily="34" charset="0"/>
              </a:rPr>
              <a:t>; </a:t>
            </a:r>
            <a:r>
              <a:rPr lang="en-US" altLang="zh-CN" sz="2400" dirty="0">
                <a:solidFill>
                  <a:srgbClr val="FF0000"/>
                </a:solidFill>
                <a:latin typeface="Verdana" panose="020B0604030504040204" pitchFamily="34" charset="0"/>
                <a:ea typeface="Verdana" panose="020B0604030504040204" pitchFamily="34" charset="0"/>
              </a:rPr>
              <a:t>return</a:t>
            </a:r>
            <a:r>
              <a:rPr lang="en-US" altLang="zh-CN" sz="2400" dirty="0">
                <a:latin typeface="Verdana" panose="020B0604030504040204" pitchFamily="34" charset="0"/>
                <a:ea typeface="Verdana" panose="020B0604030504040204" pitchFamily="34" charset="0"/>
              </a:rPr>
              <a:t>;</a:t>
            </a:r>
          </a:p>
          <a:p>
            <a:r>
              <a:rPr lang="en-US" altLang="zh-CN" sz="2400" dirty="0">
                <a:latin typeface="Verdana" panose="020B0604030504040204" pitchFamily="34" charset="0"/>
                <a:ea typeface="Verdana" panose="020B0604030504040204" pitchFamily="34" charset="0"/>
              </a:rPr>
              <a:t>	}</a:t>
            </a:r>
          </a:p>
          <a:p>
            <a:r>
              <a:rPr lang="en-US" altLang="zh-CN" sz="2400" dirty="0">
                <a:latin typeface="Verdana" panose="020B0604030504040204" pitchFamily="34" charset="0"/>
                <a:ea typeface="Verdana" panose="020B0604030504040204" pitchFamily="34" charset="0"/>
              </a:rPr>
              <a:t>	visited[</a:t>
            </a:r>
            <a:r>
              <a:rPr lang="en-US" altLang="zh-CN" sz="2400" dirty="0" err="1">
                <a:solidFill>
                  <a:schemeClr val="tx1">
                    <a:lumMod val="50000"/>
                    <a:lumOff val="50000"/>
                  </a:schemeClr>
                </a:solidFill>
                <a:latin typeface="Verdana" panose="020B0604030504040204" pitchFamily="34" charset="0"/>
                <a:ea typeface="Verdana" panose="020B0604030504040204" pitchFamily="34" charset="0"/>
              </a:rPr>
              <a:t>i</a:t>
            </a:r>
            <a:r>
              <a:rPr lang="en-US" altLang="zh-CN" sz="2400" dirty="0">
                <a:latin typeface="Verdana" panose="020B0604030504040204" pitchFamily="34" charset="0"/>
                <a:ea typeface="Verdana" panose="020B0604030504040204" pitchFamily="34" charset="0"/>
              </a:rPr>
              <a:t>] =</a:t>
            </a:r>
            <a:r>
              <a:rPr lang="en-US" altLang="zh-CN" sz="2400" dirty="0">
                <a:solidFill>
                  <a:srgbClr val="7030A0"/>
                </a:solidFill>
                <a:latin typeface="Verdana" panose="020B0604030504040204" pitchFamily="34" charset="0"/>
                <a:ea typeface="Verdana" panose="020B0604030504040204" pitchFamily="34" charset="0"/>
              </a:rPr>
              <a:t>TRUE</a:t>
            </a:r>
            <a:r>
              <a:rPr lang="en-US" altLang="zh-CN" sz="2400" dirty="0">
                <a:latin typeface="Verdana" panose="020B0604030504040204" pitchFamily="34" charset="0"/>
                <a:ea typeface="Verdana" panose="020B0604030504040204" pitchFamily="34" charset="0"/>
              </a:rPr>
              <a:t>;</a:t>
            </a:r>
          </a:p>
          <a:p>
            <a:r>
              <a:rPr lang="en-US" altLang="zh-CN" sz="2400" dirty="0">
                <a:latin typeface="Verdana" panose="020B0604030504040204" pitchFamily="34" charset="0"/>
                <a:ea typeface="Verdana" panose="020B0604030504040204" pitchFamily="34" charset="0"/>
              </a:rPr>
              <a:t>	</a:t>
            </a:r>
            <a:r>
              <a:rPr lang="en-US" altLang="zh-CN" sz="2400" dirty="0">
                <a:solidFill>
                  <a:srgbClr val="FF0000"/>
                </a:solidFill>
                <a:latin typeface="Verdana" panose="020B0604030504040204" pitchFamily="34" charset="0"/>
                <a:ea typeface="Verdana" panose="020B0604030504040204" pitchFamily="34" charset="0"/>
              </a:rPr>
              <a:t>for</a:t>
            </a:r>
            <a:r>
              <a:rPr lang="en-US" altLang="zh-CN" sz="2400" dirty="0">
                <a:latin typeface="Verdana" panose="020B0604030504040204" pitchFamily="34" charset="0"/>
                <a:ea typeface="Verdana" panose="020B0604030504040204" pitchFamily="34" charset="0"/>
              </a:rPr>
              <a:t>(int w=</a:t>
            </a:r>
            <a:r>
              <a:rPr lang="en-US" altLang="zh-CN" sz="2400" dirty="0">
                <a:solidFill>
                  <a:srgbClr val="C00000"/>
                </a:solidFill>
                <a:latin typeface="Verdana" panose="020B0604030504040204" pitchFamily="34" charset="0"/>
                <a:ea typeface="Verdana" panose="020B0604030504040204" pitchFamily="34" charset="0"/>
              </a:rPr>
              <a:t>vertex that connected to vertex </a:t>
            </a:r>
            <a:r>
              <a:rPr lang="en-US" altLang="zh-CN" sz="2400" dirty="0" err="1">
                <a:solidFill>
                  <a:srgbClr val="C00000"/>
                </a:solidFill>
                <a:latin typeface="Verdana" panose="020B0604030504040204" pitchFamily="34" charset="0"/>
                <a:ea typeface="Verdana" panose="020B0604030504040204" pitchFamily="34" charset="0"/>
              </a:rPr>
              <a:t>i</a:t>
            </a:r>
            <a:r>
              <a:rPr lang="en-US" altLang="zh-CN" sz="2400" dirty="0">
                <a:latin typeface="Verdana" panose="020B0604030504040204" pitchFamily="34" charset="0"/>
                <a:ea typeface="Verdana" panose="020B0604030504040204" pitchFamily="34" charset="0"/>
              </a:rPr>
              <a:t>)</a:t>
            </a:r>
          </a:p>
          <a:p>
            <a:r>
              <a:rPr lang="en-US" altLang="zh-CN" sz="2400" dirty="0">
                <a:latin typeface="Verdana" panose="020B0604030504040204" pitchFamily="34" charset="0"/>
                <a:ea typeface="Verdana" panose="020B0604030504040204" pitchFamily="34" charset="0"/>
              </a:rPr>
              <a:t>		</a:t>
            </a:r>
            <a:r>
              <a:rPr lang="en-US" altLang="zh-CN" sz="2400" dirty="0">
                <a:solidFill>
                  <a:srgbClr val="FF0000"/>
                </a:solidFill>
                <a:latin typeface="Verdana" panose="020B0604030504040204" pitchFamily="34" charset="0"/>
                <a:ea typeface="Verdana" panose="020B0604030504040204" pitchFamily="34" charset="0"/>
              </a:rPr>
              <a:t>if</a:t>
            </a:r>
            <a:r>
              <a:rPr lang="en-US" altLang="zh-CN" sz="2400" dirty="0">
                <a:latin typeface="Verdana" panose="020B0604030504040204" pitchFamily="34" charset="0"/>
                <a:ea typeface="Verdana" panose="020B0604030504040204" pitchFamily="34" charset="0"/>
              </a:rPr>
              <a:t>(!visited[w]) </a:t>
            </a:r>
            <a:r>
              <a:rPr lang="en-US" altLang="zh-CN" sz="2400" dirty="0" err="1">
                <a:solidFill>
                  <a:srgbClr val="C00000"/>
                </a:solidFill>
                <a:latin typeface="Verdana" panose="020B0604030504040204" pitchFamily="34" charset="0"/>
                <a:ea typeface="Verdana" panose="020B0604030504040204" pitchFamily="34" charset="0"/>
              </a:rPr>
              <a:t>DFS_path</a:t>
            </a:r>
            <a:r>
              <a:rPr lang="en-US" altLang="zh-CN" sz="2400" dirty="0">
                <a:latin typeface="Verdana" panose="020B0604030504040204" pitchFamily="34" charset="0"/>
                <a:ea typeface="Verdana" panose="020B0604030504040204" pitchFamily="34" charset="0"/>
              </a:rPr>
              <a:t>(</a:t>
            </a:r>
            <a:r>
              <a:rPr lang="en-US" altLang="zh-CN" sz="2400" dirty="0">
                <a:solidFill>
                  <a:schemeClr val="tx1">
                    <a:lumMod val="50000"/>
                    <a:lumOff val="50000"/>
                  </a:schemeClr>
                </a:solidFill>
                <a:latin typeface="Verdana" panose="020B0604030504040204" pitchFamily="34" charset="0"/>
                <a:ea typeface="Verdana" panose="020B0604030504040204" pitchFamily="34" charset="0"/>
              </a:rPr>
              <a:t>G</a:t>
            </a:r>
            <a:r>
              <a:rPr lang="en-US" altLang="zh-CN" sz="2400" dirty="0">
                <a:latin typeface="Verdana" panose="020B0604030504040204" pitchFamily="34" charset="0"/>
                <a:ea typeface="Verdana" panose="020B0604030504040204" pitchFamily="34" charset="0"/>
              </a:rPr>
              <a:t>, w,</a:t>
            </a:r>
            <a:r>
              <a:rPr lang="zh-CN" altLang="en-US" sz="2400" dirty="0">
                <a:latin typeface="Verdana" panose="020B0604030504040204" pitchFamily="34" charset="0"/>
              </a:rPr>
              <a:t> </a:t>
            </a:r>
            <a:r>
              <a:rPr lang="en-US" altLang="zh-CN" sz="2400" dirty="0">
                <a:solidFill>
                  <a:schemeClr val="tx1">
                    <a:lumMod val="50000"/>
                    <a:lumOff val="50000"/>
                  </a:schemeClr>
                </a:solidFill>
                <a:latin typeface="Verdana" panose="020B0604030504040204" pitchFamily="34" charset="0"/>
                <a:ea typeface="Verdana" panose="020B0604030504040204" pitchFamily="34" charset="0"/>
              </a:rPr>
              <a:t>k-1</a:t>
            </a:r>
            <a:r>
              <a:rPr lang="en-US" altLang="zh-CN" sz="2400" dirty="0">
                <a:latin typeface="Verdana" panose="020B0604030504040204" pitchFamily="34" charset="0"/>
                <a:ea typeface="Verdana" panose="020B0604030504040204" pitchFamily="34" charset="0"/>
              </a:rPr>
              <a:t>);</a:t>
            </a:r>
          </a:p>
          <a:p>
            <a:r>
              <a:rPr lang="en-US" altLang="zh-CN" sz="2400" dirty="0">
                <a:latin typeface="Verdana" panose="020B0604030504040204" pitchFamily="34" charset="0"/>
                <a:ea typeface="Verdana" panose="020B0604030504040204" pitchFamily="34" charset="0"/>
              </a:rPr>
              <a:t>	visited[</a:t>
            </a:r>
            <a:r>
              <a:rPr lang="en-US" altLang="zh-CN" sz="2400" dirty="0" err="1">
                <a:latin typeface="Verdana" panose="020B0604030504040204" pitchFamily="34" charset="0"/>
                <a:ea typeface="Verdana" panose="020B0604030504040204" pitchFamily="34" charset="0"/>
              </a:rPr>
              <a:t>i</a:t>
            </a:r>
            <a:r>
              <a:rPr lang="en-US" altLang="zh-CN" sz="2400" dirty="0">
                <a:latin typeface="Verdana" panose="020B0604030504040204" pitchFamily="34" charset="0"/>
                <a:ea typeface="Verdana" panose="020B0604030504040204" pitchFamily="34" charset="0"/>
              </a:rPr>
              <a:t>] = </a:t>
            </a:r>
            <a:r>
              <a:rPr lang="en-US" altLang="zh-CN" sz="2400" dirty="0">
                <a:solidFill>
                  <a:srgbClr val="7030A0"/>
                </a:solidFill>
                <a:latin typeface="Verdana" panose="020B0604030504040204" pitchFamily="34" charset="0"/>
                <a:ea typeface="Verdana" panose="020B0604030504040204" pitchFamily="34" charset="0"/>
              </a:rPr>
              <a:t>FALSE</a:t>
            </a:r>
            <a:r>
              <a:rPr lang="en-US" altLang="zh-CN" sz="2400" dirty="0">
                <a:latin typeface="Verdana" panose="020B0604030504040204" pitchFamily="34" charset="0"/>
                <a:ea typeface="Verdana" panose="020B0604030504040204" pitchFamily="34" charset="0"/>
              </a:rPr>
              <a:t>;</a:t>
            </a:r>
          </a:p>
          <a:p>
            <a:r>
              <a:rPr lang="en-US" altLang="zh-CN" sz="2400" dirty="0">
                <a:latin typeface="Verdana" panose="020B0604030504040204" pitchFamily="34" charset="0"/>
                <a:ea typeface="Verdana" panose="020B0604030504040204" pitchFamily="34" charset="0"/>
              </a:rPr>
              <a:t>}</a:t>
            </a:r>
            <a:endParaRPr lang="zh-CN" altLang="en-US" sz="2400" dirty="0">
              <a:latin typeface="Verdana" panose="020B0604030504040204" pitchFamily="34" charset="0"/>
            </a:endParaRPr>
          </a:p>
        </p:txBody>
      </p:sp>
    </p:spTree>
    <p:extLst>
      <p:ext uri="{BB962C8B-B14F-4D97-AF65-F5344CB8AC3E}">
        <p14:creationId xmlns:p14="http://schemas.microsoft.com/office/powerpoint/2010/main" val="335487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7DFBB24-B42E-4B18-9A21-431107ECB5E7}"/>
              </a:ext>
            </a:extLst>
          </p:cNvPr>
          <p:cNvSpPr>
            <a:spLocks noGrp="1"/>
          </p:cNvSpPr>
          <p:nvPr>
            <p:ph idx="4294967295"/>
          </p:nvPr>
        </p:nvSpPr>
        <p:spPr>
          <a:xfrm>
            <a:off x="0" y="327025"/>
            <a:ext cx="11668125" cy="1144588"/>
          </a:xfrm>
        </p:spPr>
        <p:txBody>
          <a:bodyPr>
            <a:normAutofit/>
          </a:bodyPr>
          <a:lstStyle/>
          <a:p>
            <a:r>
              <a:rPr lang="zh-CN" altLang="en-US" sz="2400" dirty="0"/>
              <a:t>假设按下述递归方法进行顺序表的查找：若表长≤</a:t>
            </a:r>
            <a:r>
              <a:rPr lang="en-US" altLang="zh-CN" sz="2400" dirty="0"/>
              <a:t>10</a:t>
            </a:r>
            <a:r>
              <a:rPr lang="zh-CN" altLang="en-US" sz="2400" dirty="0"/>
              <a:t>，则进行顺序查找，否则进行折半查找。试画出对表长</a:t>
            </a:r>
            <a:r>
              <a:rPr lang="en-US" altLang="zh-CN" sz="2400" dirty="0"/>
              <a:t>n=50</a:t>
            </a:r>
            <a:r>
              <a:rPr lang="zh-CN" altLang="en-US" sz="2400" dirty="0"/>
              <a:t>的顺序表进行上述查找时，描述该查找的判定树，并求出在等概率情况下查找成功的平均查找长度。</a:t>
            </a:r>
            <a:endParaRPr lang="en-US" sz="2400" dirty="0"/>
          </a:p>
        </p:txBody>
      </p:sp>
      <p:pic>
        <p:nvPicPr>
          <p:cNvPr id="87" name="图片 86">
            <a:extLst>
              <a:ext uri="{FF2B5EF4-FFF2-40B4-BE49-F238E27FC236}">
                <a16:creationId xmlns:a16="http://schemas.microsoft.com/office/drawing/2014/main" id="{6CF15F1A-43AD-4CC0-99B4-9D6518027599}"/>
              </a:ext>
            </a:extLst>
          </p:cNvPr>
          <p:cNvPicPr>
            <a:picLocks noChangeAspect="1"/>
          </p:cNvPicPr>
          <p:nvPr/>
        </p:nvPicPr>
        <p:blipFill>
          <a:blip r:embed="rId2"/>
          <a:stretch>
            <a:fillRect/>
          </a:stretch>
        </p:blipFill>
        <p:spPr>
          <a:xfrm>
            <a:off x="1504536" y="1471749"/>
            <a:ext cx="9182928" cy="4603029"/>
          </a:xfrm>
          <a:prstGeom prst="rect">
            <a:avLst/>
          </a:prstGeom>
        </p:spPr>
      </p:pic>
      <p:sp>
        <p:nvSpPr>
          <p:cNvPr id="89" name="矩形 88">
            <a:extLst>
              <a:ext uri="{FF2B5EF4-FFF2-40B4-BE49-F238E27FC236}">
                <a16:creationId xmlns:a16="http://schemas.microsoft.com/office/drawing/2014/main" id="{0E55DD70-BD09-4FBA-8E3F-14C43BA5FBD1}"/>
              </a:ext>
            </a:extLst>
          </p:cNvPr>
          <p:cNvSpPr/>
          <p:nvPr/>
        </p:nvSpPr>
        <p:spPr>
          <a:xfrm>
            <a:off x="965200" y="6299416"/>
            <a:ext cx="11668126" cy="461665"/>
          </a:xfrm>
          <a:prstGeom prst="rect">
            <a:avLst/>
          </a:prstGeom>
        </p:spPr>
        <p:txBody>
          <a:bodyPr wrap="square">
            <a:spAutoFit/>
          </a:bodyPr>
          <a:lstStyle/>
          <a:p>
            <a:r>
              <a:rPr lang="en-US" altLang="zh-CN" sz="2400" dirty="0" err="1"/>
              <a:t>ASLsucc</a:t>
            </a:r>
            <a:r>
              <a:rPr lang="en-US" altLang="zh-CN" sz="2400" dirty="0"/>
              <a:t>=(1*1+2</a:t>
            </a:r>
            <a:r>
              <a:rPr lang="zh-CN" altLang="en-US" sz="2400" dirty="0"/>
              <a:t>*</a:t>
            </a:r>
            <a:r>
              <a:rPr lang="en-US" altLang="zh-CN" sz="2400" dirty="0"/>
              <a:t>2+3</a:t>
            </a:r>
            <a:r>
              <a:rPr lang="zh-CN" altLang="en-US" sz="2400" dirty="0"/>
              <a:t>*</a:t>
            </a:r>
            <a:r>
              <a:rPr lang="en-US" altLang="zh-CN" sz="2400" dirty="0"/>
              <a:t>4+(4+5+6+7+8)*8+9*3)/5=5.68</a:t>
            </a:r>
          </a:p>
        </p:txBody>
      </p:sp>
    </p:spTree>
    <p:extLst>
      <p:ext uri="{BB962C8B-B14F-4D97-AF65-F5344CB8AC3E}">
        <p14:creationId xmlns:p14="http://schemas.microsoft.com/office/powerpoint/2010/main" val="6184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A62803E-96AB-4752-83F8-B01E4A27C0E4}"/>
              </a:ext>
            </a:extLst>
          </p:cNvPr>
          <p:cNvSpPr>
            <a:spLocks noGrp="1"/>
          </p:cNvSpPr>
          <p:nvPr>
            <p:ph idx="4294967295"/>
          </p:nvPr>
        </p:nvSpPr>
        <p:spPr>
          <a:xfrm>
            <a:off x="0" y="223838"/>
            <a:ext cx="11737975" cy="709612"/>
          </a:xfrm>
        </p:spPr>
        <p:txBody>
          <a:bodyPr>
            <a:normAutofit/>
          </a:bodyPr>
          <a:lstStyle/>
          <a:p>
            <a:r>
              <a:rPr lang="zh-CN" altLang="en-US" sz="2000" dirty="0"/>
              <a:t>试写一算法，将一棵二叉排序树分裂为两棵二叉排序树，使得其中一棵树的所有结点的关键字都小于或等于</a:t>
            </a:r>
            <a:r>
              <a:rPr lang="en-US" altLang="zh-CN" sz="2000" dirty="0"/>
              <a:t>x</a:t>
            </a:r>
            <a:r>
              <a:rPr lang="zh-CN" altLang="en-US" sz="2000" dirty="0"/>
              <a:t>，另一棵树的任一结点的关键字均大于</a:t>
            </a:r>
            <a:r>
              <a:rPr lang="en-US" altLang="zh-CN" sz="2000" dirty="0"/>
              <a:t>x</a:t>
            </a:r>
            <a:endParaRPr lang="en-US" sz="2000" dirty="0"/>
          </a:p>
        </p:txBody>
      </p:sp>
      <p:sp>
        <p:nvSpPr>
          <p:cNvPr id="4" name="矩形 3">
            <a:extLst>
              <a:ext uri="{FF2B5EF4-FFF2-40B4-BE49-F238E27FC236}">
                <a16:creationId xmlns:a16="http://schemas.microsoft.com/office/drawing/2014/main" id="{0C3D0635-FB6A-4043-8B03-A009B0F2CC6C}"/>
              </a:ext>
            </a:extLst>
          </p:cNvPr>
          <p:cNvSpPr/>
          <p:nvPr/>
        </p:nvSpPr>
        <p:spPr>
          <a:xfrm>
            <a:off x="178014" y="731520"/>
            <a:ext cx="10617068" cy="6001643"/>
          </a:xfrm>
          <a:prstGeom prst="rect">
            <a:avLst/>
          </a:prstGeom>
        </p:spPr>
        <p:txBody>
          <a:bodyPr wrap="square">
            <a:spAutoFit/>
          </a:bodyPr>
          <a:lstStyle/>
          <a:p>
            <a:r>
              <a:rPr lang="en-US" altLang="zh-Hans-HK" sz="2400" dirty="0" err="1"/>
              <a:t>BSTree</a:t>
            </a:r>
            <a:r>
              <a:rPr lang="en-US" altLang="zh-Hans-HK" sz="2400" dirty="0"/>
              <a:t> *BST1, </a:t>
            </a:r>
            <a:r>
              <a:rPr lang="en-US" altLang="zh-Hans-HK" sz="2400" dirty="0" err="1"/>
              <a:t>BSTree</a:t>
            </a:r>
            <a:r>
              <a:rPr lang="en-US" altLang="zh-Hans-HK" sz="2400" dirty="0"/>
              <a:t> *BST2;</a:t>
            </a:r>
            <a:endParaRPr lang="en-US" sz="2400" dirty="0"/>
          </a:p>
          <a:p>
            <a:r>
              <a:rPr lang="en-US" sz="2400" dirty="0"/>
              <a:t>void </a:t>
            </a:r>
            <a:r>
              <a:rPr lang="en-US" altLang="zh-CN" sz="2400" dirty="0"/>
              <a:t>Split</a:t>
            </a:r>
            <a:r>
              <a:rPr lang="en-US" sz="2400" dirty="0"/>
              <a:t>(</a:t>
            </a:r>
            <a:r>
              <a:rPr lang="en-US" sz="2400" dirty="0" err="1"/>
              <a:t>BSTree</a:t>
            </a:r>
            <a:r>
              <a:rPr lang="en-US" sz="2400" dirty="0"/>
              <a:t> *BST, int x, void(*</a:t>
            </a:r>
            <a:r>
              <a:rPr lang="en-US" sz="2400" dirty="0" err="1"/>
              <a:t>InsertNode</a:t>
            </a:r>
            <a:r>
              <a:rPr lang="en-US" sz="2400" dirty="0"/>
              <a:t>)(</a:t>
            </a:r>
            <a:r>
              <a:rPr lang="en-US" sz="2400" dirty="0" err="1"/>
              <a:t>BSTree</a:t>
            </a:r>
            <a:r>
              <a:rPr lang="en-US" sz="2400" dirty="0"/>
              <a:t>*,</a:t>
            </a:r>
            <a:r>
              <a:rPr lang="en-US" sz="2400" dirty="0" err="1"/>
              <a:t>BSTree</a:t>
            </a:r>
            <a:r>
              <a:rPr lang="en-US" sz="2400" dirty="0"/>
              <a:t>)){</a:t>
            </a:r>
          </a:p>
          <a:p>
            <a:r>
              <a:rPr lang="en-US" sz="2400" dirty="0"/>
              <a:t>     if(*BST) {</a:t>
            </a:r>
          </a:p>
          <a:p>
            <a:pPr lvl="1"/>
            <a:r>
              <a:rPr lang="en-US" altLang="zh-CN" sz="2400" dirty="0" err="1"/>
              <a:t>BSTree</a:t>
            </a:r>
            <a:r>
              <a:rPr lang="en-US" altLang="zh-CN" sz="2400" dirty="0"/>
              <a:t> </a:t>
            </a:r>
            <a:r>
              <a:rPr lang="en-US" sz="2400" dirty="0"/>
              <a:t>l = *(BST-&gt;</a:t>
            </a:r>
            <a:r>
              <a:rPr lang="en-US" sz="2400" dirty="0" err="1"/>
              <a:t>lchild</a:t>
            </a:r>
            <a:r>
              <a:rPr lang="en-US" sz="2400" dirty="0"/>
              <a:t>);					 </a:t>
            </a:r>
          </a:p>
          <a:p>
            <a:pPr lvl="1"/>
            <a:r>
              <a:rPr lang="en-US" altLang="zh-CN" sz="2400" dirty="0" err="1"/>
              <a:t>BSTree</a:t>
            </a:r>
            <a:r>
              <a:rPr lang="en-US" altLang="zh-CN" sz="2400" dirty="0"/>
              <a:t> </a:t>
            </a:r>
            <a:r>
              <a:rPr lang="en-US" sz="2400" dirty="0"/>
              <a:t>r = *(BST-&gt;</a:t>
            </a:r>
            <a:r>
              <a:rPr lang="en-US" sz="2400" dirty="0" err="1"/>
              <a:t>rchild</a:t>
            </a:r>
            <a:r>
              <a:rPr lang="en-US" sz="2400" dirty="0"/>
              <a:t>);</a:t>
            </a:r>
          </a:p>
          <a:p>
            <a:pPr lvl="1"/>
            <a:r>
              <a:rPr lang="en-US" sz="2400" dirty="0"/>
              <a:t>BST-&gt;</a:t>
            </a:r>
            <a:r>
              <a:rPr lang="en-US" sz="2400" dirty="0" err="1"/>
              <a:t>lchild</a:t>
            </a:r>
            <a:r>
              <a:rPr lang="en-US" sz="2400" dirty="0"/>
              <a:t> = BST-&gt;</a:t>
            </a:r>
            <a:r>
              <a:rPr lang="en-US" sz="2400" dirty="0" err="1"/>
              <a:t>rchild</a:t>
            </a:r>
            <a:r>
              <a:rPr lang="en-US" sz="2400" dirty="0"/>
              <a:t> = NULL;      </a:t>
            </a:r>
            <a:r>
              <a:rPr lang="en-US" sz="2400" b="1" dirty="0">
                <a:solidFill>
                  <a:srgbClr val="00B050"/>
                </a:solidFill>
                <a:latin typeface="Verdana" panose="020B0604030504040204" pitchFamily="34" charset="0"/>
                <a:cs typeface="Courier New" panose="02070309020205020404" pitchFamily="49" charset="0"/>
              </a:rPr>
              <a:t>//</a:t>
            </a:r>
            <a:r>
              <a:rPr lang="zh-CN" altLang="en-US" sz="2400" b="1" dirty="0">
                <a:solidFill>
                  <a:srgbClr val="00B050"/>
                </a:solidFill>
                <a:latin typeface="Verdana" panose="020B0604030504040204" pitchFamily="34" charset="0"/>
                <a:cs typeface="Courier New" panose="02070309020205020404" pitchFamily="49" charset="0"/>
              </a:rPr>
              <a:t>与子结点要及时分离</a:t>
            </a:r>
          </a:p>
          <a:p>
            <a:endParaRPr lang="zh-CN" altLang="en-US" sz="2400" dirty="0"/>
          </a:p>
          <a:p>
            <a:r>
              <a:rPr lang="en-US" sz="2400" dirty="0"/>
              <a:t>        Split(&amp;l, x, </a:t>
            </a:r>
            <a:r>
              <a:rPr lang="en-US" sz="2400" dirty="0" err="1"/>
              <a:t>InsertNode</a:t>
            </a:r>
            <a:r>
              <a:rPr lang="en-US" b="1" dirty="0">
                <a:cs typeface="Courier New" panose="02070309020205020404" pitchFamily="49" charset="0"/>
              </a:rPr>
              <a:t>); </a:t>
            </a:r>
            <a:endParaRPr lang="zh-CN" altLang="en-US" sz="2000" b="1" dirty="0">
              <a:solidFill>
                <a:srgbClr val="00B050"/>
              </a:solidFill>
              <a:latin typeface="Verdana" panose="020B0604030504040204" pitchFamily="34" charset="0"/>
              <a:cs typeface="Courier New" panose="02070309020205020404" pitchFamily="49" charset="0"/>
            </a:endParaRPr>
          </a:p>
          <a:p>
            <a:r>
              <a:rPr lang="zh-CN" altLang="en-US" sz="2400" dirty="0"/>
              <a:t>        </a:t>
            </a:r>
            <a:r>
              <a:rPr lang="en-US" sz="2400" dirty="0"/>
              <a:t>Split(&amp;r, x, </a:t>
            </a:r>
            <a:r>
              <a:rPr lang="en-US" sz="2400" dirty="0" err="1"/>
              <a:t>InsertNode</a:t>
            </a:r>
            <a:r>
              <a:rPr lang="en-US" sz="2400" dirty="0"/>
              <a:t>);</a:t>
            </a:r>
          </a:p>
          <a:p>
            <a:r>
              <a:rPr lang="en-US" sz="2400" dirty="0"/>
              <a:t>		</a:t>
            </a:r>
          </a:p>
          <a:p>
            <a:r>
              <a:rPr lang="en-US" sz="2400" dirty="0"/>
              <a:t>        if((*BST)-&gt;</a:t>
            </a:r>
            <a:r>
              <a:rPr lang="en-US" sz="2400" dirty="0" err="1"/>
              <a:t>data.key</a:t>
            </a:r>
            <a:r>
              <a:rPr lang="en-US" sz="2400" dirty="0"/>
              <a:t>&gt;=x) </a:t>
            </a:r>
            <a:r>
              <a:rPr lang="en-US" altLang="zh-CN" sz="2400" b="1" dirty="0">
                <a:solidFill>
                  <a:srgbClr val="00B050"/>
                </a:solidFill>
                <a:latin typeface="Verdana" panose="020B0604030504040204" pitchFamily="34" charset="0"/>
                <a:cs typeface="Courier New" panose="02070309020205020404" pitchFamily="49" charset="0"/>
              </a:rPr>
              <a:t>//</a:t>
            </a:r>
            <a:r>
              <a:rPr lang="zh-CN" altLang="en-US" sz="2400" b="1" dirty="0">
                <a:solidFill>
                  <a:srgbClr val="00B050"/>
                </a:solidFill>
                <a:latin typeface="Verdana" panose="020B0604030504040204" pitchFamily="34" charset="0"/>
                <a:cs typeface="Courier New" panose="02070309020205020404" pitchFamily="49" charset="0"/>
              </a:rPr>
              <a:t>根据值大小把根节点插入到</a:t>
            </a:r>
            <a:r>
              <a:rPr lang="en-US" altLang="zh-CN" sz="2400" b="1" dirty="0">
                <a:solidFill>
                  <a:srgbClr val="00B050"/>
                </a:solidFill>
                <a:latin typeface="Verdana" panose="020B0604030504040204" pitchFamily="34" charset="0"/>
                <a:cs typeface="Courier New" panose="02070309020205020404" pitchFamily="49" charset="0"/>
              </a:rPr>
              <a:t>BST1/BST2</a:t>
            </a:r>
            <a:r>
              <a:rPr lang="zh-CN" altLang="en-US" sz="2400" b="1" dirty="0">
                <a:solidFill>
                  <a:srgbClr val="00B050"/>
                </a:solidFill>
                <a:latin typeface="Verdana" panose="020B0604030504040204" pitchFamily="34" charset="0"/>
                <a:cs typeface="Courier New" panose="02070309020205020404" pitchFamily="49" charset="0"/>
              </a:rPr>
              <a:t>中</a:t>
            </a:r>
            <a:endParaRPr lang="en-US" sz="2400" dirty="0"/>
          </a:p>
          <a:p>
            <a:r>
              <a:rPr lang="en-US" sz="2400" dirty="0"/>
              <a:t>	   </a:t>
            </a:r>
            <a:r>
              <a:rPr lang="en-US" sz="2400" dirty="0" err="1"/>
              <a:t>InsertNode</a:t>
            </a:r>
            <a:r>
              <a:rPr lang="en-US" sz="2400" dirty="0"/>
              <a:t>(BST1, *BST);</a:t>
            </a:r>
          </a:p>
          <a:p>
            <a:r>
              <a:rPr lang="en-US" sz="2400" dirty="0"/>
              <a:t>        else </a:t>
            </a:r>
            <a:r>
              <a:rPr lang="en-US" sz="2400" dirty="0" err="1"/>
              <a:t>InsertNode</a:t>
            </a:r>
            <a:r>
              <a:rPr lang="en-US" sz="2400" dirty="0"/>
              <a:t>(BST2, *BST);</a:t>
            </a:r>
          </a:p>
          <a:p>
            <a:r>
              <a:rPr lang="en-US" sz="2400" dirty="0"/>
              <a:t>     }</a:t>
            </a:r>
          </a:p>
          <a:p>
            <a:r>
              <a:rPr lang="en-US" sz="2400" dirty="0"/>
              <a:t>     BST = NULL;</a:t>
            </a:r>
          </a:p>
          <a:p>
            <a:r>
              <a:rPr lang="en-US" sz="2400" dirty="0"/>
              <a:t>}</a:t>
            </a:r>
          </a:p>
        </p:txBody>
      </p:sp>
    </p:spTree>
    <p:extLst>
      <p:ext uri="{BB962C8B-B14F-4D97-AF65-F5344CB8AC3E}">
        <p14:creationId xmlns:p14="http://schemas.microsoft.com/office/powerpoint/2010/main" val="37085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ACA09EF-FD60-4F11-A19D-8D6E693B7288}"/>
              </a:ext>
            </a:extLst>
          </p:cNvPr>
          <p:cNvSpPr>
            <a:spLocks noGrp="1"/>
          </p:cNvSpPr>
          <p:nvPr>
            <p:ph type="ctrTitle"/>
          </p:nvPr>
        </p:nvSpPr>
        <p:spPr>
          <a:xfrm>
            <a:off x="2886933" y="1063261"/>
            <a:ext cx="10058400" cy="2743200"/>
          </a:xfrm>
        </p:spPr>
        <p:txBody>
          <a:bodyPr/>
          <a:lstStyle/>
          <a:p>
            <a:r>
              <a:rPr lang="en-US" altLang="zh-CN" dirty="0">
                <a:latin typeface="Segoe Script" panose="030B0504020000000003" pitchFamily="66" charset="0"/>
              </a:rPr>
              <a:t>Thank you</a:t>
            </a:r>
            <a:endParaRPr lang="zh-CN" altLang="en-US" dirty="0">
              <a:latin typeface="Segoe Script" panose="030B0504020000000003" pitchFamily="66" charset="0"/>
            </a:endParaRPr>
          </a:p>
        </p:txBody>
      </p:sp>
    </p:spTree>
    <p:extLst>
      <p:ext uri="{BB962C8B-B14F-4D97-AF65-F5344CB8AC3E}">
        <p14:creationId xmlns:p14="http://schemas.microsoft.com/office/powerpoint/2010/main" val="384679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4282" y="201211"/>
            <a:ext cx="2636520" cy="583565"/>
          </a:xfrm>
          <a:prstGeom prst="rect">
            <a:avLst/>
          </a:prstGeom>
          <a:noFill/>
        </p:spPr>
        <p:txBody>
          <a:bodyPr wrap="none" rtlCol="0" anchor="t">
            <a:spAutoFit/>
          </a:bodyPr>
          <a:lstStyle/>
          <a:p>
            <a:pPr algn="l"/>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9" name="日期占位符 8"/>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0" name="灯片编号占位符 9"/>
          <p:cNvSpPr>
            <a:spLocks noGrp="1"/>
          </p:cNvSpPr>
          <p:nvPr>
            <p:ph type="sldNum" sz="quarter" idx="12"/>
          </p:nvPr>
        </p:nvSpPr>
        <p:spPr/>
        <p:txBody>
          <a:bodyPr/>
          <a:lstStyle/>
          <a:p>
            <a:pPr rtl="0"/>
            <a:fld id="{E31375A4-56A4-47D6-9801-1991572033F7}" type="slidenum">
              <a:rPr lang="en-US" smtClean="0"/>
              <a:t>6</a:t>
            </a:fld>
            <a:endParaRPr lang="en-US"/>
          </a:p>
        </p:txBody>
      </p:sp>
      <p:sp>
        <p:nvSpPr>
          <p:cNvPr id="2" name="矩形 1"/>
          <p:cNvSpPr/>
          <p:nvPr/>
        </p:nvSpPr>
        <p:spPr>
          <a:xfrm>
            <a:off x="1431925" y="2687320"/>
            <a:ext cx="4146550" cy="2857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6" name="文本框 5"/>
          <p:cNvSpPr txBox="1"/>
          <p:nvPr/>
        </p:nvSpPr>
        <p:spPr>
          <a:xfrm>
            <a:off x="966470" y="2635885"/>
            <a:ext cx="465455" cy="398780"/>
          </a:xfrm>
          <a:prstGeom prst="rect">
            <a:avLst/>
          </a:prstGeom>
          <a:noFill/>
        </p:spPr>
        <p:txBody>
          <a:bodyPr wrap="square" rtlCol="0">
            <a:spAutoFit/>
          </a:bodyPr>
          <a:lstStyle/>
          <a:p>
            <a:r>
              <a:rPr lang="en-US" altLang="zh-CN" sz="2000">
                <a:solidFill>
                  <a:schemeClr val="tx2"/>
                </a:solidFill>
              </a:rPr>
              <a:t>x</a:t>
            </a:r>
          </a:p>
        </p:txBody>
      </p:sp>
      <p:sp>
        <p:nvSpPr>
          <p:cNvPr id="3" name="文本框 2"/>
          <p:cNvSpPr txBox="1"/>
          <p:nvPr/>
        </p:nvSpPr>
        <p:spPr>
          <a:xfrm>
            <a:off x="1304925" y="2291080"/>
            <a:ext cx="465455" cy="398780"/>
          </a:xfrm>
          <a:prstGeom prst="rect">
            <a:avLst/>
          </a:prstGeom>
          <a:noFill/>
        </p:spPr>
        <p:txBody>
          <a:bodyPr wrap="square" rtlCol="0">
            <a:spAutoFit/>
          </a:bodyPr>
          <a:lstStyle/>
          <a:p>
            <a:r>
              <a:rPr lang="en-US" altLang="zh-CN" sz="2000">
                <a:solidFill>
                  <a:schemeClr val="tx2"/>
                </a:solidFill>
              </a:rPr>
              <a:t>1</a:t>
            </a:r>
          </a:p>
        </p:txBody>
      </p:sp>
      <p:sp>
        <p:nvSpPr>
          <p:cNvPr id="17" name="左大括号 16"/>
          <p:cNvSpPr/>
          <p:nvPr/>
        </p:nvSpPr>
        <p:spPr>
          <a:xfrm rot="16200000">
            <a:off x="1696720" y="2764790"/>
            <a:ext cx="76200" cy="606425"/>
          </a:xfrm>
          <a:prstGeom prst="leftBrace">
            <a:avLst>
              <a:gd name="adj1" fmla="val 8333"/>
              <a:gd name="adj2" fmla="val 5094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p:cNvSpPr txBox="1"/>
          <p:nvPr/>
        </p:nvSpPr>
        <p:spPr>
          <a:xfrm>
            <a:off x="1529715" y="3106420"/>
            <a:ext cx="540385"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1</a:t>
            </a:r>
          </a:p>
        </p:txBody>
      </p:sp>
      <p:sp>
        <p:nvSpPr>
          <p:cNvPr id="21" name="文本框 20"/>
          <p:cNvSpPr txBox="1"/>
          <p:nvPr/>
        </p:nvSpPr>
        <p:spPr>
          <a:xfrm>
            <a:off x="5403215" y="2233930"/>
            <a:ext cx="355600" cy="398780"/>
          </a:xfrm>
          <a:prstGeom prst="rect">
            <a:avLst/>
          </a:prstGeom>
          <a:noFill/>
        </p:spPr>
        <p:txBody>
          <a:bodyPr wrap="square" rtlCol="0">
            <a:spAutoFit/>
          </a:bodyPr>
          <a:lstStyle/>
          <a:p>
            <a:r>
              <a:rPr lang="en-US" altLang="zh-CN" sz="2000">
                <a:solidFill>
                  <a:schemeClr val="tx2"/>
                </a:solidFill>
              </a:rPr>
              <a:t>n</a:t>
            </a:r>
          </a:p>
        </p:txBody>
      </p:sp>
      <p:sp>
        <p:nvSpPr>
          <p:cNvPr id="11" name="左大括号 10"/>
          <p:cNvSpPr/>
          <p:nvPr/>
        </p:nvSpPr>
        <p:spPr>
          <a:xfrm rot="16200000">
            <a:off x="2501265" y="2840355"/>
            <a:ext cx="76200" cy="457835"/>
          </a:xfrm>
          <a:prstGeom prst="leftBrace">
            <a:avLst>
              <a:gd name="adj1" fmla="val 8333"/>
              <a:gd name="adj2" fmla="val 5094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2363470" y="3107690"/>
            <a:ext cx="540385"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2</a:t>
            </a:r>
          </a:p>
        </p:txBody>
      </p:sp>
      <p:sp>
        <p:nvSpPr>
          <p:cNvPr id="25" name="文本框 24"/>
          <p:cNvSpPr txBox="1"/>
          <p:nvPr/>
        </p:nvSpPr>
        <p:spPr>
          <a:xfrm>
            <a:off x="3871595" y="3107690"/>
            <a:ext cx="577850"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j</a:t>
            </a:r>
          </a:p>
        </p:txBody>
      </p:sp>
      <p:sp>
        <p:nvSpPr>
          <p:cNvPr id="78" name="矩形 77"/>
          <p:cNvSpPr/>
          <p:nvPr/>
        </p:nvSpPr>
        <p:spPr>
          <a:xfrm>
            <a:off x="1431925" y="2687320"/>
            <a:ext cx="606425"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2297430" y="2687320"/>
            <a:ext cx="471805"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545840" y="2693670"/>
            <a:ext cx="1056005"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3021965" y="2884170"/>
            <a:ext cx="292735" cy="368300"/>
          </a:xfrm>
          <a:prstGeom prst="rect">
            <a:avLst/>
          </a:prstGeom>
          <a:noFill/>
        </p:spPr>
        <p:txBody>
          <a:bodyPr wrap="square" rtlCol="0">
            <a:spAutoFit/>
          </a:bodyPr>
          <a:lstStyle/>
          <a:p>
            <a:r>
              <a:rPr lang="en-US" altLang="zh-CN" b="1">
                <a:solidFill>
                  <a:schemeClr val="tx2"/>
                </a:solidFill>
              </a:rPr>
              <a:t>...</a:t>
            </a:r>
          </a:p>
        </p:txBody>
      </p:sp>
      <p:sp>
        <p:nvSpPr>
          <p:cNvPr id="58" name="左大括号 57"/>
          <p:cNvSpPr/>
          <p:nvPr/>
        </p:nvSpPr>
        <p:spPr>
          <a:xfrm rot="16200000">
            <a:off x="4015740" y="2579370"/>
            <a:ext cx="115570" cy="1056005"/>
          </a:xfrm>
          <a:prstGeom prst="leftBrace">
            <a:avLst>
              <a:gd name="adj1" fmla="val 8333"/>
              <a:gd name="adj2" fmla="val 5094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文本框 58"/>
          <p:cNvSpPr txBox="1"/>
          <p:nvPr/>
        </p:nvSpPr>
        <p:spPr>
          <a:xfrm>
            <a:off x="4480560" y="2288540"/>
            <a:ext cx="355600" cy="398780"/>
          </a:xfrm>
          <a:prstGeom prst="rect">
            <a:avLst/>
          </a:prstGeom>
          <a:noFill/>
        </p:spPr>
        <p:txBody>
          <a:bodyPr wrap="square" rtlCol="0">
            <a:spAutoFit/>
          </a:bodyPr>
          <a:lstStyle/>
          <a:p>
            <a:r>
              <a:rPr lang="en-US" altLang="zh-CN" sz="2000">
                <a:solidFill>
                  <a:schemeClr val="tx2"/>
                </a:solidFill>
              </a:rPr>
              <a:t>i</a:t>
            </a:r>
          </a:p>
        </p:txBody>
      </p:sp>
      <p:sp>
        <p:nvSpPr>
          <p:cNvPr id="76" name="文本框 75"/>
          <p:cNvSpPr txBox="1"/>
          <p:nvPr/>
        </p:nvSpPr>
        <p:spPr>
          <a:xfrm>
            <a:off x="1221740" y="1423035"/>
            <a:ext cx="4858385" cy="460375"/>
          </a:xfrm>
          <a:prstGeom prst="rect">
            <a:avLst/>
          </a:prstGeom>
          <a:noFill/>
        </p:spPr>
        <p:txBody>
          <a:bodyPr wrap="square" rtlCol="0" anchor="t">
            <a:spAutoFit/>
          </a:bodyPr>
          <a:lstStyle/>
          <a:p>
            <a:pPr indent="0">
              <a:buFont typeface="+mj-ea"/>
              <a:buNone/>
            </a:pP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rPr>
              <a:t>情况</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rPr>
              <a:t>1</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rPr>
              <a:t>x</a:t>
            </a:r>
            <a:r>
              <a:rPr lang="en-US" altLang="zh-CN" sz="2400" b="1" baseline="-25000">
                <a:solidFill>
                  <a:schemeClr val="tx2"/>
                </a:solidFill>
                <a:latin typeface="宋体" panose="02010600030101010101" pitchFamily="2" charset="-122"/>
                <a:ea typeface="宋体" panose="02010600030101010101" pitchFamily="2" charset="-122"/>
                <a:cs typeface="宋体" panose="02010600030101010101" pitchFamily="2" charset="-122"/>
              </a:rPr>
              <a:t>i </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rPr>
              <a:t>与 </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rPr>
              <a:t>x</a:t>
            </a:r>
            <a:r>
              <a:rPr lang="en-US" altLang="zh-CN" sz="2400" b="1" baseline="-25000">
                <a:solidFill>
                  <a:schemeClr val="tx2"/>
                </a:solidFill>
                <a:latin typeface="宋体" panose="02010600030101010101" pitchFamily="2" charset="-122"/>
                <a:ea typeface="宋体" panose="02010600030101010101" pitchFamily="2" charset="-122"/>
                <a:cs typeface="宋体" panose="02010600030101010101" pitchFamily="2" charset="-122"/>
              </a:rPr>
              <a:t>i-1 </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构成连续子序列</a:t>
            </a:r>
          </a:p>
        </p:txBody>
      </p:sp>
      <p:graphicFrame>
        <p:nvGraphicFramePr>
          <p:cNvPr id="34" name="对象 33">
            <a:hlinkClick r:id="" action="ppaction://ole?verb=0"/>
          </p:cNvPr>
          <p:cNvGraphicFramePr>
            <a:graphicFrameLocks noChangeAspect="1"/>
          </p:cNvGraphicFramePr>
          <p:nvPr/>
        </p:nvGraphicFramePr>
        <p:xfrm>
          <a:off x="7082155" y="2584450"/>
          <a:ext cx="4388485" cy="490855"/>
        </p:xfrm>
        <a:graphic>
          <a:graphicData uri="http://schemas.openxmlformats.org/presentationml/2006/ole">
            <mc:AlternateContent xmlns:mc="http://schemas.openxmlformats.org/markup-compatibility/2006">
              <mc:Choice xmlns:v="urn:schemas-microsoft-com:vml" Requires="v">
                <p:oleObj spid="_x0000_s4146" r:id="rId4" imgW="1485900" imgH="203200" progId="Equation.KSEE3">
                  <p:embed/>
                </p:oleObj>
              </mc:Choice>
              <mc:Fallback>
                <p:oleObj r:id="rId4" imgW="1485900" imgH="203200" progId="Equation.KSEE3">
                  <p:embed/>
                  <p:pic>
                    <p:nvPicPr>
                      <p:cNvPr id="34" name="对象 33">
                        <a:hlinkClick r:id="" action="ppaction://ole?verb=0"/>
                      </p:cNvPr>
                      <p:cNvPicPr/>
                      <p:nvPr/>
                    </p:nvPicPr>
                    <p:blipFill>
                      <a:blip r:embed="rId5"/>
                      <a:stretch>
                        <a:fillRect/>
                      </a:stretch>
                    </p:blipFill>
                    <p:spPr>
                      <a:xfrm>
                        <a:off x="7082155" y="2584450"/>
                        <a:ext cx="4388485" cy="490855"/>
                      </a:xfrm>
                      <a:prstGeom prst="rect">
                        <a:avLst/>
                      </a:prstGeom>
                    </p:spPr>
                  </p:pic>
                </p:oleObj>
              </mc:Fallback>
            </mc:AlternateContent>
          </a:graphicData>
        </a:graphic>
      </p:graphicFrame>
      <p:graphicFrame>
        <p:nvGraphicFramePr>
          <p:cNvPr id="35" name="对象 34">
            <a:hlinkClick r:id="" action="ppaction://ole?verb=0"/>
          </p:cNvPr>
          <p:cNvGraphicFramePr>
            <a:graphicFrameLocks noChangeAspect="1"/>
          </p:cNvGraphicFramePr>
          <p:nvPr/>
        </p:nvGraphicFramePr>
        <p:xfrm>
          <a:off x="7973695" y="3133725"/>
          <a:ext cx="1864995" cy="414020"/>
        </p:xfrm>
        <a:graphic>
          <a:graphicData uri="http://schemas.openxmlformats.org/presentationml/2006/ole">
            <mc:AlternateContent xmlns:mc="http://schemas.openxmlformats.org/markup-compatibility/2006">
              <mc:Choice xmlns:v="urn:schemas-microsoft-com:vml" Requires="v">
                <p:oleObj spid="_x0000_s4147" r:id="rId6" imgW="749300" imgH="203200" progId="Equation.KSEE3">
                  <p:embed/>
                </p:oleObj>
              </mc:Choice>
              <mc:Fallback>
                <p:oleObj r:id="rId6" imgW="749300" imgH="203200" progId="Equation.KSEE3">
                  <p:embed/>
                  <p:pic>
                    <p:nvPicPr>
                      <p:cNvPr id="35" name="对象 34">
                        <a:hlinkClick r:id="" action="ppaction://ole?verb=0"/>
                      </p:cNvPr>
                      <p:cNvPicPr/>
                      <p:nvPr/>
                    </p:nvPicPr>
                    <p:blipFill>
                      <a:blip r:embed="rId7"/>
                      <a:stretch>
                        <a:fillRect/>
                      </a:stretch>
                    </p:blipFill>
                    <p:spPr>
                      <a:xfrm>
                        <a:off x="7973695" y="3133725"/>
                        <a:ext cx="1864995" cy="414020"/>
                      </a:xfrm>
                      <a:prstGeom prst="rect">
                        <a:avLst/>
                      </a:prstGeom>
                    </p:spPr>
                  </p:pic>
                </p:oleObj>
              </mc:Fallback>
            </mc:AlternateContent>
          </a:graphicData>
        </a:graphic>
      </p:graphicFrame>
      <p:graphicFrame>
        <p:nvGraphicFramePr>
          <p:cNvPr id="8" name="对象 7">
            <a:hlinkClick r:id="" action="ppaction://ole?verb=0"/>
          </p:cNvPr>
          <p:cNvGraphicFramePr>
            <a:graphicFrameLocks noChangeAspect="1"/>
          </p:cNvGraphicFramePr>
          <p:nvPr/>
        </p:nvGraphicFramePr>
        <p:xfrm>
          <a:off x="6717030" y="4862195"/>
          <a:ext cx="5119370" cy="626745"/>
        </p:xfrm>
        <a:graphic>
          <a:graphicData uri="http://schemas.openxmlformats.org/presentationml/2006/ole">
            <mc:AlternateContent xmlns:mc="http://schemas.openxmlformats.org/markup-compatibility/2006">
              <mc:Choice xmlns:v="urn:schemas-microsoft-com:vml" Requires="v">
                <p:oleObj spid="_x0000_s4148" r:id="rId8" imgW="1866900" imgH="279400" progId="Equation.KSEE3">
                  <p:embed/>
                </p:oleObj>
              </mc:Choice>
              <mc:Fallback>
                <p:oleObj r:id="rId8" imgW="1866900" imgH="279400" progId="Equation.KSEE3">
                  <p:embed/>
                  <p:pic>
                    <p:nvPicPr>
                      <p:cNvPr id="8" name="对象 7">
                        <a:hlinkClick r:id="" action="ppaction://ole?verb=0"/>
                      </p:cNvPr>
                      <p:cNvPicPr/>
                      <p:nvPr/>
                    </p:nvPicPr>
                    <p:blipFill>
                      <a:blip r:embed="rId9"/>
                      <a:stretch>
                        <a:fillRect/>
                      </a:stretch>
                    </p:blipFill>
                    <p:spPr>
                      <a:xfrm>
                        <a:off x="6717030" y="4862195"/>
                        <a:ext cx="5119370" cy="626745"/>
                      </a:xfrm>
                      <a:prstGeom prst="rect">
                        <a:avLst/>
                      </a:prstGeom>
                    </p:spPr>
                  </p:pic>
                </p:oleObj>
              </mc:Fallback>
            </mc:AlternateContent>
          </a:graphicData>
        </a:graphic>
      </p:graphicFrame>
      <p:sp>
        <p:nvSpPr>
          <p:cNvPr id="15" name="矩形 14"/>
          <p:cNvSpPr/>
          <p:nvPr/>
        </p:nvSpPr>
        <p:spPr>
          <a:xfrm>
            <a:off x="1431925" y="5069840"/>
            <a:ext cx="4146550" cy="2857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6" name="文本框 15"/>
          <p:cNvSpPr txBox="1"/>
          <p:nvPr/>
        </p:nvSpPr>
        <p:spPr>
          <a:xfrm>
            <a:off x="948055" y="4972050"/>
            <a:ext cx="465455" cy="398780"/>
          </a:xfrm>
          <a:prstGeom prst="rect">
            <a:avLst/>
          </a:prstGeom>
          <a:noFill/>
        </p:spPr>
        <p:txBody>
          <a:bodyPr wrap="square" rtlCol="0">
            <a:spAutoFit/>
          </a:bodyPr>
          <a:lstStyle/>
          <a:p>
            <a:r>
              <a:rPr lang="en-US" altLang="zh-CN" sz="2000">
                <a:solidFill>
                  <a:schemeClr val="tx2"/>
                </a:solidFill>
              </a:rPr>
              <a:t>x</a:t>
            </a:r>
          </a:p>
        </p:txBody>
      </p:sp>
      <p:sp>
        <p:nvSpPr>
          <p:cNvPr id="18" name="文本框 17"/>
          <p:cNvSpPr txBox="1"/>
          <p:nvPr/>
        </p:nvSpPr>
        <p:spPr>
          <a:xfrm>
            <a:off x="1304925" y="4673600"/>
            <a:ext cx="465455" cy="398780"/>
          </a:xfrm>
          <a:prstGeom prst="rect">
            <a:avLst/>
          </a:prstGeom>
          <a:noFill/>
        </p:spPr>
        <p:txBody>
          <a:bodyPr wrap="square" rtlCol="0">
            <a:spAutoFit/>
          </a:bodyPr>
          <a:lstStyle/>
          <a:p>
            <a:r>
              <a:rPr lang="en-US" altLang="zh-CN" sz="2000">
                <a:solidFill>
                  <a:schemeClr val="tx2"/>
                </a:solidFill>
              </a:rPr>
              <a:t>1</a:t>
            </a:r>
          </a:p>
        </p:txBody>
      </p:sp>
      <p:sp>
        <p:nvSpPr>
          <p:cNvPr id="20" name="左大括号 19"/>
          <p:cNvSpPr/>
          <p:nvPr/>
        </p:nvSpPr>
        <p:spPr>
          <a:xfrm rot="16200000">
            <a:off x="1696720" y="5147310"/>
            <a:ext cx="76200" cy="606425"/>
          </a:xfrm>
          <a:prstGeom prst="leftBrace">
            <a:avLst>
              <a:gd name="adj1" fmla="val 8333"/>
              <a:gd name="adj2" fmla="val 5094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文本框 21"/>
          <p:cNvSpPr txBox="1"/>
          <p:nvPr/>
        </p:nvSpPr>
        <p:spPr>
          <a:xfrm>
            <a:off x="1529715" y="5488940"/>
            <a:ext cx="540385"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1</a:t>
            </a:r>
          </a:p>
        </p:txBody>
      </p:sp>
      <p:sp>
        <p:nvSpPr>
          <p:cNvPr id="23" name="文本框 22"/>
          <p:cNvSpPr txBox="1"/>
          <p:nvPr/>
        </p:nvSpPr>
        <p:spPr>
          <a:xfrm>
            <a:off x="5403215" y="4616450"/>
            <a:ext cx="355600" cy="398780"/>
          </a:xfrm>
          <a:prstGeom prst="rect">
            <a:avLst/>
          </a:prstGeom>
          <a:noFill/>
        </p:spPr>
        <p:txBody>
          <a:bodyPr wrap="square" rtlCol="0">
            <a:spAutoFit/>
          </a:bodyPr>
          <a:lstStyle/>
          <a:p>
            <a:r>
              <a:rPr lang="en-US" altLang="zh-CN" sz="2000">
                <a:solidFill>
                  <a:schemeClr val="tx2"/>
                </a:solidFill>
              </a:rPr>
              <a:t>n</a:t>
            </a:r>
          </a:p>
        </p:txBody>
      </p:sp>
      <p:sp>
        <p:nvSpPr>
          <p:cNvPr id="24" name="左大括号 23"/>
          <p:cNvSpPr/>
          <p:nvPr/>
        </p:nvSpPr>
        <p:spPr>
          <a:xfrm rot="16200000">
            <a:off x="2501265" y="5222875"/>
            <a:ext cx="76200" cy="457835"/>
          </a:xfrm>
          <a:prstGeom prst="leftBrace">
            <a:avLst>
              <a:gd name="adj1" fmla="val 8333"/>
              <a:gd name="adj2" fmla="val 5094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文本框 25"/>
          <p:cNvSpPr txBox="1"/>
          <p:nvPr/>
        </p:nvSpPr>
        <p:spPr>
          <a:xfrm>
            <a:off x="2363470" y="5490210"/>
            <a:ext cx="540385"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2</a:t>
            </a:r>
          </a:p>
        </p:txBody>
      </p:sp>
      <p:sp>
        <p:nvSpPr>
          <p:cNvPr id="27" name="文本框 26"/>
          <p:cNvSpPr txBox="1"/>
          <p:nvPr/>
        </p:nvSpPr>
        <p:spPr>
          <a:xfrm>
            <a:off x="3871595" y="5488940"/>
            <a:ext cx="786130"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k</a:t>
            </a:r>
          </a:p>
        </p:txBody>
      </p:sp>
      <p:sp>
        <p:nvSpPr>
          <p:cNvPr id="28" name="矩形 27"/>
          <p:cNvSpPr/>
          <p:nvPr/>
        </p:nvSpPr>
        <p:spPr>
          <a:xfrm>
            <a:off x="1431925" y="5069840"/>
            <a:ext cx="606425"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297430" y="5069840"/>
            <a:ext cx="471805"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545840" y="5069840"/>
            <a:ext cx="784225"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021965" y="5266690"/>
            <a:ext cx="292735" cy="368300"/>
          </a:xfrm>
          <a:prstGeom prst="rect">
            <a:avLst/>
          </a:prstGeom>
          <a:noFill/>
        </p:spPr>
        <p:txBody>
          <a:bodyPr wrap="square" rtlCol="0">
            <a:spAutoFit/>
          </a:bodyPr>
          <a:lstStyle/>
          <a:p>
            <a:r>
              <a:rPr lang="en-US" altLang="zh-CN" b="1">
                <a:solidFill>
                  <a:schemeClr val="tx2"/>
                </a:solidFill>
              </a:rPr>
              <a:t>...</a:t>
            </a:r>
          </a:p>
        </p:txBody>
      </p:sp>
      <p:sp>
        <p:nvSpPr>
          <p:cNvPr id="32" name="左大括号 31"/>
          <p:cNvSpPr/>
          <p:nvPr/>
        </p:nvSpPr>
        <p:spPr>
          <a:xfrm rot="16200000">
            <a:off x="3879850" y="5097780"/>
            <a:ext cx="115570" cy="784225"/>
          </a:xfrm>
          <a:prstGeom prst="leftBrace">
            <a:avLst>
              <a:gd name="adj1" fmla="val 8333"/>
              <a:gd name="adj2" fmla="val 50942"/>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文本框 32"/>
          <p:cNvSpPr txBox="1"/>
          <p:nvPr/>
        </p:nvSpPr>
        <p:spPr>
          <a:xfrm>
            <a:off x="4448175" y="4671060"/>
            <a:ext cx="355600" cy="398780"/>
          </a:xfrm>
          <a:prstGeom prst="rect">
            <a:avLst/>
          </a:prstGeom>
          <a:noFill/>
        </p:spPr>
        <p:txBody>
          <a:bodyPr wrap="square" rtlCol="0">
            <a:spAutoFit/>
          </a:bodyPr>
          <a:lstStyle/>
          <a:p>
            <a:r>
              <a:rPr lang="en-US" altLang="zh-CN" sz="2000">
                <a:solidFill>
                  <a:schemeClr val="tx2"/>
                </a:solidFill>
              </a:rPr>
              <a:t>i</a:t>
            </a:r>
          </a:p>
        </p:txBody>
      </p:sp>
      <p:sp>
        <p:nvSpPr>
          <p:cNvPr id="36" name="文本框 35"/>
          <p:cNvSpPr txBox="1"/>
          <p:nvPr/>
        </p:nvSpPr>
        <p:spPr>
          <a:xfrm>
            <a:off x="1221740" y="3935095"/>
            <a:ext cx="4203700" cy="460375"/>
          </a:xfrm>
          <a:prstGeom prst="rect">
            <a:avLst/>
          </a:prstGeom>
          <a:noFill/>
        </p:spPr>
        <p:txBody>
          <a:bodyPr wrap="square" rtlCol="0" anchor="t">
            <a:spAutoFit/>
          </a:bodyPr>
          <a:lstStyle/>
          <a:p>
            <a:pPr indent="0">
              <a:buFont typeface="+mj-ea"/>
              <a:buNone/>
            </a:pP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rPr>
              <a:t>情况</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chemeClr val="tx2"/>
                </a:solidFill>
                <a:latin typeface="宋体" panose="02010600030101010101" pitchFamily="2" charset="-122"/>
                <a:ea typeface="宋体" panose="02010600030101010101" pitchFamily="2" charset="-122"/>
                <a:cs typeface="宋体" panose="02010600030101010101" pitchFamily="2" charset="-122"/>
              </a:rPr>
              <a:t>x</a:t>
            </a:r>
            <a:r>
              <a:rPr lang="en-US" altLang="zh-CN" sz="2400" b="1" baseline="-25000">
                <a:solidFill>
                  <a:schemeClr val="tx2"/>
                </a:solidFill>
                <a:latin typeface="宋体" panose="02010600030101010101" pitchFamily="2" charset="-122"/>
                <a:ea typeface="宋体" panose="02010600030101010101" pitchFamily="2" charset="-122"/>
                <a:cs typeface="宋体" panose="02010600030101010101" pitchFamily="2" charset="-122"/>
              </a:rPr>
              <a:t>i </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rPr>
              <a:t>为单独一个</a:t>
            </a: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子序列</a:t>
            </a:r>
          </a:p>
        </p:txBody>
      </p:sp>
      <p:sp>
        <p:nvSpPr>
          <p:cNvPr id="37" name="矩形 36"/>
          <p:cNvSpPr/>
          <p:nvPr/>
        </p:nvSpPr>
        <p:spPr>
          <a:xfrm>
            <a:off x="4525645" y="5069840"/>
            <a:ext cx="76200" cy="2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390390" y="5488940"/>
            <a:ext cx="786130" cy="398780"/>
          </a:xfrm>
          <a:prstGeom prst="rect">
            <a:avLst/>
          </a:prstGeom>
          <a:noFill/>
        </p:spPr>
        <p:txBody>
          <a:bodyPr wrap="square" rtlCol="0">
            <a:spAutoFit/>
          </a:bodyPr>
          <a:lstStyle/>
          <a:p>
            <a:r>
              <a:rPr lang="en-US" altLang="zh-CN" sz="2000">
                <a:solidFill>
                  <a:schemeClr val="tx2"/>
                </a:solidFill>
              </a:rPr>
              <a:t>m</a:t>
            </a:r>
            <a:r>
              <a:rPr lang="en-US" altLang="zh-CN" sz="2000" baseline="-25000">
                <a:solidFill>
                  <a:schemeClr val="tx2"/>
                </a:solidFill>
              </a:rPr>
              <a:t>j</a:t>
            </a:r>
          </a:p>
        </p:txBody>
      </p:sp>
      <p:sp>
        <p:nvSpPr>
          <p:cNvPr id="39" name="文本框 38"/>
          <p:cNvSpPr txBox="1"/>
          <p:nvPr/>
        </p:nvSpPr>
        <p:spPr>
          <a:xfrm>
            <a:off x="4124960" y="4673600"/>
            <a:ext cx="355600" cy="398780"/>
          </a:xfrm>
          <a:prstGeom prst="rect">
            <a:avLst/>
          </a:prstGeom>
          <a:noFill/>
        </p:spPr>
        <p:txBody>
          <a:bodyPr wrap="square" rtlCol="0">
            <a:spAutoFit/>
          </a:bodyPr>
          <a:lstStyle/>
          <a:p>
            <a:r>
              <a:rPr lang="en-US" altLang="zh-CN" sz="2000">
                <a:solidFill>
                  <a:schemeClr val="tx2"/>
                </a:solidFill>
              </a:rPr>
              <a:t>k</a:t>
            </a:r>
          </a:p>
        </p:txBody>
      </p:sp>
      <p:graphicFrame>
        <p:nvGraphicFramePr>
          <p:cNvPr id="42" name="对象 41">
            <a:hlinkClick r:id="" action="ppaction://ole?verb=0"/>
          </p:cNvPr>
          <p:cNvGraphicFramePr>
            <a:graphicFrameLocks noChangeAspect="1"/>
          </p:cNvGraphicFramePr>
          <p:nvPr/>
        </p:nvGraphicFramePr>
        <p:xfrm>
          <a:off x="7271385" y="5521960"/>
          <a:ext cx="3636010" cy="365760"/>
        </p:xfrm>
        <a:graphic>
          <a:graphicData uri="http://schemas.openxmlformats.org/presentationml/2006/ole">
            <mc:AlternateContent xmlns:mc="http://schemas.openxmlformats.org/markup-compatibility/2006">
              <mc:Choice xmlns:v="urn:schemas-microsoft-com:vml" Requires="v">
                <p:oleObj spid="_x0000_s4149" r:id="rId10" imgW="1651000" imgH="203200" progId="Equation.KSEE3">
                  <p:embed/>
                </p:oleObj>
              </mc:Choice>
              <mc:Fallback>
                <p:oleObj r:id="rId10" imgW="1651000" imgH="203200" progId="Equation.KSEE3">
                  <p:embed/>
                  <p:pic>
                    <p:nvPicPr>
                      <p:cNvPr id="42" name="对象 41">
                        <a:hlinkClick r:id="" action="ppaction://ole?verb=0"/>
                      </p:cNvPr>
                      <p:cNvPicPr/>
                      <p:nvPr/>
                    </p:nvPicPr>
                    <p:blipFill>
                      <a:blip r:embed="rId11"/>
                      <a:stretch>
                        <a:fillRect/>
                      </a:stretch>
                    </p:blipFill>
                    <p:spPr>
                      <a:xfrm>
                        <a:off x="7271385" y="5521960"/>
                        <a:ext cx="3636010" cy="36576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3" grpId="0"/>
      <p:bldP spid="3" grpId="1"/>
      <p:bldP spid="17" grpId="0" animBg="1"/>
      <p:bldP spid="17" grpId="1" animBg="1"/>
      <p:bldP spid="19" grpId="0"/>
      <p:bldP spid="19" grpId="1"/>
      <p:bldP spid="21" grpId="0"/>
      <p:bldP spid="21" grpId="1"/>
      <p:bldP spid="11" grpId="0" animBg="1"/>
      <p:bldP spid="11" grpId="1" animBg="1"/>
      <p:bldP spid="14" grpId="0"/>
      <p:bldP spid="14" grpId="1"/>
      <p:bldP spid="25" grpId="0"/>
      <p:bldP spid="25" grpId="1"/>
      <p:bldP spid="78" grpId="0" animBg="1"/>
      <p:bldP spid="78" grpId="1" animBg="1"/>
      <p:bldP spid="40" grpId="0" animBg="1"/>
      <p:bldP spid="40" grpId="1" animBg="1"/>
      <p:bldP spid="41" grpId="0" animBg="1"/>
      <p:bldP spid="41" grpId="1" animBg="1"/>
      <p:bldP spid="57" grpId="0"/>
      <p:bldP spid="57" grpId="1"/>
      <p:bldP spid="58" grpId="0" animBg="1"/>
      <p:bldP spid="58" grpId="1" animBg="1"/>
      <p:bldP spid="59" grpId="0"/>
      <p:bldP spid="59" grpId="1"/>
      <p:bldP spid="76" grpId="0"/>
      <p:bldP spid="76" grpId="1"/>
      <p:bldP spid="15" grpId="0" animBg="1"/>
      <p:bldP spid="15" grpId="1" animBg="1"/>
      <p:bldP spid="16" grpId="0"/>
      <p:bldP spid="16" grpId="1"/>
      <p:bldP spid="18" grpId="0"/>
      <p:bldP spid="18" grpId="1"/>
      <p:bldP spid="20" grpId="0" animBg="1"/>
      <p:bldP spid="20" grpId="1" animBg="1"/>
      <p:bldP spid="22" grpId="0"/>
      <p:bldP spid="22" grpId="1"/>
      <p:bldP spid="23" grpId="0"/>
      <p:bldP spid="23" grpId="1"/>
      <p:bldP spid="24" grpId="0" animBg="1"/>
      <p:bldP spid="24" grpId="1" animBg="1"/>
      <p:bldP spid="26" grpId="0"/>
      <p:bldP spid="26" grpId="1"/>
      <p:bldP spid="27" grpId="0"/>
      <p:bldP spid="27" grpId="1"/>
      <p:bldP spid="28" grpId="0" animBg="1"/>
      <p:bldP spid="28" grpId="1" animBg="1"/>
      <p:bldP spid="29" grpId="0" animBg="1"/>
      <p:bldP spid="29" grpId="1" animBg="1"/>
      <p:bldP spid="30" grpId="0" animBg="1"/>
      <p:bldP spid="30" grpId="1" animBg="1"/>
      <p:bldP spid="31" grpId="0"/>
      <p:bldP spid="31" grpId="1"/>
      <p:bldP spid="32" grpId="0" animBg="1"/>
      <p:bldP spid="32" grpId="1" animBg="1"/>
      <p:bldP spid="33" grpId="0"/>
      <p:bldP spid="33" grpId="1"/>
      <p:bldP spid="36" grpId="0"/>
      <p:bldP spid="36" grpId="1"/>
      <p:bldP spid="37" grpId="0" animBg="1"/>
      <p:bldP spid="37" grpId="1" animBg="1"/>
      <p:bldP spid="38" grpId="0"/>
      <p:bldP spid="38" grpId="1"/>
      <p:bldP spid="39" grpId="0"/>
      <p:bldP spid="3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4282" y="201211"/>
            <a:ext cx="2636520" cy="583565"/>
          </a:xfrm>
          <a:prstGeom prst="rect">
            <a:avLst/>
          </a:prstGeom>
          <a:noFill/>
        </p:spPr>
        <p:txBody>
          <a:bodyPr wrap="none" rtlCol="0" anchor="t">
            <a:spAutoFit/>
          </a:bodyPr>
          <a:lstStyle/>
          <a:p>
            <a:pPr algn="l"/>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9" name="日期占位符 8"/>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0" name="灯片编号占位符 9"/>
          <p:cNvSpPr>
            <a:spLocks noGrp="1"/>
          </p:cNvSpPr>
          <p:nvPr>
            <p:ph type="sldNum" sz="quarter" idx="12"/>
          </p:nvPr>
        </p:nvSpPr>
        <p:spPr/>
        <p:txBody>
          <a:bodyPr/>
          <a:lstStyle/>
          <a:p>
            <a:pPr rtl="0"/>
            <a:fld id="{E31375A4-56A4-47D6-9801-1991572033F7}" type="slidenum">
              <a:rPr lang="en-US" smtClean="0"/>
              <a:t>7</a:t>
            </a:fld>
            <a:endParaRPr lang="en-US"/>
          </a:p>
        </p:txBody>
      </p:sp>
      <p:sp>
        <p:nvSpPr>
          <p:cNvPr id="31" name="文本框 30"/>
          <p:cNvSpPr txBox="1"/>
          <p:nvPr/>
        </p:nvSpPr>
        <p:spPr>
          <a:xfrm>
            <a:off x="9907270" y="3020060"/>
            <a:ext cx="1837055" cy="429895"/>
          </a:xfrm>
          <a:prstGeom prst="rect">
            <a:avLst/>
          </a:prstGeom>
          <a:noFill/>
        </p:spPr>
        <p:txBody>
          <a:bodyPr wrap="square" rtlCol="0" anchor="t">
            <a:spAutoFit/>
          </a:bodyPr>
          <a:lstStyle/>
          <a:p>
            <a:pPr indent="0">
              <a:buFont typeface="+mj-ea"/>
              <a:buNone/>
            </a:pPr>
            <a:r>
              <a:rPr lang="zh-CN" altLang="en-US" sz="22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（边界条件）</a:t>
            </a:r>
          </a:p>
        </p:txBody>
      </p:sp>
      <p:graphicFrame>
        <p:nvGraphicFramePr>
          <p:cNvPr id="3" name="对象 2">
            <a:hlinkClick r:id="" action="ppaction://ole?verb=0"/>
          </p:cNvPr>
          <p:cNvGraphicFramePr>
            <a:graphicFrameLocks noChangeAspect="1"/>
          </p:cNvGraphicFramePr>
          <p:nvPr/>
        </p:nvGraphicFramePr>
        <p:xfrm>
          <a:off x="7920990" y="3012440"/>
          <a:ext cx="1798320" cy="400050"/>
        </p:xfrm>
        <a:graphic>
          <a:graphicData uri="http://schemas.openxmlformats.org/presentationml/2006/ole">
            <mc:AlternateContent xmlns:mc="http://schemas.openxmlformats.org/markup-compatibility/2006">
              <mc:Choice xmlns:v="urn:schemas-microsoft-com:vml" Requires="v">
                <p:oleObj spid="_x0000_s5194" r:id="rId4" imgW="749300" imgH="203200" progId="Equation.KSEE3">
                  <p:embed/>
                </p:oleObj>
              </mc:Choice>
              <mc:Fallback>
                <p:oleObj r:id="rId4" imgW="749300" imgH="203200" progId="Equation.KSEE3">
                  <p:embed/>
                  <p:pic>
                    <p:nvPicPr>
                      <p:cNvPr id="3" name="对象 2">
                        <a:hlinkClick r:id="" action="ppaction://ole?verb=0"/>
                      </p:cNvPr>
                      <p:cNvPicPr/>
                      <p:nvPr/>
                    </p:nvPicPr>
                    <p:blipFill>
                      <a:blip r:embed="rId5"/>
                      <a:stretch>
                        <a:fillRect/>
                      </a:stretch>
                    </p:blipFill>
                    <p:spPr>
                      <a:xfrm>
                        <a:off x="7920990" y="3012440"/>
                        <a:ext cx="1798320" cy="400050"/>
                      </a:xfrm>
                      <a:prstGeom prst="rect">
                        <a:avLst/>
                      </a:prstGeom>
                    </p:spPr>
                  </p:pic>
                </p:oleObj>
              </mc:Fallback>
            </mc:AlternateContent>
          </a:graphicData>
        </a:graphic>
      </p:graphicFrame>
      <p:graphicFrame>
        <p:nvGraphicFramePr>
          <p:cNvPr id="7" name="对象 6">
            <a:hlinkClick r:id="" action="ppaction://ole?verb=0"/>
          </p:cNvPr>
          <p:cNvGraphicFramePr>
            <a:graphicFrameLocks noChangeAspect="1"/>
          </p:cNvGraphicFramePr>
          <p:nvPr/>
        </p:nvGraphicFramePr>
        <p:xfrm>
          <a:off x="1594168" y="3012440"/>
          <a:ext cx="5624195" cy="437515"/>
        </p:xfrm>
        <a:graphic>
          <a:graphicData uri="http://schemas.openxmlformats.org/presentationml/2006/ole">
            <mc:AlternateContent xmlns:mc="http://schemas.openxmlformats.org/markup-compatibility/2006">
              <mc:Choice xmlns:v="urn:schemas-microsoft-com:vml" Requires="v">
                <p:oleObj spid="_x0000_s5195" r:id="rId6" imgW="2032000" imgH="203200" progId="Equation.KSEE3">
                  <p:embed/>
                </p:oleObj>
              </mc:Choice>
              <mc:Fallback>
                <p:oleObj r:id="rId6" imgW="2032000" imgH="203200" progId="Equation.KSEE3">
                  <p:embed/>
                  <p:pic>
                    <p:nvPicPr>
                      <p:cNvPr id="7" name="对象 6">
                        <a:hlinkClick r:id="" action="ppaction://ole?verb=0"/>
                      </p:cNvPr>
                      <p:cNvPicPr/>
                      <p:nvPr/>
                    </p:nvPicPr>
                    <p:blipFill>
                      <a:blip r:embed="rId7"/>
                      <a:stretch>
                        <a:fillRect/>
                      </a:stretch>
                    </p:blipFill>
                    <p:spPr>
                      <a:xfrm>
                        <a:off x="1594168" y="3012440"/>
                        <a:ext cx="5624195" cy="437515"/>
                      </a:xfrm>
                      <a:prstGeom prst="rect">
                        <a:avLst/>
                      </a:prstGeom>
                    </p:spPr>
                  </p:pic>
                </p:oleObj>
              </mc:Fallback>
            </mc:AlternateContent>
          </a:graphicData>
        </a:graphic>
      </p:graphicFrame>
      <p:graphicFrame>
        <p:nvGraphicFramePr>
          <p:cNvPr id="11" name="对象 10">
            <a:hlinkClick r:id="" action="ppaction://ole?verb=0"/>
          </p:cNvPr>
          <p:cNvGraphicFramePr>
            <a:graphicFrameLocks noChangeAspect="1"/>
          </p:cNvGraphicFramePr>
          <p:nvPr/>
        </p:nvGraphicFramePr>
        <p:xfrm>
          <a:off x="7913370" y="3700145"/>
          <a:ext cx="1824990" cy="405765"/>
        </p:xfrm>
        <a:graphic>
          <a:graphicData uri="http://schemas.openxmlformats.org/presentationml/2006/ole">
            <mc:AlternateContent xmlns:mc="http://schemas.openxmlformats.org/markup-compatibility/2006">
              <mc:Choice xmlns:v="urn:schemas-microsoft-com:vml" Requires="v">
                <p:oleObj spid="_x0000_s5196" r:id="rId8" imgW="749300" imgH="203200" progId="Equation.KSEE3">
                  <p:embed/>
                </p:oleObj>
              </mc:Choice>
              <mc:Fallback>
                <p:oleObj r:id="rId8" imgW="749300" imgH="203200" progId="Equation.KSEE3">
                  <p:embed/>
                  <p:pic>
                    <p:nvPicPr>
                      <p:cNvPr id="11" name="对象 10">
                        <a:hlinkClick r:id="" action="ppaction://ole?verb=0"/>
                      </p:cNvPr>
                      <p:cNvPicPr/>
                      <p:nvPr/>
                    </p:nvPicPr>
                    <p:blipFill>
                      <a:blip r:embed="rId9"/>
                      <a:stretch>
                        <a:fillRect/>
                      </a:stretch>
                    </p:blipFill>
                    <p:spPr>
                      <a:xfrm>
                        <a:off x="7913370" y="3700145"/>
                        <a:ext cx="1824990" cy="405765"/>
                      </a:xfrm>
                      <a:prstGeom prst="rect">
                        <a:avLst/>
                      </a:prstGeom>
                    </p:spPr>
                  </p:pic>
                </p:oleObj>
              </mc:Fallback>
            </mc:AlternateContent>
          </a:graphicData>
        </a:graphic>
      </p:graphicFrame>
      <p:graphicFrame>
        <p:nvGraphicFramePr>
          <p:cNvPr id="14" name="对象 13">
            <a:hlinkClick r:id="" action="ppaction://ole?verb=0"/>
          </p:cNvPr>
          <p:cNvGraphicFramePr>
            <a:graphicFrameLocks noChangeAspect="1"/>
          </p:cNvGraphicFramePr>
          <p:nvPr/>
        </p:nvGraphicFramePr>
        <p:xfrm>
          <a:off x="1607820" y="3506470"/>
          <a:ext cx="2372995" cy="892175"/>
        </p:xfrm>
        <a:graphic>
          <a:graphicData uri="http://schemas.openxmlformats.org/presentationml/2006/ole">
            <mc:AlternateContent xmlns:mc="http://schemas.openxmlformats.org/markup-compatibility/2006">
              <mc:Choice xmlns:v="urn:schemas-microsoft-com:vml" Requires="v">
                <p:oleObj spid="_x0000_s5197" r:id="rId10" imgW="939800" imgH="431800" progId="Equation.KSEE3">
                  <p:embed/>
                </p:oleObj>
              </mc:Choice>
              <mc:Fallback>
                <p:oleObj r:id="rId10" imgW="939800" imgH="431800" progId="Equation.KSEE3">
                  <p:embed/>
                  <p:pic>
                    <p:nvPicPr>
                      <p:cNvPr id="14" name="对象 13">
                        <a:hlinkClick r:id="" action="ppaction://ole?verb=0"/>
                      </p:cNvPr>
                      <p:cNvPicPr/>
                      <p:nvPr/>
                    </p:nvPicPr>
                    <p:blipFill>
                      <a:blip r:embed="rId11"/>
                      <a:stretch>
                        <a:fillRect/>
                      </a:stretch>
                    </p:blipFill>
                    <p:spPr>
                      <a:xfrm>
                        <a:off x="1607820" y="3506470"/>
                        <a:ext cx="2372995" cy="892175"/>
                      </a:xfrm>
                      <a:prstGeom prst="rect">
                        <a:avLst/>
                      </a:prstGeom>
                    </p:spPr>
                  </p:pic>
                </p:oleObj>
              </mc:Fallback>
            </mc:AlternateContent>
          </a:graphicData>
        </a:graphic>
      </p:graphicFrame>
      <p:graphicFrame>
        <p:nvGraphicFramePr>
          <p:cNvPr id="34" name="对象 33">
            <a:hlinkClick r:id="" action="ppaction://ole?verb=0"/>
          </p:cNvPr>
          <p:cNvGraphicFramePr>
            <a:graphicFrameLocks noChangeAspect="1"/>
          </p:cNvGraphicFramePr>
          <p:nvPr/>
        </p:nvGraphicFramePr>
        <p:xfrm>
          <a:off x="1594485" y="4454525"/>
          <a:ext cx="8032750" cy="579755"/>
        </p:xfrm>
        <a:graphic>
          <a:graphicData uri="http://schemas.openxmlformats.org/presentationml/2006/ole">
            <mc:AlternateContent xmlns:mc="http://schemas.openxmlformats.org/markup-compatibility/2006">
              <mc:Choice xmlns:v="urn:schemas-microsoft-com:vml" Requires="v">
                <p:oleObj spid="_x0000_s5198" r:id="rId12" imgW="3314700" imgH="292100" progId="Equation.KSEE3">
                  <p:embed/>
                </p:oleObj>
              </mc:Choice>
              <mc:Fallback>
                <p:oleObj r:id="rId12" imgW="3314700" imgH="292100" progId="Equation.KSEE3">
                  <p:embed/>
                  <p:pic>
                    <p:nvPicPr>
                      <p:cNvPr id="34" name="对象 33">
                        <a:hlinkClick r:id="" action="ppaction://ole?verb=0"/>
                      </p:cNvPr>
                      <p:cNvPicPr/>
                      <p:nvPr/>
                    </p:nvPicPr>
                    <p:blipFill>
                      <a:blip r:embed="rId13"/>
                      <a:stretch>
                        <a:fillRect/>
                      </a:stretch>
                    </p:blipFill>
                    <p:spPr>
                      <a:xfrm>
                        <a:off x="1594485" y="4454525"/>
                        <a:ext cx="8032750" cy="579755"/>
                      </a:xfrm>
                      <a:prstGeom prst="rect">
                        <a:avLst/>
                      </a:prstGeom>
                    </p:spPr>
                  </p:pic>
                </p:oleObj>
              </mc:Fallback>
            </mc:AlternateContent>
          </a:graphicData>
        </a:graphic>
      </p:graphicFrame>
      <p:graphicFrame>
        <p:nvGraphicFramePr>
          <p:cNvPr id="35" name="对象 34">
            <a:hlinkClick r:id="" action="ppaction://ole?verb=0"/>
          </p:cNvPr>
          <p:cNvGraphicFramePr>
            <a:graphicFrameLocks noChangeAspect="1"/>
          </p:cNvGraphicFramePr>
          <p:nvPr/>
        </p:nvGraphicFramePr>
        <p:xfrm>
          <a:off x="9850120" y="4454525"/>
          <a:ext cx="1801495" cy="399415"/>
        </p:xfrm>
        <a:graphic>
          <a:graphicData uri="http://schemas.openxmlformats.org/presentationml/2006/ole">
            <mc:AlternateContent xmlns:mc="http://schemas.openxmlformats.org/markup-compatibility/2006">
              <mc:Choice xmlns:v="urn:schemas-microsoft-com:vml" Requires="v">
                <p:oleObj spid="_x0000_s5199" r:id="rId14" imgW="749300" imgH="203200" progId="Equation.KSEE3">
                  <p:embed/>
                </p:oleObj>
              </mc:Choice>
              <mc:Fallback>
                <p:oleObj r:id="rId14" imgW="749300" imgH="203200" progId="Equation.KSEE3">
                  <p:embed/>
                  <p:pic>
                    <p:nvPicPr>
                      <p:cNvPr id="35" name="对象 34">
                        <a:hlinkClick r:id="" action="ppaction://ole?verb=0"/>
                      </p:cNvPr>
                      <p:cNvPicPr/>
                      <p:nvPr/>
                    </p:nvPicPr>
                    <p:blipFill>
                      <a:blip r:embed="rId15"/>
                      <a:stretch>
                        <a:fillRect/>
                      </a:stretch>
                    </p:blipFill>
                    <p:spPr>
                      <a:xfrm>
                        <a:off x="9850120" y="4454525"/>
                        <a:ext cx="1801495" cy="399415"/>
                      </a:xfrm>
                      <a:prstGeom prst="rect">
                        <a:avLst/>
                      </a:prstGeom>
                    </p:spPr>
                  </p:pic>
                </p:oleObj>
              </mc:Fallback>
            </mc:AlternateContent>
          </a:graphicData>
        </a:graphic>
      </p:graphicFrame>
      <p:sp>
        <p:nvSpPr>
          <p:cNvPr id="17" name="左大括号 16"/>
          <p:cNvSpPr/>
          <p:nvPr/>
        </p:nvSpPr>
        <p:spPr>
          <a:xfrm>
            <a:off x="1078230" y="2961005"/>
            <a:ext cx="333375" cy="1975485"/>
          </a:xfrm>
          <a:prstGeom prst="leftBrace">
            <a:avLst>
              <a:gd name="adj1" fmla="val 8333"/>
              <a:gd name="adj2" fmla="val 5001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7" name="文本框 36"/>
          <p:cNvSpPr txBox="1"/>
          <p:nvPr/>
        </p:nvSpPr>
        <p:spPr>
          <a:xfrm>
            <a:off x="9954895" y="3737610"/>
            <a:ext cx="1837055" cy="429895"/>
          </a:xfrm>
          <a:prstGeom prst="rect">
            <a:avLst/>
          </a:prstGeom>
          <a:noFill/>
        </p:spPr>
        <p:txBody>
          <a:bodyPr wrap="square" rtlCol="0" anchor="t">
            <a:spAutoFit/>
          </a:bodyPr>
          <a:lstStyle/>
          <a:p>
            <a:pPr indent="0">
              <a:buFont typeface="+mj-ea"/>
              <a:buNone/>
            </a:pPr>
            <a:r>
              <a:rPr lang="zh-CN" altLang="en-US" sz="22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（边界条件）</a:t>
            </a:r>
          </a:p>
        </p:txBody>
      </p:sp>
      <p:sp>
        <p:nvSpPr>
          <p:cNvPr id="38" name="矩形 37"/>
          <p:cNvSpPr/>
          <p:nvPr/>
        </p:nvSpPr>
        <p:spPr>
          <a:xfrm>
            <a:off x="1245870" y="2284730"/>
            <a:ext cx="1573530" cy="5073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51" name="文本框 50"/>
          <p:cNvSpPr txBox="1"/>
          <p:nvPr/>
        </p:nvSpPr>
        <p:spPr>
          <a:xfrm>
            <a:off x="1499870" y="2331720"/>
            <a:ext cx="1600835" cy="460375"/>
          </a:xfrm>
          <a:prstGeom prst="rect">
            <a:avLst/>
          </a:prstGeom>
          <a:noFill/>
        </p:spPr>
        <p:txBody>
          <a:bodyPr wrap="square" rtlCol="0" anchor="t">
            <a:spAutoFit/>
          </a:bodyPr>
          <a:lstStyle/>
          <a:p>
            <a:pPr indent="0">
              <a:buFont typeface="+mj-ea"/>
              <a:buNone/>
            </a:pP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综合：</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17" grpId="0" animBg="1"/>
      <p:bldP spid="17" grpId="1" animBg="1"/>
      <p:bldP spid="37" grpId="0"/>
      <p:bldP spid="3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4282" y="201211"/>
            <a:ext cx="2636520" cy="583565"/>
          </a:xfrm>
          <a:prstGeom prst="rect">
            <a:avLst/>
          </a:prstGeom>
          <a:noFill/>
        </p:spPr>
        <p:txBody>
          <a:bodyPr wrap="none" rtlCol="0" anchor="t">
            <a:spAutoFit/>
          </a:bodyPr>
          <a:lstStyle/>
          <a:p>
            <a:pPr algn="l"/>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12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a:t>
            </a:r>
          </a:p>
        </p:txBody>
      </p:sp>
      <p:sp>
        <p:nvSpPr>
          <p:cNvPr id="9" name="日期占位符 8"/>
          <p:cNvSpPr>
            <a:spLocks noGrp="1"/>
          </p:cNvSpPr>
          <p:nvPr>
            <p:ph type="dt" sz="half" idx="10"/>
          </p:nvPr>
        </p:nvSpPr>
        <p:spPr/>
        <p:txBody>
          <a:bodyPr/>
          <a:lstStyle/>
          <a:p>
            <a:pPr rtl="0"/>
            <a:fld id="{C967CAAF-199A-4B5C-9ACC-5E69D3677440}" type="datetime1">
              <a:rPr lang="zh-CN" altLang="en-US" smtClean="0"/>
              <a:t>2020/12/7</a:t>
            </a:fld>
            <a:endParaRPr lang="en-US" dirty="0"/>
          </a:p>
        </p:txBody>
      </p:sp>
      <p:sp>
        <p:nvSpPr>
          <p:cNvPr id="10" name="灯片编号占位符 9"/>
          <p:cNvSpPr>
            <a:spLocks noGrp="1"/>
          </p:cNvSpPr>
          <p:nvPr>
            <p:ph type="sldNum" sz="quarter" idx="12"/>
          </p:nvPr>
        </p:nvSpPr>
        <p:spPr/>
        <p:txBody>
          <a:bodyPr/>
          <a:lstStyle/>
          <a:p>
            <a:pPr rtl="0"/>
            <a:fld id="{E31375A4-56A4-47D6-9801-1991572033F7}" type="slidenum">
              <a:rPr lang="en-US" smtClean="0"/>
              <a:t>8</a:t>
            </a:fld>
            <a:endParaRPr lang="en-US"/>
          </a:p>
        </p:txBody>
      </p:sp>
      <p:sp>
        <p:nvSpPr>
          <p:cNvPr id="31" name="文本框 30"/>
          <p:cNvSpPr txBox="1"/>
          <p:nvPr/>
        </p:nvSpPr>
        <p:spPr>
          <a:xfrm>
            <a:off x="9907270" y="3732530"/>
            <a:ext cx="1837055" cy="429895"/>
          </a:xfrm>
          <a:prstGeom prst="rect">
            <a:avLst/>
          </a:prstGeom>
          <a:noFill/>
        </p:spPr>
        <p:txBody>
          <a:bodyPr wrap="square" rtlCol="0" anchor="t">
            <a:spAutoFit/>
          </a:bodyPr>
          <a:lstStyle/>
          <a:p>
            <a:pPr indent="0">
              <a:buFont typeface="+mj-ea"/>
              <a:buNone/>
            </a:pPr>
            <a:r>
              <a:rPr lang="zh-CN" altLang="en-US" sz="22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（边界条件）</a:t>
            </a:r>
          </a:p>
        </p:txBody>
      </p:sp>
      <p:graphicFrame>
        <p:nvGraphicFramePr>
          <p:cNvPr id="3" name="对象 2">
            <a:hlinkClick r:id="" action="ppaction://ole?verb=0"/>
          </p:cNvPr>
          <p:cNvGraphicFramePr>
            <a:graphicFrameLocks noChangeAspect="1"/>
          </p:cNvGraphicFramePr>
          <p:nvPr/>
        </p:nvGraphicFramePr>
        <p:xfrm>
          <a:off x="7926705" y="3724910"/>
          <a:ext cx="1798320" cy="400050"/>
        </p:xfrm>
        <a:graphic>
          <a:graphicData uri="http://schemas.openxmlformats.org/presentationml/2006/ole">
            <mc:AlternateContent xmlns:mc="http://schemas.openxmlformats.org/markup-compatibility/2006">
              <mc:Choice xmlns:v="urn:schemas-microsoft-com:vml" Requires="v">
                <p:oleObj spid="_x0000_s6242" r:id="rId4" imgW="749300" imgH="203200" progId="Equation.KSEE3">
                  <p:embed/>
                </p:oleObj>
              </mc:Choice>
              <mc:Fallback>
                <p:oleObj r:id="rId4" imgW="749300" imgH="203200" progId="Equation.KSEE3">
                  <p:embed/>
                  <p:pic>
                    <p:nvPicPr>
                      <p:cNvPr id="3" name="对象 2">
                        <a:hlinkClick r:id="" action="ppaction://ole?verb=0"/>
                      </p:cNvPr>
                      <p:cNvPicPr/>
                      <p:nvPr/>
                    </p:nvPicPr>
                    <p:blipFill>
                      <a:blip r:embed="rId5"/>
                      <a:stretch>
                        <a:fillRect/>
                      </a:stretch>
                    </p:blipFill>
                    <p:spPr>
                      <a:xfrm>
                        <a:off x="7926705" y="3724910"/>
                        <a:ext cx="1798320" cy="400050"/>
                      </a:xfrm>
                      <a:prstGeom prst="rect">
                        <a:avLst/>
                      </a:prstGeom>
                    </p:spPr>
                  </p:pic>
                </p:oleObj>
              </mc:Fallback>
            </mc:AlternateContent>
          </a:graphicData>
        </a:graphic>
      </p:graphicFrame>
      <p:graphicFrame>
        <p:nvGraphicFramePr>
          <p:cNvPr id="7" name="对象 6">
            <a:hlinkClick r:id="" action="ppaction://ole?verb=0"/>
          </p:cNvPr>
          <p:cNvGraphicFramePr>
            <a:graphicFrameLocks noChangeAspect="1"/>
          </p:cNvGraphicFramePr>
          <p:nvPr/>
        </p:nvGraphicFramePr>
        <p:xfrm>
          <a:off x="1594168" y="3724910"/>
          <a:ext cx="5624195" cy="437515"/>
        </p:xfrm>
        <a:graphic>
          <a:graphicData uri="http://schemas.openxmlformats.org/presentationml/2006/ole">
            <mc:AlternateContent xmlns:mc="http://schemas.openxmlformats.org/markup-compatibility/2006">
              <mc:Choice xmlns:v="urn:schemas-microsoft-com:vml" Requires="v">
                <p:oleObj spid="_x0000_s6243" r:id="rId6" imgW="2032000" imgH="203200" progId="Equation.KSEE3">
                  <p:embed/>
                </p:oleObj>
              </mc:Choice>
              <mc:Fallback>
                <p:oleObj r:id="rId6" imgW="2032000" imgH="203200" progId="Equation.KSEE3">
                  <p:embed/>
                  <p:pic>
                    <p:nvPicPr>
                      <p:cNvPr id="7" name="对象 6">
                        <a:hlinkClick r:id="" action="ppaction://ole?verb=0"/>
                      </p:cNvPr>
                      <p:cNvPicPr/>
                      <p:nvPr/>
                    </p:nvPicPr>
                    <p:blipFill>
                      <a:blip r:embed="rId7"/>
                      <a:stretch>
                        <a:fillRect/>
                      </a:stretch>
                    </p:blipFill>
                    <p:spPr>
                      <a:xfrm>
                        <a:off x="1594168" y="3724910"/>
                        <a:ext cx="5624195" cy="437515"/>
                      </a:xfrm>
                      <a:prstGeom prst="rect">
                        <a:avLst/>
                      </a:prstGeom>
                    </p:spPr>
                  </p:pic>
                </p:oleObj>
              </mc:Fallback>
            </mc:AlternateContent>
          </a:graphicData>
        </a:graphic>
      </p:graphicFrame>
      <p:graphicFrame>
        <p:nvGraphicFramePr>
          <p:cNvPr id="34" name="对象 33">
            <a:hlinkClick r:id="" action="ppaction://ole?verb=0"/>
          </p:cNvPr>
          <p:cNvGraphicFramePr>
            <a:graphicFrameLocks noChangeAspect="1"/>
          </p:cNvGraphicFramePr>
          <p:nvPr/>
        </p:nvGraphicFramePr>
        <p:xfrm>
          <a:off x="1594485" y="4364355"/>
          <a:ext cx="8032750" cy="579755"/>
        </p:xfrm>
        <a:graphic>
          <a:graphicData uri="http://schemas.openxmlformats.org/presentationml/2006/ole">
            <mc:AlternateContent xmlns:mc="http://schemas.openxmlformats.org/markup-compatibility/2006">
              <mc:Choice xmlns:v="urn:schemas-microsoft-com:vml" Requires="v">
                <p:oleObj spid="_x0000_s6244" r:id="rId8" imgW="3314700" imgH="292100" progId="Equation.KSEE3">
                  <p:embed/>
                </p:oleObj>
              </mc:Choice>
              <mc:Fallback>
                <p:oleObj r:id="rId8" imgW="3314700" imgH="292100" progId="Equation.KSEE3">
                  <p:embed/>
                  <p:pic>
                    <p:nvPicPr>
                      <p:cNvPr id="34" name="对象 33">
                        <a:hlinkClick r:id="" action="ppaction://ole?verb=0"/>
                      </p:cNvPr>
                      <p:cNvPicPr/>
                      <p:nvPr/>
                    </p:nvPicPr>
                    <p:blipFill>
                      <a:blip r:embed="rId9"/>
                      <a:stretch>
                        <a:fillRect/>
                      </a:stretch>
                    </p:blipFill>
                    <p:spPr>
                      <a:xfrm>
                        <a:off x="1594485" y="4364355"/>
                        <a:ext cx="8032750" cy="579755"/>
                      </a:xfrm>
                      <a:prstGeom prst="rect">
                        <a:avLst/>
                      </a:prstGeom>
                    </p:spPr>
                  </p:pic>
                </p:oleObj>
              </mc:Fallback>
            </mc:AlternateContent>
          </a:graphicData>
        </a:graphic>
      </p:graphicFrame>
      <p:graphicFrame>
        <p:nvGraphicFramePr>
          <p:cNvPr id="35" name="对象 34">
            <a:hlinkClick r:id="" action="ppaction://ole?verb=0"/>
          </p:cNvPr>
          <p:cNvGraphicFramePr>
            <a:graphicFrameLocks noChangeAspect="1"/>
          </p:cNvGraphicFramePr>
          <p:nvPr/>
        </p:nvGraphicFramePr>
        <p:xfrm>
          <a:off x="9925050" y="4400550"/>
          <a:ext cx="1801495" cy="399415"/>
        </p:xfrm>
        <a:graphic>
          <a:graphicData uri="http://schemas.openxmlformats.org/presentationml/2006/ole">
            <mc:AlternateContent xmlns:mc="http://schemas.openxmlformats.org/markup-compatibility/2006">
              <mc:Choice xmlns:v="urn:schemas-microsoft-com:vml" Requires="v">
                <p:oleObj spid="_x0000_s6245" r:id="rId10" imgW="749300" imgH="203200" progId="Equation.KSEE3">
                  <p:embed/>
                </p:oleObj>
              </mc:Choice>
              <mc:Fallback>
                <p:oleObj r:id="rId10" imgW="749300" imgH="203200" progId="Equation.KSEE3">
                  <p:embed/>
                  <p:pic>
                    <p:nvPicPr>
                      <p:cNvPr id="35" name="对象 34">
                        <a:hlinkClick r:id="" action="ppaction://ole?verb=0"/>
                      </p:cNvPr>
                      <p:cNvPicPr/>
                      <p:nvPr/>
                    </p:nvPicPr>
                    <p:blipFill>
                      <a:blip r:embed="rId11"/>
                      <a:stretch>
                        <a:fillRect/>
                      </a:stretch>
                    </p:blipFill>
                    <p:spPr>
                      <a:xfrm>
                        <a:off x="9925050" y="4400550"/>
                        <a:ext cx="1801495" cy="399415"/>
                      </a:xfrm>
                      <a:prstGeom prst="rect">
                        <a:avLst/>
                      </a:prstGeom>
                    </p:spPr>
                  </p:pic>
                </p:oleObj>
              </mc:Fallback>
            </mc:AlternateContent>
          </a:graphicData>
        </a:graphic>
      </p:graphicFrame>
      <p:sp>
        <p:nvSpPr>
          <p:cNvPr id="17" name="左大括号 16"/>
          <p:cNvSpPr/>
          <p:nvPr/>
        </p:nvSpPr>
        <p:spPr>
          <a:xfrm>
            <a:off x="1057275" y="3112135"/>
            <a:ext cx="333375" cy="2493010"/>
          </a:xfrm>
          <a:prstGeom prst="leftBrace">
            <a:avLst>
              <a:gd name="adj1" fmla="val 8333"/>
              <a:gd name="adj2" fmla="val 5001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aphicFrame>
        <p:nvGraphicFramePr>
          <p:cNvPr id="13" name="对象 12">
            <a:hlinkClick r:id="" action="ppaction://ole?verb=0"/>
          </p:cNvPr>
          <p:cNvGraphicFramePr>
            <a:graphicFrameLocks noChangeAspect="1"/>
          </p:cNvGraphicFramePr>
          <p:nvPr/>
        </p:nvGraphicFramePr>
        <p:xfrm>
          <a:off x="1632903" y="3075940"/>
          <a:ext cx="2355215" cy="437515"/>
        </p:xfrm>
        <a:graphic>
          <a:graphicData uri="http://schemas.openxmlformats.org/presentationml/2006/ole">
            <mc:AlternateContent xmlns:mc="http://schemas.openxmlformats.org/markup-compatibility/2006">
              <mc:Choice xmlns:v="urn:schemas-microsoft-com:vml" Requires="v">
                <p:oleObj spid="_x0000_s6246" r:id="rId12" imgW="850900" imgH="203200" progId="Equation.KSEE3">
                  <p:embed/>
                </p:oleObj>
              </mc:Choice>
              <mc:Fallback>
                <p:oleObj r:id="rId12" imgW="850900" imgH="203200" progId="Equation.KSEE3">
                  <p:embed/>
                  <p:pic>
                    <p:nvPicPr>
                      <p:cNvPr id="13" name="对象 12">
                        <a:hlinkClick r:id="" action="ppaction://ole?verb=0"/>
                      </p:cNvPr>
                      <p:cNvPicPr/>
                      <p:nvPr/>
                    </p:nvPicPr>
                    <p:blipFill>
                      <a:blip r:embed="rId13"/>
                      <a:stretch>
                        <a:fillRect/>
                      </a:stretch>
                    </p:blipFill>
                    <p:spPr>
                      <a:xfrm>
                        <a:off x="1632903" y="3075940"/>
                        <a:ext cx="2355215" cy="437515"/>
                      </a:xfrm>
                      <a:prstGeom prst="rect">
                        <a:avLst/>
                      </a:prstGeom>
                    </p:spPr>
                  </p:pic>
                </p:oleObj>
              </mc:Fallback>
            </mc:AlternateContent>
          </a:graphicData>
        </a:graphic>
      </p:graphicFrame>
      <p:graphicFrame>
        <p:nvGraphicFramePr>
          <p:cNvPr id="19" name="对象 18">
            <a:hlinkClick r:id="" action="ppaction://ole?verb=0"/>
          </p:cNvPr>
          <p:cNvGraphicFramePr>
            <a:graphicFrameLocks noChangeAspect="1"/>
          </p:cNvGraphicFramePr>
          <p:nvPr/>
        </p:nvGraphicFramePr>
        <p:xfrm>
          <a:off x="7926705" y="3075940"/>
          <a:ext cx="1249680" cy="400050"/>
        </p:xfrm>
        <a:graphic>
          <a:graphicData uri="http://schemas.openxmlformats.org/presentationml/2006/ole">
            <mc:AlternateContent xmlns:mc="http://schemas.openxmlformats.org/markup-compatibility/2006">
              <mc:Choice xmlns:v="urn:schemas-microsoft-com:vml" Requires="v">
                <p:oleObj spid="_x0000_s6247" r:id="rId14" imgW="520700" imgH="203200" progId="Equation.KSEE3">
                  <p:embed/>
                </p:oleObj>
              </mc:Choice>
              <mc:Fallback>
                <p:oleObj r:id="rId14" imgW="520700" imgH="203200" progId="Equation.KSEE3">
                  <p:embed/>
                  <p:pic>
                    <p:nvPicPr>
                      <p:cNvPr id="19" name="对象 18">
                        <a:hlinkClick r:id="" action="ppaction://ole?verb=0"/>
                      </p:cNvPr>
                      <p:cNvPicPr/>
                      <p:nvPr/>
                    </p:nvPicPr>
                    <p:blipFill>
                      <a:blip r:embed="rId15"/>
                      <a:stretch>
                        <a:fillRect/>
                      </a:stretch>
                    </p:blipFill>
                    <p:spPr>
                      <a:xfrm>
                        <a:off x="7926705" y="3075940"/>
                        <a:ext cx="1249680" cy="400050"/>
                      </a:xfrm>
                      <a:prstGeom prst="rect">
                        <a:avLst/>
                      </a:prstGeom>
                    </p:spPr>
                  </p:pic>
                </p:oleObj>
              </mc:Fallback>
            </mc:AlternateContent>
          </a:graphicData>
        </a:graphic>
      </p:graphicFrame>
      <p:graphicFrame>
        <p:nvGraphicFramePr>
          <p:cNvPr id="21" name="对象 20">
            <a:hlinkClick r:id="" action="ppaction://ole?verb=0"/>
          </p:cNvPr>
          <p:cNvGraphicFramePr>
            <a:graphicFrameLocks noChangeAspect="1"/>
          </p:cNvGraphicFramePr>
          <p:nvPr/>
        </p:nvGraphicFramePr>
        <p:xfrm>
          <a:off x="1594168" y="5094923"/>
          <a:ext cx="2085340" cy="420370"/>
        </p:xfrm>
        <a:graphic>
          <a:graphicData uri="http://schemas.openxmlformats.org/presentationml/2006/ole">
            <mc:AlternateContent xmlns:mc="http://schemas.openxmlformats.org/markup-compatibility/2006">
              <mc:Choice xmlns:v="urn:schemas-microsoft-com:vml" Requires="v">
                <p:oleObj spid="_x0000_s6248" r:id="rId16" imgW="825500" imgH="203200" progId="Equation.KSEE3">
                  <p:embed/>
                </p:oleObj>
              </mc:Choice>
              <mc:Fallback>
                <p:oleObj r:id="rId16" imgW="825500" imgH="203200" progId="Equation.KSEE3">
                  <p:embed/>
                  <p:pic>
                    <p:nvPicPr>
                      <p:cNvPr id="21" name="对象 20">
                        <a:hlinkClick r:id="" action="ppaction://ole?verb=0"/>
                      </p:cNvPr>
                      <p:cNvPicPr/>
                      <p:nvPr/>
                    </p:nvPicPr>
                    <p:blipFill>
                      <a:blip r:embed="rId17"/>
                      <a:stretch>
                        <a:fillRect/>
                      </a:stretch>
                    </p:blipFill>
                    <p:spPr>
                      <a:xfrm>
                        <a:off x="1594168" y="5094923"/>
                        <a:ext cx="2085340" cy="420370"/>
                      </a:xfrm>
                      <a:prstGeom prst="rect">
                        <a:avLst/>
                      </a:prstGeom>
                    </p:spPr>
                  </p:pic>
                </p:oleObj>
              </mc:Fallback>
            </mc:AlternateContent>
          </a:graphicData>
        </a:graphic>
      </p:graphicFrame>
      <p:sp>
        <p:nvSpPr>
          <p:cNvPr id="26" name="文本框 25"/>
          <p:cNvSpPr txBox="1"/>
          <p:nvPr/>
        </p:nvSpPr>
        <p:spPr>
          <a:xfrm>
            <a:off x="9889490" y="3075940"/>
            <a:ext cx="1837055" cy="429895"/>
          </a:xfrm>
          <a:prstGeom prst="rect">
            <a:avLst/>
          </a:prstGeom>
          <a:noFill/>
        </p:spPr>
        <p:txBody>
          <a:bodyPr wrap="square" rtlCol="0" anchor="t">
            <a:spAutoFit/>
          </a:bodyPr>
          <a:lstStyle/>
          <a:p>
            <a:pPr indent="0">
              <a:buFont typeface="+mj-ea"/>
              <a:buNone/>
            </a:pPr>
            <a:r>
              <a:rPr lang="zh-CN" altLang="en-US" sz="2200">
                <a:solidFill>
                  <a:schemeClr val="tx2"/>
                </a:solidFill>
                <a:latin typeface="宋体" panose="02010600030101010101" pitchFamily="2" charset="-122"/>
                <a:ea typeface="宋体" panose="02010600030101010101" pitchFamily="2" charset="-122"/>
                <a:cs typeface="宋体" panose="02010600030101010101" pitchFamily="2" charset="-122"/>
                <a:sym typeface="+mn-ea"/>
              </a:rPr>
              <a:t>（边界条件）</a:t>
            </a:r>
          </a:p>
        </p:txBody>
      </p:sp>
      <p:graphicFrame>
        <p:nvGraphicFramePr>
          <p:cNvPr id="27" name="对象 26">
            <a:hlinkClick r:id="" action="ppaction://ole?verb=0"/>
          </p:cNvPr>
          <p:cNvGraphicFramePr>
            <a:graphicFrameLocks noChangeAspect="1"/>
          </p:cNvGraphicFramePr>
          <p:nvPr/>
        </p:nvGraphicFramePr>
        <p:xfrm>
          <a:off x="7926388" y="5037138"/>
          <a:ext cx="1310005" cy="375285"/>
        </p:xfrm>
        <a:graphic>
          <a:graphicData uri="http://schemas.openxmlformats.org/presentationml/2006/ole">
            <mc:AlternateContent xmlns:mc="http://schemas.openxmlformats.org/markup-compatibility/2006">
              <mc:Choice xmlns:v="urn:schemas-microsoft-com:vml" Requires="v">
                <p:oleObj spid="_x0000_s6249" r:id="rId18" imgW="545465" imgH="190500" progId="Equation.KSEE3">
                  <p:embed/>
                </p:oleObj>
              </mc:Choice>
              <mc:Fallback>
                <p:oleObj r:id="rId18" imgW="545465" imgH="190500" progId="Equation.KSEE3">
                  <p:embed/>
                  <p:pic>
                    <p:nvPicPr>
                      <p:cNvPr id="27" name="对象 26">
                        <a:hlinkClick r:id="" action="ppaction://ole?verb=0"/>
                      </p:cNvPr>
                      <p:cNvPicPr/>
                      <p:nvPr/>
                    </p:nvPicPr>
                    <p:blipFill>
                      <a:blip r:embed="rId19"/>
                      <a:stretch>
                        <a:fillRect/>
                      </a:stretch>
                    </p:blipFill>
                    <p:spPr>
                      <a:xfrm>
                        <a:off x="7926388" y="5037138"/>
                        <a:ext cx="1310005" cy="375285"/>
                      </a:xfrm>
                      <a:prstGeom prst="rect">
                        <a:avLst/>
                      </a:prstGeom>
                    </p:spPr>
                  </p:pic>
                </p:oleObj>
              </mc:Fallback>
            </mc:AlternateContent>
          </a:graphicData>
        </a:graphic>
      </p:graphicFrame>
      <p:sp>
        <p:nvSpPr>
          <p:cNvPr id="38" name="矩形 37"/>
          <p:cNvSpPr/>
          <p:nvPr/>
        </p:nvSpPr>
        <p:spPr>
          <a:xfrm>
            <a:off x="1245870" y="2284730"/>
            <a:ext cx="1573530" cy="5073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51" name="文本框 50"/>
          <p:cNvSpPr txBox="1"/>
          <p:nvPr/>
        </p:nvSpPr>
        <p:spPr>
          <a:xfrm>
            <a:off x="1499870" y="2331720"/>
            <a:ext cx="1600835" cy="460375"/>
          </a:xfrm>
          <a:prstGeom prst="rect">
            <a:avLst/>
          </a:prstGeom>
          <a:noFill/>
        </p:spPr>
        <p:txBody>
          <a:bodyPr wrap="square" rtlCol="0" anchor="t">
            <a:spAutoFit/>
          </a:bodyPr>
          <a:lstStyle/>
          <a:p>
            <a:pPr indent="0">
              <a:buFont typeface="+mj-ea"/>
              <a:buNone/>
            </a:pPr>
            <a:r>
              <a:rPr lang="zh-CN" altLang="en-US" sz="2400" b="1">
                <a:solidFill>
                  <a:schemeClr val="tx2"/>
                </a:solidFill>
                <a:latin typeface="宋体" panose="02010600030101010101" pitchFamily="2" charset="-122"/>
                <a:ea typeface="宋体" panose="02010600030101010101" pitchFamily="2" charset="-122"/>
                <a:cs typeface="宋体" panose="02010600030101010101" pitchFamily="2" charset="-122"/>
                <a:sym typeface="+mn-ea"/>
              </a:rPr>
              <a:t>综合：</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17" grpId="0" animBg="1"/>
      <p:bldP spid="17" grpId="1" animBg="1"/>
      <p:bldP spid="26" grpId="0"/>
      <p:bldP spid="2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649F2C06-0210-4519-AF63-12EA3EFE6CE3}"/>
              </a:ext>
            </a:extLst>
          </p:cNvPr>
          <p:cNvCxnSpPr/>
          <p:nvPr/>
        </p:nvCxnSpPr>
        <p:spPr>
          <a:xfrm flipV="1">
            <a:off x="-15240" y="910683"/>
            <a:ext cx="12207240" cy="36830"/>
          </a:xfrm>
          <a:prstGeom prst="line">
            <a:avLst/>
          </a:prstGeom>
          <a:ln w="57150" cmpd="sng">
            <a:solidFill>
              <a:srgbClr val="9E4D27"/>
            </a:solidFill>
            <a:prstDash val="solid"/>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088C4923-92C0-4729-9830-77A1F3EA3DB3}"/>
              </a:ext>
            </a:extLst>
          </p:cNvPr>
          <p:cNvSpPr txBox="1"/>
          <p:nvPr/>
        </p:nvSpPr>
        <p:spPr>
          <a:xfrm>
            <a:off x="464282" y="201211"/>
            <a:ext cx="3894015" cy="584775"/>
          </a:xfrm>
          <a:prstGeom prst="rect">
            <a:avLst/>
          </a:prstGeom>
          <a:noFill/>
        </p:spPr>
        <p:txBody>
          <a:bodyPr wrap="none" rtlCol="0" anchor="t">
            <a:spAutoFit/>
          </a:bodyPr>
          <a:lstStyle/>
          <a:p>
            <a:pPr algn="l"/>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作业</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2</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非编程题第</a:t>
            </a:r>
            <a:r>
              <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3</a:t>
            </a:r>
            <a:r>
              <a:rPr lang="zh-CN" altLang="en-US"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rPr>
              <a:t>题</a:t>
            </a:r>
            <a:endParaRPr lang="en-US" altLang="zh-CN" sz="3200" b="1" cap="all" dirty="0">
              <a:solidFill>
                <a:schemeClr val="accent1"/>
              </a:solidFill>
              <a:effectLst>
                <a:outerShdw blurRad="38100" dist="25400" dir="18900000" algn="bl" rotWithShape="0">
                  <a:schemeClr val="bg1">
                    <a:alpha val="80000"/>
                  </a:schemeClr>
                </a:outerShdw>
              </a:effectLst>
              <a:latin typeface="宋体" panose="02010600030101010101" pitchFamily="2" charset="-122"/>
              <a:ea typeface="宋体" panose="02010600030101010101" pitchFamily="2" charset="-122"/>
              <a:cs typeface="+mj-cs"/>
              <a:sym typeface="+mn-ea"/>
            </a:endParaRPr>
          </a:p>
        </p:txBody>
      </p:sp>
      <p:sp>
        <p:nvSpPr>
          <p:cNvPr id="4" name="矩形 3">
            <a:extLst>
              <a:ext uri="{FF2B5EF4-FFF2-40B4-BE49-F238E27FC236}">
                <a16:creationId xmlns:a16="http://schemas.microsoft.com/office/drawing/2014/main" id="{0D823742-C4C7-42CC-ABD6-F700FAB6E4F8}"/>
              </a:ext>
            </a:extLst>
          </p:cNvPr>
          <p:cNvSpPr/>
          <p:nvPr/>
        </p:nvSpPr>
        <p:spPr>
          <a:xfrm>
            <a:off x="464282" y="1160056"/>
            <a:ext cx="11453398" cy="707886"/>
          </a:xfrm>
          <a:prstGeom prst="rect">
            <a:avLst/>
          </a:prstGeom>
        </p:spPr>
        <p:txBody>
          <a:bodyPr wrap="square">
            <a:spAutoFit/>
          </a:bodyPr>
          <a:lstStyle/>
          <a:p>
            <a:r>
              <a:rPr lang="en-US" altLang="zh-CN" sz="2000" dirty="0"/>
              <a:t>3. </a:t>
            </a:r>
            <a:r>
              <a:rPr lang="zh-CN" altLang="en-US" sz="2000" dirty="0"/>
              <a:t>若在二叉链表的结点中增设一个父亲域以指示其父亲结点，则在（非递归调用的）中序遍历过程中</a:t>
            </a:r>
            <a:r>
              <a:rPr lang="zh-CN" altLang="en-US" sz="2000" b="1" dirty="0"/>
              <a:t>能否不设栈</a:t>
            </a:r>
            <a:r>
              <a:rPr lang="zh-CN" altLang="en-US" sz="2000" dirty="0"/>
              <a:t>？如果可以不设栈，请给出算法的伪代码描述；如果必须设栈，请给出原因</a:t>
            </a:r>
            <a:endParaRPr lang="en-US" sz="2000" dirty="0"/>
          </a:p>
        </p:txBody>
      </p:sp>
      <p:sp>
        <p:nvSpPr>
          <p:cNvPr id="5" name="文本框 4">
            <a:extLst>
              <a:ext uri="{FF2B5EF4-FFF2-40B4-BE49-F238E27FC236}">
                <a16:creationId xmlns:a16="http://schemas.microsoft.com/office/drawing/2014/main" id="{169646C4-BCFC-486C-A94C-2E4DEDC385DB}"/>
              </a:ext>
            </a:extLst>
          </p:cNvPr>
          <p:cNvSpPr txBox="1"/>
          <p:nvPr/>
        </p:nvSpPr>
        <p:spPr>
          <a:xfrm>
            <a:off x="464282" y="2651985"/>
            <a:ext cx="11232418" cy="4154984"/>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当指针移动到最左下端点时，优先访问最左下节点。访问之后如何确定下一个待访问结点？</a:t>
            </a:r>
            <a:endParaRPr lang="en-US" altLang="zh-CN" sz="2400" dirty="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rPr>
              <a:t>右子树非空时，下个结点是右子树上最左下结点</a:t>
            </a:r>
            <a:endParaRPr lang="en-US" altLang="zh-CN" sz="24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rPr>
              <a:t>右子树空时，需要判断当前节点相对于其父结点的左右分支：</a:t>
            </a:r>
            <a:endParaRPr lang="en-US" altLang="zh-CN" sz="2400" dirty="0">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sz="2400" dirty="0">
                <a:solidFill>
                  <a:srgbClr val="0070C0"/>
                </a:solidFill>
                <a:latin typeface="微软雅黑" panose="020B0503020204020204" pitchFamily="34" charset="-122"/>
                <a:ea typeface="微软雅黑" panose="020B0503020204020204" pitchFamily="34" charset="-122"/>
              </a:rPr>
              <a:t>若当前结点属于右分支，返回到父结点后要跳过父结点。（父结点先前已访问过，本次只借助中转，不访问）</a:t>
            </a:r>
            <a:endParaRPr lang="en-US" altLang="zh-CN" sz="2400" dirty="0">
              <a:solidFill>
                <a:srgbClr val="0070C0"/>
              </a:solidFill>
              <a:latin typeface="微软雅黑" panose="020B0503020204020204" pitchFamily="34" charset="-122"/>
              <a:ea typeface="微软雅黑" panose="020B0503020204020204" pitchFamily="34" charset="-122"/>
            </a:endParaRPr>
          </a:p>
          <a:p>
            <a:pPr marL="742950" lvl="1" indent="-285750">
              <a:buFont typeface="Arial" panose="020B0604020202020204" pitchFamily="34" charset="0"/>
              <a:buChar char="•"/>
            </a:pPr>
            <a:r>
              <a:rPr lang="zh-CN" altLang="en-US" sz="2400" dirty="0">
                <a:solidFill>
                  <a:srgbClr val="0070C0"/>
                </a:solidFill>
                <a:latin typeface="微软雅黑" panose="020B0503020204020204" pitchFamily="34" charset="-122"/>
                <a:ea typeface="微软雅黑" panose="020B0503020204020204" pitchFamily="34" charset="-122"/>
              </a:rPr>
              <a:t>若当前结点属于左分支，返回到父结点后要访问父结点</a:t>
            </a:r>
            <a:endParaRPr lang="en-US" altLang="zh-CN" sz="2400" dirty="0">
              <a:solidFill>
                <a:srgbClr val="0070C0"/>
              </a:solidFill>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endParaRPr lang="en-US" sz="2400" dirty="0">
              <a:latin typeface="微软雅黑" panose="020B0503020204020204" pitchFamily="34" charset="-122"/>
              <a:ea typeface="微软雅黑" panose="020B0503020204020204" pitchFamily="34" charset="-122"/>
            </a:endParaRPr>
          </a:p>
          <a:p>
            <a:endParaRPr lang="en-US" sz="2400" dirty="0"/>
          </a:p>
        </p:txBody>
      </p:sp>
    </p:spTree>
    <p:extLst>
      <p:ext uri="{BB962C8B-B14F-4D97-AF65-F5344CB8AC3E}">
        <p14:creationId xmlns:p14="http://schemas.microsoft.com/office/powerpoint/2010/main" val="43921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7090186276_1_1"/>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57796971-e4cb-436f-9319-a3715d0f1dc7}"/>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57796971-e4cb-436f-9319-a3715d0f1dc7}"/>
  <p:tag name="TABLE_ENDDRAG_ORIGIN_RECT" val="445*72"/>
  <p:tag name="TABLE_ENDDRAG_RECT" val="480*299*445*72"/>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带红线的商务模板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157_TF03031023" id="{5E2EC3BB-B81D-46FD-9D4C-0C3B633C7B53}" vid="{F4BB8C96-A29B-4B8C-AC77-99FDE18DCF46}"/>
    </a:ext>
  </a:extLst>
</a:theme>
</file>

<file path=ppt/theme/theme2.xml><?xml version="1.0" encoding="utf-8"?>
<a:theme xmlns:a="http://schemas.openxmlformats.org/drawingml/2006/main" name="Office 主题">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4411</TotalTime>
  <Words>6541</Words>
  <Application>Microsoft Office PowerPoint</Application>
  <PresentationFormat>宽屏</PresentationFormat>
  <Paragraphs>945</Paragraphs>
  <Slides>56</Slides>
  <Notes>44</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56</vt:i4>
      </vt:variant>
    </vt:vector>
  </HeadingPairs>
  <TitlesOfParts>
    <vt:vector size="73" baseType="lpstr">
      <vt:lpstr>PingFang SC</vt:lpstr>
      <vt:lpstr>等线</vt:lpstr>
      <vt:lpstr>仿宋</vt:lpstr>
      <vt:lpstr>宋体</vt:lpstr>
      <vt:lpstr>微软雅黑</vt:lpstr>
      <vt:lpstr>幼圆</vt:lpstr>
      <vt:lpstr>Arial</vt:lpstr>
      <vt:lpstr>Cambria</vt:lpstr>
      <vt:lpstr>Cambria Math</vt:lpstr>
      <vt:lpstr>Courier New</vt:lpstr>
      <vt:lpstr>Segoe Script</vt:lpstr>
      <vt:lpstr>Symbol</vt:lpstr>
      <vt:lpstr>Times New Roman</vt:lpstr>
      <vt:lpstr>Verdana</vt:lpstr>
      <vt:lpstr>Wingdings</vt:lpstr>
      <vt:lpstr>带红线的商务模板 16x9</vt:lpstr>
      <vt:lpstr>Equation.KSEE3</vt:lpstr>
      <vt:lpstr>习题答疑课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第二次作业题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期中试题（填空题）</vt:lpstr>
      <vt:lpstr>PowerPoint 演示文稿</vt:lpstr>
      <vt:lpstr>PowerPoint 演示文稿</vt:lpstr>
      <vt:lpstr>PowerPoint 演示文稿</vt:lpstr>
      <vt:lpstr>图和查找习题教材习题</vt:lpstr>
      <vt:lpstr>PowerPoint 演示文稿</vt:lpstr>
      <vt:lpstr>PowerPoint 演示文稿</vt:lpstr>
      <vt:lpstr>PowerPoint 演示文稿</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习题答疑课</dc:title>
  <dc:creator>Wu Inhao</dc:creator>
  <cp:lastModifiedBy>davion knight</cp:lastModifiedBy>
  <cp:revision>163</cp:revision>
  <dcterms:created xsi:type="dcterms:W3CDTF">2020-11-24T02:12:41Z</dcterms:created>
  <dcterms:modified xsi:type="dcterms:W3CDTF">2020-12-07T12:40:42Z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