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 varScale="1">
        <p:scale>
          <a:sx n="90" d="100"/>
          <a:sy n="90" d="100"/>
        </p:scale>
        <p:origin x="-114" y="-1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 サブタイトルの書式設定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784B5F-D294-4C60-95E9-51E3EC12B71F}" type="slidenum">
              <a:rPr lang="en-US" altLang="ja-JP"/>
              <a:pPr/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323A0E-A09C-4B66-8442-530868FA1686}" type="slidenum">
              <a:rPr lang="en-US" altLang="ja-JP"/>
              <a:pPr/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06017A-0575-4ADF-9836-C305D9EEA83E}" type="slidenum">
              <a:rPr lang="en-US" altLang="ja-JP"/>
              <a:pPr/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ED360E-06EB-4A84-A1A8-DD6F338E5D63}" type="slidenum">
              <a:rPr lang="en-US" altLang="ja-JP"/>
              <a:pPr/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D15759-2C3A-49AE-847F-55F6E26447BE}" type="slidenum">
              <a:rPr lang="en-US" altLang="ja-JP"/>
              <a:pPr/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9AAFCD-37E2-4933-930B-FA0E99320161}" type="slidenum">
              <a:rPr lang="en-US" altLang="ja-JP"/>
              <a:pPr/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1316A3-F56D-4052-B91B-B90D09627C03}" type="slidenum">
              <a:rPr lang="en-US" altLang="ja-JP"/>
              <a:pPr/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0C7E5F-6535-4F40-9DAC-957A0C7DF260}" type="slidenum">
              <a:rPr lang="en-US" altLang="ja-JP"/>
              <a:pPr/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999771-D425-4CED-BDB2-44473D1A5B11}" type="slidenum">
              <a:rPr lang="en-US" altLang="ja-JP"/>
              <a:pPr/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0FEDB4-9A4A-401D-A8B3-669E1603419A}" type="slidenum">
              <a:rPr lang="en-US" altLang="ja-JP"/>
              <a:pPr/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61974D-0D0E-4FED-A470-DCBAE0007A74}" type="slidenum">
              <a:rPr lang="en-US" altLang="ja-JP"/>
              <a:pPr/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ja-JP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ja-JP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69F0CF73-05B1-4B40-9398-397ABA63200E}" type="slidenum">
              <a:rPr lang="en-US" altLang="ja-JP"/>
              <a:pPr/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ＭＳ Ｐゴシック" charset="-128"/>
        </a:defRPr>
      </a:lvl2pPr>
      <a:lvl3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ＭＳ Ｐゴシック" charset="-128"/>
        </a:defRPr>
      </a:lvl3pPr>
      <a:lvl4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ＭＳ Ｐゴシック" charset="-128"/>
        </a:defRPr>
      </a:lvl4pPr>
      <a:lvl5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ＭＳ Ｐゴシック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ＭＳ Ｐゴシック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ＭＳ Ｐゴシック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ＭＳ Ｐゴシック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2"/>
          <p:cNvSpPr txBox="1">
            <a:spLocks noChangeArrowheads="1"/>
          </p:cNvSpPr>
          <p:nvPr/>
        </p:nvSpPr>
        <p:spPr bwMode="auto">
          <a:xfrm>
            <a:off x="1403648" y="2971799"/>
            <a:ext cx="665759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ja-JP" dirty="0" err="1"/>
              <a:t>Lorem</a:t>
            </a:r>
            <a:r>
              <a:rPr lang="en-US" altLang="ja-JP" dirty="0"/>
              <a:t> </a:t>
            </a:r>
            <a:r>
              <a:rPr lang="en-US" altLang="ja-JP" dirty="0" err="1"/>
              <a:t>ipsum</a:t>
            </a:r>
            <a:r>
              <a:rPr lang="en-US" altLang="ja-JP" dirty="0"/>
              <a:t>. (</a:t>
            </a:r>
            <a:r>
              <a:rPr lang="ja-JP" altLang="en-US" dirty="0"/>
              <a:t>ロレム・イプサム</a:t>
            </a:r>
            <a:r>
              <a:rPr lang="en-US" altLang="ja-JP" dirty="0"/>
              <a:t>) </a:t>
            </a:r>
            <a:r>
              <a:rPr lang="ja-JP" altLang="en-US" dirty="0"/>
              <a:t>吾輩は猫である。</a:t>
            </a:r>
            <a:endParaRPr lang="ja-JP" alt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標準デザイン">
      <a:majorFont>
        <a:latin typeface="Times New Roman"/>
        <a:ea typeface="ＭＳ Ｐゴシック"/>
        <a:cs typeface=""/>
      </a:majorFont>
      <a:minorFont>
        <a:latin typeface="Times New Roman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</Words>
  <Application>Microsoft Office PowerPoint</Application>
  <PresentationFormat>画面に合わせる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標準デザイン</vt:lpstr>
      <vt:lpstr>PowerPoint プレゼンテーション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タイトル</dc:title>
  <dc:creator>Shinsuke Sugaya</dc:creator>
  <cp:keywords>タグ</cp:keywords>
  <dc:description>コメント</dc:description>
  <cp:lastModifiedBy>Shinsuke Sugaya</cp:lastModifiedBy>
  <cp:revision>2</cp:revision>
  <dcterms:created xsi:type="dcterms:W3CDTF">2009-06-26T21:44:55Z</dcterms:created>
  <dcterms:modified xsi:type="dcterms:W3CDTF">2014-07-05T01:10:24Z</dcterms:modified>
</cp:coreProperties>
</file>