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Inter Bold" charset="1" panose="020B0802030000000004"/>
      <p:regular r:id="rId13"/>
    </p:embeddedFont>
    <p:embeddedFont>
      <p:font typeface="Inter" charset="1" panose="020B0502030000000004"/>
      <p:regular r:id="rId14"/>
    </p:embeddedFont>
    <p:embeddedFont>
      <p:font typeface="Arial MT Pro" charset="1" panose="020B0502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84242" y="2747654"/>
            <a:ext cx="8094629" cy="3318798"/>
          </a:xfrm>
          <a:custGeom>
            <a:avLst/>
            <a:gdLst/>
            <a:ahLst/>
            <a:cxnLst/>
            <a:rect r="r" b="b" t="t" l="l"/>
            <a:pathLst>
              <a:path h="3318798" w="8094629">
                <a:moveTo>
                  <a:pt x="0" y="0"/>
                </a:moveTo>
                <a:lnTo>
                  <a:pt x="8094628" y="0"/>
                </a:lnTo>
                <a:lnTo>
                  <a:pt x="8094628" y="3318797"/>
                </a:lnTo>
                <a:lnTo>
                  <a:pt x="0" y="3318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67808" y="3142556"/>
            <a:ext cx="16920192" cy="2923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49"/>
              </a:lnSpc>
            </a:pPr>
            <a:r>
              <a:rPr lang="en-US" b="true" sz="24359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SIMPANAN</a:t>
            </a:r>
          </a:p>
        </p:txBody>
      </p:sp>
      <p:grpSp>
        <p:nvGrpSpPr>
          <p:cNvPr name="Group 4" id="4"/>
          <p:cNvGrpSpPr/>
          <p:nvPr/>
        </p:nvGrpSpPr>
        <p:grpSpPr>
          <a:xfrm rot="-77999">
            <a:off x="2329156" y="5297826"/>
            <a:ext cx="13629687" cy="2213591"/>
            <a:chOff x="0" y="0"/>
            <a:chExt cx="3589712" cy="58300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89712" cy="583003"/>
            </a:xfrm>
            <a:custGeom>
              <a:avLst/>
              <a:gdLst/>
              <a:ahLst/>
              <a:cxnLst/>
              <a:rect r="r" b="b" t="t" l="l"/>
              <a:pathLst>
                <a:path h="583003" w="3589712">
                  <a:moveTo>
                    <a:pt x="11928" y="0"/>
                  </a:moveTo>
                  <a:lnTo>
                    <a:pt x="3577784" y="0"/>
                  </a:lnTo>
                  <a:cubicBezTo>
                    <a:pt x="3580947" y="0"/>
                    <a:pt x="3583981" y="1257"/>
                    <a:pt x="3586218" y="3494"/>
                  </a:cubicBezTo>
                  <a:cubicBezTo>
                    <a:pt x="3588455" y="5731"/>
                    <a:pt x="3589712" y="8765"/>
                    <a:pt x="3589712" y="11928"/>
                  </a:cubicBezTo>
                  <a:lnTo>
                    <a:pt x="3589712" y="571075"/>
                  </a:lnTo>
                  <a:cubicBezTo>
                    <a:pt x="3589712" y="574238"/>
                    <a:pt x="3588455" y="577273"/>
                    <a:pt x="3586218" y="579510"/>
                  </a:cubicBezTo>
                  <a:cubicBezTo>
                    <a:pt x="3583981" y="581747"/>
                    <a:pt x="3580947" y="583003"/>
                    <a:pt x="3577784" y="583003"/>
                  </a:cubicBezTo>
                  <a:lnTo>
                    <a:pt x="11928" y="583003"/>
                  </a:lnTo>
                  <a:cubicBezTo>
                    <a:pt x="8765" y="583003"/>
                    <a:pt x="5731" y="581747"/>
                    <a:pt x="3494" y="579510"/>
                  </a:cubicBezTo>
                  <a:cubicBezTo>
                    <a:pt x="1257" y="577273"/>
                    <a:pt x="0" y="574238"/>
                    <a:pt x="0" y="571075"/>
                  </a:cubicBezTo>
                  <a:lnTo>
                    <a:pt x="0" y="11928"/>
                  </a:lnTo>
                  <a:cubicBezTo>
                    <a:pt x="0" y="8765"/>
                    <a:pt x="1257" y="5731"/>
                    <a:pt x="3494" y="3494"/>
                  </a:cubicBezTo>
                  <a:cubicBezTo>
                    <a:pt x="5731" y="1257"/>
                    <a:pt x="8765" y="0"/>
                    <a:pt x="11928" y="0"/>
                  </a:cubicBezTo>
                  <a:close/>
                </a:path>
              </a:pathLst>
            </a:custGeom>
            <a:solidFill>
              <a:srgbClr val="FF82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76200"/>
              <a:ext cx="3589712" cy="5068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8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959806"/>
            <a:ext cx="472692" cy="484812"/>
          </a:xfrm>
          <a:custGeom>
            <a:avLst/>
            <a:gdLst/>
            <a:ahLst/>
            <a:cxnLst/>
            <a:rect r="r" b="b" t="t" l="l"/>
            <a:pathLst>
              <a:path h="484812" w="472692">
                <a:moveTo>
                  <a:pt x="0" y="0"/>
                </a:moveTo>
                <a:lnTo>
                  <a:pt x="472692" y="0"/>
                </a:lnTo>
                <a:lnTo>
                  <a:pt x="472692" y="484812"/>
                </a:lnTo>
                <a:lnTo>
                  <a:pt x="0" y="48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9" id="9"/>
          <p:cNvSpPr/>
          <p:nvPr/>
        </p:nvSpPr>
        <p:spPr>
          <a:xfrm>
            <a:off x="6510788" y="1394774"/>
            <a:ext cx="615113" cy="0"/>
          </a:xfrm>
          <a:prstGeom prst="line">
            <a:avLst/>
          </a:prstGeom>
          <a:ln cap="flat" w="38100">
            <a:solidFill>
              <a:srgbClr val="FF8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-9339835">
            <a:off x="-1896685" y="4318595"/>
            <a:ext cx="8062377" cy="7772226"/>
          </a:xfrm>
          <a:custGeom>
            <a:avLst/>
            <a:gdLst/>
            <a:ahLst/>
            <a:cxnLst/>
            <a:rect r="r" b="b" t="t" l="l"/>
            <a:pathLst>
              <a:path h="7772226" w="8062377">
                <a:moveTo>
                  <a:pt x="0" y="0"/>
                </a:moveTo>
                <a:lnTo>
                  <a:pt x="8062377" y="0"/>
                </a:lnTo>
                <a:lnTo>
                  <a:pt x="8062377" y="7772227"/>
                </a:lnTo>
                <a:lnTo>
                  <a:pt x="0" y="77722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724894" y="1104900"/>
            <a:ext cx="2534406" cy="270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78"/>
              </a:lnSpc>
            </a:pPr>
            <a:r>
              <a:rPr lang="en-US" sz="23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</a:t>
            </a:r>
            <a:r>
              <a:rPr lang="en-US" sz="23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iceria &amp; Co.</a:t>
            </a:r>
          </a:p>
        </p:txBody>
      </p:sp>
      <p:sp>
        <p:nvSpPr>
          <p:cNvPr name="TextBox 12" id="12"/>
          <p:cNvSpPr txBox="true"/>
          <p:nvPr/>
        </p:nvSpPr>
        <p:spPr>
          <a:xfrm rot="-79491">
            <a:off x="2451458" y="5761506"/>
            <a:ext cx="13395433" cy="173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34"/>
              </a:lnSpc>
            </a:pPr>
            <a:r>
              <a:rPr lang="en-US" b="true" sz="14342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DEPOSITO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748023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073678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About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399333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Contact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47425" y="3048632"/>
            <a:ext cx="8549009" cy="903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62"/>
              </a:lnSpc>
            </a:pPr>
            <a:r>
              <a:rPr lang="en-US" sz="7514" b="true">
                <a:solidFill>
                  <a:srgbClr val="FF8200"/>
                </a:solidFill>
                <a:latin typeface="Inter Bold"/>
                <a:ea typeface="Inter Bold"/>
                <a:cs typeface="Inter Bold"/>
                <a:sym typeface="Inter Bold"/>
              </a:rPr>
              <a:t>PENGERTIAN</a:t>
            </a:r>
          </a:p>
        </p:txBody>
      </p:sp>
      <p:grpSp>
        <p:nvGrpSpPr>
          <p:cNvPr name="Group 3" id="3"/>
          <p:cNvGrpSpPr/>
          <p:nvPr/>
        </p:nvGrpSpPr>
        <p:grpSpPr>
          <a:xfrm rot="145820">
            <a:off x="1678325" y="3769537"/>
            <a:ext cx="6731058" cy="1002429"/>
            <a:chOff x="0" y="0"/>
            <a:chExt cx="3914720" cy="5830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14720" cy="583003"/>
            </a:xfrm>
            <a:custGeom>
              <a:avLst/>
              <a:gdLst/>
              <a:ahLst/>
              <a:cxnLst/>
              <a:rect r="r" b="b" t="t" l="l"/>
              <a:pathLst>
                <a:path h="583003" w="3914720">
                  <a:moveTo>
                    <a:pt x="24154" y="0"/>
                  </a:moveTo>
                  <a:lnTo>
                    <a:pt x="3890566" y="0"/>
                  </a:lnTo>
                  <a:cubicBezTo>
                    <a:pt x="3903906" y="0"/>
                    <a:pt x="3914720" y="10814"/>
                    <a:pt x="3914720" y="24154"/>
                  </a:cubicBezTo>
                  <a:lnTo>
                    <a:pt x="3914720" y="558850"/>
                  </a:lnTo>
                  <a:cubicBezTo>
                    <a:pt x="3914720" y="572189"/>
                    <a:pt x="3903906" y="583003"/>
                    <a:pt x="3890566" y="583003"/>
                  </a:cubicBezTo>
                  <a:lnTo>
                    <a:pt x="24154" y="583003"/>
                  </a:lnTo>
                  <a:cubicBezTo>
                    <a:pt x="10814" y="583003"/>
                    <a:pt x="0" y="572189"/>
                    <a:pt x="0" y="558850"/>
                  </a:cubicBezTo>
                  <a:lnTo>
                    <a:pt x="0" y="24154"/>
                  </a:lnTo>
                  <a:cubicBezTo>
                    <a:pt x="0" y="10814"/>
                    <a:pt x="10814" y="0"/>
                    <a:pt x="2415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76200"/>
              <a:ext cx="3914720" cy="5068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82653">
            <a:off x="1846350" y="5677842"/>
            <a:ext cx="6395008" cy="1817052"/>
            <a:chOff x="0" y="0"/>
            <a:chExt cx="3719276" cy="105678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19276" cy="1056781"/>
            </a:xfrm>
            <a:custGeom>
              <a:avLst/>
              <a:gdLst/>
              <a:ahLst/>
              <a:cxnLst/>
              <a:rect r="r" b="b" t="t" l="l"/>
              <a:pathLst>
                <a:path h="1056781" w="3719276">
                  <a:moveTo>
                    <a:pt x="25423" y="0"/>
                  </a:moveTo>
                  <a:lnTo>
                    <a:pt x="3693853" y="0"/>
                  </a:lnTo>
                  <a:cubicBezTo>
                    <a:pt x="3700596" y="0"/>
                    <a:pt x="3707062" y="2678"/>
                    <a:pt x="3711830" y="7446"/>
                  </a:cubicBezTo>
                  <a:cubicBezTo>
                    <a:pt x="3716598" y="12214"/>
                    <a:pt x="3719276" y="18680"/>
                    <a:pt x="3719276" y="25423"/>
                  </a:cubicBezTo>
                  <a:lnTo>
                    <a:pt x="3719276" y="1031358"/>
                  </a:lnTo>
                  <a:cubicBezTo>
                    <a:pt x="3719276" y="1045398"/>
                    <a:pt x="3707894" y="1056781"/>
                    <a:pt x="3693853" y="1056781"/>
                  </a:cubicBezTo>
                  <a:lnTo>
                    <a:pt x="25423" y="1056781"/>
                  </a:lnTo>
                  <a:cubicBezTo>
                    <a:pt x="11382" y="1056781"/>
                    <a:pt x="0" y="1045398"/>
                    <a:pt x="0" y="1031358"/>
                  </a:cubicBezTo>
                  <a:lnTo>
                    <a:pt x="0" y="25423"/>
                  </a:lnTo>
                  <a:cubicBezTo>
                    <a:pt x="0" y="18680"/>
                    <a:pt x="2678" y="12214"/>
                    <a:pt x="7446" y="7446"/>
                  </a:cubicBezTo>
                  <a:cubicBezTo>
                    <a:pt x="12214" y="2678"/>
                    <a:pt x="18680" y="0"/>
                    <a:pt x="25423" y="0"/>
                  </a:cubicBezTo>
                  <a:close/>
                </a:path>
              </a:pathLst>
            </a:custGeom>
            <a:solidFill>
              <a:srgbClr val="000000">
                <a:alpha val="14902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76200"/>
              <a:ext cx="3719276" cy="9805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8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50408">
            <a:off x="1517892" y="5197326"/>
            <a:ext cx="6906194" cy="2301342"/>
            <a:chOff x="0" y="0"/>
            <a:chExt cx="4016578" cy="133843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16578" cy="1338439"/>
            </a:xfrm>
            <a:custGeom>
              <a:avLst/>
              <a:gdLst/>
              <a:ahLst/>
              <a:cxnLst/>
              <a:rect r="r" b="b" t="t" l="l"/>
              <a:pathLst>
                <a:path h="1338439" w="4016578">
                  <a:moveTo>
                    <a:pt x="23541" y="0"/>
                  </a:moveTo>
                  <a:lnTo>
                    <a:pt x="3993037" y="0"/>
                  </a:lnTo>
                  <a:cubicBezTo>
                    <a:pt x="4006038" y="0"/>
                    <a:pt x="4016578" y="10540"/>
                    <a:pt x="4016578" y="23541"/>
                  </a:cubicBezTo>
                  <a:lnTo>
                    <a:pt x="4016578" y="1314898"/>
                  </a:lnTo>
                  <a:cubicBezTo>
                    <a:pt x="4016578" y="1321141"/>
                    <a:pt x="4014098" y="1327129"/>
                    <a:pt x="4009683" y="1331544"/>
                  </a:cubicBezTo>
                  <a:cubicBezTo>
                    <a:pt x="4005268" y="1335959"/>
                    <a:pt x="3999280" y="1338439"/>
                    <a:pt x="3993037" y="1338439"/>
                  </a:cubicBezTo>
                  <a:lnTo>
                    <a:pt x="23541" y="1338439"/>
                  </a:lnTo>
                  <a:cubicBezTo>
                    <a:pt x="10540" y="1338439"/>
                    <a:pt x="0" y="1327899"/>
                    <a:pt x="0" y="1314898"/>
                  </a:cubicBezTo>
                  <a:lnTo>
                    <a:pt x="0" y="23541"/>
                  </a:lnTo>
                  <a:cubicBezTo>
                    <a:pt x="0" y="17298"/>
                    <a:pt x="2480" y="11310"/>
                    <a:pt x="6895" y="6895"/>
                  </a:cubicBezTo>
                  <a:cubicBezTo>
                    <a:pt x="11310" y="2480"/>
                    <a:pt x="17298" y="0"/>
                    <a:pt x="23541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82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76200"/>
              <a:ext cx="4016578" cy="12622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458104">
            <a:off x="10699091" y="2045389"/>
            <a:ext cx="3622103" cy="4015865"/>
            <a:chOff x="0" y="0"/>
            <a:chExt cx="561159" cy="62216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61159" cy="622163"/>
            </a:xfrm>
            <a:custGeom>
              <a:avLst/>
              <a:gdLst/>
              <a:ahLst/>
              <a:cxnLst/>
              <a:rect r="r" b="b" t="t" l="l"/>
              <a:pathLst>
                <a:path h="622163" w="561159">
                  <a:moveTo>
                    <a:pt x="44886" y="0"/>
                  </a:moveTo>
                  <a:lnTo>
                    <a:pt x="516273" y="0"/>
                  </a:lnTo>
                  <a:cubicBezTo>
                    <a:pt x="528177" y="0"/>
                    <a:pt x="539594" y="4729"/>
                    <a:pt x="548012" y="13147"/>
                  </a:cubicBezTo>
                  <a:cubicBezTo>
                    <a:pt x="556430" y="21564"/>
                    <a:pt x="561159" y="32981"/>
                    <a:pt x="561159" y="44886"/>
                  </a:cubicBezTo>
                  <a:lnTo>
                    <a:pt x="561159" y="577277"/>
                  </a:lnTo>
                  <a:cubicBezTo>
                    <a:pt x="561159" y="602067"/>
                    <a:pt x="541063" y="622163"/>
                    <a:pt x="516273" y="622163"/>
                  </a:cubicBezTo>
                  <a:lnTo>
                    <a:pt x="44886" y="622163"/>
                  </a:lnTo>
                  <a:cubicBezTo>
                    <a:pt x="32981" y="622163"/>
                    <a:pt x="21564" y="617433"/>
                    <a:pt x="13147" y="609016"/>
                  </a:cubicBezTo>
                  <a:cubicBezTo>
                    <a:pt x="4729" y="600598"/>
                    <a:pt x="0" y="589181"/>
                    <a:pt x="0" y="577277"/>
                  </a:cubicBezTo>
                  <a:lnTo>
                    <a:pt x="0" y="44886"/>
                  </a:lnTo>
                  <a:cubicBezTo>
                    <a:pt x="0" y="32981"/>
                    <a:pt x="4729" y="21564"/>
                    <a:pt x="13147" y="13147"/>
                  </a:cubicBezTo>
                  <a:cubicBezTo>
                    <a:pt x="21564" y="4729"/>
                    <a:pt x="32981" y="0"/>
                    <a:pt x="44886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7561" r="0" b="-17561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583252">
            <a:off x="12914000" y="4053322"/>
            <a:ext cx="3622103" cy="4015865"/>
            <a:chOff x="0" y="0"/>
            <a:chExt cx="561159" cy="62216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61159" cy="622163"/>
            </a:xfrm>
            <a:custGeom>
              <a:avLst/>
              <a:gdLst/>
              <a:ahLst/>
              <a:cxnLst/>
              <a:rect r="r" b="b" t="t" l="l"/>
              <a:pathLst>
                <a:path h="622163" w="561159">
                  <a:moveTo>
                    <a:pt x="44886" y="0"/>
                  </a:moveTo>
                  <a:lnTo>
                    <a:pt x="516273" y="0"/>
                  </a:lnTo>
                  <a:cubicBezTo>
                    <a:pt x="528177" y="0"/>
                    <a:pt x="539594" y="4729"/>
                    <a:pt x="548012" y="13147"/>
                  </a:cubicBezTo>
                  <a:cubicBezTo>
                    <a:pt x="556430" y="21564"/>
                    <a:pt x="561159" y="32981"/>
                    <a:pt x="561159" y="44886"/>
                  </a:cubicBezTo>
                  <a:lnTo>
                    <a:pt x="561159" y="577277"/>
                  </a:lnTo>
                  <a:cubicBezTo>
                    <a:pt x="561159" y="602067"/>
                    <a:pt x="541063" y="622163"/>
                    <a:pt x="516273" y="622163"/>
                  </a:cubicBezTo>
                  <a:lnTo>
                    <a:pt x="44886" y="622163"/>
                  </a:lnTo>
                  <a:cubicBezTo>
                    <a:pt x="32981" y="622163"/>
                    <a:pt x="21564" y="617433"/>
                    <a:pt x="13147" y="609016"/>
                  </a:cubicBezTo>
                  <a:cubicBezTo>
                    <a:pt x="4729" y="600598"/>
                    <a:pt x="0" y="589181"/>
                    <a:pt x="0" y="577277"/>
                  </a:cubicBezTo>
                  <a:lnTo>
                    <a:pt x="0" y="44886"/>
                  </a:lnTo>
                  <a:cubicBezTo>
                    <a:pt x="0" y="32981"/>
                    <a:pt x="4729" y="21564"/>
                    <a:pt x="13147" y="13147"/>
                  </a:cubicBezTo>
                  <a:cubicBezTo>
                    <a:pt x="21564" y="4729"/>
                    <a:pt x="32981" y="0"/>
                    <a:pt x="44886" y="0"/>
                  </a:cubicBezTo>
                  <a:close/>
                </a:path>
              </a:pathLst>
            </a:custGeom>
            <a:blipFill>
              <a:blip r:embed="rId3"/>
              <a:stretch>
                <a:fillRect l="-33049" t="0" r="-33049" b="0"/>
              </a:stretch>
            </a:blipFill>
            <a:ln w="76200" cap="rnd">
              <a:solidFill>
                <a:srgbClr val="FF8200"/>
              </a:solidFill>
              <a:prstDash val="solid"/>
              <a:round/>
            </a:ln>
          </p:spPr>
        </p:sp>
      </p:grpSp>
      <p:grpSp>
        <p:nvGrpSpPr>
          <p:cNvPr name="Group 16" id="16"/>
          <p:cNvGrpSpPr/>
          <p:nvPr/>
        </p:nvGrpSpPr>
        <p:grpSpPr>
          <a:xfrm rot="550618">
            <a:off x="11994096" y="5678552"/>
            <a:ext cx="1213743" cy="1211045"/>
            <a:chOff x="0" y="0"/>
            <a:chExt cx="705901" cy="70433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05901" cy="704332"/>
            </a:xfrm>
            <a:custGeom>
              <a:avLst/>
              <a:gdLst/>
              <a:ahLst/>
              <a:cxnLst/>
              <a:rect r="r" b="b" t="t" l="l"/>
              <a:pathLst>
                <a:path h="704332" w="705901">
                  <a:moveTo>
                    <a:pt x="133950" y="0"/>
                  </a:moveTo>
                  <a:lnTo>
                    <a:pt x="571952" y="0"/>
                  </a:lnTo>
                  <a:cubicBezTo>
                    <a:pt x="607477" y="0"/>
                    <a:pt x="641548" y="14113"/>
                    <a:pt x="666668" y="39233"/>
                  </a:cubicBezTo>
                  <a:cubicBezTo>
                    <a:pt x="691789" y="64353"/>
                    <a:pt x="705901" y="98424"/>
                    <a:pt x="705901" y="133950"/>
                  </a:cubicBezTo>
                  <a:lnTo>
                    <a:pt x="705901" y="570383"/>
                  </a:lnTo>
                  <a:cubicBezTo>
                    <a:pt x="705901" y="605908"/>
                    <a:pt x="691789" y="639979"/>
                    <a:pt x="666668" y="665099"/>
                  </a:cubicBezTo>
                  <a:cubicBezTo>
                    <a:pt x="641548" y="690220"/>
                    <a:pt x="607477" y="704332"/>
                    <a:pt x="571952" y="704332"/>
                  </a:cubicBezTo>
                  <a:lnTo>
                    <a:pt x="133950" y="704332"/>
                  </a:lnTo>
                  <a:cubicBezTo>
                    <a:pt x="98424" y="704332"/>
                    <a:pt x="64353" y="690220"/>
                    <a:pt x="39233" y="665099"/>
                  </a:cubicBezTo>
                  <a:cubicBezTo>
                    <a:pt x="14113" y="639979"/>
                    <a:pt x="0" y="605908"/>
                    <a:pt x="0" y="570383"/>
                  </a:cubicBezTo>
                  <a:lnTo>
                    <a:pt x="0" y="133950"/>
                  </a:lnTo>
                  <a:cubicBezTo>
                    <a:pt x="0" y="98424"/>
                    <a:pt x="14113" y="64353"/>
                    <a:pt x="39233" y="39233"/>
                  </a:cubicBezTo>
                  <a:cubicBezTo>
                    <a:pt x="64353" y="14113"/>
                    <a:pt x="98424" y="0"/>
                    <a:pt x="13395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76200"/>
              <a:ext cx="705901" cy="6281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8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028700" y="959806"/>
            <a:ext cx="472692" cy="484812"/>
          </a:xfrm>
          <a:custGeom>
            <a:avLst/>
            <a:gdLst/>
            <a:ahLst/>
            <a:cxnLst/>
            <a:rect r="r" b="b" t="t" l="l"/>
            <a:pathLst>
              <a:path h="484812" w="472692">
                <a:moveTo>
                  <a:pt x="0" y="0"/>
                </a:moveTo>
                <a:lnTo>
                  <a:pt x="472692" y="0"/>
                </a:lnTo>
                <a:lnTo>
                  <a:pt x="472692" y="484812"/>
                </a:lnTo>
                <a:lnTo>
                  <a:pt x="0" y="484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0" id="20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Freeform 21" id="21"/>
          <p:cNvSpPr/>
          <p:nvPr/>
        </p:nvSpPr>
        <p:spPr>
          <a:xfrm flipH="false" flipV="false" rot="552000">
            <a:off x="12299234" y="5903338"/>
            <a:ext cx="603467" cy="761473"/>
          </a:xfrm>
          <a:custGeom>
            <a:avLst/>
            <a:gdLst/>
            <a:ahLst/>
            <a:cxnLst/>
            <a:rect r="r" b="b" t="t" l="l"/>
            <a:pathLst>
              <a:path h="761473" w="603467">
                <a:moveTo>
                  <a:pt x="0" y="0"/>
                </a:moveTo>
                <a:lnTo>
                  <a:pt x="603467" y="0"/>
                </a:lnTo>
                <a:lnTo>
                  <a:pt x="603467" y="761473"/>
                </a:lnTo>
                <a:lnTo>
                  <a:pt x="0" y="7614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144329">
            <a:off x="2006382" y="3986270"/>
            <a:ext cx="6066149" cy="778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5"/>
              </a:lnSpc>
            </a:pPr>
            <a:r>
              <a:rPr lang="en-US" b="true" sz="6494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DEPOSITO</a:t>
            </a:r>
          </a:p>
        </p:txBody>
      </p:sp>
      <p:sp>
        <p:nvSpPr>
          <p:cNvPr name="TextBox 23" id="23"/>
          <p:cNvSpPr txBox="true"/>
          <p:nvPr/>
        </p:nvSpPr>
        <p:spPr>
          <a:xfrm rot="-50408">
            <a:off x="1672799" y="5368972"/>
            <a:ext cx="6600047" cy="1933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2"/>
              </a:lnSpc>
            </a:pPr>
            <a:r>
              <a:rPr lang="en-US" sz="2220">
                <a:solidFill>
                  <a:srgbClr val="545454"/>
                </a:solidFill>
                <a:latin typeface="Arial MT Pro"/>
                <a:ea typeface="Arial MT Pro"/>
                <a:cs typeface="Arial MT Pro"/>
                <a:sym typeface="Arial MT Pro"/>
              </a:rPr>
              <a:t>deposito adalah simpanan yang penarikannya hanya dapat dilakukan pada waktu tertentu berdasarkan perjanjian antara bank dan penyimpan. Pemilik deposito disebut deposan, dan mereka akan menerima imbal hasil berupa bunga.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724894" y="1104900"/>
            <a:ext cx="2534406" cy="270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78"/>
              </a:lnSpc>
            </a:pPr>
            <a:r>
              <a:rPr lang="en-US" sz="23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</a:t>
            </a:r>
            <a:r>
              <a:rPr lang="en-US" sz="23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iceria &amp; Co.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748023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Home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073678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About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399333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Contact</a:t>
            </a:r>
          </a:p>
        </p:txBody>
      </p:sp>
      <p:sp>
        <p:nvSpPr>
          <p:cNvPr name="AutoShape 28" id="28"/>
          <p:cNvSpPr/>
          <p:nvPr/>
        </p:nvSpPr>
        <p:spPr>
          <a:xfrm>
            <a:off x="8836443" y="1394774"/>
            <a:ext cx="615113" cy="0"/>
          </a:xfrm>
          <a:prstGeom prst="line">
            <a:avLst/>
          </a:prstGeom>
          <a:ln cap="flat" w="38100">
            <a:solidFill>
              <a:srgbClr val="FF8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9" id="29"/>
          <p:cNvSpPr/>
          <p:nvPr/>
        </p:nvSpPr>
        <p:spPr>
          <a:xfrm flipH="false" flipV="false" rot="1280186">
            <a:off x="-2352459" y="7722611"/>
            <a:ext cx="6557450" cy="4114800"/>
          </a:xfrm>
          <a:custGeom>
            <a:avLst/>
            <a:gdLst/>
            <a:ahLst/>
            <a:cxnLst/>
            <a:rect r="r" b="b" t="t" l="l"/>
            <a:pathLst>
              <a:path h="4114800" w="6557450">
                <a:moveTo>
                  <a:pt x="0" y="0"/>
                </a:moveTo>
                <a:lnTo>
                  <a:pt x="6557450" y="0"/>
                </a:lnTo>
                <a:lnTo>
                  <a:pt x="6557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9698087">
            <a:off x="12515624" y="-1856761"/>
            <a:ext cx="6557450" cy="4114800"/>
          </a:xfrm>
          <a:custGeom>
            <a:avLst/>
            <a:gdLst/>
            <a:ahLst/>
            <a:cxnLst/>
            <a:rect r="r" b="b" t="t" l="l"/>
            <a:pathLst>
              <a:path h="4114800" w="6557450">
                <a:moveTo>
                  <a:pt x="0" y="0"/>
                </a:moveTo>
                <a:lnTo>
                  <a:pt x="6557450" y="0"/>
                </a:lnTo>
                <a:lnTo>
                  <a:pt x="6557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959806"/>
            <a:ext cx="472692" cy="484812"/>
          </a:xfrm>
          <a:custGeom>
            <a:avLst/>
            <a:gdLst/>
            <a:ahLst/>
            <a:cxnLst/>
            <a:rect r="r" b="b" t="t" l="l"/>
            <a:pathLst>
              <a:path h="484812" w="472692">
                <a:moveTo>
                  <a:pt x="0" y="0"/>
                </a:moveTo>
                <a:lnTo>
                  <a:pt x="472692" y="0"/>
                </a:lnTo>
                <a:lnTo>
                  <a:pt x="472692" y="484812"/>
                </a:lnTo>
                <a:lnTo>
                  <a:pt x="0" y="484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4" id="4"/>
          <p:cNvSpPr/>
          <p:nvPr/>
        </p:nvSpPr>
        <p:spPr>
          <a:xfrm flipH="true" flipV="true">
            <a:off x="16447185" y="5646133"/>
            <a:ext cx="0" cy="1760808"/>
          </a:xfrm>
          <a:prstGeom prst="line">
            <a:avLst/>
          </a:prstGeom>
          <a:ln cap="flat" w="38100">
            <a:solidFill>
              <a:srgbClr val="FF8200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TextBox 5" id="5"/>
          <p:cNvSpPr txBox="true"/>
          <p:nvPr/>
        </p:nvSpPr>
        <p:spPr>
          <a:xfrm rot="0">
            <a:off x="14724894" y="1104900"/>
            <a:ext cx="2534406" cy="270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78"/>
              </a:lnSpc>
            </a:pPr>
            <a:r>
              <a:rPr lang="en-US" sz="23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</a:t>
            </a:r>
            <a:r>
              <a:rPr lang="en-US" sz="23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iceria &amp; Co.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748023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73678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About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99333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Contact</a:t>
            </a:r>
          </a:p>
        </p:txBody>
      </p:sp>
      <p:sp>
        <p:nvSpPr>
          <p:cNvPr name="AutoShape 9" id="9"/>
          <p:cNvSpPr/>
          <p:nvPr/>
        </p:nvSpPr>
        <p:spPr>
          <a:xfrm>
            <a:off x="8836443" y="1394774"/>
            <a:ext cx="615113" cy="0"/>
          </a:xfrm>
          <a:prstGeom prst="line">
            <a:avLst/>
          </a:prstGeom>
          <a:ln cap="flat" w="38100">
            <a:solidFill>
              <a:srgbClr val="FF8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2594002" y="2472839"/>
            <a:ext cx="13099996" cy="905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2"/>
              </a:lnSpc>
            </a:pPr>
            <a:r>
              <a:rPr lang="en-US" b="true" sz="7514">
                <a:solidFill>
                  <a:srgbClr val="FF8200"/>
                </a:solidFill>
                <a:latin typeface="Inter Bold"/>
                <a:ea typeface="Inter Bold"/>
                <a:cs typeface="Inter Bold"/>
                <a:sym typeface="Inter Bold"/>
              </a:rPr>
              <a:t>JENIS JENIS </a:t>
            </a:r>
          </a:p>
        </p:txBody>
      </p:sp>
      <p:grpSp>
        <p:nvGrpSpPr>
          <p:cNvPr name="Group 11" id="11"/>
          <p:cNvGrpSpPr/>
          <p:nvPr/>
        </p:nvGrpSpPr>
        <p:grpSpPr>
          <a:xfrm rot="-89641">
            <a:off x="5370996" y="3136778"/>
            <a:ext cx="6163387" cy="881044"/>
            <a:chOff x="0" y="0"/>
            <a:chExt cx="3584568" cy="51240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84568" cy="512407"/>
            </a:xfrm>
            <a:custGeom>
              <a:avLst/>
              <a:gdLst/>
              <a:ahLst/>
              <a:cxnLst/>
              <a:rect r="r" b="b" t="t" l="l"/>
              <a:pathLst>
                <a:path h="512407" w="3584568">
                  <a:moveTo>
                    <a:pt x="26378" y="0"/>
                  </a:moveTo>
                  <a:lnTo>
                    <a:pt x="3558189" y="0"/>
                  </a:lnTo>
                  <a:cubicBezTo>
                    <a:pt x="3565185" y="0"/>
                    <a:pt x="3571895" y="2779"/>
                    <a:pt x="3576842" y="7726"/>
                  </a:cubicBezTo>
                  <a:cubicBezTo>
                    <a:pt x="3581788" y="12673"/>
                    <a:pt x="3584568" y="19382"/>
                    <a:pt x="3584568" y="26378"/>
                  </a:cubicBezTo>
                  <a:lnTo>
                    <a:pt x="3584568" y="486029"/>
                  </a:lnTo>
                  <a:cubicBezTo>
                    <a:pt x="3584568" y="493025"/>
                    <a:pt x="3581788" y="499734"/>
                    <a:pt x="3576842" y="504681"/>
                  </a:cubicBezTo>
                  <a:cubicBezTo>
                    <a:pt x="3571895" y="509628"/>
                    <a:pt x="3565185" y="512407"/>
                    <a:pt x="3558189" y="512407"/>
                  </a:cubicBezTo>
                  <a:lnTo>
                    <a:pt x="26378" y="512407"/>
                  </a:lnTo>
                  <a:cubicBezTo>
                    <a:pt x="19382" y="512407"/>
                    <a:pt x="12673" y="509628"/>
                    <a:pt x="7726" y="504681"/>
                  </a:cubicBezTo>
                  <a:cubicBezTo>
                    <a:pt x="2779" y="499734"/>
                    <a:pt x="0" y="493025"/>
                    <a:pt x="0" y="486029"/>
                  </a:cubicBezTo>
                  <a:lnTo>
                    <a:pt x="0" y="26378"/>
                  </a:lnTo>
                  <a:cubicBezTo>
                    <a:pt x="0" y="19382"/>
                    <a:pt x="2779" y="12673"/>
                    <a:pt x="7726" y="7726"/>
                  </a:cubicBezTo>
                  <a:cubicBezTo>
                    <a:pt x="12673" y="2779"/>
                    <a:pt x="19382" y="0"/>
                    <a:pt x="2637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76200"/>
              <a:ext cx="3584568" cy="4362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8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761716" y="4340783"/>
            <a:ext cx="6778261" cy="3916977"/>
            <a:chOff x="0" y="0"/>
            <a:chExt cx="3942173" cy="227807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942173" cy="2278077"/>
            </a:xfrm>
            <a:custGeom>
              <a:avLst/>
              <a:gdLst/>
              <a:ahLst/>
              <a:cxnLst/>
              <a:rect r="r" b="b" t="t" l="l"/>
              <a:pathLst>
                <a:path h="2278077" w="3942173">
                  <a:moveTo>
                    <a:pt x="23986" y="0"/>
                  </a:moveTo>
                  <a:lnTo>
                    <a:pt x="3918188" y="0"/>
                  </a:lnTo>
                  <a:cubicBezTo>
                    <a:pt x="3924549" y="0"/>
                    <a:pt x="3930650" y="2527"/>
                    <a:pt x="3935148" y="7025"/>
                  </a:cubicBezTo>
                  <a:cubicBezTo>
                    <a:pt x="3939646" y="11523"/>
                    <a:pt x="3942173" y="17624"/>
                    <a:pt x="3942173" y="23986"/>
                  </a:cubicBezTo>
                  <a:lnTo>
                    <a:pt x="3942173" y="2254091"/>
                  </a:lnTo>
                  <a:cubicBezTo>
                    <a:pt x="3942173" y="2267338"/>
                    <a:pt x="3931434" y="2278077"/>
                    <a:pt x="3918188" y="2278077"/>
                  </a:cubicBezTo>
                  <a:lnTo>
                    <a:pt x="23986" y="2278077"/>
                  </a:lnTo>
                  <a:cubicBezTo>
                    <a:pt x="10739" y="2278077"/>
                    <a:pt x="0" y="2267338"/>
                    <a:pt x="0" y="2254091"/>
                  </a:cubicBezTo>
                  <a:lnTo>
                    <a:pt x="0" y="23986"/>
                  </a:lnTo>
                  <a:cubicBezTo>
                    <a:pt x="0" y="10739"/>
                    <a:pt x="10739" y="0"/>
                    <a:pt x="239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FF82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114300"/>
              <a:ext cx="3942173" cy="2163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777234" indent="-388617" lvl="1">
                <a:lnSpc>
                  <a:spcPts val="3095"/>
                </a:lnSpc>
                <a:buAutoNum type="arabicPeriod" startAt="1"/>
              </a:pPr>
              <a:r>
                <a:rPr lang="en-US" b="true" sz="3599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Deposito Berjangka</a:t>
              </a:r>
            </a:p>
            <a:p>
              <a:pPr algn="l">
                <a:lnSpc>
                  <a:spcPts val="3095"/>
                </a:lnSpc>
              </a:pPr>
            </a:p>
            <a:p>
              <a:pPr algn="l" marL="777234" indent="-388617" lvl="1">
                <a:lnSpc>
                  <a:spcPts val="3095"/>
                </a:lnSpc>
                <a:buAutoNum type="arabicPeriod" startAt="1"/>
              </a:pPr>
              <a:r>
                <a:rPr lang="en-US" b="true" sz="3599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b="true" sz="3599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Sertifikat Deposito</a:t>
              </a:r>
            </a:p>
            <a:p>
              <a:pPr algn="l">
                <a:lnSpc>
                  <a:spcPts val="3095"/>
                </a:lnSpc>
              </a:pPr>
              <a:r>
                <a:rPr lang="en-US" sz="3599" b="tru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</a:p>
            <a:p>
              <a:pPr algn="l" marL="777234" indent="-388617" lvl="1">
                <a:lnSpc>
                  <a:spcPts val="3095"/>
                </a:lnSpc>
                <a:buAutoNum type="arabicPeriod" startAt="1"/>
              </a:pPr>
              <a:r>
                <a:rPr lang="en-US" b="true" sz="3599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Deposito on call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-91132">
            <a:off x="3346241" y="3343298"/>
            <a:ext cx="10298124" cy="751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1"/>
              </a:lnSpc>
            </a:pPr>
            <a:r>
              <a:rPr lang="en-US" b="true" sz="6257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DEPOSITO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1280186">
            <a:off x="-2352459" y="7722611"/>
            <a:ext cx="6557450" cy="4114800"/>
          </a:xfrm>
          <a:custGeom>
            <a:avLst/>
            <a:gdLst/>
            <a:ahLst/>
            <a:cxnLst/>
            <a:rect r="r" b="b" t="t" l="l"/>
            <a:pathLst>
              <a:path h="4114800" w="6557450">
                <a:moveTo>
                  <a:pt x="0" y="0"/>
                </a:moveTo>
                <a:lnTo>
                  <a:pt x="6557450" y="0"/>
                </a:lnTo>
                <a:lnTo>
                  <a:pt x="6557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9698087">
            <a:off x="12515624" y="-1856761"/>
            <a:ext cx="6557450" cy="4114800"/>
          </a:xfrm>
          <a:custGeom>
            <a:avLst/>
            <a:gdLst/>
            <a:ahLst/>
            <a:cxnLst/>
            <a:rect r="r" b="b" t="t" l="l"/>
            <a:pathLst>
              <a:path h="4114800" w="6557450">
                <a:moveTo>
                  <a:pt x="0" y="0"/>
                </a:moveTo>
                <a:lnTo>
                  <a:pt x="6557450" y="0"/>
                </a:lnTo>
                <a:lnTo>
                  <a:pt x="6557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959806"/>
            <a:ext cx="472692" cy="484812"/>
          </a:xfrm>
          <a:custGeom>
            <a:avLst/>
            <a:gdLst/>
            <a:ahLst/>
            <a:cxnLst/>
            <a:rect r="r" b="b" t="t" l="l"/>
            <a:pathLst>
              <a:path h="484812" w="472692">
                <a:moveTo>
                  <a:pt x="0" y="0"/>
                </a:moveTo>
                <a:lnTo>
                  <a:pt x="472692" y="0"/>
                </a:lnTo>
                <a:lnTo>
                  <a:pt x="472692" y="484812"/>
                </a:lnTo>
                <a:lnTo>
                  <a:pt x="0" y="484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17297" y="1694863"/>
            <a:ext cx="9204939" cy="2425626"/>
          </a:xfrm>
          <a:custGeom>
            <a:avLst/>
            <a:gdLst/>
            <a:ahLst/>
            <a:cxnLst/>
            <a:rect r="r" b="b" t="t" l="l"/>
            <a:pathLst>
              <a:path h="2425626" w="9204939">
                <a:moveTo>
                  <a:pt x="0" y="0"/>
                </a:moveTo>
                <a:lnTo>
                  <a:pt x="9204939" y="0"/>
                </a:lnTo>
                <a:lnTo>
                  <a:pt x="9204939" y="2425626"/>
                </a:lnTo>
                <a:lnTo>
                  <a:pt x="0" y="2425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159300" y="4254330"/>
            <a:ext cx="8320933" cy="2406402"/>
          </a:xfrm>
          <a:custGeom>
            <a:avLst/>
            <a:gdLst/>
            <a:ahLst/>
            <a:cxnLst/>
            <a:rect r="r" b="b" t="t" l="l"/>
            <a:pathLst>
              <a:path h="2406402" w="8320933">
                <a:moveTo>
                  <a:pt x="0" y="0"/>
                </a:moveTo>
                <a:lnTo>
                  <a:pt x="8320934" y="0"/>
                </a:lnTo>
                <a:lnTo>
                  <a:pt x="8320934" y="2406402"/>
                </a:lnTo>
                <a:lnTo>
                  <a:pt x="0" y="24064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485197" y="6794082"/>
            <a:ext cx="7669140" cy="2620062"/>
          </a:xfrm>
          <a:custGeom>
            <a:avLst/>
            <a:gdLst/>
            <a:ahLst/>
            <a:cxnLst/>
            <a:rect r="r" b="b" t="t" l="l"/>
            <a:pathLst>
              <a:path h="2620062" w="7669140">
                <a:moveTo>
                  <a:pt x="0" y="0"/>
                </a:moveTo>
                <a:lnTo>
                  <a:pt x="7669140" y="0"/>
                </a:lnTo>
                <a:lnTo>
                  <a:pt x="7669140" y="2620062"/>
                </a:lnTo>
                <a:lnTo>
                  <a:pt x="0" y="262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19548" y="2126098"/>
            <a:ext cx="6988440" cy="2594371"/>
          </a:xfrm>
          <a:custGeom>
            <a:avLst/>
            <a:gdLst/>
            <a:ahLst/>
            <a:cxnLst/>
            <a:rect r="r" b="b" t="t" l="l"/>
            <a:pathLst>
              <a:path h="2594371" w="6988440">
                <a:moveTo>
                  <a:pt x="0" y="0"/>
                </a:moveTo>
                <a:lnTo>
                  <a:pt x="6988440" y="0"/>
                </a:lnTo>
                <a:lnTo>
                  <a:pt x="6988440" y="2594371"/>
                </a:lnTo>
                <a:lnTo>
                  <a:pt x="0" y="25943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17297" y="919111"/>
            <a:ext cx="9959171" cy="775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5"/>
              </a:lnSpc>
            </a:pPr>
            <a:r>
              <a:rPr lang="en-US" b="true" sz="649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DEPOSITO BERJANGKA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5046" y="2014002"/>
            <a:ext cx="7878954" cy="2170168"/>
          </a:xfrm>
          <a:custGeom>
            <a:avLst/>
            <a:gdLst/>
            <a:ahLst/>
            <a:cxnLst/>
            <a:rect r="r" b="b" t="t" l="l"/>
            <a:pathLst>
              <a:path h="2170168" w="7878954">
                <a:moveTo>
                  <a:pt x="0" y="0"/>
                </a:moveTo>
                <a:lnTo>
                  <a:pt x="7878954" y="0"/>
                </a:lnTo>
                <a:lnTo>
                  <a:pt x="7878954" y="2170168"/>
                </a:lnTo>
                <a:lnTo>
                  <a:pt x="0" y="21701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5046" y="4184170"/>
            <a:ext cx="7943535" cy="2261505"/>
          </a:xfrm>
          <a:custGeom>
            <a:avLst/>
            <a:gdLst/>
            <a:ahLst/>
            <a:cxnLst/>
            <a:rect r="r" b="b" t="t" l="l"/>
            <a:pathLst>
              <a:path h="2261505" w="7943535">
                <a:moveTo>
                  <a:pt x="0" y="0"/>
                </a:moveTo>
                <a:lnTo>
                  <a:pt x="7943535" y="0"/>
                </a:lnTo>
                <a:lnTo>
                  <a:pt x="7943535" y="2261505"/>
                </a:lnTo>
                <a:lnTo>
                  <a:pt x="0" y="2261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5046" y="6606537"/>
            <a:ext cx="7218687" cy="2651763"/>
          </a:xfrm>
          <a:custGeom>
            <a:avLst/>
            <a:gdLst/>
            <a:ahLst/>
            <a:cxnLst/>
            <a:rect r="r" b="b" t="t" l="l"/>
            <a:pathLst>
              <a:path h="2651763" w="7218687">
                <a:moveTo>
                  <a:pt x="0" y="0"/>
                </a:moveTo>
                <a:lnTo>
                  <a:pt x="7218687" y="0"/>
                </a:lnTo>
                <a:lnTo>
                  <a:pt x="7218687" y="2651763"/>
                </a:lnTo>
                <a:lnTo>
                  <a:pt x="0" y="2651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597395" y="2014002"/>
            <a:ext cx="7093452" cy="2453375"/>
          </a:xfrm>
          <a:custGeom>
            <a:avLst/>
            <a:gdLst/>
            <a:ahLst/>
            <a:cxnLst/>
            <a:rect r="r" b="b" t="t" l="l"/>
            <a:pathLst>
              <a:path h="2453375" w="7093452">
                <a:moveTo>
                  <a:pt x="0" y="0"/>
                </a:moveTo>
                <a:lnTo>
                  <a:pt x="7093453" y="0"/>
                </a:lnTo>
                <a:lnTo>
                  <a:pt x="7093453" y="2453374"/>
                </a:lnTo>
                <a:lnTo>
                  <a:pt x="0" y="24533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32528" y="4467376"/>
            <a:ext cx="7626772" cy="3237368"/>
          </a:xfrm>
          <a:custGeom>
            <a:avLst/>
            <a:gdLst/>
            <a:ahLst/>
            <a:cxnLst/>
            <a:rect r="r" b="b" t="t" l="l"/>
            <a:pathLst>
              <a:path h="3237368" w="7626772">
                <a:moveTo>
                  <a:pt x="0" y="0"/>
                </a:moveTo>
                <a:lnTo>
                  <a:pt x="7626772" y="0"/>
                </a:lnTo>
                <a:lnTo>
                  <a:pt x="7626772" y="3237368"/>
                </a:lnTo>
                <a:lnTo>
                  <a:pt x="0" y="32373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65046" y="1238250"/>
            <a:ext cx="9959171" cy="7757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5"/>
              </a:lnSpc>
            </a:pPr>
            <a:r>
              <a:rPr lang="en-US" b="true" sz="6494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DEPOSITO BERJANGKA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8836443" y="1394774"/>
            <a:ext cx="615113" cy="0"/>
          </a:xfrm>
          <a:prstGeom prst="line">
            <a:avLst/>
          </a:prstGeom>
          <a:ln cap="flat" w="38100">
            <a:solidFill>
              <a:srgbClr val="FF8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3380580" y="447701"/>
            <a:ext cx="11526841" cy="9391598"/>
          </a:xfrm>
          <a:custGeom>
            <a:avLst/>
            <a:gdLst/>
            <a:ahLst/>
            <a:cxnLst/>
            <a:rect r="r" b="b" t="t" l="l"/>
            <a:pathLst>
              <a:path h="9391598" w="11526841">
                <a:moveTo>
                  <a:pt x="0" y="0"/>
                </a:moveTo>
                <a:lnTo>
                  <a:pt x="11526840" y="0"/>
                </a:lnTo>
                <a:lnTo>
                  <a:pt x="11526840" y="9391598"/>
                </a:lnTo>
                <a:lnTo>
                  <a:pt x="0" y="9391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959806"/>
            <a:ext cx="472692" cy="484812"/>
          </a:xfrm>
          <a:custGeom>
            <a:avLst/>
            <a:gdLst/>
            <a:ahLst/>
            <a:cxnLst/>
            <a:rect r="r" b="b" t="t" l="l"/>
            <a:pathLst>
              <a:path h="484812" w="472692">
                <a:moveTo>
                  <a:pt x="0" y="0"/>
                </a:moveTo>
                <a:lnTo>
                  <a:pt x="472692" y="0"/>
                </a:lnTo>
                <a:lnTo>
                  <a:pt x="472692" y="484812"/>
                </a:lnTo>
                <a:lnTo>
                  <a:pt x="0" y="484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4" id="4"/>
          <p:cNvSpPr/>
          <p:nvPr/>
        </p:nvSpPr>
        <p:spPr>
          <a:xfrm>
            <a:off x="6510788" y="1394774"/>
            <a:ext cx="615113" cy="0"/>
          </a:xfrm>
          <a:prstGeom prst="line">
            <a:avLst/>
          </a:prstGeom>
          <a:ln cap="flat" w="38100">
            <a:solidFill>
              <a:srgbClr val="FF82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4724894" y="1104900"/>
            <a:ext cx="2534406" cy="270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978"/>
              </a:lnSpc>
            </a:pPr>
            <a:r>
              <a:rPr lang="en-US" sz="23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</a:t>
            </a:r>
            <a:r>
              <a:rPr lang="en-US" sz="2300" b="true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iceria &amp; Co.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748023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73678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About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99333" y="1085850"/>
            <a:ext cx="2140644" cy="262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6"/>
              </a:lnSpc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Contact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0230" y="3581541"/>
            <a:ext cx="16747540" cy="2289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92"/>
              </a:lnSpc>
            </a:pPr>
            <a:r>
              <a:rPr lang="en-US" b="true" sz="1906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THANK YOU</a:t>
            </a:r>
          </a:p>
        </p:txBody>
      </p:sp>
      <p:grpSp>
        <p:nvGrpSpPr>
          <p:cNvPr name="Group 10" id="10"/>
          <p:cNvGrpSpPr/>
          <p:nvPr/>
        </p:nvGrpSpPr>
        <p:grpSpPr>
          <a:xfrm rot="132850">
            <a:off x="2823207" y="5307585"/>
            <a:ext cx="12641585" cy="1763928"/>
            <a:chOff x="0" y="0"/>
            <a:chExt cx="2927257" cy="4084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927257" cy="408451"/>
            </a:xfrm>
            <a:custGeom>
              <a:avLst/>
              <a:gdLst/>
              <a:ahLst/>
              <a:cxnLst/>
              <a:rect r="r" b="b" t="t" l="l"/>
              <a:pathLst>
                <a:path h="408451" w="2927257">
                  <a:moveTo>
                    <a:pt x="12861" y="0"/>
                  </a:moveTo>
                  <a:lnTo>
                    <a:pt x="2914396" y="0"/>
                  </a:lnTo>
                  <a:cubicBezTo>
                    <a:pt x="2917807" y="0"/>
                    <a:pt x="2921078" y="1355"/>
                    <a:pt x="2923490" y="3767"/>
                  </a:cubicBezTo>
                  <a:cubicBezTo>
                    <a:pt x="2925902" y="6179"/>
                    <a:pt x="2927257" y="9450"/>
                    <a:pt x="2927257" y="12861"/>
                  </a:cubicBezTo>
                  <a:lnTo>
                    <a:pt x="2927257" y="395591"/>
                  </a:lnTo>
                  <a:cubicBezTo>
                    <a:pt x="2927257" y="399001"/>
                    <a:pt x="2925902" y="402273"/>
                    <a:pt x="2923490" y="404684"/>
                  </a:cubicBezTo>
                  <a:cubicBezTo>
                    <a:pt x="2921078" y="407096"/>
                    <a:pt x="2917807" y="408451"/>
                    <a:pt x="2914396" y="408451"/>
                  </a:cubicBezTo>
                  <a:lnTo>
                    <a:pt x="12861" y="408451"/>
                  </a:lnTo>
                  <a:cubicBezTo>
                    <a:pt x="9450" y="408451"/>
                    <a:pt x="6179" y="407096"/>
                    <a:pt x="3767" y="404684"/>
                  </a:cubicBezTo>
                  <a:cubicBezTo>
                    <a:pt x="1355" y="402273"/>
                    <a:pt x="0" y="399001"/>
                    <a:pt x="0" y="395591"/>
                  </a:cubicBezTo>
                  <a:lnTo>
                    <a:pt x="0" y="12861"/>
                  </a:lnTo>
                  <a:cubicBezTo>
                    <a:pt x="0" y="9450"/>
                    <a:pt x="1355" y="6179"/>
                    <a:pt x="3767" y="3767"/>
                  </a:cubicBezTo>
                  <a:cubicBezTo>
                    <a:pt x="6179" y="1355"/>
                    <a:pt x="9450" y="0"/>
                    <a:pt x="12861" y="0"/>
                  </a:cubicBezTo>
                  <a:close/>
                </a:path>
              </a:pathLst>
            </a:custGeom>
            <a:solidFill>
              <a:srgbClr val="FF82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76200"/>
              <a:ext cx="2927257" cy="3322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78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131359">
            <a:off x="2475402" y="5680020"/>
            <a:ext cx="13323367" cy="1380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53"/>
              </a:lnSpc>
            </a:pPr>
            <a:r>
              <a:rPr lang="en-US" b="true" sz="11457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FOR YOUR TIME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9339835">
            <a:off x="-1896685" y="4318595"/>
            <a:ext cx="8062377" cy="7772226"/>
          </a:xfrm>
          <a:custGeom>
            <a:avLst/>
            <a:gdLst/>
            <a:ahLst/>
            <a:cxnLst/>
            <a:rect r="r" b="b" t="t" l="l"/>
            <a:pathLst>
              <a:path h="7772226" w="8062377">
                <a:moveTo>
                  <a:pt x="0" y="0"/>
                </a:moveTo>
                <a:lnTo>
                  <a:pt x="8062377" y="0"/>
                </a:lnTo>
                <a:lnTo>
                  <a:pt x="8062377" y="7772227"/>
                </a:lnTo>
                <a:lnTo>
                  <a:pt x="0" y="7772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633544">
            <a:off x="11524937" y="-1842549"/>
            <a:ext cx="8062377" cy="7772226"/>
          </a:xfrm>
          <a:custGeom>
            <a:avLst/>
            <a:gdLst/>
            <a:ahLst/>
            <a:cxnLst/>
            <a:rect r="r" b="b" t="t" l="l"/>
            <a:pathLst>
              <a:path h="7772226" w="8062377">
                <a:moveTo>
                  <a:pt x="0" y="0"/>
                </a:moveTo>
                <a:lnTo>
                  <a:pt x="8062377" y="0"/>
                </a:lnTo>
                <a:lnTo>
                  <a:pt x="8062377" y="7772226"/>
                </a:lnTo>
                <a:lnTo>
                  <a:pt x="0" y="7772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DAHLcdSDFn0</dc:identifier>
  <dcterms:modified xsi:type="dcterms:W3CDTF">2011-08-01T06:04:30Z</dcterms:modified>
  <cp:revision>1</cp:revision>
  <dc:title>Orange Black Modern Bold Digital Investment Presentation</dc:title>
</cp:coreProperties>
</file>