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Bara TH" charset="1" panose="02000000000000000000"/>
      <p:regular r:id="rId20"/>
    </p:embeddedFont>
    <p:embeddedFont>
      <p:font typeface="Nunito" charset="1" panose="00000000000000000000"/>
      <p:regular r:id="rId21"/>
    </p:embeddedFont>
    <p:embeddedFont>
      <p:font typeface="Nunito Bold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jpe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5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5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Relationship Id="rId6" Target="../media/image31.png" Type="http://schemas.openxmlformats.org/officeDocument/2006/relationships/image"/><Relationship Id="rId7" Target="../embeddings/oleObject1.bin" Type="http://schemas.openxmlformats.org/officeDocument/2006/relationships/oleObjec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5.pn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9.png" Type="http://schemas.openxmlformats.org/officeDocument/2006/relationships/image"/><Relationship Id="rId6" Target="../media/image5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5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6.png" Type="http://schemas.openxmlformats.org/officeDocument/2006/relationships/image"/><Relationship Id="rId5" Target="../media/image5.png" Type="http://schemas.openxmlformats.org/officeDocument/2006/relationships/image"/><Relationship Id="rId6" Target="../media/image11.pn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8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5.pn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5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15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7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5.png" Type="http://schemas.openxmlformats.org/officeDocument/2006/relationships/image"/><Relationship Id="rId7" Target="../media/image12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24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98878" y="0"/>
            <a:ext cx="2597755" cy="2797295"/>
          </a:xfrm>
          <a:custGeom>
            <a:avLst/>
            <a:gdLst/>
            <a:ahLst/>
            <a:cxnLst/>
            <a:rect r="r" b="b" t="t" l="l"/>
            <a:pathLst>
              <a:path h="2797295" w="2597755">
                <a:moveTo>
                  <a:pt x="0" y="0"/>
                </a:moveTo>
                <a:lnTo>
                  <a:pt x="2597756" y="0"/>
                </a:lnTo>
                <a:lnTo>
                  <a:pt x="2597756" y="2797295"/>
                </a:lnTo>
                <a:lnTo>
                  <a:pt x="0" y="2797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4407" y="2354354"/>
            <a:ext cx="7262622" cy="8229600"/>
          </a:xfrm>
          <a:custGeom>
            <a:avLst/>
            <a:gdLst/>
            <a:ahLst/>
            <a:cxnLst/>
            <a:rect r="r" b="b" t="t" l="l"/>
            <a:pathLst>
              <a:path h="8229600" w="7262622">
                <a:moveTo>
                  <a:pt x="0" y="0"/>
                </a:moveTo>
                <a:lnTo>
                  <a:pt x="7262622" y="0"/>
                </a:lnTo>
                <a:lnTo>
                  <a:pt x="72626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01710" y="-1276350"/>
            <a:ext cx="4104458" cy="4419732"/>
          </a:xfrm>
          <a:custGeom>
            <a:avLst/>
            <a:gdLst/>
            <a:ahLst/>
            <a:cxnLst/>
            <a:rect r="r" b="b" t="t" l="l"/>
            <a:pathLst>
              <a:path h="4419732" w="4104458">
                <a:moveTo>
                  <a:pt x="0" y="0"/>
                </a:moveTo>
                <a:lnTo>
                  <a:pt x="4104458" y="0"/>
                </a:lnTo>
                <a:lnTo>
                  <a:pt x="4104458" y="4419732"/>
                </a:lnTo>
                <a:lnTo>
                  <a:pt x="0" y="44197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80339" y="1606399"/>
            <a:ext cx="9630233" cy="6107382"/>
            <a:chOff x="0" y="0"/>
            <a:chExt cx="2536358" cy="16085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36358" cy="1608529"/>
            </a:xfrm>
            <a:custGeom>
              <a:avLst/>
              <a:gdLst/>
              <a:ahLst/>
              <a:cxnLst/>
              <a:rect r="r" b="b" t="t" l="l"/>
              <a:pathLst>
                <a:path h="1608529" w="2536358">
                  <a:moveTo>
                    <a:pt x="45019" y="0"/>
                  </a:moveTo>
                  <a:lnTo>
                    <a:pt x="2491338" y="0"/>
                  </a:lnTo>
                  <a:cubicBezTo>
                    <a:pt x="2503278" y="0"/>
                    <a:pt x="2514729" y="4743"/>
                    <a:pt x="2523172" y="13186"/>
                  </a:cubicBezTo>
                  <a:cubicBezTo>
                    <a:pt x="2531614" y="21629"/>
                    <a:pt x="2536358" y="33080"/>
                    <a:pt x="2536358" y="45019"/>
                  </a:cubicBezTo>
                  <a:lnTo>
                    <a:pt x="2536358" y="1563509"/>
                  </a:lnTo>
                  <a:cubicBezTo>
                    <a:pt x="2536358" y="1575449"/>
                    <a:pt x="2531614" y="1586900"/>
                    <a:pt x="2523172" y="1595343"/>
                  </a:cubicBezTo>
                  <a:cubicBezTo>
                    <a:pt x="2514729" y="1603785"/>
                    <a:pt x="2503278" y="1608529"/>
                    <a:pt x="2491338" y="1608529"/>
                  </a:cubicBezTo>
                  <a:lnTo>
                    <a:pt x="45019" y="1608529"/>
                  </a:lnTo>
                  <a:cubicBezTo>
                    <a:pt x="33080" y="1608529"/>
                    <a:pt x="21629" y="1603785"/>
                    <a:pt x="13186" y="1595343"/>
                  </a:cubicBezTo>
                  <a:cubicBezTo>
                    <a:pt x="4743" y="1586900"/>
                    <a:pt x="0" y="1575449"/>
                    <a:pt x="0" y="1563509"/>
                  </a:cubicBezTo>
                  <a:lnTo>
                    <a:pt x="0" y="45019"/>
                  </a:lnTo>
                  <a:cubicBezTo>
                    <a:pt x="0" y="33080"/>
                    <a:pt x="4743" y="21629"/>
                    <a:pt x="13186" y="13186"/>
                  </a:cubicBezTo>
                  <a:cubicBezTo>
                    <a:pt x="21629" y="4743"/>
                    <a:pt x="33080" y="0"/>
                    <a:pt x="45019" y="0"/>
                  </a:cubicBezTo>
                  <a:close/>
                </a:path>
              </a:pathLst>
            </a:custGeom>
            <a:solidFill>
              <a:srgbClr val="FAC24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536358" cy="16466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180339" y="1366041"/>
            <a:ext cx="9630233" cy="6107382"/>
            <a:chOff x="0" y="0"/>
            <a:chExt cx="2536358" cy="160852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6358" cy="1608529"/>
            </a:xfrm>
            <a:custGeom>
              <a:avLst/>
              <a:gdLst/>
              <a:ahLst/>
              <a:cxnLst/>
              <a:rect r="r" b="b" t="t" l="l"/>
              <a:pathLst>
                <a:path h="1608529" w="2536358">
                  <a:moveTo>
                    <a:pt x="45019" y="0"/>
                  </a:moveTo>
                  <a:lnTo>
                    <a:pt x="2491338" y="0"/>
                  </a:lnTo>
                  <a:cubicBezTo>
                    <a:pt x="2503278" y="0"/>
                    <a:pt x="2514729" y="4743"/>
                    <a:pt x="2523172" y="13186"/>
                  </a:cubicBezTo>
                  <a:cubicBezTo>
                    <a:pt x="2531614" y="21629"/>
                    <a:pt x="2536358" y="33080"/>
                    <a:pt x="2536358" y="45019"/>
                  </a:cubicBezTo>
                  <a:lnTo>
                    <a:pt x="2536358" y="1563509"/>
                  </a:lnTo>
                  <a:cubicBezTo>
                    <a:pt x="2536358" y="1575449"/>
                    <a:pt x="2531614" y="1586900"/>
                    <a:pt x="2523172" y="1595343"/>
                  </a:cubicBezTo>
                  <a:cubicBezTo>
                    <a:pt x="2514729" y="1603785"/>
                    <a:pt x="2503278" y="1608529"/>
                    <a:pt x="2491338" y="1608529"/>
                  </a:cubicBezTo>
                  <a:lnTo>
                    <a:pt x="45019" y="1608529"/>
                  </a:lnTo>
                  <a:cubicBezTo>
                    <a:pt x="33080" y="1608529"/>
                    <a:pt x="21629" y="1603785"/>
                    <a:pt x="13186" y="1595343"/>
                  </a:cubicBezTo>
                  <a:cubicBezTo>
                    <a:pt x="4743" y="1586900"/>
                    <a:pt x="0" y="1575449"/>
                    <a:pt x="0" y="1563509"/>
                  </a:cubicBezTo>
                  <a:lnTo>
                    <a:pt x="0" y="45019"/>
                  </a:lnTo>
                  <a:cubicBezTo>
                    <a:pt x="0" y="33080"/>
                    <a:pt x="4743" y="21629"/>
                    <a:pt x="13186" y="13186"/>
                  </a:cubicBezTo>
                  <a:cubicBezTo>
                    <a:pt x="21629" y="4743"/>
                    <a:pt x="33080" y="0"/>
                    <a:pt x="4501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536358" cy="16466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766029" y="6821514"/>
            <a:ext cx="1241843" cy="1240291"/>
          </a:xfrm>
          <a:custGeom>
            <a:avLst/>
            <a:gdLst/>
            <a:ahLst/>
            <a:cxnLst/>
            <a:rect r="r" b="b" t="t" l="l"/>
            <a:pathLst>
              <a:path h="1240291" w="1241843">
                <a:moveTo>
                  <a:pt x="0" y="0"/>
                </a:moveTo>
                <a:lnTo>
                  <a:pt x="1241844" y="0"/>
                </a:lnTo>
                <a:lnTo>
                  <a:pt x="1241844" y="1240291"/>
                </a:lnTo>
                <a:lnTo>
                  <a:pt x="0" y="12402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224911" y="8061805"/>
            <a:ext cx="3034389" cy="3492821"/>
          </a:xfrm>
          <a:custGeom>
            <a:avLst/>
            <a:gdLst/>
            <a:ahLst/>
            <a:cxnLst/>
            <a:rect r="r" b="b" t="t" l="l"/>
            <a:pathLst>
              <a:path h="3492821" w="3034389">
                <a:moveTo>
                  <a:pt x="0" y="0"/>
                </a:moveTo>
                <a:lnTo>
                  <a:pt x="3034389" y="0"/>
                </a:lnTo>
                <a:lnTo>
                  <a:pt x="3034389" y="3492822"/>
                </a:lnTo>
                <a:lnTo>
                  <a:pt x="0" y="34928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321128">
            <a:off x="6831842" y="587232"/>
            <a:ext cx="2374068" cy="1825065"/>
          </a:xfrm>
          <a:custGeom>
            <a:avLst/>
            <a:gdLst/>
            <a:ahLst/>
            <a:cxnLst/>
            <a:rect r="r" b="b" t="t" l="l"/>
            <a:pathLst>
              <a:path h="1825065" w="2374068">
                <a:moveTo>
                  <a:pt x="0" y="0"/>
                </a:moveTo>
                <a:lnTo>
                  <a:pt x="2374068" y="0"/>
                </a:lnTo>
                <a:lnTo>
                  <a:pt x="2374068" y="1825065"/>
                </a:lnTo>
                <a:lnTo>
                  <a:pt x="0" y="18250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175667" y="3057657"/>
            <a:ext cx="9083633" cy="2801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25"/>
              </a:lnSpc>
            </a:pPr>
            <a:r>
              <a:rPr lang="en-US" sz="8937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SIMPANAN </a:t>
            </a:r>
          </a:p>
          <a:p>
            <a:pPr algn="ctr">
              <a:lnSpc>
                <a:spcPts val="10725"/>
              </a:lnSpc>
            </a:pPr>
            <a:r>
              <a:rPr lang="en-US" sz="8937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GIRO</a:t>
            </a:r>
          </a:p>
        </p:txBody>
      </p:sp>
      <p:sp>
        <p:nvSpPr>
          <p:cNvPr name="AutoShape 16" id="16"/>
          <p:cNvSpPr/>
          <p:nvPr/>
        </p:nvSpPr>
        <p:spPr>
          <a:xfrm>
            <a:off x="9673008" y="2874893"/>
            <a:ext cx="6644893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9224881" y="2056857"/>
            <a:ext cx="7541149" cy="58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Dasar-dasar Akuntansi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06609" y="5954842"/>
            <a:ext cx="7541149" cy="514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KELAS X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73273" y="-1316644"/>
            <a:ext cx="4750295" cy="5115178"/>
          </a:xfrm>
          <a:custGeom>
            <a:avLst/>
            <a:gdLst/>
            <a:ahLst/>
            <a:cxnLst/>
            <a:rect r="r" b="b" t="t" l="l"/>
            <a:pathLst>
              <a:path h="5115178" w="4750295">
                <a:moveTo>
                  <a:pt x="0" y="0"/>
                </a:moveTo>
                <a:lnTo>
                  <a:pt x="4750295" y="0"/>
                </a:lnTo>
                <a:lnTo>
                  <a:pt x="4750295" y="5115178"/>
                </a:lnTo>
                <a:lnTo>
                  <a:pt x="0" y="511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06610" y="932432"/>
            <a:ext cx="12874779" cy="8509549"/>
            <a:chOff x="0" y="0"/>
            <a:chExt cx="3390888" cy="22411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90888" cy="2241198"/>
            </a:xfrm>
            <a:custGeom>
              <a:avLst/>
              <a:gdLst/>
              <a:ahLst/>
              <a:cxnLst/>
              <a:rect r="r" b="b" t="t" l="l"/>
              <a:pathLst>
                <a:path h="2241198" w="3390888">
                  <a:moveTo>
                    <a:pt x="10223" y="0"/>
                  </a:moveTo>
                  <a:lnTo>
                    <a:pt x="3380666" y="0"/>
                  </a:lnTo>
                  <a:cubicBezTo>
                    <a:pt x="3383377" y="0"/>
                    <a:pt x="3385977" y="1077"/>
                    <a:pt x="3387894" y="2994"/>
                  </a:cubicBezTo>
                  <a:cubicBezTo>
                    <a:pt x="3389811" y="4911"/>
                    <a:pt x="3390888" y="7511"/>
                    <a:pt x="3390888" y="10223"/>
                  </a:cubicBezTo>
                  <a:lnTo>
                    <a:pt x="3390888" y="2230976"/>
                  </a:lnTo>
                  <a:cubicBezTo>
                    <a:pt x="3390888" y="2233687"/>
                    <a:pt x="3389811" y="2236287"/>
                    <a:pt x="3387894" y="2238204"/>
                  </a:cubicBezTo>
                  <a:cubicBezTo>
                    <a:pt x="3385977" y="2240121"/>
                    <a:pt x="3383377" y="2241198"/>
                    <a:pt x="3380666" y="2241198"/>
                  </a:cubicBezTo>
                  <a:lnTo>
                    <a:pt x="10223" y="2241198"/>
                  </a:lnTo>
                  <a:cubicBezTo>
                    <a:pt x="7511" y="2241198"/>
                    <a:pt x="4911" y="2240121"/>
                    <a:pt x="2994" y="2238204"/>
                  </a:cubicBezTo>
                  <a:cubicBezTo>
                    <a:pt x="1077" y="2236287"/>
                    <a:pt x="0" y="2233687"/>
                    <a:pt x="0" y="2230976"/>
                  </a:cubicBezTo>
                  <a:lnTo>
                    <a:pt x="0" y="10223"/>
                  </a:lnTo>
                  <a:cubicBezTo>
                    <a:pt x="0" y="7511"/>
                    <a:pt x="1077" y="4911"/>
                    <a:pt x="2994" y="2994"/>
                  </a:cubicBezTo>
                  <a:cubicBezTo>
                    <a:pt x="4911" y="1077"/>
                    <a:pt x="7511" y="0"/>
                    <a:pt x="1022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390888" cy="22792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>
            <a:off x="3231061" y="2637084"/>
            <a:ext cx="11825878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2814727" y="1174270"/>
            <a:ext cx="12658545" cy="1123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Pencatatan transaksi transfer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9175" y="371822"/>
            <a:ext cx="2918212" cy="2265262"/>
          </a:xfrm>
          <a:custGeom>
            <a:avLst/>
            <a:gdLst/>
            <a:ahLst/>
            <a:cxnLst/>
            <a:rect r="r" b="b" t="t" l="l"/>
            <a:pathLst>
              <a:path h="2265262" w="2918212">
                <a:moveTo>
                  <a:pt x="0" y="0"/>
                </a:moveTo>
                <a:lnTo>
                  <a:pt x="2918212" y="0"/>
                </a:lnTo>
                <a:lnTo>
                  <a:pt x="2918212" y="2265262"/>
                </a:lnTo>
                <a:lnTo>
                  <a:pt x="0" y="22652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328289" y="7088465"/>
            <a:ext cx="2772531" cy="2993286"/>
          </a:xfrm>
          <a:custGeom>
            <a:avLst/>
            <a:gdLst/>
            <a:ahLst/>
            <a:cxnLst/>
            <a:rect r="r" b="b" t="t" l="l"/>
            <a:pathLst>
              <a:path h="2993286" w="2772531">
                <a:moveTo>
                  <a:pt x="0" y="0"/>
                </a:moveTo>
                <a:lnTo>
                  <a:pt x="2772532" y="0"/>
                </a:lnTo>
                <a:lnTo>
                  <a:pt x="2772532" y="2993286"/>
                </a:lnTo>
                <a:lnTo>
                  <a:pt x="0" y="29932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043685" y="6488466"/>
            <a:ext cx="4750295" cy="5115178"/>
          </a:xfrm>
          <a:custGeom>
            <a:avLst/>
            <a:gdLst/>
            <a:ahLst/>
            <a:cxnLst/>
            <a:rect r="r" b="b" t="t" l="l"/>
            <a:pathLst>
              <a:path h="5115178" w="4750295">
                <a:moveTo>
                  <a:pt x="0" y="0"/>
                </a:moveTo>
                <a:lnTo>
                  <a:pt x="4750295" y="0"/>
                </a:lnTo>
                <a:lnTo>
                  <a:pt x="4750295" y="5115178"/>
                </a:lnTo>
                <a:lnTo>
                  <a:pt x="0" y="511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84583" y="7941796"/>
            <a:ext cx="1288234" cy="1286624"/>
          </a:xfrm>
          <a:custGeom>
            <a:avLst/>
            <a:gdLst/>
            <a:ahLst/>
            <a:cxnLst/>
            <a:rect r="r" b="b" t="t" l="l"/>
            <a:pathLst>
              <a:path h="1286624" w="1288234">
                <a:moveTo>
                  <a:pt x="0" y="0"/>
                </a:moveTo>
                <a:lnTo>
                  <a:pt x="1288234" y="0"/>
                </a:lnTo>
                <a:lnTo>
                  <a:pt x="1288234" y="1286624"/>
                </a:lnTo>
                <a:lnTo>
                  <a:pt x="0" y="12866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88055" y="6024026"/>
            <a:ext cx="928879" cy="928879"/>
          </a:xfrm>
          <a:custGeom>
            <a:avLst/>
            <a:gdLst/>
            <a:ahLst/>
            <a:cxnLst/>
            <a:rect r="r" b="b" t="t" l="l"/>
            <a:pathLst>
              <a:path h="928879" w="928879">
                <a:moveTo>
                  <a:pt x="0" y="0"/>
                </a:moveTo>
                <a:lnTo>
                  <a:pt x="928879" y="0"/>
                </a:lnTo>
                <a:lnTo>
                  <a:pt x="928879" y="928879"/>
                </a:lnTo>
                <a:lnTo>
                  <a:pt x="0" y="9288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560186" y="1126271"/>
            <a:ext cx="1288234" cy="1286624"/>
          </a:xfrm>
          <a:custGeom>
            <a:avLst/>
            <a:gdLst/>
            <a:ahLst/>
            <a:cxnLst/>
            <a:rect r="r" b="b" t="t" l="l"/>
            <a:pathLst>
              <a:path h="1286624" w="1288234">
                <a:moveTo>
                  <a:pt x="0" y="0"/>
                </a:moveTo>
                <a:lnTo>
                  <a:pt x="1288234" y="0"/>
                </a:lnTo>
                <a:lnTo>
                  <a:pt x="1288234" y="1286624"/>
                </a:lnTo>
                <a:lnTo>
                  <a:pt x="0" y="12866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156768" y="3488172"/>
            <a:ext cx="806837" cy="803811"/>
          </a:xfrm>
          <a:custGeom>
            <a:avLst/>
            <a:gdLst/>
            <a:ahLst/>
            <a:cxnLst/>
            <a:rect r="r" b="b" t="t" l="l"/>
            <a:pathLst>
              <a:path h="803811" w="806837">
                <a:moveTo>
                  <a:pt x="0" y="0"/>
                </a:moveTo>
                <a:lnTo>
                  <a:pt x="806836" y="0"/>
                </a:lnTo>
                <a:lnTo>
                  <a:pt x="806836" y="803811"/>
                </a:lnTo>
                <a:lnTo>
                  <a:pt x="0" y="8038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173857" y="3659144"/>
            <a:ext cx="12154432" cy="4061606"/>
          </a:xfrm>
          <a:custGeom>
            <a:avLst/>
            <a:gdLst/>
            <a:ahLst/>
            <a:cxnLst/>
            <a:rect r="r" b="b" t="t" l="l"/>
            <a:pathLst>
              <a:path h="4061606" w="12154432">
                <a:moveTo>
                  <a:pt x="0" y="0"/>
                </a:moveTo>
                <a:lnTo>
                  <a:pt x="12154432" y="0"/>
                </a:lnTo>
                <a:lnTo>
                  <a:pt x="12154432" y="4061606"/>
                </a:lnTo>
                <a:lnTo>
                  <a:pt x="0" y="40616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7793" y="782401"/>
            <a:ext cx="11075343" cy="9115877"/>
            <a:chOff x="0" y="0"/>
            <a:chExt cx="2916963" cy="24008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16963" cy="2400889"/>
            </a:xfrm>
            <a:custGeom>
              <a:avLst/>
              <a:gdLst/>
              <a:ahLst/>
              <a:cxnLst/>
              <a:rect r="r" b="b" t="t" l="l"/>
              <a:pathLst>
                <a:path h="2400889" w="2916963">
                  <a:moveTo>
                    <a:pt x="11883" y="0"/>
                  </a:moveTo>
                  <a:lnTo>
                    <a:pt x="2905079" y="0"/>
                  </a:lnTo>
                  <a:cubicBezTo>
                    <a:pt x="2908231" y="0"/>
                    <a:pt x="2911254" y="1252"/>
                    <a:pt x="2913482" y="3481"/>
                  </a:cubicBezTo>
                  <a:cubicBezTo>
                    <a:pt x="2915711" y="5709"/>
                    <a:pt x="2916963" y="8732"/>
                    <a:pt x="2916963" y="11883"/>
                  </a:cubicBezTo>
                  <a:lnTo>
                    <a:pt x="2916963" y="2389006"/>
                  </a:lnTo>
                  <a:cubicBezTo>
                    <a:pt x="2916963" y="2395569"/>
                    <a:pt x="2911642" y="2400889"/>
                    <a:pt x="2905079" y="2400889"/>
                  </a:cubicBezTo>
                  <a:lnTo>
                    <a:pt x="11883" y="2400889"/>
                  </a:lnTo>
                  <a:cubicBezTo>
                    <a:pt x="5320" y="2400889"/>
                    <a:pt x="0" y="2395569"/>
                    <a:pt x="0" y="2389006"/>
                  </a:cubicBezTo>
                  <a:lnTo>
                    <a:pt x="0" y="11883"/>
                  </a:lnTo>
                  <a:cubicBezTo>
                    <a:pt x="0" y="5320"/>
                    <a:pt x="5320" y="0"/>
                    <a:pt x="1188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916963" cy="24389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2180827" y="2073363"/>
            <a:ext cx="9095764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1880761" y="2509671"/>
            <a:ext cx="6178899" cy="7723624"/>
          </a:xfrm>
          <a:custGeom>
            <a:avLst/>
            <a:gdLst/>
            <a:ahLst/>
            <a:cxnLst/>
            <a:rect r="r" b="b" t="t" l="l"/>
            <a:pathLst>
              <a:path h="7723624" w="6178899">
                <a:moveTo>
                  <a:pt x="0" y="0"/>
                </a:moveTo>
                <a:lnTo>
                  <a:pt x="6178900" y="0"/>
                </a:lnTo>
                <a:lnTo>
                  <a:pt x="6178900" y="7723624"/>
                </a:lnTo>
                <a:lnTo>
                  <a:pt x="0" y="7723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915181" y="-2160774"/>
            <a:ext cx="4288960" cy="4618406"/>
          </a:xfrm>
          <a:custGeom>
            <a:avLst/>
            <a:gdLst/>
            <a:ahLst/>
            <a:cxnLst/>
            <a:rect r="r" b="b" t="t" l="l"/>
            <a:pathLst>
              <a:path h="4618406" w="4288960">
                <a:moveTo>
                  <a:pt x="0" y="0"/>
                </a:moveTo>
                <a:lnTo>
                  <a:pt x="4288959" y="0"/>
                </a:lnTo>
                <a:lnTo>
                  <a:pt x="4288959" y="4618406"/>
                </a:lnTo>
                <a:lnTo>
                  <a:pt x="0" y="46184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345706" y="637269"/>
            <a:ext cx="1203912" cy="1202407"/>
          </a:xfrm>
          <a:custGeom>
            <a:avLst/>
            <a:gdLst/>
            <a:ahLst/>
            <a:cxnLst/>
            <a:rect r="r" b="b" t="t" l="l"/>
            <a:pathLst>
              <a:path h="1202407" w="1203912">
                <a:moveTo>
                  <a:pt x="0" y="0"/>
                </a:moveTo>
                <a:lnTo>
                  <a:pt x="1203912" y="0"/>
                </a:lnTo>
                <a:lnTo>
                  <a:pt x="1203912" y="1202407"/>
                </a:lnTo>
                <a:lnTo>
                  <a:pt x="0" y="12024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540145" y="12612"/>
            <a:ext cx="1887214" cy="2032176"/>
          </a:xfrm>
          <a:custGeom>
            <a:avLst/>
            <a:gdLst/>
            <a:ahLst/>
            <a:cxnLst/>
            <a:rect r="r" b="b" t="t" l="l"/>
            <a:pathLst>
              <a:path h="2032176" w="1887214">
                <a:moveTo>
                  <a:pt x="0" y="0"/>
                </a:moveTo>
                <a:lnTo>
                  <a:pt x="1887215" y="0"/>
                </a:lnTo>
                <a:lnTo>
                  <a:pt x="1887215" y="2032176"/>
                </a:lnTo>
                <a:lnTo>
                  <a:pt x="0" y="2032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92338" y="2216238"/>
            <a:ext cx="9784935" cy="7254874"/>
          </a:xfrm>
          <a:custGeom>
            <a:avLst/>
            <a:gdLst/>
            <a:ahLst/>
            <a:cxnLst/>
            <a:rect r="r" b="b" t="t" l="l"/>
            <a:pathLst>
              <a:path h="7254874" w="9784935">
                <a:moveTo>
                  <a:pt x="0" y="0"/>
                </a:moveTo>
                <a:lnTo>
                  <a:pt x="9784935" y="0"/>
                </a:lnTo>
                <a:lnTo>
                  <a:pt x="9784935" y="7254874"/>
                </a:lnTo>
                <a:lnTo>
                  <a:pt x="0" y="72548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180827" y="715726"/>
            <a:ext cx="9217951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soal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2260" y="782401"/>
            <a:ext cx="14934309" cy="9240460"/>
            <a:chOff x="0" y="0"/>
            <a:chExt cx="3933316" cy="24337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33316" cy="2433701"/>
            </a:xfrm>
            <a:custGeom>
              <a:avLst/>
              <a:gdLst/>
              <a:ahLst/>
              <a:cxnLst/>
              <a:rect r="r" b="b" t="t" l="l"/>
              <a:pathLst>
                <a:path h="2433701" w="3933316">
                  <a:moveTo>
                    <a:pt x="8813" y="0"/>
                  </a:moveTo>
                  <a:lnTo>
                    <a:pt x="3924503" y="0"/>
                  </a:lnTo>
                  <a:cubicBezTo>
                    <a:pt x="3926841" y="0"/>
                    <a:pt x="3929082" y="928"/>
                    <a:pt x="3930735" y="2581"/>
                  </a:cubicBezTo>
                  <a:cubicBezTo>
                    <a:pt x="3932387" y="4234"/>
                    <a:pt x="3933316" y="6475"/>
                    <a:pt x="3933316" y="8813"/>
                  </a:cubicBezTo>
                  <a:lnTo>
                    <a:pt x="3933316" y="2424889"/>
                  </a:lnTo>
                  <a:cubicBezTo>
                    <a:pt x="3933316" y="2427226"/>
                    <a:pt x="3932387" y="2429468"/>
                    <a:pt x="3930735" y="2431120"/>
                  </a:cubicBezTo>
                  <a:cubicBezTo>
                    <a:pt x="3929082" y="2432773"/>
                    <a:pt x="3926841" y="2433701"/>
                    <a:pt x="3924503" y="2433701"/>
                  </a:cubicBezTo>
                  <a:lnTo>
                    <a:pt x="8813" y="2433701"/>
                  </a:lnTo>
                  <a:cubicBezTo>
                    <a:pt x="6475" y="2433701"/>
                    <a:pt x="4234" y="2432773"/>
                    <a:pt x="2581" y="2431120"/>
                  </a:cubicBezTo>
                  <a:cubicBezTo>
                    <a:pt x="928" y="2429468"/>
                    <a:pt x="0" y="2427226"/>
                    <a:pt x="0" y="2424889"/>
                  </a:cubicBezTo>
                  <a:lnTo>
                    <a:pt x="0" y="8813"/>
                  </a:lnTo>
                  <a:cubicBezTo>
                    <a:pt x="0" y="6475"/>
                    <a:pt x="928" y="4234"/>
                    <a:pt x="2581" y="2581"/>
                  </a:cubicBezTo>
                  <a:cubicBezTo>
                    <a:pt x="4234" y="928"/>
                    <a:pt x="6475" y="0"/>
                    <a:pt x="881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33316" cy="2471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2180827" y="2073363"/>
            <a:ext cx="9095764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5915181" y="-2160774"/>
            <a:ext cx="4288960" cy="4618406"/>
          </a:xfrm>
          <a:custGeom>
            <a:avLst/>
            <a:gdLst/>
            <a:ahLst/>
            <a:cxnLst/>
            <a:rect r="r" b="b" t="t" l="l"/>
            <a:pathLst>
              <a:path h="4618406" w="4288960">
                <a:moveTo>
                  <a:pt x="0" y="0"/>
                </a:moveTo>
                <a:lnTo>
                  <a:pt x="4288959" y="0"/>
                </a:lnTo>
                <a:lnTo>
                  <a:pt x="4288959" y="4618406"/>
                </a:lnTo>
                <a:lnTo>
                  <a:pt x="0" y="46184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524613" y="427496"/>
            <a:ext cx="1203912" cy="1202407"/>
          </a:xfrm>
          <a:custGeom>
            <a:avLst/>
            <a:gdLst/>
            <a:ahLst/>
            <a:cxnLst/>
            <a:rect r="r" b="b" t="t" l="l"/>
            <a:pathLst>
              <a:path h="1202407" w="1203912">
                <a:moveTo>
                  <a:pt x="0" y="0"/>
                </a:moveTo>
                <a:lnTo>
                  <a:pt x="1203912" y="0"/>
                </a:lnTo>
                <a:lnTo>
                  <a:pt x="1203912" y="1202408"/>
                </a:lnTo>
                <a:lnTo>
                  <a:pt x="0" y="12024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540145" y="12612"/>
            <a:ext cx="1887214" cy="2032176"/>
          </a:xfrm>
          <a:custGeom>
            <a:avLst/>
            <a:gdLst/>
            <a:ahLst/>
            <a:cxnLst/>
            <a:rect r="r" b="b" t="t" l="l"/>
            <a:pathLst>
              <a:path h="2032176" w="1887214">
                <a:moveTo>
                  <a:pt x="0" y="0"/>
                </a:moveTo>
                <a:lnTo>
                  <a:pt x="1887215" y="0"/>
                </a:lnTo>
                <a:lnTo>
                  <a:pt x="1887215" y="2032176"/>
                </a:lnTo>
                <a:lnTo>
                  <a:pt x="0" y="2032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Object 10" id="10"/>
          <p:cNvGraphicFramePr/>
          <p:nvPr/>
        </p:nvGraphicFramePr>
        <p:xfrm>
          <a:off x="1141716" y="2311488"/>
          <a:ext cx="16230600" cy="6156999"/>
        </p:xfrm>
        <a:graphic>
          <a:graphicData uri="http://schemas.openxmlformats.org/presentationml/2006/ole">
            <p:oleObj imgW="19469100" imgH="9398000" r:id="rId7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1" id="11"/>
          <p:cNvSpPr txBox="true"/>
          <p:nvPr/>
        </p:nvSpPr>
        <p:spPr>
          <a:xfrm rot="0">
            <a:off x="2180827" y="715726"/>
            <a:ext cx="9217951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JAWABAN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7793" y="782401"/>
            <a:ext cx="11075343" cy="9115877"/>
            <a:chOff x="0" y="0"/>
            <a:chExt cx="2916963" cy="24008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16963" cy="2400889"/>
            </a:xfrm>
            <a:custGeom>
              <a:avLst/>
              <a:gdLst/>
              <a:ahLst/>
              <a:cxnLst/>
              <a:rect r="r" b="b" t="t" l="l"/>
              <a:pathLst>
                <a:path h="2400889" w="2916963">
                  <a:moveTo>
                    <a:pt x="11883" y="0"/>
                  </a:moveTo>
                  <a:lnTo>
                    <a:pt x="2905079" y="0"/>
                  </a:lnTo>
                  <a:cubicBezTo>
                    <a:pt x="2908231" y="0"/>
                    <a:pt x="2911254" y="1252"/>
                    <a:pt x="2913482" y="3481"/>
                  </a:cubicBezTo>
                  <a:cubicBezTo>
                    <a:pt x="2915711" y="5709"/>
                    <a:pt x="2916963" y="8732"/>
                    <a:pt x="2916963" y="11883"/>
                  </a:cubicBezTo>
                  <a:lnTo>
                    <a:pt x="2916963" y="2389006"/>
                  </a:lnTo>
                  <a:cubicBezTo>
                    <a:pt x="2916963" y="2395569"/>
                    <a:pt x="2911642" y="2400889"/>
                    <a:pt x="2905079" y="2400889"/>
                  </a:cubicBezTo>
                  <a:lnTo>
                    <a:pt x="11883" y="2400889"/>
                  </a:lnTo>
                  <a:cubicBezTo>
                    <a:pt x="5320" y="2400889"/>
                    <a:pt x="0" y="2395569"/>
                    <a:pt x="0" y="2389006"/>
                  </a:cubicBezTo>
                  <a:lnTo>
                    <a:pt x="0" y="11883"/>
                  </a:lnTo>
                  <a:cubicBezTo>
                    <a:pt x="0" y="5320"/>
                    <a:pt x="5320" y="0"/>
                    <a:pt x="1188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916963" cy="24389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2180827" y="2073363"/>
            <a:ext cx="9095764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1880761" y="2509671"/>
            <a:ext cx="6178899" cy="7723624"/>
          </a:xfrm>
          <a:custGeom>
            <a:avLst/>
            <a:gdLst/>
            <a:ahLst/>
            <a:cxnLst/>
            <a:rect r="r" b="b" t="t" l="l"/>
            <a:pathLst>
              <a:path h="7723624" w="6178899">
                <a:moveTo>
                  <a:pt x="0" y="0"/>
                </a:moveTo>
                <a:lnTo>
                  <a:pt x="6178900" y="0"/>
                </a:lnTo>
                <a:lnTo>
                  <a:pt x="6178900" y="7723624"/>
                </a:lnTo>
                <a:lnTo>
                  <a:pt x="0" y="7723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915181" y="-2160774"/>
            <a:ext cx="4288960" cy="4618406"/>
          </a:xfrm>
          <a:custGeom>
            <a:avLst/>
            <a:gdLst/>
            <a:ahLst/>
            <a:cxnLst/>
            <a:rect r="r" b="b" t="t" l="l"/>
            <a:pathLst>
              <a:path h="4618406" w="4288960">
                <a:moveTo>
                  <a:pt x="0" y="0"/>
                </a:moveTo>
                <a:lnTo>
                  <a:pt x="4288959" y="0"/>
                </a:lnTo>
                <a:lnTo>
                  <a:pt x="4288959" y="4618406"/>
                </a:lnTo>
                <a:lnTo>
                  <a:pt x="0" y="46184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345706" y="637269"/>
            <a:ext cx="1203912" cy="1202407"/>
          </a:xfrm>
          <a:custGeom>
            <a:avLst/>
            <a:gdLst/>
            <a:ahLst/>
            <a:cxnLst/>
            <a:rect r="r" b="b" t="t" l="l"/>
            <a:pathLst>
              <a:path h="1202407" w="1203912">
                <a:moveTo>
                  <a:pt x="0" y="0"/>
                </a:moveTo>
                <a:lnTo>
                  <a:pt x="1203912" y="0"/>
                </a:lnTo>
                <a:lnTo>
                  <a:pt x="1203912" y="1202407"/>
                </a:lnTo>
                <a:lnTo>
                  <a:pt x="0" y="12024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540145" y="12612"/>
            <a:ext cx="1887214" cy="2032176"/>
          </a:xfrm>
          <a:custGeom>
            <a:avLst/>
            <a:gdLst/>
            <a:ahLst/>
            <a:cxnLst/>
            <a:rect r="r" b="b" t="t" l="l"/>
            <a:pathLst>
              <a:path h="2032176" w="1887214">
                <a:moveTo>
                  <a:pt x="0" y="0"/>
                </a:moveTo>
                <a:lnTo>
                  <a:pt x="1887215" y="0"/>
                </a:lnTo>
                <a:lnTo>
                  <a:pt x="1887215" y="2032176"/>
                </a:lnTo>
                <a:lnTo>
                  <a:pt x="0" y="2032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987465" y="2457632"/>
            <a:ext cx="6402306" cy="1711546"/>
          </a:xfrm>
          <a:custGeom>
            <a:avLst/>
            <a:gdLst/>
            <a:ahLst/>
            <a:cxnLst/>
            <a:rect r="r" b="b" t="t" l="l"/>
            <a:pathLst>
              <a:path h="1711546" w="6402306">
                <a:moveTo>
                  <a:pt x="0" y="0"/>
                </a:moveTo>
                <a:lnTo>
                  <a:pt x="6402306" y="0"/>
                </a:lnTo>
                <a:lnTo>
                  <a:pt x="6402306" y="1711546"/>
                </a:lnTo>
                <a:lnTo>
                  <a:pt x="0" y="17115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5069" r="0" b="-8423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834268" y="4378728"/>
            <a:ext cx="4920877" cy="5011752"/>
          </a:xfrm>
          <a:custGeom>
            <a:avLst/>
            <a:gdLst/>
            <a:ahLst/>
            <a:cxnLst/>
            <a:rect r="r" b="b" t="t" l="l"/>
            <a:pathLst>
              <a:path h="5011752" w="4920877">
                <a:moveTo>
                  <a:pt x="0" y="0"/>
                </a:moveTo>
                <a:lnTo>
                  <a:pt x="4920877" y="0"/>
                </a:lnTo>
                <a:lnTo>
                  <a:pt x="4920877" y="5011753"/>
                </a:lnTo>
                <a:lnTo>
                  <a:pt x="0" y="50117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1648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180827" y="715726"/>
            <a:ext cx="9217951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soal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75157" y="4934006"/>
            <a:ext cx="7096710" cy="7641827"/>
          </a:xfrm>
          <a:custGeom>
            <a:avLst/>
            <a:gdLst/>
            <a:ahLst/>
            <a:cxnLst/>
            <a:rect r="r" b="b" t="t" l="l"/>
            <a:pathLst>
              <a:path h="7641827" w="7096710">
                <a:moveTo>
                  <a:pt x="0" y="0"/>
                </a:moveTo>
                <a:lnTo>
                  <a:pt x="7096710" y="0"/>
                </a:lnTo>
                <a:lnTo>
                  <a:pt x="7096710" y="7641828"/>
                </a:lnTo>
                <a:lnTo>
                  <a:pt x="0" y="7641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92107" y="-2239500"/>
            <a:ext cx="7096710" cy="7641827"/>
          </a:xfrm>
          <a:custGeom>
            <a:avLst/>
            <a:gdLst/>
            <a:ahLst/>
            <a:cxnLst/>
            <a:rect r="r" b="b" t="t" l="l"/>
            <a:pathLst>
              <a:path h="7641827" w="7096710">
                <a:moveTo>
                  <a:pt x="0" y="0"/>
                </a:moveTo>
                <a:lnTo>
                  <a:pt x="7096710" y="0"/>
                </a:lnTo>
                <a:lnTo>
                  <a:pt x="7096710" y="7641827"/>
                </a:lnTo>
                <a:lnTo>
                  <a:pt x="0" y="7641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845626" y="1581413"/>
            <a:ext cx="10596747" cy="6705186"/>
            <a:chOff x="0" y="0"/>
            <a:chExt cx="2790913" cy="1765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90913" cy="1765975"/>
            </a:xfrm>
            <a:custGeom>
              <a:avLst/>
              <a:gdLst/>
              <a:ahLst/>
              <a:cxnLst/>
              <a:rect r="r" b="b" t="t" l="l"/>
              <a:pathLst>
                <a:path h="1765975" w="2790913">
                  <a:moveTo>
                    <a:pt x="40913" y="0"/>
                  </a:moveTo>
                  <a:lnTo>
                    <a:pt x="2750000" y="0"/>
                  </a:lnTo>
                  <a:cubicBezTo>
                    <a:pt x="2772595" y="0"/>
                    <a:pt x="2790913" y="18317"/>
                    <a:pt x="2790913" y="40913"/>
                  </a:cubicBezTo>
                  <a:lnTo>
                    <a:pt x="2790913" y="1725062"/>
                  </a:lnTo>
                  <a:cubicBezTo>
                    <a:pt x="2790913" y="1747657"/>
                    <a:pt x="2772595" y="1765975"/>
                    <a:pt x="2750000" y="1765975"/>
                  </a:cubicBezTo>
                  <a:lnTo>
                    <a:pt x="40913" y="1765975"/>
                  </a:lnTo>
                  <a:cubicBezTo>
                    <a:pt x="18317" y="1765975"/>
                    <a:pt x="0" y="1747657"/>
                    <a:pt x="0" y="1725062"/>
                  </a:cubicBezTo>
                  <a:lnTo>
                    <a:pt x="0" y="40913"/>
                  </a:lnTo>
                  <a:cubicBezTo>
                    <a:pt x="0" y="18317"/>
                    <a:pt x="18317" y="0"/>
                    <a:pt x="40913" y="0"/>
                  </a:cubicBezTo>
                  <a:close/>
                </a:path>
              </a:pathLst>
            </a:custGeom>
            <a:solidFill>
              <a:srgbClr val="FAC24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90913" cy="1804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45626" y="1317529"/>
            <a:ext cx="10596747" cy="6705186"/>
            <a:chOff x="0" y="0"/>
            <a:chExt cx="2790913" cy="1765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90913" cy="1765975"/>
            </a:xfrm>
            <a:custGeom>
              <a:avLst/>
              <a:gdLst/>
              <a:ahLst/>
              <a:cxnLst/>
              <a:rect r="r" b="b" t="t" l="l"/>
              <a:pathLst>
                <a:path h="1765975" w="2790913">
                  <a:moveTo>
                    <a:pt x="40913" y="0"/>
                  </a:moveTo>
                  <a:lnTo>
                    <a:pt x="2750000" y="0"/>
                  </a:lnTo>
                  <a:cubicBezTo>
                    <a:pt x="2772595" y="0"/>
                    <a:pt x="2790913" y="18317"/>
                    <a:pt x="2790913" y="40913"/>
                  </a:cubicBezTo>
                  <a:lnTo>
                    <a:pt x="2790913" y="1725062"/>
                  </a:lnTo>
                  <a:cubicBezTo>
                    <a:pt x="2790913" y="1747657"/>
                    <a:pt x="2772595" y="1765975"/>
                    <a:pt x="2750000" y="1765975"/>
                  </a:cubicBezTo>
                  <a:lnTo>
                    <a:pt x="40913" y="1765975"/>
                  </a:lnTo>
                  <a:cubicBezTo>
                    <a:pt x="18317" y="1765975"/>
                    <a:pt x="0" y="1747657"/>
                    <a:pt x="0" y="1725062"/>
                  </a:cubicBezTo>
                  <a:lnTo>
                    <a:pt x="0" y="40913"/>
                  </a:lnTo>
                  <a:cubicBezTo>
                    <a:pt x="0" y="18317"/>
                    <a:pt x="18317" y="0"/>
                    <a:pt x="409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790913" cy="1804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1" id="11"/>
          <p:cNvSpPr/>
          <p:nvPr/>
        </p:nvSpPr>
        <p:spPr>
          <a:xfrm>
            <a:off x="5821553" y="2881660"/>
            <a:ext cx="6644893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5741718" y="5850638"/>
            <a:ext cx="1997489" cy="4871924"/>
          </a:xfrm>
          <a:custGeom>
            <a:avLst/>
            <a:gdLst/>
            <a:ahLst/>
            <a:cxnLst/>
            <a:rect r="r" b="b" t="t" l="l"/>
            <a:pathLst>
              <a:path h="4871924" w="1997489">
                <a:moveTo>
                  <a:pt x="0" y="0"/>
                </a:moveTo>
                <a:lnTo>
                  <a:pt x="1997489" y="0"/>
                </a:lnTo>
                <a:lnTo>
                  <a:pt x="1997489" y="4871923"/>
                </a:lnTo>
                <a:lnTo>
                  <a:pt x="0" y="48719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875483" y="3123517"/>
            <a:ext cx="8537034" cy="278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9"/>
              </a:lnSpc>
            </a:pPr>
            <a:r>
              <a:rPr lang="en-US" sz="8899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Terima Kasih dan Sampai Jumpa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73426" y="6396385"/>
            <a:ext cx="754114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Sampai jumpa di pertemuan pembelajaran selanjutnya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26225" y="-614984"/>
            <a:ext cx="1997489" cy="4871924"/>
          </a:xfrm>
          <a:custGeom>
            <a:avLst/>
            <a:gdLst/>
            <a:ahLst/>
            <a:cxnLst/>
            <a:rect r="r" b="b" t="t" l="l"/>
            <a:pathLst>
              <a:path h="4871924" w="1997489">
                <a:moveTo>
                  <a:pt x="0" y="0"/>
                </a:moveTo>
                <a:lnTo>
                  <a:pt x="1997489" y="0"/>
                </a:lnTo>
                <a:lnTo>
                  <a:pt x="1997489" y="4871923"/>
                </a:lnTo>
                <a:lnTo>
                  <a:pt x="0" y="48719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201509" y="7253315"/>
            <a:ext cx="1288234" cy="1286624"/>
          </a:xfrm>
          <a:custGeom>
            <a:avLst/>
            <a:gdLst/>
            <a:ahLst/>
            <a:cxnLst/>
            <a:rect r="r" b="b" t="t" l="l"/>
            <a:pathLst>
              <a:path h="1286624" w="1288234">
                <a:moveTo>
                  <a:pt x="0" y="0"/>
                </a:moveTo>
                <a:lnTo>
                  <a:pt x="1288234" y="0"/>
                </a:lnTo>
                <a:lnTo>
                  <a:pt x="1288234" y="1286624"/>
                </a:lnTo>
                <a:lnTo>
                  <a:pt x="0" y="1286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798257" y="938101"/>
            <a:ext cx="1288234" cy="1286624"/>
          </a:xfrm>
          <a:custGeom>
            <a:avLst/>
            <a:gdLst/>
            <a:ahLst/>
            <a:cxnLst/>
            <a:rect r="r" b="b" t="t" l="l"/>
            <a:pathLst>
              <a:path h="1286624" w="1288234">
                <a:moveTo>
                  <a:pt x="0" y="0"/>
                </a:moveTo>
                <a:lnTo>
                  <a:pt x="1288234" y="0"/>
                </a:lnTo>
                <a:lnTo>
                  <a:pt x="1288234" y="1286624"/>
                </a:lnTo>
                <a:lnTo>
                  <a:pt x="0" y="1286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972316" y="1581413"/>
            <a:ext cx="806837" cy="803811"/>
          </a:xfrm>
          <a:custGeom>
            <a:avLst/>
            <a:gdLst/>
            <a:ahLst/>
            <a:cxnLst/>
            <a:rect r="r" b="b" t="t" l="l"/>
            <a:pathLst>
              <a:path h="803811" w="806837">
                <a:moveTo>
                  <a:pt x="0" y="0"/>
                </a:moveTo>
                <a:lnTo>
                  <a:pt x="806836" y="0"/>
                </a:lnTo>
                <a:lnTo>
                  <a:pt x="806836" y="803811"/>
                </a:lnTo>
                <a:lnTo>
                  <a:pt x="0" y="8038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21551" y="7951109"/>
            <a:ext cx="806837" cy="803811"/>
          </a:xfrm>
          <a:custGeom>
            <a:avLst/>
            <a:gdLst/>
            <a:ahLst/>
            <a:cxnLst/>
            <a:rect r="r" b="b" t="t" l="l"/>
            <a:pathLst>
              <a:path h="803811" w="806837">
                <a:moveTo>
                  <a:pt x="0" y="0"/>
                </a:moveTo>
                <a:lnTo>
                  <a:pt x="806837" y="0"/>
                </a:lnTo>
                <a:lnTo>
                  <a:pt x="806837" y="803811"/>
                </a:lnTo>
                <a:lnTo>
                  <a:pt x="0" y="8038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6352" y="1028700"/>
            <a:ext cx="11941833" cy="8571212"/>
            <a:chOff x="0" y="0"/>
            <a:chExt cx="3145174" cy="22574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45174" cy="2257438"/>
            </a:xfrm>
            <a:custGeom>
              <a:avLst/>
              <a:gdLst/>
              <a:ahLst/>
              <a:cxnLst/>
              <a:rect r="r" b="b" t="t" l="l"/>
              <a:pathLst>
                <a:path h="2257438" w="3145174">
                  <a:moveTo>
                    <a:pt x="11021" y="0"/>
                  </a:moveTo>
                  <a:lnTo>
                    <a:pt x="3134153" y="0"/>
                  </a:lnTo>
                  <a:cubicBezTo>
                    <a:pt x="3137076" y="0"/>
                    <a:pt x="3139879" y="1161"/>
                    <a:pt x="3141946" y="3228"/>
                  </a:cubicBezTo>
                  <a:cubicBezTo>
                    <a:pt x="3144013" y="5295"/>
                    <a:pt x="3145174" y="8098"/>
                    <a:pt x="3145174" y="11021"/>
                  </a:cubicBezTo>
                  <a:lnTo>
                    <a:pt x="3145174" y="2246417"/>
                  </a:lnTo>
                  <a:cubicBezTo>
                    <a:pt x="3145174" y="2252504"/>
                    <a:pt x="3140240" y="2257438"/>
                    <a:pt x="3134153" y="2257438"/>
                  </a:cubicBezTo>
                  <a:lnTo>
                    <a:pt x="11021" y="2257438"/>
                  </a:lnTo>
                  <a:cubicBezTo>
                    <a:pt x="4934" y="2257438"/>
                    <a:pt x="0" y="2252504"/>
                    <a:pt x="0" y="2246417"/>
                  </a:cubicBezTo>
                  <a:lnTo>
                    <a:pt x="0" y="11021"/>
                  </a:lnTo>
                  <a:cubicBezTo>
                    <a:pt x="0" y="4934"/>
                    <a:pt x="4934" y="0"/>
                    <a:pt x="11021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145174" cy="2295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2199351" y="2565156"/>
            <a:ext cx="9095764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979883" y="2801808"/>
            <a:ext cx="11194770" cy="2300408"/>
            <a:chOff x="0" y="0"/>
            <a:chExt cx="2948417" cy="60586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48417" cy="605869"/>
            </a:xfrm>
            <a:custGeom>
              <a:avLst/>
              <a:gdLst/>
              <a:ahLst/>
              <a:cxnLst/>
              <a:rect r="r" b="b" t="t" l="l"/>
              <a:pathLst>
                <a:path h="605869" w="2948417">
                  <a:moveTo>
                    <a:pt x="13140" y="0"/>
                  </a:moveTo>
                  <a:lnTo>
                    <a:pt x="2935277" y="0"/>
                  </a:lnTo>
                  <a:cubicBezTo>
                    <a:pt x="2938762" y="0"/>
                    <a:pt x="2942104" y="1384"/>
                    <a:pt x="2944568" y="3849"/>
                  </a:cubicBezTo>
                  <a:cubicBezTo>
                    <a:pt x="2947032" y="6313"/>
                    <a:pt x="2948417" y="9655"/>
                    <a:pt x="2948417" y="13140"/>
                  </a:cubicBezTo>
                  <a:lnTo>
                    <a:pt x="2948417" y="592729"/>
                  </a:lnTo>
                  <a:cubicBezTo>
                    <a:pt x="2948417" y="596214"/>
                    <a:pt x="2947032" y="599556"/>
                    <a:pt x="2944568" y="602020"/>
                  </a:cubicBezTo>
                  <a:cubicBezTo>
                    <a:pt x="2942104" y="604484"/>
                    <a:pt x="2938762" y="605869"/>
                    <a:pt x="2935277" y="605869"/>
                  </a:cubicBezTo>
                  <a:lnTo>
                    <a:pt x="13140" y="605869"/>
                  </a:lnTo>
                  <a:cubicBezTo>
                    <a:pt x="9655" y="605869"/>
                    <a:pt x="6313" y="604484"/>
                    <a:pt x="3849" y="602020"/>
                  </a:cubicBezTo>
                  <a:cubicBezTo>
                    <a:pt x="1384" y="599556"/>
                    <a:pt x="0" y="596214"/>
                    <a:pt x="0" y="592729"/>
                  </a:cubicBezTo>
                  <a:lnTo>
                    <a:pt x="0" y="13140"/>
                  </a:lnTo>
                  <a:cubicBezTo>
                    <a:pt x="0" y="9655"/>
                    <a:pt x="1384" y="6313"/>
                    <a:pt x="3849" y="3849"/>
                  </a:cubicBezTo>
                  <a:cubicBezTo>
                    <a:pt x="6313" y="1384"/>
                    <a:pt x="9655" y="0"/>
                    <a:pt x="13140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948417" cy="6439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79883" y="5283818"/>
            <a:ext cx="11194770" cy="3643885"/>
            <a:chOff x="0" y="0"/>
            <a:chExt cx="2948417" cy="95970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48417" cy="959706"/>
            </a:xfrm>
            <a:custGeom>
              <a:avLst/>
              <a:gdLst/>
              <a:ahLst/>
              <a:cxnLst/>
              <a:rect r="r" b="b" t="t" l="l"/>
              <a:pathLst>
                <a:path h="959706" w="2948417">
                  <a:moveTo>
                    <a:pt x="13140" y="0"/>
                  </a:moveTo>
                  <a:lnTo>
                    <a:pt x="2935277" y="0"/>
                  </a:lnTo>
                  <a:cubicBezTo>
                    <a:pt x="2938762" y="0"/>
                    <a:pt x="2942104" y="1384"/>
                    <a:pt x="2944568" y="3849"/>
                  </a:cubicBezTo>
                  <a:cubicBezTo>
                    <a:pt x="2947032" y="6313"/>
                    <a:pt x="2948417" y="9655"/>
                    <a:pt x="2948417" y="13140"/>
                  </a:cubicBezTo>
                  <a:lnTo>
                    <a:pt x="2948417" y="946567"/>
                  </a:lnTo>
                  <a:cubicBezTo>
                    <a:pt x="2948417" y="950051"/>
                    <a:pt x="2947032" y="953394"/>
                    <a:pt x="2944568" y="955858"/>
                  </a:cubicBezTo>
                  <a:cubicBezTo>
                    <a:pt x="2942104" y="958322"/>
                    <a:pt x="2938762" y="959706"/>
                    <a:pt x="2935277" y="959706"/>
                  </a:cubicBezTo>
                  <a:lnTo>
                    <a:pt x="13140" y="959706"/>
                  </a:lnTo>
                  <a:cubicBezTo>
                    <a:pt x="9655" y="959706"/>
                    <a:pt x="6313" y="958322"/>
                    <a:pt x="3849" y="955858"/>
                  </a:cubicBezTo>
                  <a:cubicBezTo>
                    <a:pt x="1384" y="953394"/>
                    <a:pt x="0" y="950051"/>
                    <a:pt x="0" y="946567"/>
                  </a:cubicBezTo>
                  <a:lnTo>
                    <a:pt x="0" y="13140"/>
                  </a:lnTo>
                  <a:cubicBezTo>
                    <a:pt x="0" y="9655"/>
                    <a:pt x="1384" y="6313"/>
                    <a:pt x="3849" y="3849"/>
                  </a:cubicBezTo>
                  <a:cubicBezTo>
                    <a:pt x="6313" y="1384"/>
                    <a:pt x="9655" y="0"/>
                    <a:pt x="13140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948417" cy="997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95761" y="3286832"/>
            <a:ext cx="215998" cy="215998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6E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true" flipV="false" rot="0">
            <a:off x="713261" y="2378569"/>
            <a:ext cx="890499" cy="1016261"/>
          </a:xfrm>
          <a:custGeom>
            <a:avLst/>
            <a:gdLst/>
            <a:ahLst/>
            <a:cxnLst/>
            <a:rect r="r" b="b" t="t" l="l"/>
            <a:pathLst>
              <a:path h="1016261" w="890499">
                <a:moveTo>
                  <a:pt x="890499" y="0"/>
                </a:moveTo>
                <a:lnTo>
                  <a:pt x="0" y="0"/>
                </a:lnTo>
                <a:lnTo>
                  <a:pt x="0" y="1016262"/>
                </a:lnTo>
                <a:lnTo>
                  <a:pt x="890499" y="1016262"/>
                </a:lnTo>
                <a:lnTo>
                  <a:pt x="89049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441761" y="5751454"/>
            <a:ext cx="215998" cy="215998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6E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true" flipV="false" rot="0">
            <a:off x="659262" y="4843191"/>
            <a:ext cx="890499" cy="1016261"/>
          </a:xfrm>
          <a:custGeom>
            <a:avLst/>
            <a:gdLst/>
            <a:ahLst/>
            <a:cxnLst/>
            <a:rect r="r" b="b" t="t" l="l"/>
            <a:pathLst>
              <a:path h="1016261" w="890499">
                <a:moveTo>
                  <a:pt x="890499" y="0"/>
                </a:moveTo>
                <a:lnTo>
                  <a:pt x="0" y="0"/>
                </a:lnTo>
                <a:lnTo>
                  <a:pt x="0" y="1016262"/>
                </a:lnTo>
                <a:lnTo>
                  <a:pt x="890499" y="1016262"/>
                </a:lnTo>
                <a:lnTo>
                  <a:pt x="89049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960777" y="2923312"/>
            <a:ext cx="6147340" cy="7232164"/>
          </a:xfrm>
          <a:custGeom>
            <a:avLst/>
            <a:gdLst/>
            <a:ahLst/>
            <a:cxnLst/>
            <a:rect r="r" b="b" t="t" l="l"/>
            <a:pathLst>
              <a:path h="7232164" w="6147340">
                <a:moveTo>
                  <a:pt x="0" y="0"/>
                </a:moveTo>
                <a:lnTo>
                  <a:pt x="6147339" y="0"/>
                </a:lnTo>
                <a:lnTo>
                  <a:pt x="6147339" y="7232164"/>
                </a:lnTo>
                <a:lnTo>
                  <a:pt x="0" y="72321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927263" y="740051"/>
            <a:ext cx="1241843" cy="1240291"/>
          </a:xfrm>
          <a:custGeom>
            <a:avLst/>
            <a:gdLst/>
            <a:ahLst/>
            <a:cxnLst/>
            <a:rect r="r" b="b" t="t" l="l"/>
            <a:pathLst>
              <a:path h="1240291" w="1241843">
                <a:moveTo>
                  <a:pt x="0" y="0"/>
                </a:moveTo>
                <a:lnTo>
                  <a:pt x="1241843" y="0"/>
                </a:lnTo>
                <a:lnTo>
                  <a:pt x="1241843" y="1240291"/>
                </a:lnTo>
                <a:lnTo>
                  <a:pt x="0" y="12402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-2421684" y="7462722"/>
            <a:ext cx="4843368" cy="5215400"/>
          </a:xfrm>
          <a:custGeom>
            <a:avLst/>
            <a:gdLst/>
            <a:ahLst/>
            <a:cxnLst/>
            <a:rect r="r" b="b" t="t" l="l"/>
            <a:pathLst>
              <a:path h="5215400" w="4843368">
                <a:moveTo>
                  <a:pt x="0" y="0"/>
                </a:moveTo>
                <a:lnTo>
                  <a:pt x="4843368" y="0"/>
                </a:lnTo>
                <a:lnTo>
                  <a:pt x="4843368" y="5215399"/>
                </a:lnTo>
                <a:lnTo>
                  <a:pt x="0" y="5215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766021" y="-2144567"/>
            <a:ext cx="5043958" cy="5431398"/>
          </a:xfrm>
          <a:custGeom>
            <a:avLst/>
            <a:gdLst/>
            <a:ahLst/>
            <a:cxnLst/>
            <a:rect r="r" b="b" t="t" l="l"/>
            <a:pathLst>
              <a:path h="5431398" w="5043958">
                <a:moveTo>
                  <a:pt x="0" y="0"/>
                </a:moveTo>
                <a:lnTo>
                  <a:pt x="5043958" y="0"/>
                </a:lnTo>
                <a:lnTo>
                  <a:pt x="5043958" y="5431399"/>
                </a:lnTo>
                <a:lnTo>
                  <a:pt x="0" y="5431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199351" y="1102343"/>
            <a:ext cx="7724055" cy="1123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Simpanan Giro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029386" y="2866162"/>
            <a:ext cx="9507804" cy="1581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Produk Perbankan berupa simpanan dari nasabah perorangan ataupun badan usaha dalam mata uang rupiah ataupun mata uang asing.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029386" y="5348172"/>
            <a:ext cx="9931391" cy="3181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Keuntungan Giro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dapat melakukan pembayaran dengan cek sebagai pengganti uang tunai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mudah dan cukup praktis</a:t>
            </a:r>
          </a:p>
          <a:p>
            <a:pPr algn="l" marL="647702" indent="-323851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tidak perlu membawa uang tunai dalam jumlah banyak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94234" y="1236395"/>
            <a:ext cx="12499533" cy="8562719"/>
            <a:chOff x="0" y="0"/>
            <a:chExt cx="3292058" cy="2255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92058" cy="2255202"/>
            </a:xfrm>
            <a:custGeom>
              <a:avLst/>
              <a:gdLst/>
              <a:ahLst/>
              <a:cxnLst/>
              <a:rect r="r" b="b" t="t" l="l"/>
              <a:pathLst>
                <a:path h="2255202" w="3292058">
                  <a:moveTo>
                    <a:pt x="10529" y="0"/>
                  </a:moveTo>
                  <a:lnTo>
                    <a:pt x="3281529" y="0"/>
                  </a:lnTo>
                  <a:cubicBezTo>
                    <a:pt x="3284321" y="0"/>
                    <a:pt x="3286999" y="1109"/>
                    <a:pt x="3288974" y="3084"/>
                  </a:cubicBezTo>
                  <a:cubicBezTo>
                    <a:pt x="3290949" y="5059"/>
                    <a:pt x="3292058" y="7737"/>
                    <a:pt x="3292058" y="10529"/>
                  </a:cubicBezTo>
                  <a:lnTo>
                    <a:pt x="3292058" y="2244672"/>
                  </a:lnTo>
                  <a:cubicBezTo>
                    <a:pt x="3292058" y="2250487"/>
                    <a:pt x="3287344" y="2255202"/>
                    <a:pt x="3281529" y="2255202"/>
                  </a:cubicBezTo>
                  <a:lnTo>
                    <a:pt x="10529" y="2255202"/>
                  </a:lnTo>
                  <a:cubicBezTo>
                    <a:pt x="7737" y="2255202"/>
                    <a:pt x="5059" y="2254092"/>
                    <a:pt x="3084" y="2252118"/>
                  </a:cubicBezTo>
                  <a:cubicBezTo>
                    <a:pt x="1109" y="2250143"/>
                    <a:pt x="0" y="2247465"/>
                    <a:pt x="0" y="2244672"/>
                  </a:cubicBezTo>
                  <a:lnTo>
                    <a:pt x="0" y="10529"/>
                  </a:lnTo>
                  <a:cubicBezTo>
                    <a:pt x="0" y="4714"/>
                    <a:pt x="4714" y="0"/>
                    <a:pt x="1052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292058" cy="2293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flipV="true">
            <a:off x="4596118" y="2843438"/>
            <a:ext cx="9095764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3711579" y="3255751"/>
            <a:ext cx="11194770" cy="2243209"/>
            <a:chOff x="0" y="0"/>
            <a:chExt cx="2948417" cy="59080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48417" cy="590804"/>
            </a:xfrm>
            <a:custGeom>
              <a:avLst/>
              <a:gdLst/>
              <a:ahLst/>
              <a:cxnLst/>
              <a:rect r="r" b="b" t="t" l="l"/>
              <a:pathLst>
                <a:path h="590804" w="2948417">
                  <a:moveTo>
                    <a:pt x="13140" y="0"/>
                  </a:moveTo>
                  <a:lnTo>
                    <a:pt x="2935277" y="0"/>
                  </a:lnTo>
                  <a:cubicBezTo>
                    <a:pt x="2938762" y="0"/>
                    <a:pt x="2942104" y="1384"/>
                    <a:pt x="2944568" y="3849"/>
                  </a:cubicBezTo>
                  <a:cubicBezTo>
                    <a:pt x="2947032" y="6313"/>
                    <a:pt x="2948417" y="9655"/>
                    <a:pt x="2948417" y="13140"/>
                  </a:cubicBezTo>
                  <a:lnTo>
                    <a:pt x="2948417" y="577664"/>
                  </a:lnTo>
                  <a:cubicBezTo>
                    <a:pt x="2948417" y="581149"/>
                    <a:pt x="2947032" y="584491"/>
                    <a:pt x="2944568" y="586956"/>
                  </a:cubicBezTo>
                  <a:cubicBezTo>
                    <a:pt x="2942104" y="589420"/>
                    <a:pt x="2938762" y="590804"/>
                    <a:pt x="2935277" y="590804"/>
                  </a:cubicBezTo>
                  <a:lnTo>
                    <a:pt x="13140" y="590804"/>
                  </a:lnTo>
                  <a:cubicBezTo>
                    <a:pt x="9655" y="590804"/>
                    <a:pt x="6313" y="589420"/>
                    <a:pt x="3849" y="586956"/>
                  </a:cubicBezTo>
                  <a:cubicBezTo>
                    <a:pt x="1384" y="584491"/>
                    <a:pt x="0" y="581149"/>
                    <a:pt x="0" y="577664"/>
                  </a:cubicBezTo>
                  <a:lnTo>
                    <a:pt x="0" y="13140"/>
                  </a:lnTo>
                  <a:cubicBezTo>
                    <a:pt x="0" y="9655"/>
                    <a:pt x="1384" y="6313"/>
                    <a:pt x="3849" y="3849"/>
                  </a:cubicBezTo>
                  <a:cubicBezTo>
                    <a:pt x="6313" y="1384"/>
                    <a:pt x="9655" y="0"/>
                    <a:pt x="13140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948417" cy="6289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711579" y="5727579"/>
            <a:ext cx="11194770" cy="1676269"/>
            <a:chOff x="0" y="0"/>
            <a:chExt cx="2948417" cy="44148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48417" cy="441487"/>
            </a:xfrm>
            <a:custGeom>
              <a:avLst/>
              <a:gdLst/>
              <a:ahLst/>
              <a:cxnLst/>
              <a:rect r="r" b="b" t="t" l="l"/>
              <a:pathLst>
                <a:path h="441487" w="2948417">
                  <a:moveTo>
                    <a:pt x="13140" y="0"/>
                  </a:moveTo>
                  <a:lnTo>
                    <a:pt x="2935277" y="0"/>
                  </a:lnTo>
                  <a:cubicBezTo>
                    <a:pt x="2938762" y="0"/>
                    <a:pt x="2942104" y="1384"/>
                    <a:pt x="2944568" y="3849"/>
                  </a:cubicBezTo>
                  <a:cubicBezTo>
                    <a:pt x="2947032" y="6313"/>
                    <a:pt x="2948417" y="9655"/>
                    <a:pt x="2948417" y="13140"/>
                  </a:cubicBezTo>
                  <a:lnTo>
                    <a:pt x="2948417" y="428347"/>
                  </a:lnTo>
                  <a:cubicBezTo>
                    <a:pt x="2948417" y="431832"/>
                    <a:pt x="2947032" y="435174"/>
                    <a:pt x="2944568" y="437638"/>
                  </a:cubicBezTo>
                  <a:cubicBezTo>
                    <a:pt x="2942104" y="440102"/>
                    <a:pt x="2938762" y="441487"/>
                    <a:pt x="2935277" y="441487"/>
                  </a:cubicBezTo>
                  <a:lnTo>
                    <a:pt x="13140" y="441487"/>
                  </a:lnTo>
                  <a:cubicBezTo>
                    <a:pt x="9655" y="441487"/>
                    <a:pt x="6313" y="440102"/>
                    <a:pt x="3849" y="437638"/>
                  </a:cubicBezTo>
                  <a:cubicBezTo>
                    <a:pt x="1384" y="435174"/>
                    <a:pt x="0" y="431832"/>
                    <a:pt x="0" y="428347"/>
                  </a:cubicBezTo>
                  <a:lnTo>
                    <a:pt x="0" y="13140"/>
                  </a:lnTo>
                  <a:cubicBezTo>
                    <a:pt x="0" y="9655"/>
                    <a:pt x="1384" y="6313"/>
                    <a:pt x="3849" y="3849"/>
                  </a:cubicBezTo>
                  <a:cubicBezTo>
                    <a:pt x="6313" y="1384"/>
                    <a:pt x="9655" y="0"/>
                    <a:pt x="13140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948417" cy="479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711579" y="7621451"/>
            <a:ext cx="11029806" cy="1753961"/>
            <a:chOff x="0" y="0"/>
            <a:chExt cx="2904969" cy="46194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04969" cy="461948"/>
            </a:xfrm>
            <a:custGeom>
              <a:avLst/>
              <a:gdLst/>
              <a:ahLst/>
              <a:cxnLst/>
              <a:rect r="r" b="b" t="t" l="l"/>
              <a:pathLst>
                <a:path h="461948" w="2904969">
                  <a:moveTo>
                    <a:pt x="13336" y="0"/>
                  </a:moveTo>
                  <a:lnTo>
                    <a:pt x="2891633" y="0"/>
                  </a:lnTo>
                  <a:cubicBezTo>
                    <a:pt x="2898999" y="0"/>
                    <a:pt x="2904969" y="5971"/>
                    <a:pt x="2904969" y="13336"/>
                  </a:cubicBezTo>
                  <a:lnTo>
                    <a:pt x="2904969" y="448612"/>
                  </a:lnTo>
                  <a:cubicBezTo>
                    <a:pt x="2904969" y="452149"/>
                    <a:pt x="2903564" y="455541"/>
                    <a:pt x="2901063" y="458042"/>
                  </a:cubicBezTo>
                  <a:cubicBezTo>
                    <a:pt x="2898562" y="460543"/>
                    <a:pt x="2895170" y="461948"/>
                    <a:pt x="2891633" y="461948"/>
                  </a:cubicBezTo>
                  <a:lnTo>
                    <a:pt x="13336" y="461948"/>
                  </a:lnTo>
                  <a:cubicBezTo>
                    <a:pt x="9799" y="461948"/>
                    <a:pt x="6407" y="460543"/>
                    <a:pt x="3906" y="458042"/>
                  </a:cubicBezTo>
                  <a:cubicBezTo>
                    <a:pt x="1405" y="455541"/>
                    <a:pt x="0" y="452149"/>
                    <a:pt x="0" y="448612"/>
                  </a:cubicBezTo>
                  <a:lnTo>
                    <a:pt x="0" y="13336"/>
                  </a:lnTo>
                  <a:cubicBezTo>
                    <a:pt x="0" y="9799"/>
                    <a:pt x="1405" y="6407"/>
                    <a:pt x="3906" y="3906"/>
                  </a:cubicBezTo>
                  <a:cubicBezTo>
                    <a:pt x="6407" y="1405"/>
                    <a:pt x="9799" y="0"/>
                    <a:pt x="13336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904969" cy="5000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711579" y="3524324"/>
            <a:ext cx="781586" cy="581304"/>
          </a:xfrm>
          <a:custGeom>
            <a:avLst/>
            <a:gdLst/>
            <a:ahLst/>
            <a:cxnLst/>
            <a:rect r="r" b="b" t="t" l="l"/>
            <a:pathLst>
              <a:path h="581304" w="781586">
                <a:moveTo>
                  <a:pt x="0" y="0"/>
                </a:moveTo>
                <a:lnTo>
                  <a:pt x="781586" y="0"/>
                </a:lnTo>
                <a:lnTo>
                  <a:pt x="781586" y="581305"/>
                </a:lnTo>
                <a:lnTo>
                  <a:pt x="0" y="581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814532" y="6098744"/>
            <a:ext cx="781586" cy="581304"/>
          </a:xfrm>
          <a:custGeom>
            <a:avLst/>
            <a:gdLst/>
            <a:ahLst/>
            <a:cxnLst/>
            <a:rect r="r" b="b" t="t" l="l"/>
            <a:pathLst>
              <a:path h="581304" w="781586">
                <a:moveTo>
                  <a:pt x="0" y="0"/>
                </a:moveTo>
                <a:lnTo>
                  <a:pt x="781586" y="0"/>
                </a:lnTo>
                <a:lnTo>
                  <a:pt x="781586" y="581304"/>
                </a:lnTo>
                <a:lnTo>
                  <a:pt x="0" y="581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814532" y="8051548"/>
            <a:ext cx="781586" cy="581304"/>
          </a:xfrm>
          <a:custGeom>
            <a:avLst/>
            <a:gdLst/>
            <a:ahLst/>
            <a:cxnLst/>
            <a:rect r="r" b="b" t="t" l="l"/>
            <a:pathLst>
              <a:path h="581304" w="781586">
                <a:moveTo>
                  <a:pt x="0" y="0"/>
                </a:moveTo>
                <a:lnTo>
                  <a:pt x="781586" y="0"/>
                </a:lnTo>
                <a:lnTo>
                  <a:pt x="781586" y="581304"/>
                </a:lnTo>
                <a:lnTo>
                  <a:pt x="0" y="581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741385" y="6389396"/>
            <a:ext cx="3999180" cy="4603372"/>
          </a:xfrm>
          <a:custGeom>
            <a:avLst/>
            <a:gdLst/>
            <a:ahLst/>
            <a:cxnLst/>
            <a:rect r="r" b="b" t="t" l="l"/>
            <a:pathLst>
              <a:path h="4603372" w="3999180">
                <a:moveTo>
                  <a:pt x="0" y="0"/>
                </a:moveTo>
                <a:lnTo>
                  <a:pt x="3999180" y="0"/>
                </a:lnTo>
                <a:lnTo>
                  <a:pt x="3999180" y="4603372"/>
                </a:lnTo>
                <a:lnTo>
                  <a:pt x="0" y="46033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0">
            <a:off x="-452565" y="6389396"/>
            <a:ext cx="3999180" cy="4603372"/>
          </a:xfrm>
          <a:custGeom>
            <a:avLst/>
            <a:gdLst/>
            <a:ahLst/>
            <a:cxnLst/>
            <a:rect r="r" b="b" t="t" l="l"/>
            <a:pathLst>
              <a:path h="4603372" w="3999180">
                <a:moveTo>
                  <a:pt x="3999180" y="0"/>
                </a:moveTo>
                <a:lnTo>
                  <a:pt x="0" y="0"/>
                </a:lnTo>
                <a:lnTo>
                  <a:pt x="0" y="4603372"/>
                </a:lnTo>
                <a:lnTo>
                  <a:pt x="3999180" y="4603372"/>
                </a:lnTo>
                <a:lnTo>
                  <a:pt x="399918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527509" y="1028700"/>
            <a:ext cx="1241843" cy="1240291"/>
          </a:xfrm>
          <a:custGeom>
            <a:avLst/>
            <a:gdLst/>
            <a:ahLst/>
            <a:cxnLst/>
            <a:rect r="r" b="b" t="t" l="l"/>
            <a:pathLst>
              <a:path h="1240291" w="1241843">
                <a:moveTo>
                  <a:pt x="0" y="0"/>
                </a:moveTo>
                <a:lnTo>
                  <a:pt x="1241843" y="0"/>
                </a:lnTo>
                <a:lnTo>
                  <a:pt x="1241843" y="1240291"/>
                </a:lnTo>
                <a:lnTo>
                  <a:pt x="0" y="12402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480884" y="1028700"/>
            <a:ext cx="1065731" cy="1064399"/>
          </a:xfrm>
          <a:custGeom>
            <a:avLst/>
            <a:gdLst/>
            <a:ahLst/>
            <a:cxnLst/>
            <a:rect r="r" b="b" t="t" l="l"/>
            <a:pathLst>
              <a:path h="1064399" w="1065731">
                <a:moveTo>
                  <a:pt x="0" y="0"/>
                </a:moveTo>
                <a:lnTo>
                  <a:pt x="1065731" y="0"/>
                </a:lnTo>
                <a:lnTo>
                  <a:pt x="1065731" y="1064399"/>
                </a:lnTo>
                <a:lnTo>
                  <a:pt x="0" y="1064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281972" y="1380625"/>
            <a:ext cx="7724055" cy="990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</a:pPr>
            <a:r>
              <a:rPr lang="en-US" sz="6100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Sarana Pembayaran Giro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596118" y="3476699"/>
            <a:ext cx="10145267" cy="1881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3"/>
              </a:lnSpc>
              <a:spcBef>
                <a:spcPct val="0"/>
              </a:spcBef>
            </a:pPr>
            <a:r>
              <a:rPr lang="en-US" sz="2673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Cek  (Cheque) - Surat berharga yang dapat digunakan sebagai alat tukar, dikeluarkan oleh bank, dan digunakan olehh nasabah untuk melakukan perintah penarikan uang kepada bank yang tersebut dalam cek.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809994" y="5822810"/>
            <a:ext cx="9931391" cy="1581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Bilyet Giro - Surat perintah bayar dari nasabah kepada bank untuk melakukan pemindahbukuan sejumlah uang kepada penerima.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596118" y="7794373"/>
            <a:ext cx="9931391" cy="1581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Warkat Kliring - Lembaran surah berharga yg diterbitkan bank dlm rangka menjelaskan bahwa dana masih tertahan/belum diterima.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6112036" y="-863560"/>
            <a:ext cx="4774548" cy="5141293"/>
          </a:xfrm>
          <a:custGeom>
            <a:avLst/>
            <a:gdLst/>
            <a:ahLst/>
            <a:cxnLst/>
            <a:rect r="r" b="b" t="t" l="l"/>
            <a:pathLst>
              <a:path h="5141293" w="4774548">
                <a:moveTo>
                  <a:pt x="0" y="0"/>
                </a:moveTo>
                <a:lnTo>
                  <a:pt x="4774548" y="0"/>
                </a:lnTo>
                <a:lnTo>
                  <a:pt x="4774548" y="5141293"/>
                </a:lnTo>
                <a:lnTo>
                  <a:pt x="0" y="5141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-2636564" y="-1035665"/>
            <a:ext cx="4774548" cy="5141293"/>
          </a:xfrm>
          <a:custGeom>
            <a:avLst/>
            <a:gdLst/>
            <a:ahLst/>
            <a:cxnLst/>
            <a:rect r="r" b="b" t="t" l="l"/>
            <a:pathLst>
              <a:path h="5141293" w="4774548">
                <a:moveTo>
                  <a:pt x="0" y="0"/>
                </a:moveTo>
                <a:lnTo>
                  <a:pt x="4774548" y="0"/>
                </a:lnTo>
                <a:lnTo>
                  <a:pt x="4774548" y="5141294"/>
                </a:lnTo>
                <a:lnTo>
                  <a:pt x="0" y="51412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37720" y="1286485"/>
            <a:ext cx="15212560" cy="8733846"/>
            <a:chOff x="0" y="0"/>
            <a:chExt cx="4006600" cy="23002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06600" cy="2300272"/>
            </a:xfrm>
            <a:custGeom>
              <a:avLst/>
              <a:gdLst/>
              <a:ahLst/>
              <a:cxnLst/>
              <a:rect r="r" b="b" t="t" l="l"/>
              <a:pathLst>
                <a:path h="2300272" w="4006600">
                  <a:moveTo>
                    <a:pt x="8652" y="0"/>
                  </a:moveTo>
                  <a:lnTo>
                    <a:pt x="3997949" y="0"/>
                  </a:lnTo>
                  <a:cubicBezTo>
                    <a:pt x="4002727" y="0"/>
                    <a:pt x="4006600" y="3873"/>
                    <a:pt x="4006600" y="8652"/>
                  </a:cubicBezTo>
                  <a:lnTo>
                    <a:pt x="4006600" y="2291621"/>
                  </a:lnTo>
                  <a:cubicBezTo>
                    <a:pt x="4006600" y="2293915"/>
                    <a:pt x="4005688" y="2296116"/>
                    <a:pt x="4004066" y="2297738"/>
                  </a:cubicBezTo>
                  <a:cubicBezTo>
                    <a:pt x="4002444" y="2299361"/>
                    <a:pt x="4000243" y="2300272"/>
                    <a:pt x="3997949" y="2300272"/>
                  </a:cubicBezTo>
                  <a:lnTo>
                    <a:pt x="8652" y="2300272"/>
                  </a:lnTo>
                  <a:cubicBezTo>
                    <a:pt x="3873" y="2300272"/>
                    <a:pt x="0" y="2296399"/>
                    <a:pt x="0" y="2291621"/>
                  </a:cubicBezTo>
                  <a:lnTo>
                    <a:pt x="0" y="8652"/>
                  </a:lnTo>
                  <a:cubicBezTo>
                    <a:pt x="0" y="3873"/>
                    <a:pt x="3873" y="0"/>
                    <a:pt x="8652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06600" cy="2338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4596118" y="2877570"/>
            <a:ext cx="9095764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2159395" y="3301255"/>
            <a:ext cx="6608597" cy="4919404"/>
            <a:chOff x="0" y="0"/>
            <a:chExt cx="1740536" cy="129564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40536" cy="1295646"/>
            </a:xfrm>
            <a:custGeom>
              <a:avLst/>
              <a:gdLst/>
              <a:ahLst/>
              <a:cxnLst/>
              <a:rect r="r" b="b" t="t" l="l"/>
              <a:pathLst>
                <a:path h="1295646" w="1740536">
                  <a:moveTo>
                    <a:pt x="22258" y="0"/>
                  </a:moveTo>
                  <a:lnTo>
                    <a:pt x="1718277" y="0"/>
                  </a:lnTo>
                  <a:cubicBezTo>
                    <a:pt x="1724181" y="0"/>
                    <a:pt x="1729842" y="2345"/>
                    <a:pt x="1734016" y="6519"/>
                  </a:cubicBezTo>
                  <a:cubicBezTo>
                    <a:pt x="1738191" y="10694"/>
                    <a:pt x="1740536" y="16355"/>
                    <a:pt x="1740536" y="22258"/>
                  </a:cubicBezTo>
                  <a:lnTo>
                    <a:pt x="1740536" y="1273387"/>
                  </a:lnTo>
                  <a:cubicBezTo>
                    <a:pt x="1740536" y="1279290"/>
                    <a:pt x="1738191" y="1284952"/>
                    <a:pt x="1734016" y="1289126"/>
                  </a:cubicBezTo>
                  <a:cubicBezTo>
                    <a:pt x="1729842" y="1293300"/>
                    <a:pt x="1724181" y="1295646"/>
                    <a:pt x="1718277" y="1295646"/>
                  </a:cubicBezTo>
                  <a:lnTo>
                    <a:pt x="22258" y="1295646"/>
                  </a:lnTo>
                  <a:cubicBezTo>
                    <a:pt x="16355" y="1295646"/>
                    <a:pt x="10694" y="1293300"/>
                    <a:pt x="6519" y="1289126"/>
                  </a:cubicBezTo>
                  <a:cubicBezTo>
                    <a:pt x="2345" y="1284952"/>
                    <a:pt x="0" y="1279290"/>
                    <a:pt x="0" y="1273387"/>
                  </a:cubicBezTo>
                  <a:lnTo>
                    <a:pt x="0" y="22258"/>
                  </a:lnTo>
                  <a:cubicBezTo>
                    <a:pt x="0" y="16355"/>
                    <a:pt x="2345" y="10694"/>
                    <a:pt x="6519" y="6519"/>
                  </a:cubicBezTo>
                  <a:cubicBezTo>
                    <a:pt x="10694" y="2345"/>
                    <a:pt x="16355" y="0"/>
                    <a:pt x="22258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740536" cy="1333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520008" y="3301255"/>
            <a:ext cx="6608597" cy="4891129"/>
            <a:chOff x="0" y="0"/>
            <a:chExt cx="1740536" cy="128819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40536" cy="1288199"/>
            </a:xfrm>
            <a:custGeom>
              <a:avLst/>
              <a:gdLst/>
              <a:ahLst/>
              <a:cxnLst/>
              <a:rect r="r" b="b" t="t" l="l"/>
              <a:pathLst>
                <a:path h="1288199" w="1740536">
                  <a:moveTo>
                    <a:pt x="22258" y="0"/>
                  </a:moveTo>
                  <a:lnTo>
                    <a:pt x="1718277" y="0"/>
                  </a:lnTo>
                  <a:cubicBezTo>
                    <a:pt x="1724181" y="0"/>
                    <a:pt x="1729842" y="2345"/>
                    <a:pt x="1734016" y="6519"/>
                  </a:cubicBezTo>
                  <a:cubicBezTo>
                    <a:pt x="1738191" y="10694"/>
                    <a:pt x="1740536" y="16355"/>
                    <a:pt x="1740536" y="22258"/>
                  </a:cubicBezTo>
                  <a:lnTo>
                    <a:pt x="1740536" y="1265940"/>
                  </a:lnTo>
                  <a:cubicBezTo>
                    <a:pt x="1740536" y="1271843"/>
                    <a:pt x="1738191" y="1277505"/>
                    <a:pt x="1734016" y="1281679"/>
                  </a:cubicBezTo>
                  <a:cubicBezTo>
                    <a:pt x="1729842" y="1285853"/>
                    <a:pt x="1724181" y="1288199"/>
                    <a:pt x="1718277" y="1288199"/>
                  </a:cubicBezTo>
                  <a:lnTo>
                    <a:pt x="22258" y="1288199"/>
                  </a:lnTo>
                  <a:cubicBezTo>
                    <a:pt x="16355" y="1288199"/>
                    <a:pt x="10694" y="1285853"/>
                    <a:pt x="6519" y="1281679"/>
                  </a:cubicBezTo>
                  <a:cubicBezTo>
                    <a:pt x="2345" y="1277505"/>
                    <a:pt x="0" y="1271843"/>
                    <a:pt x="0" y="1265940"/>
                  </a:cubicBezTo>
                  <a:lnTo>
                    <a:pt x="0" y="22258"/>
                  </a:lnTo>
                  <a:cubicBezTo>
                    <a:pt x="0" y="16355"/>
                    <a:pt x="2345" y="10694"/>
                    <a:pt x="6519" y="6519"/>
                  </a:cubicBezTo>
                  <a:cubicBezTo>
                    <a:pt x="10694" y="2345"/>
                    <a:pt x="16355" y="0"/>
                    <a:pt x="22258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740536" cy="13262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159395" y="8481717"/>
            <a:ext cx="13969210" cy="1186967"/>
            <a:chOff x="0" y="0"/>
            <a:chExt cx="3679133" cy="3126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679134" cy="312617"/>
            </a:xfrm>
            <a:custGeom>
              <a:avLst/>
              <a:gdLst/>
              <a:ahLst/>
              <a:cxnLst/>
              <a:rect r="r" b="b" t="t" l="l"/>
              <a:pathLst>
                <a:path h="312617" w="3679134">
                  <a:moveTo>
                    <a:pt x="10530" y="0"/>
                  </a:moveTo>
                  <a:lnTo>
                    <a:pt x="3668604" y="0"/>
                  </a:lnTo>
                  <a:cubicBezTo>
                    <a:pt x="3671396" y="0"/>
                    <a:pt x="3674075" y="1109"/>
                    <a:pt x="3676049" y="3084"/>
                  </a:cubicBezTo>
                  <a:cubicBezTo>
                    <a:pt x="3678024" y="5059"/>
                    <a:pt x="3679134" y="7737"/>
                    <a:pt x="3679134" y="10530"/>
                  </a:cubicBezTo>
                  <a:lnTo>
                    <a:pt x="3679134" y="302087"/>
                  </a:lnTo>
                  <a:cubicBezTo>
                    <a:pt x="3679134" y="304880"/>
                    <a:pt x="3678024" y="307558"/>
                    <a:pt x="3676049" y="309533"/>
                  </a:cubicBezTo>
                  <a:cubicBezTo>
                    <a:pt x="3674075" y="311507"/>
                    <a:pt x="3671396" y="312617"/>
                    <a:pt x="3668604" y="312617"/>
                  </a:cubicBezTo>
                  <a:lnTo>
                    <a:pt x="10530" y="312617"/>
                  </a:lnTo>
                  <a:cubicBezTo>
                    <a:pt x="7737" y="312617"/>
                    <a:pt x="5059" y="311507"/>
                    <a:pt x="3084" y="309533"/>
                  </a:cubicBezTo>
                  <a:cubicBezTo>
                    <a:pt x="1109" y="307558"/>
                    <a:pt x="0" y="304880"/>
                    <a:pt x="0" y="302087"/>
                  </a:cubicBezTo>
                  <a:lnTo>
                    <a:pt x="0" y="10530"/>
                  </a:lnTo>
                  <a:cubicBezTo>
                    <a:pt x="0" y="7737"/>
                    <a:pt x="1109" y="5059"/>
                    <a:pt x="3084" y="3084"/>
                  </a:cubicBezTo>
                  <a:cubicBezTo>
                    <a:pt x="5059" y="1109"/>
                    <a:pt x="7737" y="0"/>
                    <a:pt x="10530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679133" cy="3507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338460" y="8554054"/>
            <a:ext cx="781586" cy="581304"/>
          </a:xfrm>
          <a:custGeom>
            <a:avLst/>
            <a:gdLst/>
            <a:ahLst/>
            <a:cxnLst/>
            <a:rect r="r" b="b" t="t" l="l"/>
            <a:pathLst>
              <a:path h="581304" w="781586">
                <a:moveTo>
                  <a:pt x="0" y="0"/>
                </a:moveTo>
                <a:lnTo>
                  <a:pt x="781586" y="0"/>
                </a:lnTo>
                <a:lnTo>
                  <a:pt x="781586" y="581305"/>
                </a:lnTo>
                <a:lnTo>
                  <a:pt x="0" y="581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2513255" y="3647387"/>
            <a:ext cx="215998" cy="215998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6E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true" flipV="false" rot="0">
            <a:off x="1730755" y="2739125"/>
            <a:ext cx="890499" cy="1016261"/>
          </a:xfrm>
          <a:custGeom>
            <a:avLst/>
            <a:gdLst/>
            <a:ahLst/>
            <a:cxnLst/>
            <a:rect r="r" b="b" t="t" l="l"/>
            <a:pathLst>
              <a:path h="1016261" w="890499">
                <a:moveTo>
                  <a:pt x="890499" y="0"/>
                </a:moveTo>
                <a:lnTo>
                  <a:pt x="0" y="0"/>
                </a:lnTo>
                <a:lnTo>
                  <a:pt x="0" y="1016261"/>
                </a:lnTo>
                <a:lnTo>
                  <a:pt x="890499" y="1016261"/>
                </a:lnTo>
                <a:lnTo>
                  <a:pt x="89049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5561012" y="3647387"/>
            <a:ext cx="215998" cy="215998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6E0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5664337" y="2765717"/>
            <a:ext cx="890499" cy="1016261"/>
          </a:xfrm>
          <a:custGeom>
            <a:avLst/>
            <a:gdLst/>
            <a:ahLst/>
            <a:cxnLst/>
            <a:rect r="r" b="b" t="t" l="l"/>
            <a:pathLst>
              <a:path h="1016261" w="890499">
                <a:moveTo>
                  <a:pt x="0" y="0"/>
                </a:moveTo>
                <a:lnTo>
                  <a:pt x="890499" y="0"/>
                </a:lnTo>
                <a:lnTo>
                  <a:pt x="890499" y="1016261"/>
                </a:lnTo>
                <a:lnTo>
                  <a:pt x="0" y="1016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-635822" y="-670184"/>
            <a:ext cx="2795217" cy="3009925"/>
          </a:xfrm>
          <a:custGeom>
            <a:avLst/>
            <a:gdLst/>
            <a:ahLst/>
            <a:cxnLst/>
            <a:rect r="r" b="b" t="t" l="l"/>
            <a:pathLst>
              <a:path h="3009925" w="2795217">
                <a:moveTo>
                  <a:pt x="0" y="0"/>
                </a:moveTo>
                <a:lnTo>
                  <a:pt x="2795217" y="0"/>
                </a:lnTo>
                <a:lnTo>
                  <a:pt x="2795217" y="3009925"/>
                </a:lnTo>
                <a:lnTo>
                  <a:pt x="0" y="3009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214330" y="8124390"/>
            <a:ext cx="2957779" cy="3184974"/>
          </a:xfrm>
          <a:custGeom>
            <a:avLst/>
            <a:gdLst/>
            <a:ahLst/>
            <a:cxnLst/>
            <a:rect r="r" b="b" t="t" l="l"/>
            <a:pathLst>
              <a:path h="3184974" w="2957779">
                <a:moveTo>
                  <a:pt x="0" y="0"/>
                </a:moveTo>
                <a:lnTo>
                  <a:pt x="2957779" y="0"/>
                </a:lnTo>
                <a:lnTo>
                  <a:pt x="2957779" y="3184974"/>
                </a:lnTo>
                <a:lnTo>
                  <a:pt x="0" y="3184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017724" y="463665"/>
            <a:ext cx="1675496" cy="1673401"/>
          </a:xfrm>
          <a:custGeom>
            <a:avLst/>
            <a:gdLst/>
            <a:ahLst/>
            <a:cxnLst/>
            <a:rect r="r" b="b" t="t" l="l"/>
            <a:pathLst>
              <a:path h="1673401" w="1675496">
                <a:moveTo>
                  <a:pt x="0" y="0"/>
                </a:moveTo>
                <a:lnTo>
                  <a:pt x="1675495" y="0"/>
                </a:lnTo>
                <a:lnTo>
                  <a:pt x="1675495" y="1673402"/>
                </a:lnTo>
                <a:lnTo>
                  <a:pt x="0" y="16734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93729" y="8352990"/>
            <a:ext cx="1679941" cy="1667341"/>
          </a:xfrm>
          <a:custGeom>
            <a:avLst/>
            <a:gdLst/>
            <a:ahLst/>
            <a:cxnLst/>
            <a:rect r="r" b="b" t="t" l="l"/>
            <a:pathLst>
              <a:path h="1667341" w="1679941">
                <a:moveTo>
                  <a:pt x="0" y="0"/>
                </a:moveTo>
                <a:lnTo>
                  <a:pt x="1679941" y="0"/>
                </a:lnTo>
                <a:lnTo>
                  <a:pt x="1679941" y="1667342"/>
                </a:lnTo>
                <a:lnTo>
                  <a:pt x="0" y="16673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3509488" y="1448782"/>
            <a:ext cx="11573499" cy="1000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Pencatatan Transaksi Giro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890867" y="3112717"/>
            <a:ext cx="7670145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AC6020"/>
                </a:solidFill>
                <a:latin typeface="Nunito Bold"/>
                <a:ea typeface="Nunito Bold"/>
                <a:cs typeface="Nunito Bold"/>
                <a:sym typeface="Nunito Bold"/>
              </a:rPr>
              <a:t>Syarat Pembukaan dan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AC6020"/>
                </a:solidFill>
                <a:latin typeface="Nunito Bold"/>
                <a:ea typeface="Nunito Bold"/>
                <a:cs typeface="Nunito Bold"/>
                <a:sym typeface="Nunito Bold"/>
              </a:rPr>
              <a:t>Penyetoran rekening giro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729253" y="3439744"/>
            <a:ext cx="5520582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Transaksi giro diakui sebesar nominal uang yg disetorkan nasabah atau yang ditarik/dicairkan.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Setoran Giro dapat dilakukan secara tunai dan nontunai.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762075" y="4286732"/>
            <a:ext cx="6124463" cy="3714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Calon nasabah tidak tercantum Daftar Hitam Bank Indonesia.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Memiliki NPWP.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Memenuhi persyaratan lain yang ditetapkan bank.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Menyetor sejumlah uang sesuai ketentuan.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208898" y="8621009"/>
            <a:ext cx="12919707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Bank akan memberi imbalan kepada pemegang rekening giro yg besarnya bergantung pada kebijakan bank.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37720" y="1286485"/>
            <a:ext cx="15212560" cy="8733846"/>
            <a:chOff x="0" y="0"/>
            <a:chExt cx="4006600" cy="23002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06600" cy="2300272"/>
            </a:xfrm>
            <a:custGeom>
              <a:avLst/>
              <a:gdLst/>
              <a:ahLst/>
              <a:cxnLst/>
              <a:rect r="r" b="b" t="t" l="l"/>
              <a:pathLst>
                <a:path h="2300272" w="4006600">
                  <a:moveTo>
                    <a:pt x="8652" y="0"/>
                  </a:moveTo>
                  <a:lnTo>
                    <a:pt x="3997949" y="0"/>
                  </a:lnTo>
                  <a:cubicBezTo>
                    <a:pt x="4002727" y="0"/>
                    <a:pt x="4006600" y="3873"/>
                    <a:pt x="4006600" y="8652"/>
                  </a:cubicBezTo>
                  <a:lnTo>
                    <a:pt x="4006600" y="2291621"/>
                  </a:lnTo>
                  <a:cubicBezTo>
                    <a:pt x="4006600" y="2293915"/>
                    <a:pt x="4005688" y="2296116"/>
                    <a:pt x="4004066" y="2297738"/>
                  </a:cubicBezTo>
                  <a:cubicBezTo>
                    <a:pt x="4002444" y="2299361"/>
                    <a:pt x="4000243" y="2300272"/>
                    <a:pt x="3997949" y="2300272"/>
                  </a:cubicBezTo>
                  <a:lnTo>
                    <a:pt x="8652" y="2300272"/>
                  </a:lnTo>
                  <a:cubicBezTo>
                    <a:pt x="3873" y="2300272"/>
                    <a:pt x="0" y="2296399"/>
                    <a:pt x="0" y="2291621"/>
                  </a:cubicBezTo>
                  <a:lnTo>
                    <a:pt x="0" y="8652"/>
                  </a:lnTo>
                  <a:cubicBezTo>
                    <a:pt x="0" y="3873"/>
                    <a:pt x="3873" y="0"/>
                    <a:pt x="8652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06600" cy="2338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4596118" y="2877570"/>
            <a:ext cx="9095764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2513255" y="3647387"/>
            <a:ext cx="215998" cy="215998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6E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0">
            <a:off x="1730755" y="2739125"/>
            <a:ext cx="890499" cy="1016261"/>
          </a:xfrm>
          <a:custGeom>
            <a:avLst/>
            <a:gdLst/>
            <a:ahLst/>
            <a:cxnLst/>
            <a:rect r="r" b="b" t="t" l="l"/>
            <a:pathLst>
              <a:path h="1016261" w="890499">
                <a:moveTo>
                  <a:pt x="890499" y="0"/>
                </a:moveTo>
                <a:lnTo>
                  <a:pt x="0" y="0"/>
                </a:lnTo>
                <a:lnTo>
                  <a:pt x="0" y="1016261"/>
                </a:lnTo>
                <a:lnTo>
                  <a:pt x="890499" y="1016261"/>
                </a:lnTo>
                <a:lnTo>
                  <a:pt x="89049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561012" y="3647387"/>
            <a:ext cx="215998" cy="21599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6E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5664337" y="2765717"/>
            <a:ext cx="890499" cy="1016261"/>
          </a:xfrm>
          <a:custGeom>
            <a:avLst/>
            <a:gdLst/>
            <a:ahLst/>
            <a:cxnLst/>
            <a:rect r="r" b="b" t="t" l="l"/>
            <a:pathLst>
              <a:path h="1016261" w="890499">
                <a:moveTo>
                  <a:pt x="0" y="0"/>
                </a:moveTo>
                <a:lnTo>
                  <a:pt x="890499" y="0"/>
                </a:lnTo>
                <a:lnTo>
                  <a:pt x="890499" y="1016261"/>
                </a:lnTo>
                <a:lnTo>
                  <a:pt x="0" y="1016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635822" y="-670184"/>
            <a:ext cx="2795217" cy="3009925"/>
          </a:xfrm>
          <a:custGeom>
            <a:avLst/>
            <a:gdLst/>
            <a:ahLst/>
            <a:cxnLst/>
            <a:rect r="r" b="b" t="t" l="l"/>
            <a:pathLst>
              <a:path h="3009925" w="2795217">
                <a:moveTo>
                  <a:pt x="0" y="0"/>
                </a:moveTo>
                <a:lnTo>
                  <a:pt x="2795217" y="0"/>
                </a:lnTo>
                <a:lnTo>
                  <a:pt x="2795217" y="3009925"/>
                </a:lnTo>
                <a:lnTo>
                  <a:pt x="0" y="3009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214330" y="8124390"/>
            <a:ext cx="2957779" cy="3184974"/>
          </a:xfrm>
          <a:custGeom>
            <a:avLst/>
            <a:gdLst/>
            <a:ahLst/>
            <a:cxnLst/>
            <a:rect r="r" b="b" t="t" l="l"/>
            <a:pathLst>
              <a:path h="3184974" w="2957779">
                <a:moveTo>
                  <a:pt x="0" y="0"/>
                </a:moveTo>
                <a:lnTo>
                  <a:pt x="2957779" y="0"/>
                </a:lnTo>
                <a:lnTo>
                  <a:pt x="2957779" y="3184974"/>
                </a:lnTo>
                <a:lnTo>
                  <a:pt x="0" y="3184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017724" y="463665"/>
            <a:ext cx="1675496" cy="1673401"/>
          </a:xfrm>
          <a:custGeom>
            <a:avLst/>
            <a:gdLst/>
            <a:ahLst/>
            <a:cxnLst/>
            <a:rect r="r" b="b" t="t" l="l"/>
            <a:pathLst>
              <a:path h="1673401" w="1675496">
                <a:moveTo>
                  <a:pt x="0" y="0"/>
                </a:moveTo>
                <a:lnTo>
                  <a:pt x="1675495" y="0"/>
                </a:lnTo>
                <a:lnTo>
                  <a:pt x="1675495" y="1673402"/>
                </a:lnTo>
                <a:lnTo>
                  <a:pt x="0" y="16734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93729" y="8352990"/>
            <a:ext cx="1679941" cy="1667341"/>
          </a:xfrm>
          <a:custGeom>
            <a:avLst/>
            <a:gdLst/>
            <a:ahLst/>
            <a:cxnLst/>
            <a:rect r="r" b="b" t="t" l="l"/>
            <a:pathLst>
              <a:path h="1667341" w="1679941">
                <a:moveTo>
                  <a:pt x="0" y="0"/>
                </a:moveTo>
                <a:lnTo>
                  <a:pt x="1679941" y="0"/>
                </a:lnTo>
                <a:lnTo>
                  <a:pt x="1679941" y="1667342"/>
                </a:lnTo>
                <a:lnTo>
                  <a:pt x="0" y="16673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573038" y="3247256"/>
            <a:ext cx="9199073" cy="4256629"/>
          </a:xfrm>
          <a:custGeom>
            <a:avLst/>
            <a:gdLst/>
            <a:ahLst/>
            <a:cxnLst/>
            <a:rect r="r" b="b" t="t" l="l"/>
            <a:pathLst>
              <a:path h="4256629" w="9199073">
                <a:moveTo>
                  <a:pt x="0" y="0"/>
                </a:moveTo>
                <a:lnTo>
                  <a:pt x="9199074" y="0"/>
                </a:lnTo>
                <a:lnTo>
                  <a:pt x="9199074" y="4256628"/>
                </a:lnTo>
                <a:lnTo>
                  <a:pt x="0" y="42566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86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2159395" y="8481717"/>
            <a:ext cx="13969210" cy="1186967"/>
            <a:chOff x="0" y="0"/>
            <a:chExt cx="3679133" cy="31261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679134" cy="312617"/>
            </a:xfrm>
            <a:custGeom>
              <a:avLst/>
              <a:gdLst/>
              <a:ahLst/>
              <a:cxnLst/>
              <a:rect r="r" b="b" t="t" l="l"/>
              <a:pathLst>
                <a:path h="312617" w="3679134">
                  <a:moveTo>
                    <a:pt x="10530" y="0"/>
                  </a:moveTo>
                  <a:lnTo>
                    <a:pt x="3668604" y="0"/>
                  </a:lnTo>
                  <a:cubicBezTo>
                    <a:pt x="3671396" y="0"/>
                    <a:pt x="3674075" y="1109"/>
                    <a:pt x="3676049" y="3084"/>
                  </a:cubicBezTo>
                  <a:cubicBezTo>
                    <a:pt x="3678024" y="5059"/>
                    <a:pt x="3679134" y="7737"/>
                    <a:pt x="3679134" y="10530"/>
                  </a:cubicBezTo>
                  <a:lnTo>
                    <a:pt x="3679134" y="302087"/>
                  </a:lnTo>
                  <a:cubicBezTo>
                    <a:pt x="3679134" y="304880"/>
                    <a:pt x="3678024" y="307558"/>
                    <a:pt x="3676049" y="309533"/>
                  </a:cubicBezTo>
                  <a:cubicBezTo>
                    <a:pt x="3674075" y="311507"/>
                    <a:pt x="3671396" y="312617"/>
                    <a:pt x="3668604" y="312617"/>
                  </a:cubicBezTo>
                  <a:lnTo>
                    <a:pt x="10530" y="312617"/>
                  </a:lnTo>
                  <a:cubicBezTo>
                    <a:pt x="7737" y="312617"/>
                    <a:pt x="5059" y="311507"/>
                    <a:pt x="3084" y="309533"/>
                  </a:cubicBezTo>
                  <a:cubicBezTo>
                    <a:pt x="1109" y="307558"/>
                    <a:pt x="0" y="304880"/>
                    <a:pt x="0" y="302087"/>
                  </a:cubicBezTo>
                  <a:lnTo>
                    <a:pt x="0" y="10530"/>
                  </a:lnTo>
                  <a:cubicBezTo>
                    <a:pt x="0" y="7737"/>
                    <a:pt x="1109" y="5059"/>
                    <a:pt x="3084" y="3084"/>
                  </a:cubicBezTo>
                  <a:cubicBezTo>
                    <a:pt x="5059" y="1109"/>
                    <a:pt x="7737" y="0"/>
                    <a:pt x="10530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679133" cy="3507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3285836" y="8681991"/>
            <a:ext cx="9756945" cy="1009339"/>
          </a:xfrm>
          <a:custGeom>
            <a:avLst/>
            <a:gdLst/>
            <a:ahLst/>
            <a:cxnLst/>
            <a:rect r="r" b="b" t="t" l="l"/>
            <a:pathLst>
              <a:path h="1009339" w="9756945">
                <a:moveTo>
                  <a:pt x="0" y="0"/>
                </a:moveTo>
                <a:lnTo>
                  <a:pt x="9756945" y="0"/>
                </a:lnTo>
                <a:lnTo>
                  <a:pt x="9756945" y="1009339"/>
                </a:lnTo>
                <a:lnTo>
                  <a:pt x="0" y="10093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432718" y="1238860"/>
            <a:ext cx="10645534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4730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Jurnal Pembukaan dan </a:t>
            </a:r>
          </a:p>
          <a:p>
            <a:pPr algn="ctr">
              <a:lnSpc>
                <a:spcPts val="5676"/>
              </a:lnSpc>
            </a:pPr>
            <a:r>
              <a:rPr lang="en-US" sz="4730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penyetoranTransaksi Giro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61045" y="8184934"/>
            <a:ext cx="7670145" cy="514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AC6020"/>
                </a:solidFill>
                <a:latin typeface="Nunito Bold"/>
                <a:ea typeface="Nunito Bold"/>
                <a:cs typeface="Nunito Bold"/>
                <a:sym typeface="Nunito Bold"/>
              </a:rPr>
              <a:t>Penarikan Rekening Giro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010466" y="553479"/>
            <a:ext cx="10552896" cy="9792404"/>
            <a:chOff x="0" y="0"/>
            <a:chExt cx="2779363" cy="25790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79363" cy="2579069"/>
            </a:xfrm>
            <a:custGeom>
              <a:avLst/>
              <a:gdLst/>
              <a:ahLst/>
              <a:cxnLst/>
              <a:rect r="r" b="b" t="t" l="l"/>
              <a:pathLst>
                <a:path h="2579069" w="2779363">
                  <a:moveTo>
                    <a:pt x="12472" y="0"/>
                  </a:moveTo>
                  <a:lnTo>
                    <a:pt x="2766892" y="0"/>
                  </a:lnTo>
                  <a:cubicBezTo>
                    <a:pt x="2773780" y="0"/>
                    <a:pt x="2779363" y="5584"/>
                    <a:pt x="2779363" y="12472"/>
                  </a:cubicBezTo>
                  <a:lnTo>
                    <a:pt x="2779363" y="2566598"/>
                  </a:lnTo>
                  <a:cubicBezTo>
                    <a:pt x="2779363" y="2573486"/>
                    <a:pt x="2773780" y="2579069"/>
                    <a:pt x="2766892" y="2579069"/>
                  </a:cubicBezTo>
                  <a:lnTo>
                    <a:pt x="12472" y="2579069"/>
                  </a:lnTo>
                  <a:cubicBezTo>
                    <a:pt x="5584" y="2579069"/>
                    <a:pt x="0" y="2573486"/>
                    <a:pt x="0" y="2566598"/>
                  </a:cubicBezTo>
                  <a:lnTo>
                    <a:pt x="0" y="12472"/>
                  </a:lnTo>
                  <a:cubicBezTo>
                    <a:pt x="0" y="5584"/>
                    <a:pt x="5584" y="0"/>
                    <a:pt x="12472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779363" cy="26171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flipV="true">
            <a:off x="7792966" y="1429809"/>
            <a:ext cx="8760628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7456709" y="1826890"/>
            <a:ext cx="9660409" cy="2455471"/>
            <a:chOff x="0" y="0"/>
            <a:chExt cx="2544305" cy="6467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44305" cy="646708"/>
            </a:xfrm>
            <a:custGeom>
              <a:avLst/>
              <a:gdLst/>
              <a:ahLst/>
              <a:cxnLst/>
              <a:rect r="r" b="b" t="t" l="l"/>
              <a:pathLst>
                <a:path h="646708" w="2544305">
                  <a:moveTo>
                    <a:pt x="15227" y="0"/>
                  </a:moveTo>
                  <a:lnTo>
                    <a:pt x="2529078" y="0"/>
                  </a:lnTo>
                  <a:cubicBezTo>
                    <a:pt x="2537488" y="0"/>
                    <a:pt x="2544305" y="6817"/>
                    <a:pt x="2544305" y="15227"/>
                  </a:cubicBezTo>
                  <a:lnTo>
                    <a:pt x="2544305" y="631482"/>
                  </a:lnTo>
                  <a:cubicBezTo>
                    <a:pt x="2544305" y="639891"/>
                    <a:pt x="2537488" y="646708"/>
                    <a:pt x="2529078" y="646708"/>
                  </a:cubicBezTo>
                  <a:lnTo>
                    <a:pt x="15227" y="646708"/>
                  </a:lnTo>
                  <a:cubicBezTo>
                    <a:pt x="6817" y="646708"/>
                    <a:pt x="0" y="639891"/>
                    <a:pt x="0" y="631482"/>
                  </a:cubicBezTo>
                  <a:lnTo>
                    <a:pt x="0" y="15227"/>
                  </a:lnTo>
                  <a:cubicBezTo>
                    <a:pt x="0" y="6817"/>
                    <a:pt x="6817" y="0"/>
                    <a:pt x="15227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544305" cy="684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792966" y="2879770"/>
            <a:ext cx="215998" cy="21599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6E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7010466" y="1637951"/>
            <a:ext cx="890499" cy="1016261"/>
          </a:xfrm>
          <a:custGeom>
            <a:avLst/>
            <a:gdLst/>
            <a:ahLst/>
            <a:cxnLst/>
            <a:rect r="r" b="b" t="t" l="l"/>
            <a:pathLst>
              <a:path h="1016261" w="890499">
                <a:moveTo>
                  <a:pt x="890499" y="0"/>
                </a:moveTo>
                <a:lnTo>
                  <a:pt x="0" y="0"/>
                </a:lnTo>
                <a:lnTo>
                  <a:pt x="0" y="1016261"/>
                </a:lnTo>
                <a:lnTo>
                  <a:pt x="890499" y="1016261"/>
                </a:lnTo>
                <a:lnTo>
                  <a:pt x="89049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0418" y="2415925"/>
            <a:ext cx="4619201" cy="7929958"/>
          </a:xfrm>
          <a:custGeom>
            <a:avLst/>
            <a:gdLst/>
            <a:ahLst/>
            <a:cxnLst/>
            <a:rect r="r" b="b" t="t" l="l"/>
            <a:pathLst>
              <a:path h="7929958" w="4619201">
                <a:moveTo>
                  <a:pt x="0" y="0"/>
                </a:moveTo>
                <a:lnTo>
                  <a:pt x="4619200" y="0"/>
                </a:lnTo>
                <a:lnTo>
                  <a:pt x="4619200" y="7929958"/>
                </a:lnTo>
                <a:lnTo>
                  <a:pt x="0" y="7929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2144480" y="-1280503"/>
            <a:ext cx="4288960" cy="4618406"/>
          </a:xfrm>
          <a:custGeom>
            <a:avLst/>
            <a:gdLst/>
            <a:ahLst/>
            <a:cxnLst/>
            <a:rect r="r" b="b" t="t" l="l"/>
            <a:pathLst>
              <a:path h="4618406" w="4288960">
                <a:moveTo>
                  <a:pt x="0" y="0"/>
                </a:moveTo>
                <a:lnTo>
                  <a:pt x="4288960" y="0"/>
                </a:lnTo>
                <a:lnTo>
                  <a:pt x="4288960" y="4618406"/>
                </a:lnTo>
                <a:lnTo>
                  <a:pt x="0" y="46184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321128">
            <a:off x="5123386" y="636590"/>
            <a:ext cx="2605166" cy="2002722"/>
          </a:xfrm>
          <a:custGeom>
            <a:avLst/>
            <a:gdLst/>
            <a:ahLst/>
            <a:cxnLst/>
            <a:rect r="r" b="b" t="t" l="l"/>
            <a:pathLst>
              <a:path h="2002722" w="2605166">
                <a:moveTo>
                  <a:pt x="0" y="0"/>
                </a:moveTo>
                <a:lnTo>
                  <a:pt x="2605166" y="0"/>
                </a:lnTo>
                <a:lnTo>
                  <a:pt x="2605166" y="2002721"/>
                </a:lnTo>
                <a:lnTo>
                  <a:pt x="0" y="2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680353" y="8544797"/>
            <a:ext cx="2690155" cy="2896793"/>
          </a:xfrm>
          <a:custGeom>
            <a:avLst/>
            <a:gdLst/>
            <a:ahLst/>
            <a:cxnLst/>
            <a:rect r="r" b="b" t="t" l="l"/>
            <a:pathLst>
              <a:path h="2896793" w="2690155">
                <a:moveTo>
                  <a:pt x="0" y="0"/>
                </a:moveTo>
                <a:lnTo>
                  <a:pt x="2690154" y="0"/>
                </a:lnTo>
                <a:lnTo>
                  <a:pt x="2690154" y="2896793"/>
                </a:lnTo>
                <a:lnTo>
                  <a:pt x="0" y="2896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454722" y="4564549"/>
            <a:ext cx="9662397" cy="5428644"/>
          </a:xfrm>
          <a:custGeom>
            <a:avLst/>
            <a:gdLst/>
            <a:ahLst/>
            <a:cxnLst/>
            <a:rect r="r" b="b" t="t" l="l"/>
            <a:pathLst>
              <a:path h="5428644" w="9662397">
                <a:moveTo>
                  <a:pt x="0" y="0"/>
                </a:moveTo>
                <a:lnTo>
                  <a:pt x="9662396" y="0"/>
                </a:lnTo>
                <a:lnTo>
                  <a:pt x="9662396" y="5428645"/>
                </a:lnTo>
                <a:lnTo>
                  <a:pt x="0" y="54286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740709" y="154601"/>
            <a:ext cx="8028883" cy="1123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Mutasi Rekening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511624" y="2009993"/>
            <a:ext cx="8041970" cy="2114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Mutasi rekening giro terjadi akibat adanya transaksi penyetoran, penarikan, pemberian jasa giro oleh bank, dan pembayaran beban administrasi bank.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37720" y="1286485"/>
            <a:ext cx="15212560" cy="8733846"/>
            <a:chOff x="0" y="0"/>
            <a:chExt cx="4006600" cy="23002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06600" cy="2300272"/>
            </a:xfrm>
            <a:custGeom>
              <a:avLst/>
              <a:gdLst/>
              <a:ahLst/>
              <a:cxnLst/>
              <a:rect r="r" b="b" t="t" l="l"/>
              <a:pathLst>
                <a:path h="2300272" w="4006600">
                  <a:moveTo>
                    <a:pt x="8652" y="0"/>
                  </a:moveTo>
                  <a:lnTo>
                    <a:pt x="3997949" y="0"/>
                  </a:lnTo>
                  <a:cubicBezTo>
                    <a:pt x="4002727" y="0"/>
                    <a:pt x="4006600" y="3873"/>
                    <a:pt x="4006600" y="8652"/>
                  </a:cubicBezTo>
                  <a:lnTo>
                    <a:pt x="4006600" y="2291621"/>
                  </a:lnTo>
                  <a:cubicBezTo>
                    <a:pt x="4006600" y="2293915"/>
                    <a:pt x="4005688" y="2296116"/>
                    <a:pt x="4004066" y="2297738"/>
                  </a:cubicBezTo>
                  <a:cubicBezTo>
                    <a:pt x="4002444" y="2299361"/>
                    <a:pt x="4000243" y="2300272"/>
                    <a:pt x="3997949" y="2300272"/>
                  </a:cubicBezTo>
                  <a:lnTo>
                    <a:pt x="8652" y="2300272"/>
                  </a:lnTo>
                  <a:cubicBezTo>
                    <a:pt x="3873" y="2300272"/>
                    <a:pt x="0" y="2296399"/>
                    <a:pt x="0" y="2291621"/>
                  </a:cubicBezTo>
                  <a:lnTo>
                    <a:pt x="0" y="8652"/>
                  </a:lnTo>
                  <a:cubicBezTo>
                    <a:pt x="0" y="3873"/>
                    <a:pt x="3873" y="0"/>
                    <a:pt x="8652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06600" cy="2338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513255" y="3647387"/>
            <a:ext cx="215998" cy="21599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6E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1730755" y="2739125"/>
            <a:ext cx="890499" cy="1016261"/>
          </a:xfrm>
          <a:custGeom>
            <a:avLst/>
            <a:gdLst/>
            <a:ahLst/>
            <a:cxnLst/>
            <a:rect r="r" b="b" t="t" l="l"/>
            <a:pathLst>
              <a:path h="1016261" w="890499">
                <a:moveTo>
                  <a:pt x="890499" y="0"/>
                </a:moveTo>
                <a:lnTo>
                  <a:pt x="0" y="0"/>
                </a:lnTo>
                <a:lnTo>
                  <a:pt x="0" y="1016261"/>
                </a:lnTo>
                <a:lnTo>
                  <a:pt x="890499" y="1016261"/>
                </a:lnTo>
                <a:lnTo>
                  <a:pt x="89049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5561012" y="3647387"/>
            <a:ext cx="215998" cy="21599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6E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5664337" y="2765717"/>
            <a:ext cx="890499" cy="1016261"/>
          </a:xfrm>
          <a:custGeom>
            <a:avLst/>
            <a:gdLst/>
            <a:ahLst/>
            <a:cxnLst/>
            <a:rect r="r" b="b" t="t" l="l"/>
            <a:pathLst>
              <a:path h="1016261" w="890499">
                <a:moveTo>
                  <a:pt x="0" y="0"/>
                </a:moveTo>
                <a:lnTo>
                  <a:pt x="890499" y="0"/>
                </a:lnTo>
                <a:lnTo>
                  <a:pt x="890499" y="1016261"/>
                </a:lnTo>
                <a:lnTo>
                  <a:pt x="0" y="1016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635822" y="-670184"/>
            <a:ext cx="2795217" cy="3009925"/>
          </a:xfrm>
          <a:custGeom>
            <a:avLst/>
            <a:gdLst/>
            <a:ahLst/>
            <a:cxnLst/>
            <a:rect r="r" b="b" t="t" l="l"/>
            <a:pathLst>
              <a:path h="3009925" w="2795217">
                <a:moveTo>
                  <a:pt x="0" y="0"/>
                </a:moveTo>
                <a:lnTo>
                  <a:pt x="2795217" y="0"/>
                </a:lnTo>
                <a:lnTo>
                  <a:pt x="2795217" y="3009925"/>
                </a:lnTo>
                <a:lnTo>
                  <a:pt x="0" y="3009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14330" y="8124390"/>
            <a:ext cx="2957779" cy="3184974"/>
          </a:xfrm>
          <a:custGeom>
            <a:avLst/>
            <a:gdLst/>
            <a:ahLst/>
            <a:cxnLst/>
            <a:rect r="r" b="b" t="t" l="l"/>
            <a:pathLst>
              <a:path h="3184974" w="2957779">
                <a:moveTo>
                  <a:pt x="0" y="0"/>
                </a:moveTo>
                <a:lnTo>
                  <a:pt x="2957779" y="0"/>
                </a:lnTo>
                <a:lnTo>
                  <a:pt x="2957779" y="3184974"/>
                </a:lnTo>
                <a:lnTo>
                  <a:pt x="0" y="3184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017724" y="463665"/>
            <a:ext cx="1675496" cy="1673401"/>
          </a:xfrm>
          <a:custGeom>
            <a:avLst/>
            <a:gdLst/>
            <a:ahLst/>
            <a:cxnLst/>
            <a:rect r="r" b="b" t="t" l="l"/>
            <a:pathLst>
              <a:path h="1673401" w="1675496">
                <a:moveTo>
                  <a:pt x="0" y="0"/>
                </a:moveTo>
                <a:lnTo>
                  <a:pt x="1675495" y="0"/>
                </a:lnTo>
                <a:lnTo>
                  <a:pt x="1675495" y="1673402"/>
                </a:lnTo>
                <a:lnTo>
                  <a:pt x="0" y="16734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93729" y="8352990"/>
            <a:ext cx="1679941" cy="1667341"/>
          </a:xfrm>
          <a:custGeom>
            <a:avLst/>
            <a:gdLst/>
            <a:ahLst/>
            <a:cxnLst/>
            <a:rect r="r" b="b" t="t" l="l"/>
            <a:pathLst>
              <a:path h="1667341" w="1679941">
                <a:moveTo>
                  <a:pt x="0" y="0"/>
                </a:moveTo>
                <a:lnTo>
                  <a:pt x="1679941" y="0"/>
                </a:lnTo>
                <a:lnTo>
                  <a:pt x="1679941" y="1667342"/>
                </a:lnTo>
                <a:lnTo>
                  <a:pt x="0" y="16673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204594" y="3385066"/>
            <a:ext cx="13545686" cy="1430567"/>
          </a:xfrm>
          <a:custGeom>
            <a:avLst/>
            <a:gdLst/>
            <a:ahLst/>
            <a:cxnLst/>
            <a:rect r="r" b="b" t="t" l="l"/>
            <a:pathLst>
              <a:path h="1430567" w="13545686">
                <a:moveTo>
                  <a:pt x="0" y="0"/>
                </a:moveTo>
                <a:lnTo>
                  <a:pt x="13545686" y="0"/>
                </a:lnTo>
                <a:lnTo>
                  <a:pt x="13545686" y="1430567"/>
                </a:lnTo>
                <a:lnTo>
                  <a:pt x="0" y="14305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204594" y="7438880"/>
            <a:ext cx="12904992" cy="1371019"/>
          </a:xfrm>
          <a:custGeom>
            <a:avLst/>
            <a:gdLst/>
            <a:ahLst/>
            <a:cxnLst/>
            <a:rect r="r" b="b" t="t" l="l"/>
            <a:pathLst>
              <a:path h="1371019" w="12904992">
                <a:moveTo>
                  <a:pt x="0" y="0"/>
                </a:moveTo>
                <a:lnTo>
                  <a:pt x="12904992" y="0"/>
                </a:lnTo>
                <a:lnTo>
                  <a:pt x="12904992" y="1371020"/>
                </a:lnTo>
                <a:lnTo>
                  <a:pt x="0" y="13710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820028" y="2032292"/>
            <a:ext cx="10645534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4530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Penerimaan administrasi Bank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322767" y="5977907"/>
            <a:ext cx="7670145" cy="738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b="true" sz="4299">
                <a:solidFill>
                  <a:srgbClr val="AC6020"/>
                </a:solidFill>
                <a:latin typeface="Nunito Bold"/>
                <a:ea typeface="Nunito Bold"/>
                <a:cs typeface="Nunito Bold"/>
                <a:sym typeface="Nunito Bold"/>
              </a:rPr>
              <a:t>Pembayaran beban jasa giro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36711" y="791834"/>
            <a:ext cx="14106334" cy="9318050"/>
            <a:chOff x="0" y="0"/>
            <a:chExt cx="3715248" cy="24541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15248" cy="2454137"/>
            </a:xfrm>
            <a:custGeom>
              <a:avLst/>
              <a:gdLst/>
              <a:ahLst/>
              <a:cxnLst/>
              <a:rect r="r" b="b" t="t" l="l"/>
              <a:pathLst>
                <a:path h="2454137" w="3715248">
                  <a:moveTo>
                    <a:pt x="9330" y="0"/>
                  </a:moveTo>
                  <a:lnTo>
                    <a:pt x="3705918" y="0"/>
                  </a:lnTo>
                  <a:cubicBezTo>
                    <a:pt x="3708393" y="0"/>
                    <a:pt x="3710766" y="983"/>
                    <a:pt x="3712516" y="2733"/>
                  </a:cubicBezTo>
                  <a:cubicBezTo>
                    <a:pt x="3714266" y="4482"/>
                    <a:pt x="3715248" y="6856"/>
                    <a:pt x="3715248" y="9330"/>
                  </a:cubicBezTo>
                  <a:lnTo>
                    <a:pt x="3715248" y="2444807"/>
                  </a:lnTo>
                  <a:cubicBezTo>
                    <a:pt x="3715248" y="2449959"/>
                    <a:pt x="3711071" y="2454137"/>
                    <a:pt x="3705918" y="2454137"/>
                  </a:cubicBezTo>
                  <a:lnTo>
                    <a:pt x="9330" y="2454137"/>
                  </a:lnTo>
                  <a:cubicBezTo>
                    <a:pt x="4177" y="2454137"/>
                    <a:pt x="0" y="2449959"/>
                    <a:pt x="0" y="2444807"/>
                  </a:cubicBezTo>
                  <a:lnTo>
                    <a:pt x="0" y="9330"/>
                  </a:lnTo>
                  <a:cubicBezTo>
                    <a:pt x="0" y="4177"/>
                    <a:pt x="4177" y="0"/>
                    <a:pt x="933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15248" cy="24922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4596118" y="2144635"/>
            <a:ext cx="9095764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3630151" y="2406456"/>
          <a:ext cx="11334463" cy="6758452"/>
        </p:xfrm>
        <a:graphic>
          <a:graphicData uri="http://schemas.openxmlformats.org/drawingml/2006/table">
            <a:tbl>
              <a:tblPr/>
              <a:tblGrid>
                <a:gridCol w="3154746"/>
                <a:gridCol w="8179717"/>
              </a:tblGrid>
              <a:tr h="10441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b="true" sz="2799">
                          <a:solidFill>
                            <a:srgbClr val="995600"/>
                          </a:solidFill>
                          <a:latin typeface="Nunito Bold"/>
                          <a:ea typeface="Nunito Bold"/>
                          <a:cs typeface="Nunito Bold"/>
                          <a:sym typeface="Nunito Bold"/>
                        </a:rPr>
                        <a:t>Jenis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b="true" sz="2999">
                          <a:solidFill>
                            <a:srgbClr val="995600"/>
                          </a:solidFill>
                          <a:latin typeface="Nunito Bold"/>
                          <a:ea typeface="Nunito Bold"/>
                          <a:cs typeface="Nunito Bold"/>
                          <a:sym typeface="Nunito Bold"/>
                        </a:rPr>
                        <a:t>Penjelasan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DB"/>
                    </a:solidFill>
                  </a:tcPr>
                </a:tc>
              </a:tr>
              <a:tr h="160927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9956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Bunga Saldo Terendah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976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9956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Bunga saldo mengendap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530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9956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Bunga Saldo rata-rata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5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8" id="8"/>
          <p:cNvSpPr/>
          <p:nvPr/>
        </p:nvSpPr>
        <p:spPr>
          <a:xfrm flipH="false" flipV="false" rot="0">
            <a:off x="-2251106" y="0"/>
            <a:ext cx="4469592" cy="4812913"/>
          </a:xfrm>
          <a:custGeom>
            <a:avLst/>
            <a:gdLst/>
            <a:ahLst/>
            <a:cxnLst/>
            <a:rect r="r" b="b" t="t" l="l"/>
            <a:pathLst>
              <a:path h="4812913" w="4469592">
                <a:moveTo>
                  <a:pt x="0" y="0"/>
                </a:moveTo>
                <a:lnTo>
                  <a:pt x="4469592" y="0"/>
                </a:lnTo>
                <a:lnTo>
                  <a:pt x="4469592" y="4812913"/>
                </a:lnTo>
                <a:lnTo>
                  <a:pt x="0" y="4812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39223" y="6477928"/>
            <a:ext cx="1997489" cy="4871924"/>
          </a:xfrm>
          <a:custGeom>
            <a:avLst/>
            <a:gdLst/>
            <a:ahLst/>
            <a:cxnLst/>
            <a:rect r="r" b="b" t="t" l="l"/>
            <a:pathLst>
              <a:path h="4871924" w="1997489">
                <a:moveTo>
                  <a:pt x="0" y="0"/>
                </a:moveTo>
                <a:lnTo>
                  <a:pt x="1997488" y="0"/>
                </a:lnTo>
                <a:lnTo>
                  <a:pt x="1997488" y="4871924"/>
                </a:lnTo>
                <a:lnTo>
                  <a:pt x="0" y="48719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955214" y="-400510"/>
            <a:ext cx="4288960" cy="4618406"/>
          </a:xfrm>
          <a:custGeom>
            <a:avLst/>
            <a:gdLst/>
            <a:ahLst/>
            <a:cxnLst/>
            <a:rect r="r" b="b" t="t" l="l"/>
            <a:pathLst>
              <a:path h="4618406" w="4288960">
                <a:moveTo>
                  <a:pt x="0" y="0"/>
                </a:moveTo>
                <a:lnTo>
                  <a:pt x="4288960" y="0"/>
                </a:lnTo>
                <a:lnTo>
                  <a:pt x="4288960" y="4618406"/>
                </a:lnTo>
                <a:lnTo>
                  <a:pt x="0" y="46184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797581" y="791834"/>
            <a:ext cx="3290928" cy="2233717"/>
          </a:xfrm>
          <a:custGeom>
            <a:avLst/>
            <a:gdLst/>
            <a:ahLst/>
            <a:cxnLst/>
            <a:rect r="r" b="b" t="t" l="l"/>
            <a:pathLst>
              <a:path h="2233717" w="3290928">
                <a:moveTo>
                  <a:pt x="0" y="0"/>
                </a:moveTo>
                <a:lnTo>
                  <a:pt x="3290928" y="0"/>
                </a:lnTo>
                <a:lnTo>
                  <a:pt x="3290928" y="2233717"/>
                </a:lnTo>
                <a:lnTo>
                  <a:pt x="0" y="22337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5955214" y="6650853"/>
            <a:ext cx="1997489" cy="4871924"/>
          </a:xfrm>
          <a:custGeom>
            <a:avLst/>
            <a:gdLst/>
            <a:ahLst/>
            <a:cxnLst/>
            <a:rect r="r" b="b" t="t" l="l"/>
            <a:pathLst>
              <a:path h="4871924" w="1997489">
                <a:moveTo>
                  <a:pt x="1997489" y="0"/>
                </a:moveTo>
                <a:lnTo>
                  <a:pt x="0" y="0"/>
                </a:lnTo>
                <a:lnTo>
                  <a:pt x="0" y="4871924"/>
                </a:lnTo>
                <a:lnTo>
                  <a:pt x="1997489" y="4871924"/>
                </a:lnTo>
                <a:lnTo>
                  <a:pt x="1997489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339223" y="1082493"/>
            <a:ext cx="3290928" cy="2233717"/>
          </a:xfrm>
          <a:custGeom>
            <a:avLst/>
            <a:gdLst/>
            <a:ahLst/>
            <a:cxnLst/>
            <a:rect r="r" b="b" t="t" l="l"/>
            <a:pathLst>
              <a:path h="2233717" w="3290928">
                <a:moveTo>
                  <a:pt x="3290928" y="0"/>
                </a:moveTo>
                <a:lnTo>
                  <a:pt x="0" y="0"/>
                </a:lnTo>
                <a:lnTo>
                  <a:pt x="0" y="2233717"/>
                </a:lnTo>
                <a:lnTo>
                  <a:pt x="3290928" y="2233717"/>
                </a:lnTo>
                <a:lnTo>
                  <a:pt x="3290928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063021" y="3819862"/>
            <a:ext cx="7712434" cy="796067"/>
          </a:xfrm>
          <a:custGeom>
            <a:avLst/>
            <a:gdLst/>
            <a:ahLst/>
            <a:cxnLst/>
            <a:rect r="r" b="b" t="t" l="l"/>
            <a:pathLst>
              <a:path h="796067" w="7712434">
                <a:moveTo>
                  <a:pt x="0" y="0"/>
                </a:moveTo>
                <a:lnTo>
                  <a:pt x="7712434" y="0"/>
                </a:lnTo>
                <a:lnTo>
                  <a:pt x="7712434" y="796067"/>
                </a:lnTo>
                <a:lnTo>
                  <a:pt x="0" y="7960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355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871900" y="5450859"/>
            <a:ext cx="7903555" cy="1223268"/>
          </a:xfrm>
          <a:custGeom>
            <a:avLst/>
            <a:gdLst/>
            <a:ahLst/>
            <a:cxnLst/>
            <a:rect r="r" b="b" t="t" l="l"/>
            <a:pathLst>
              <a:path h="1223268" w="7903555">
                <a:moveTo>
                  <a:pt x="0" y="0"/>
                </a:moveTo>
                <a:lnTo>
                  <a:pt x="7903555" y="0"/>
                </a:lnTo>
                <a:lnTo>
                  <a:pt x="7903555" y="1223268"/>
                </a:lnTo>
                <a:lnTo>
                  <a:pt x="0" y="122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479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882963" y="7779027"/>
            <a:ext cx="7914618" cy="715270"/>
          </a:xfrm>
          <a:custGeom>
            <a:avLst/>
            <a:gdLst/>
            <a:ahLst/>
            <a:cxnLst/>
            <a:rect r="r" b="b" t="t" l="l"/>
            <a:pathLst>
              <a:path h="715270" w="7914618">
                <a:moveTo>
                  <a:pt x="0" y="0"/>
                </a:moveTo>
                <a:lnTo>
                  <a:pt x="7914618" y="0"/>
                </a:lnTo>
                <a:lnTo>
                  <a:pt x="7914618" y="715270"/>
                </a:lnTo>
                <a:lnTo>
                  <a:pt x="0" y="7152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526560" y="1089543"/>
            <a:ext cx="9374612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Metode penghitungan jasa giro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7793" y="782401"/>
            <a:ext cx="11075343" cy="9115877"/>
            <a:chOff x="0" y="0"/>
            <a:chExt cx="2916963" cy="24008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16963" cy="2400889"/>
            </a:xfrm>
            <a:custGeom>
              <a:avLst/>
              <a:gdLst/>
              <a:ahLst/>
              <a:cxnLst/>
              <a:rect r="r" b="b" t="t" l="l"/>
              <a:pathLst>
                <a:path h="2400889" w="2916963">
                  <a:moveTo>
                    <a:pt x="11883" y="0"/>
                  </a:moveTo>
                  <a:lnTo>
                    <a:pt x="2905079" y="0"/>
                  </a:lnTo>
                  <a:cubicBezTo>
                    <a:pt x="2908231" y="0"/>
                    <a:pt x="2911254" y="1252"/>
                    <a:pt x="2913482" y="3481"/>
                  </a:cubicBezTo>
                  <a:cubicBezTo>
                    <a:pt x="2915711" y="5709"/>
                    <a:pt x="2916963" y="8732"/>
                    <a:pt x="2916963" y="11883"/>
                  </a:cubicBezTo>
                  <a:lnTo>
                    <a:pt x="2916963" y="2389006"/>
                  </a:lnTo>
                  <a:cubicBezTo>
                    <a:pt x="2916963" y="2395569"/>
                    <a:pt x="2911642" y="2400889"/>
                    <a:pt x="2905079" y="2400889"/>
                  </a:cubicBezTo>
                  <a:lnTo>
                    <a:pt x="11883" y="2400889"/>
                  </a:lnTo>
                  <a:cubicBezTo>
                    <a:pt x="5320" y="2400889"/>
                    <a:pt x="0" y="2395569"/>
                    <a:pt x="0" y="2389006"/>
                  </a:cubicBezTo>
                  <a:lnTo>
                    <a:pt x="0" y="11883"/>
                  </a:lnTo>
                  <a:cubicBezTo>
                    <a:pt x="0" y="5320"/>
                    <a:pt x="5320" y="0"/>
                    <a:pt x="1188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916963" cy="24389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2180827" y="3194464"/>
            <a:ext cx="9095764" cy="0"/>
          </a:xfrm>
          <a:prstGeom prst="line">
            <a:avLst/>
          </a:prstGeom>
          <a:ln cap="flat" w="57150">
            <a:solidFill>
              <a:srgbClr val="AC60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131324" y="3489739"/>
            <a:ext cx="10145267" cy="936167"/>
            <a:chOff x="0" y="0"/>
            <a:chExt cx="2672004" cy="2465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72005" cy="246562"/>
            </a:xfrm>
            <a:custGeom>
              <a:avLst/>
              <a:gdLst/>
              <a:ahLst/>
              <a:cxnLst/>
              <a:rect r="r" b="b" t="t" l="l"/>
              <a:pathLst>
                <a:path h="246562" w="2672005">
                  <a:moveTo>
                    <a:pt x="14499" y="0"/>
                  </a:moveTo>
                  <a:lnTo>
                    <a:pt x="2657505" y="0"/>
                  </a:lnTo>
                  <a:cubicBezTo>
                    <a:pt x="2661351" y="0"/>
                    <a:pt x="2665039" y="1528"/>
                    <a:pt x="2667758" y="4247"/>
                  </a:cubicBezTo>
                  <a:cubicBezTo>
                    <a:pt x="2670477" y="6966"/>
                    <a:pt x="2672005" y="10654"/>
                    <a:pt x="2672005" y="14499"/>
                  </a:cubicBezTo>
                  <a:lnTo>
                    <a:pt x="2672005" y="232063"/>
                  </a:lnTo>
                  <a:cubicBezTo>
                    <a:pt x="2672005" y="235909"/>
                    <a:pt x="2670477" y="239597"/>
                    <a:pt x="2667758" y="242316"/>
                  </a:cubicBezTo>
                  <a:cubicBezTo>
                    <a:pt x="2665039" y="245035"/>
                    <a:pt x="2661351" y="246562"/>
                    <a:pt x="2657505" y="246562"/>
                  </a:cubicBezTo>
                  <a:lnTo>
                    <a:pt x="14499" y="246562"/>
                  </a:lnTo>
                  <a:cubicBezTo>
                    <a:pt x="10654" y="246562"/>
                    <a:pt x="6966" y="245035"/>
                    <a:pt x="4247" y="242316"/>
                  </a:cubicBezTo>
                  <a:cubicBezTo>
                    <a:pt x="1528" y="239597"/>
                    <a:pt x="0" y="235909"/>
                    <a:pt x="0" y="232063"/>
                  </a:cubicBezTo>
                  <a:lnTo>
                    <a:pt x="0" y="14499"/>
                  </a:lnTo>
                  <a:cubicBezTo>
                    <a:pt x="0" y="10654"/>
                    <a:pt x="1528" y="6966"/>
                    <a:pt x="4247" y="4247"/>
                  </a:cubicBezTo>
                  <a:cubicBezTo>
                    <a:pt x="6966" y="1528"/>
                    <a:pt x="10654" y="0"/>
                    <a:pt x="14499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672004" cy="2846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31324" y="4520833"/>
            <a:ext cx="10145267" cy="936167"/>
            <a:chOff x="0" y="0"/>
            <a:chExt cx="2672004" cy="24656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72005" cy="246562"/>
            </a:xfrm>
            <a:custGeom>
              <a:avLst/>
              <a:gdLst/>
              <a:ahLst/>
              <a:cxnLst/>
              <a:rect r="r" b="b" t="t" l="l"/>
              <a:pathLst>
                <a:path h="246562" w="2672005">
                  <a:moveTo>
                    <a:pt x="14499" y="0"/>
                  </a:moveTo>
                  <a:lnTo>
                    <a:pt x="2657505" y="0"/>
                  </a:lnTo>
                  <a:cubicBezTo>
                    <a:pt x="2661351" y="0"/>
                    <a:pt x="2665039" y="1528"/>
                    <a:pt x="2667758" y="4247"/>
                  </a:cubicBezTo>
                  <a:cubicBezTo>
                    <a:pt x="2670477" y="6966"/>
                    <a:pt x="2672005" y="10654"/>
                    <a:pt x="2672005" y="14499"/>
                  </a:cubicBezTo>
                  <a:lnTo>
                    <a:pt x="2672005" y="232063"/>
                  </a:lnTo>
                  <a:cubicBezTo>
                    <a:pt x="2672005" y="235909"/>
                    <a:pt x="2670477" y="239597"/>
                    <a:pt x="2667758" y="242316"/>
                  </a:cubicBezTo>
                  <a:cubicBezTo>
                    <a:pt x="2665039" y="245035"/>
                    <a:pt x="2661351" y="246562"/>
                    <a:pt x="2657505" y="246562"/>
                  </a:cubicBezTo>
                  <a:lnTo>
                    <a:pt x="14499" y="246562"/>
                  </a:lnTo>
                  <a:cubicBezTo>
                    <a:pt x="10654" y="246562"/>
                    <a:pt x="6966" y="245035"/>
                    <a:pt x="4247" y="242316"/>
                  </a:cubicBezTo>
                  <a:cubicBezTo>
                    <a:pt x="1528" y="239597"/>
                    <a:pt x="0" y="235909"/>
                    <a:pt x="0" y="232063"/>
                  </a:cubicBezTo>
                  <a:lnTo>
                    <a:pt x="0" y="14499"/>
                  </a:lnTo>
                  <a:cubicBezTo>
                    <a:pt x="0" y="10654"/>
                    <a:pt x="1528" y="6966"/>
                    <a:pt x="4247" y="4247"/>
                  </a:cubicBezTo>
                  <a:cubicBezTo>
                    <a:pt x="6966" y="1528"/>
                    <a:pt x="10654" y="0"/>
                    <a:pt x="14499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672004" cy="2846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31324" y="5552249"/>
            <a:ext cx="10145267" cy="936167"/>
            <a:chOff x="0" y="0"/>
            <a:chExt cx="2672004" cy="2465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72005" cy="246562"/>
            </a:xfrm>
            <a:custGeom>
              <a:avLst/>
              <a:gdLst/>
              <a:ahLst/>
              <a:cxnLst/>
              <a:rect r="r" b="b" t="t" l="l"/>
              <a:pathLst>
                <a:path h="246562" w="2672005">
                  <a:moveTo>
                    <a:pt x="14499" y="0"/>
                  </a:moveTo>
                  <a:lnTo>
                    <a:pt x="2657505" y="0"/>
                  </a:lnTo>
                  <a:cubicBezTo>
                    <a:pt x="2661351" y="0"/>
                    <a:pt x="2665039" y="1528"/>
                    <a:pt x="2667758" y="4247"/>
                  </a:cubicBezTo>
                  <a:cubicBezTo>
                    <a:pt x="2670477" y="6966"/>
                    <a:pt x="2672005" y="10654"/>
                    <a:pt x="2672005" y="14499"/>
                  </a:cubicBezTo>
                  <a:lnTo>
                    <a:pt x="2672005" y="232063"/>
                  </a:lnTo>
                  <a:cubicBezTo>
                    <a:pt x="2672005" y="235909"/>
                    <a:pt x="2670477" y="239597"/>
                    <a:pt x="2667758" y="242316"/>
                  </a:cubicBezTo>
                  <a:cubicBezTo>
                    <a:pt x="2665039" y="245035"/>
                    <a:pt x="2661351" y="246562"/>
                    <a:pt x="2657505" y="246562"/>
                  </a:cubicBezTo>
                  <a:lnTo>
                    <a:pt x="14499" y="246562"/>
                  </a:lnTo>
                  <a:cubicBezTo>
                    <a:pt x="10654" y="246562"/>
                    <a:pt x="6966" y="245035"/>
                    <a:pt x="4247" y="242316"/>
                  </a:cubicBezTo>
                  <a:cubicBezTo>
                    <a:pt x="1528" y="239597"/>
                    <a:pt x="0" y="235909"/>
                    <a:pt x="0" y="232063"/>
                  </a:cubicBezTo>
                  <a:lnTo>
                    <a:pt x="0" y="14499"/>
                  </a:lnTo>
                  <a:cubicBezTo>
                    <a:pt x="0" y="10654"/>
                    <a:pt x="1528" y="6966"/>
                    <a:pt x="4247" y="4247"/>
                  </a:cubicBezTo>
                  <a:cubicBezTo>
                    <a:pt x="6966" y="1528"/>
                    <a:pt x="10654" y="0"/>
                    <a:pt x="14499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672004" cy="2846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47070" y="3667170"/>
            <a:ext cx="781586" cy="581304"/>
          </a:xfrm>
          <a:custGeom>
            <a:avLst/>
            <a:gdLst/>
            <a:ahLst/>
            <a:cxnLst/>
            <a:rect r="r" b="b" t="t" l="l"/>
            <a:pathLst>
              <a:path h="581304" w="781586">
                <a:moveTo>
                  <a:pt x="0" y="0"/>
                </a:moveTo>
                <a:lnTo>
                  <a:pt x="781585" y="0"/>
                </a:lnTo>
                <a:lnTo>
                  <a:pt x="781585" y="581305"/>
                </a:lnTo>
                <a:lnTo>
                  <a:pt x="0" y="581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47070" y="4698264"/>
            <a:ext cx="781586" cy="581304"/>
          </a:xfrm>
          <a:custGeom>
            <a:avLst/>
            <a:gdLst/>
            <a:ahLst/>
            <a:cxnLst/>
            <a:rect r="r" b="b" t="t" l="l"/>
            <a:pathLst>
              <a:path h="581304" w="781586">
                <a:moveTo>
                  <a:pt x="0" y="0"/>
                </a:moveTo>
                <a:lnTo>
                  <a:pt x="781585" y="0"/>
                </a:lnTo>
                <a:lnTo>
                  <a:pt x="781585" y="581304"/>
                </a:lnTo>
                <a:lnTo>
                  <a:pt x="0" y="581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47070" y="5729681"/>
            <a:ext cx="781586" cy="581304"/>
          </a:xfrm>
          <a:custGeom>
            <a:avLst/>
            <a:gdLst/>
            <a:ahLst/>
            <a:cxnLst/>
            <a:rect r="r" b="b" t="t" l="l"/>
            <a:pathLst>
              <a:path h="581304" w="781586">
                <a:moveTo>
                  <a:pt x="0" y="0"/>
                </a:moveTo>
                <a:lnTo>
                  <a:pt x="781585" y="0"/>
                </a:lnTo>
                <a:lnTo>
                  <a:pt x="781585" y="581304"/>
                </a:lnTo>
                <a:lnTo>
                  <a:pt x="0" y="581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880761" y="2509671"/>
            <a:ext cx="6178899" cy="7723624"/>
          </a:xfrm>
          <a:custGeom>
            <a:avLst/>
            <a:gdLst/>
            <a:ahLst/>
            <a:cxnLst/>
            <a:rect r="r" b="b" t="t" l="l"/>
            <a:pathLst>
              <a:path h="7723624" w="6178899">
                <a:moveTo>
                  <a:pt x="0" y="0"/>
                </a:moveTo>
                <a:lnTo>
                  <a:pt x="6178900" y="0"/>
                </a:lnTo>
                <a:lnTo>
                  <a:pt x="6178900" y="7723624"/>
                </a:lnTo>
                <a:lnTo>
                  <a:pt x="0" y="7723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915181" y="-2160774"/>
            <a:ext cx="4288960" cy="4618406"/>
          </a:xfrm>
          <a:custGeom>
            <a:avLst/>
            <a:gdLst/>
            <a:ahLst/>
            <a:cxnLst/>
            <a:rect r="r" b="b" t="t" l="l"/>
            <a:pathLst>
              <a:path h="4618406" w="4288960">
                <a:moveTo>
                  <a:pt x="0" y="0"/>
                </a:moveTo>
                <a:lnTo>
                  <a:pt x="4288959" y="0"/>
                </a:lnTo>
                <a:lnTo>
                  <a:pt x="4288959" y="4618406"/>
                </a:lnTo>
                <a:lnTo>
                  <a:pt x="0" y="46184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345706" y="637269"/>
            <a:ext cx="1203912" cy="1202407"/>
          </a:xfrm>
          <a:custGeom>
            <a:avLst/>
            <a:gdLst/>
            <a:ahLst/>
            <a:cxnLst/>
            <a:rect r="r" b="b" t="t" l="l"/>
            <a:pathLst>
              <a:path h="1202407" w="1203912">
                <a:moveTo>
                  <a:pt x="0" y="0"/>
                </a:moveTo>
                <a:lnTo>
                  <a:pt x="1203912" y="0"/>
                </a:lnTo>
                <a:lnTo>
                  <a:pt x="1203912" y="1202407"/>
                </a:lnTo>
                <a:lnTo>
                  <a:pt x="0" y="12024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180827" y="715726"/>
            <a:ext cx="9217951" cy="2181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Pencatatan </a:t>
            </a:r>
          </a:p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AC6020"/>
                </a:solidFill>
                <a:latin typeface="Bara TH"/>
                <a:ea typeface="Bara TH"/>
                <a:cs typeface="Bara TH"/>
                <a:sym typeface="Bara TH"/>
              </a:rPr>
              <a:t>transaksi Kliring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180827" y="3672073"/>
            <a:ext cx="8153151" cy="514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Kliring Umum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180827" y="4703166"/>
            <a:ext cx="8153151" cy="514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Kliring Lokal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180827" y="5734583"/>
            <a:ext cx="8153151" cy="514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Kliring antarcabang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-540145" y="12612"/>
            <a:ext cx="1887214" cy="2032176"/>
          </a:xfrm>
          <a:custGeom>
            <a:avLst/>
            <a:gdLst/>
            <a:ahLst/>
            <a:cxnLst/>
            <a:rect r="r" b="b" t="t" l="l"/>
            <a:pathLst>
              <a:path h="2032176" w="1887214">
                <a:moveTo>
                  <a:pt x="0" y="0"/>
                </a:moveTo>
                <a:lnTo>
                  <a:pt x="1887215" y="0"/>
                </a:lnTo>
                <a:lnTo>
                  <a:pt x="1887215" y="2032176"/>
                </a:lnTo>
                <a:lnTo>
                  <a:pt x="0" y="2032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-915863" y="6697966"/>
            <a:ext cx="7670145" cy="563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b="true" sz="3300">
                <a:solidFill>
                  <a:srgbClr val="AC6020"/>
                </a:solidFill>
                <a:latin typeface="Nunito Bold"/>
                <a:ea typeface="Nunito Bold"/>
                <a:cs typeface="Nunito Bold"/>
                <a:sym typeface="Nunito Bold"/>
              </a:rPr>
              <a:t>Mekanisme Kliring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131324" y="7528509"/>
            <a:ext cx="4924901" cy="2049333"/>
            <a:chOff x="0" y="0"/>
            <a:chExt cx="1297093" cy="53974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97093" cy="539742"/>
            </a:xfrm>
            <a:custGeom>
              <a:avLst/>
              <a:gdLst/>
              <a:ahLst/>
              <a:cxnLst/>
              <a:rect r="r" b="b" t="t" l="l"/>
              <a:pathLst>
                <a:path h="539742" w="1297093">
                  <a:moveTo>
                    <a:pt x="29868" y="0"/>
                  </a:moveTo>
                  <a:lnTo>
                    <a:pt x="1267225" y="0"/>
                  </a:lnTo>
                  <a:cubicBezTo>
                    <a:pt x="1275147" y="0"/>
                    <a:pt x="1282744" y="3147"/>
                    <a:pt x="1288345" y="8748"/>
                  </a:cubicBezTo>
                  <a:cubicBezTo>
                    <a:pt x="1293946" y="14349"/>
                    <a:pt x="1297093" y="21946"/>
                    <a:pt x="1297093" y="29868"/>
                  </a:cubicBezTo>
                  <a:lnTo>
                    <a:pt x="1297093" y="509874"/>
                  </a:lnTo>
                  <a:cubicBezTo>
                    <a:pt x="1297093" y="526370"/>
                    <a:pt x="1283721" y="539742"/>
                    <a:pt x="1267225" y="539742"/>
                  </a:cubicBezTo>
                  <a:lnTo>
                    <a:pt x="29868" y="539742"/>
                  </a:lnTo>
                  <a:cubicBezTo>
                    <a:pt x="13372" y="539742"/>
                    <a:pt x="0" y="526370"/>
                    <a:pt x="0" y="509874"/>
                  </a:cubicBezTo>
                  <a:lnTo>
                    <a:pt x="0" y="29868"/>
                  </a:lnTo>
                  <a:cubicBezTo>
                    <a:pt x="0" y="13372"/>
                    <a:pt x="13372" y="0"/>
                    <a:pt x="29868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1297093" cy="577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347070" y="7800756"/>
            <a:ext cx="4372224" cy="1581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Kliring penyerahan : warkat debit keluar dan warkat kredit keluar.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6473877" y="7595184"/>
            <a:ext cx="4924901" cy="2049333"/>
            <a:chOff x="0" y="0"/>
            <a:chExt cx="1297093" cy="53974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97093" cy="539742"/>
            </a:xfrm>
            <a:custGeom>
              <a:avLst/>
              <a:gdLst/>
              <a:ahLst/>
              <a:cxnLst/>
              <a:rect r="r" b="b" t="t" l="l"/>
              <a:pathLst>
                <a:path h="539742" w="1297093">
                  <a:moveTo>
                    <a:pt x="29868" y="0"/>
                  </a:moveTo>
                  <a:lnTo>
                    <a:pt x="1267225" y="0"/>
                  </a:lnTo>
                  <a:cubicBezTo>
                    <a:pt x="1275147" y="0"/>
                    <a:pt x="1282744" y="3147"/>
                    <a:pt x="1288345" y="8748"/>
                  </a:cubicBezTo>
                  <a:cubicBezTo>
                    <a:pt x="1293946" y="14349"/>
                    <a:pt x="1297093" y="21946"/>
                    <a:pt x="1297093" y="29868"/>
                  </a:cubicBezTo>
                  <a:lnTo>
                    <a:pt x="1297093" y="509874"/>
                  </a:lnTo>
                  <a:cubicBezTo>
                    <a:pt x="1297093" y="526370"/>
                    <a:pt x="1283721" y="539742"/>
                    <a:pt x="1267225" y="539742"/>
                  </a:cubicBezTo>
                  <a:lnTo>
                    <a:pt x="29868" y="539742"/>
                  </a:lnTo>
                  <a:cubicBezTo>
                    <a:pt x="13372" y="539742"/>
                    <a:pt x="0" y="526370"/>
                    <a:pt x="0" y="509874"/>
                  </a:cubicBezTo>
                  <a:lnTo>
                    <a:pt x="0" y="29868"/>
                  </a:lnTo>
                  <a:cubicBezTo>
                    <a:pt x="0" y="13372"/>
                    <a:pt x="13372" y="0"/>
                    <a:pt x="29868" y="0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297093" cy="577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6782381" y="7800756"/>
            <a:ext cx="4372224" cy="1581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C6020"/>
                </a:solidFill>
                <a:latin typeface="Nunito"/>
                <a:ea typeface="Nunito"/>
                <a:cs typeface="Nunito"/>
                <a:sym typeface="Nunito"/>
              </a:rPr>
              <a:t>Kliring Pengembalian : warkat debit masuk dan warkat kredit masuk.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DAHLcf7ic1k</dc:identifier>
  <dcterms:modified xsi:type="dcterms:W3CDTF">2011-08-01T06:04:30Z</dcterms:modified>
  <cp:revision>1</cp:revision>
  <dc:title>Uang dan Lembaga Keuangan Presentasi</dc:title>
</cp:coreProperties>
</file>