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Welcome to lesson 4 - big leap forward today
• Transforming simple expense tracker into multi-user application
• Two main areas: backend modernization + frontend state management
• Moving from prototype to production-ready architecture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Users can create accounts and share expenses with friends
• Transfer money to settle debts between users
• Moving from simple CRUD to real-world application
• Learning patterns used in professional development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Replacing Express generator with modern TypeScript setup
• Better organization, type safety, built-in security
• Testing infrastructure included
• Each feature gets own folder - clear separation of concerns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Consistent pattern: Router → Controller → Repository
• Controllers handle HTTP concerns, repositories handle data access
• Makes code predictable and testable
• TypeScript catches errors at compile time
• Notice proper status codes and type conversions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Introducing proper relational data modeling
• One user has many relationships: pays, participates, sends, receives
• Relation names required when multiple relations between same models
• Much better than storing comma-separated strings
• Database enforces referential integrity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One expense has one payer but multiple participants
• Prisma creates implicit join table for many-to-many relation
• Much cleaner than storing comma-separated participant names
• Database handles the complexity of relationships
• Can query participants easily with include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Moving from db push to proper migrations
• Migrations give version control for database schema
• Can preserve data during schema changes
• Ensures consistent deployments across environments
• Dev creates and applies migrations, deploy only applies existing ones
• Critical for production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Sometimes need custom migration logic to preserve data
• Converting string payers to User references
• Create users from existing data first
• Add foreign key column as nullable, populate it, then make required
• Prevents data loss during schema evolution
• SQL gives us fine control over migration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Traditional approach puts data fetching inside components
• Creates loading states and error handling complexity
• Makes components less focused on presentation
• Data fetching mixed with UI logic
• Harder to cache and prefetch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Loaders move data fetching out of components
• Data fetched before route renders - eliminates loading states
• Components become pure presentation logic
• Better separation of concerns
• Enables caching and prefetching
• React Router handles the data flow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Layout routes share UI and state across multiple pages
• Outlet renders child routes with shared context
• Perfect for user selection, navigation, global UI elements
• Avoids prop drilling for common state
• Clean way to structure multi-page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Child routes access outlet context with useOutletContext hook
• Clean way to share state without prop drilling
• Type-safe access to shared data
• Can conditionally render based on context
• Alternative to React Context for route-specific state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Combining expenses and transfers into unified Transaction type
• Using discriminated unions for type safety
• Display different types together in one list
• TypeScript knows which fields available based on type field
• Clean way to handle heterogeneous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Centralize all API calls in dedicated module
• Easy to add error handling, authentication in one place
• Request/response transformation centralized
• Components don't need to know about HTTP details
• Better testing and mocking capabilities
• Consistent API patterns across app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Organize code by feature, not by file type
• Each page gets own folder with loader, component, action files
• Index.ts files provide clean imports
• Scales much better than all components in one folder
• Easy to find related files
• Supports feature-based development teams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These patterns might seem like extra work now
• Pay dividends as application grows
• Make code more predictable, testable, maintainable
• Building habits for professional development
• Foundation for scaling to larger teams
• Industry best practices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
• Any questions before diving into exercises?
• Transforming from simple prototype to production-ready architecture
• Big step but each piece builds on concepts you already know
• Focus on understanding the patterns, not memorizing syntax
• Apply these concepts in the hands-on exercises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4: Advanced State Management</dc:title>
  <dc:subject>PptxGenJS Presentation</dc:subject>
  <dc:creator>Created by Marp</dc:creator>
  <cp:lastModifiedBy>Created by Marp</cp:lastModifiedBy>
  <cp:revision>1</cp:revision>
  <dcterms:created xsi:type="dcterms:W3CDTF">2025-10-16T16:43:34Z</dcterms:created>
  <dcterms:modified xsi:type="dcterms:W3CDTF">2025-10-16T16:43:34Z</dcterms:modified>
</cp:coreProperties>
</file>