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4"/>
  </p:notesMasterIdLst>
  <p:handoutMasterIdLst>
    <p:handoutMasterId r:id="rId25"/>
  </p:handoutMasterIdLst>
  <p:sldIdLst>
    <p:sldId id="3148" r:id="rId2"/>
    <p:sldId id="3150" r:id="rId3"/>
    <p:sldId id="3151" r:id="rId4"/>
    <p:sldId id="3107" r:id="rId5"/>
    <p:sldId id="3094" r:id="rId6"/>
    <p:sldId id="3105" r:id="rId7"/>
    <p:sldId id="3102" r:id="rId8"/>
    <p:sldId id="3152" r:id="rId9"/>
    <p:sldId id="3106" r:id="rId10"/>
    <p:sldId id="3112" r:id="rId11"/>
    <p:sldId id="3099" r:id="rId12"/>
    <p:sldId id="3098" r:id="rId13"/>
    <p:sldId id="3153" r:id="rId14"/>
    <p:sldId id="3110" r:id="rId15"/>
    <p:sldId id="3101" r:id="rId16"/>
    <p:sldId id="3097" r:id="rId17"/>
    <p:sldId id="3096" r:id="rId18"/>
    <p:sldId id="3154" r:id="rId19"/>
    <p:sldId id="3095" r:id="rId20"/>
    <p:sldId id="3104" r:id="rId21"/>
    <p:sldId id="3100" r:id="rId22"/>
    <p:sldId id="3155"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228"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2989"/>
    <a:srgbClr val="863C36"/>
    <a:srgbClr val="0070C0"/>
    <a:srgbClr val="FFFFFF"/>
    <a:srgbClr val="08B689"/>
    <a:srgbClr val="79B50F"/>
    <a:srgbClr val="09B0DE"/>
    <a:srgbClr val="6669D2"/>
    <a:srgbClr val="33BE9B"/>
    <a:srgbClr val="33F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84885" autoAdjust="0"/>
  </p:normalViewPr>
  <p:slideViewPr>
    <p:cSldViewPr>
      <p:cViewPr varScale="1">
        <p:scale>
          <a:sx n="81" d="100"/>
          <a:sy n="81" d="100"/>
        </p:scale>
        <p:origin x="706" y="53"/>
      </p:cViewPr>
      <p:guideLst>
        <p:guide orient="horz" pos="328"/>
        <p:guide pos="4050"/>
        <p:guide pos="557"/>
        <p:guide orient="horz" pos="4228"/>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A30-46FE-ACC2-AE39B8724303}"/>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A30-46FE-ACC2-AE39B8724303}"/>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DA30-46FE-ACC2-AE39B8724303}"/>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DA30-46FE-ACC2-AE39B8724303}"/>
              </c:ext>
            </c:extLst>
          </c:dPt>
          <c:dPt>
            <c:idx val="4"/>
            <c:bubble3D val="0"/>
            <c:spPr>
              <a:solidFill>
                <a:schemeClr val="tx2"/>
              </a:solidFill>
              <a:ln w="19050">
                <a:solidFill>
                  <a:schemeClr val="lt1"/>
                </a:solidFill>
              </a:ln>
              <a:effectLst/>
            </c:spPr>
            <c:extLst xmlns:c16r2="http://schemas.microsoft.com/office/drawing/2015/06/chart">
              <c:ext xmlns:c16="http://schemas.microsoft.com/office/drawing/2014/chart" uri="{C3380CC4-5D6E-409C-BE32-E72D297353CC}">
                <c16:uniqueId val="{00000009-DA30-46FE-ACC2-AE39B8724303}"/>
              </c:ext>
            </c:extLst>
          </c:dPt>
          <c:val>
            <c:numRef>
              <c:f>Sheet1!$B$2:$B$6</c:f>
              <c:numCache>
                <c:formatCode>General</c:formatCode>
                <c:ptCount val="5"/>
                <c:pt idx="0">
                  <c:v>8.2000000000000011</c:v>
                </c:pt>
                <c:pt idx="1">
                  <c:v>3.2</c:v>
                </c:pt>
                <c:pt idx="2">
                  <c:v>2.6</c:v>
                </c:pt>
                <c:pt idx="3">
                  <c:v>2.2000000000000002</c:v>
                </c:pt>
                <c:pt idx="4">
                  <c:v>2.2999999999999998</c:v>
                </c:pt>
              </c:numCache>
            </c:numRef>
          </c:val>
          <c:extLst xmlns:c16r2="http://schemas.microsoft.com/office/drawing/2015/06/chart">
            <c:ext xmlns:c16="http://schemas.microsoft.com/office/drawing/2014/chart" uri="{C3380CC4-5D6E-409C-BE32-E72D297353CC}">
              <c16:uniqueId val="{0000000A-DA30-46FE-ACC2-AE39B8724303}"/>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Sheet1!$A$2:$A$6</c15:sqref>
                        </c15:formulaRef>
                      </c:ext>
                    </c:extLst>
                    <c:strCache>
                      <c:ptCount val="5"/>
                      <c:pt idx="0">
                        <c:v>1st Qtr</c:v>
                      </c:pt>
                      <c:pt idx="1">
                        <c:v>2nd Qtr</c:v>
                      </c:pt>
                      <c:pt idx="2">
                        <c:v>3rd Qtr</c:v>
                      </c:pt>
                      <c:pt idx="3">
                        <c:v>4th Qtr</c:v>
                      </c:pt>
                      <c:pt idx="4">
                        <c:v>5th Qtr</c:v>
                      </c:pt>
                    </c:strCache>
                  </c:strRef>
                </c15:cat>
              </c15:filteredCategoryTitle>
            </c:ext>
          </c:extLst>
        </c:ser>
        <c:dLbls>
          <c:showLegendKey val="0"/>
          <c:showVal val="0"/>
          <c:showCatName val="0"/>
          <c:showSerName val="0"/>
          <c:showPercent val="0"/>
          <c:showBubbleSize val="0"/>
          <c:showLeaderLines val="0"/>
        </c:dLbls>
        <c:firstSliceAng val="0"/>
        <c:holeSize val="56"/>
      </c:doughnutChart>
      <c:spPr>
        <a:noFill/>
        <a:ln>
          <a:noFill/>
        </a:ln>
        <a:effectLst/>
      </c:spPr>
    </c:plotArea>
    <c:plotVisOnly val="1"/>
    <c:dispBlanksAs val="zero"/>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2017/8/5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4276233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853160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11</a:t>
            </a:fld>
            <a:endParaRPr lang="en-GB"/>
          </a:p>
        </p:txBody>
      </p:sp>
    </p:spTree>
    <p:extLst>
      <p:ext uri="{BB962C8B-B14F-4D97-AF65-F5344CB8AC3E}">
        <p14:creationId xmlns:p14="http://schemas.microsoft.com/office/powerpoint/2010/main" val="559393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12</a:t>
            </a:fld>
            <a:endParaRPr lang="zh-CN" altLang="en-US"/>
          </a:p>
        </p:txBody>
      </p:sp>
    </p:spTree>
    <p:extLst>
      <p:ext uri="{BB962C8B-B14F-4D97-AF65-F5344CB8AC3E}">
        <p14:creationId xmlns:p14="http://schemas.microsoft.com/office/powerpoint/2010/main" val="1270890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139199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888043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15</a:t>
            </a:fld>
            <a:endParaRPr lang="en-GB"/>
          </a:p>
        </p:txBody>
      </p:sp>
    </p:spTree>
    <p:extLst>
      <p:ext uri="{BB962C8B-B14F-4D97-AF65-F5344CB8AC3E}">
        <p14:creationId xmlns:p14="http://schemas.microsoft.com/office/powerpoint/2010/main" val="1493609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16</a:t>
            </a:fld>
            <a:endParaRPr lang="zh-CN" altLang="en-US"/>
          </a:p>
        </p:txBody>
      </p:sp>
    </p:spTree>
    <p:extLst>
      <p:ext uri="{BB962C8B-B14F-4D97-AF65-F5344CB8AC3E}">
        <p14:creationId xmlns:p14="http://schemas.microsoft.com/office/powerpoint/2010/main" val="1770640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17</a:t>
            </a:fld>
            <a:endParaRPr lang="zh-CN" altLang="en-US"/>
          </a:p>
        </p:txBody>
      </p:sp>
    </p:spTree>
    <p:extLst>
      <p:ext uri="{BB962C8B-B14F-4D97-AF65-F5344CB8AC3E}">
        <p14:creationId xmlns:p14="http://schemas.microsoft.com/office/powerpoint/2010/main" val="520247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422197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760748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extLst>
      <p:ext uri="{BB962C8B-B14F-4D97-AF65-F5344CB8AC3E}">
        <p14:creationId xmlns:p14="http://schemas.microsoft.com/office/powerpoint/2010/main" val="722996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20</a:t>
            </a:fld>
            <a:endParaRPr lang="en-GB"/>
          </a:p>
        </p:txBody>
      </p:sp>
    </p:spTree>
    <p:extLst>
      <p:ext uri="{BB962C8B-B14F-4D97-AF65-F5344CB8AC3E}">
        <p14:creationId xmlns:p14="http://schemas.microsoft.com/office/powerpoint/2010/main" val="178534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21</a:t>
            </a:fld>
            <a:endParaRPr lang="en-GB"/>
          </a:p>
        </p:txBody>
      </p:sp>
    </p:spTree>
    <p:extLst>
      <p:ext uri="{BB962C8B-B14F-4D97-AF65-F5344CB8AC3E}">
        <p14:creationId xmlns:p14="http://schemas.microsoft.com/office/powerpoint/2010/main" val="3481744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亮亮图文旗舰店版权所有</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888228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4166166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4</a:t>
            </a:fld>
            <a:endParaRPr lang="zh-CN" altLang="en-US"/>
          </a:p>
        </p:txBody>
      </p:sp>
    </p:spTree>
    <p:extLst>
      <p:ext uri="{BB962C8B-B14F-4D97-AF65-F5344CB8AC3E}">
        <p14:creationId xmlns:p14="http://schemas.microsoft.com/office/powerpoint/2010/main" val="17274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5</a:t>
            </a:fld>
            <a:endParaRPr lang="zh-CN" altLang="en-US"/>
          </a:p>
        </p:txBody>
      </p:sp>
    </p:spTree>
    <p:extLst>
      <p:ext uri="{BB962C8B-B14F-4D97-AF65-F5344CB8AC3E}">
        <p14:creationId xmlns:p14="http://schemas.microsoft.com/office/powerpoint/2010/main" val="1252426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918679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7</a:t>
            </a:fld>
            <a:endParaRPr lang="en-GB"/>
          </a:p>
        </p:txBody>
      </p:sp>
    </p:spTree>
    <p:extLst>
      <p:ext uri="{BB962C8B-B14F-4D97-AF65-F5344CB8AC3E}">
        <p14:creationId xmlns:p14="http://schemas.microsoft.com/office/powerpoint/2010/main" val="1926022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004372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6564073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Picture 8"/>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5" y="-8136"/>
            <a:ext cx="12857163" cy="724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81278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pPr/>
              <a:t>2017/8/5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64"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748855"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197127"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645399"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093671"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0"/>
          <p:cNvSpPr txBox="1"/>
          <p:nvPr/>
        </p:nvSpPr>
        <p:spPr>
          <a:xfrm>
            <a:off x="1867953" y="2255689"/>
            <a:ext cx="1266997" cy="1423459"/>
          </a:xfrm>
          <a:prstGeom prst="rect">
            <a:avLst/>
          </a:prstGeom>
          <a:noFill/>
        </p:spPr>
        <p:txBody>
          <a:bodyPr wrap="none" lIns="68572" tIns="34286" rIns="68572" bIns="34286">
            <a:spAutoFit/>
          </a:bodyPr>
          <a:lstStyle/>
          <a:p>
            <a:pPr algn="ctr">
              <a:buNone/>
            </a:pPr>
            <a:r>
              <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个</a:t>
            </a:r>
          </a:p>
        </p:txBody>
      </p:sp>
      <p:sp>
        <p:nvSpPr>
          <p:cNvPr id="13" name="TextBox 10"/>
          <p:cNvSpPr txBox="1"/>
          <p:nvPr/>
        </p:nvSpPr>
        <p:spPr>
          <a:xfrm>
            <a:off x="4282077" y="2255689"/>
            <a:ext cx="1266997" cy="1423459"/>
          </a:xfrm>
          <a:prstGeom prst="rect">
            <a:avLst/>
          </a:prstGeom>
          <a:noFill/>
        </p:spPr>
        <p:txBody>
          <a:bodyPr wrap="none" lIns="68572" tIns="34286" rIns="68572" bIns="34286">
            <a:spAutoFit/>
          </a:bodyPr>
          <a:lstStyle/>
          <a:p>
            <a:pPr algn="ctr">
              <a:buNone/>
            </a:pPr>
            <a:r>
              <a:rPr lang="zh-CN" altLang="en-US" sz="8800" dirty="0" smtClean="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人</a:t>
            </a:r>
            <a:endPar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4" name="TextBox 10"/>
          <p:cNvSpPr txBox="1"/>
          <p:nvPr/>
        </p:nvSpPr>
        <p:spPr>
          <a:xfrm>
            <a:off x="6742874" y="2255689"/>
            <a:ext cx="1266997" cy="1423459"/>
          </a:xfrm>
          <a:prstGeom prst="rect">
            <a:avLst/>
          </a:prstGeom>
          <a:noFill/>
        </p:spPr>
        <p:txBody>
          <a:bodyPr wrap="none" lIns="68572" tIns="34286" rIns="68572" bIns="34286">
            <a:spAutoFit/>
          </a:bodyPr>
          <a:lstStyle/>
          <a:p>
            <a:pPr algn="ctr">
              <a:buNone/>
            </a:pPr>
            <a:r>
              <a:rPr lang="zh-CN" altLang="en-US" sz="8800" dirty="0" smtClean="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简</a:t>
            </a:r>
            <a:endPar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5" name="TextBox 10"/>
          <p:cNvSpPr txBox="1"/>
          <p:nvPr/>
        </p:nvSpPr>
        <p:spPr>
          <a:xfrm>
            <a:off x="9191146" y="2255689"/>
            <a:ext cx="1266997" cy="1423459"/>
          </a:xfrm>
          <a:prstGeom prst="rect">
            <a:avLst/>
          </a:prstGeom>
          <a:noFill/>
        </p:spPr>
        <p:txBody>
          <a:bodyPr wrap="none" lIns="68572" tIns="34286" rIns="68572" bIns="34286">
            <a:spAutoFit/>
          </a:bodyPr>
          <a:lstStyle/>
          <a:p>
            <a:pPr algn="ctr">
              <a:buNone/>
            </a:pPr>
            <a:r>
              <a:rPr lang="zh-CN" altLang="en-US" sz="8800" dirty="0" smtClean="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历</a:t>
            </a:r>
            <a:endPar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6" name="TextBox 10"/>
          <p:cNvSpPr txBox="1"/>
          <p:nvPr/>
        </p:nvSpPr>
        <p:spPr>
          <a:xfrm>
            <a:off x="3542056" y="4625897"/>
            <a:ext cx="5774642" cy="900238"/>
          </a:xfrm>
          <a:prstGeom prst="rect">
            <a:avLst/>
          </a:prstGeom>
          <a:noFill/>
        </p:spPr>
        <p:txBody>
          <a:bodyPr wrap="none" lIns="68572" tIns="34286" rIns="68572" bIns="34286">
            <a:spAutoFit/>
          </a:bodyPr>
          <a:lstStyle/>
          <a:p>
            <a:pPr algn="ctr">
              <a:buNone/>
            </a:pPr>
            <a:r>
              <a:rPr lang="zh-CN" altLang="en-US" sz="5400" spc="600" dirty="0" smtClean="0">
                <a:solidFill>
                  <a:schemeClr val="accent1"/>
                </a:solidFill>
                <a:latin typeface="方正正准黑简体" panose="02000000000000000000" pitchFamily="2" charset="-122"/>
                <a:ea typeface="方正正准黑简体" panose="02000000000000000000" pitchFamily="2" charset="-122"/>
                <a:cs typeface="Arial" panose="020B0604020202020204" pitchFamily="34" charset="0"/>
              </a:rPr>
              <a:t>护士长竞聘</a:t>
            </a:r>
            <a:r>
              <a:rPr lang="en-US" altLang="zh-CN" sz="5400" spc="600" dirty="0" smtClean="0">
                <a:solidFill>
                  <a:schemeClr val="accent1"/>
                </a:solidFill>
                <a:latin typeface="方正正准黑简体" panose="02000000000000000000" pitchFamily="2" charset="-122"/>
                <a:ea typeface="方正正准黑简体" panose="02000000000000000000" pitchFamily="2" charset="-122"/>
                <a:cs typeface="Arial" panose="020B0604020202020204" pitchFamily="34" charset="0"/>
              </a:rPr>
              <a:t>PPT</a:t>
            </a:r>
            <a:endParaRPr lang="zh-CN" altLang="en-US" sz="5400" spc="600" dirty="0">
              <a:solidFill>
                <a:schemeClr val="accent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7" name="矩形 16"/>
          <p:cNvSpPr/>
          <p:nvPr/>
        </p:nvSpPr>
        <p:spPr>
          <a:xfrm>
            <a:off x="3145110" y="5838962"/>
            <a:ext cx="6568530" cy="484740"/>
          </a:xfrm>
          <a:prstGeom prst="rect">
            <a:avLst/>
          </a:prstGeom>
        </p:spPr>
        <p:txBody>
          <a:bodyPr wrap="square" lIns="68572" tIns="34286" rIns="68572" bIns="34286">
            <a:spAutoFit/>
          </a:bodyPr>
          <a:lstStyle/>
          <a:p>
            <a:pPr algn="ctr"/>
            <a:r>
              <a:rPr lang="en-US" altLang="zh-CN" sz="900" dirty="0">
                <a:solidFill>
                  <a:srgbClr val="91858F"/>
                </a:solidFill>
                <a:latin typeface="Arial" panose="020B0604020202020204" pitchFamily="34" charset="0"/>
                <a:ea typeface="Source Han Sans ExtraLight" panose="020B0200000000000000" pitchFamily="34" charset="-122"/>
                <a:cs typeface="Arial" panose="020B0604020202020204" pitchFamily="34" charset="0"/>
              </a:rPr>
              <a:t>Click add related title text, and click add related title text, click add related title text, click on add related title words. Click add related title text, and click add related title text, click add related title text, click on add related title words.</a:t>
            </a:r>
          </a:p>
          <a:p>
            <a:pPr algn="ctr"/>
            <a:r>
              <a:rPr lang="en-US" altLang="zh-CN" sz="900" dirty="0">
                <a:solidFill>
                  <a:srgbClr val="91858F"/>
                </a:solidFill>
                <a:latin typeface="Arial" panose="020B0604020202020204" pitchFamily="34" charset="0"/>
                <a:ea typeface="Source Han Sans ExtraLight" panose="020B0200000000000000" pitchFamily="34" charset="-122"/>
                <a:cs typeface="Arial" panose="020B0604020202020204" pitchFamily="34" charset="0"/>
              </a:rPr>
              <a:t>Click add related title text, and click add related title text, click add related title text, click on add related title words</a:t>
            </a:r>
            <a:r>
              <a:rPr lang="en-US" altLang="zh-CN" sz="900" dirty="0" smtClean="0">
                <a:solidFill>
                  <a:srgbClr val="91858F"/>
                </a:solidFill>
                <a:latin typeface="Arial" panose="020B0604020202020204" pitchFamily="34" charset="0"/>
                <a:ea typeface="Source Han Sans ExtraLight" panose="020B0200000000000000" pitchFamily="34" charset="-122"/>
                <a:cs typeface="Arial" panose="020B0604020202020204" pitchFamily="34" charset="0"/>
              </a:rPr>
              <a:t>.</a:t>
            </a:r>
            <a:endParaRPr lang="en-US" altLang="zh-CN" sz="900" dirty="0">
              <a:solidFill>
                <a:srgbClr val="91858F"/>
              </a:solidFill>
              <a:latin typeface="Arial" panose="020B0604020202020204" pitchFamily="34" charset="0"/>
              <a:ea typeface="Source Han Sans ExtraLight" panose="020B0200000000000000" pitchFamily="34" charset="-122"/>
              <a:cs typeface="Arial" panose="020B0604020202020204" pitchFamily="34" charset="0"/>
            </a:endParaRPr>
          </a:p>
        </p:txBody>
      </p:sp>
      <p:sp>
        <p:nvSpPr>
          <p:cNvPr id="18" name="矩形 17"/>
          <p:cNvSpPr/>
          <p:nvPr/>
        </p:nvSpPr>
        <p:spPr>
          <a:xfrm>
            <a:off x="3945099" y="5450085"/>
            <a:ext cx="4968552" cy="315463"/>
          </a:xfrm>
          <a:prstGeom prst="rect">
            <a:avLst/>
          </a:prstGeom>
        </p:spPr>
        <p:txBody>
          <a:bodyPr wrap="square" lIns="68572" tIns="34286" rIns="68572" bIns="34286">
            <a:spAutoFit/>
          </a:bodyPr>
          <a:lstStyle/>
          <a:p>
            <a:pPr algn="ctr"/>
            <a:r>
              <a:rPr lang="zh-CN" altLang="en-US"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医院岗位竞聘</a:t>
            </a:r>
            <a:r>
              <a:rPr lang="en-US" altLang="zh-CN"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护士长竞聘</a:t>
            </a:r>
            <a:r>
              <a:rPr lang="en-US" altLang="zh-CN"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护理护士简历</a:t>
            </a:r>
            <a:endParaRPr lang="en-US" altLang="zh-CN" sz="1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1748855" y="4336405"/>
            <a:ext cx="8775791" cy="0"/>
          </a:xfrm>
          <a:prstGeom prst="line">
            <a:avLst/>
          </a:prstGeom>
          <a:ln w="9525"/>
        </p:spPr>
        <p:style>
          <a:lnRef idx="1">
            <a:schemeClr val="accent1"/>
          </a:lnRef>
          <a:fillRef idx="0">
            <a:schemeClr val="accent1"/>
          </a:fillRef>
          <a:effectRef idx="0">
            <a:schemeClr val="accent1"/>
          </a:effectRef>
          <a:fontRef idx="minor">
            <a:schemeClr val="tx1"/>
          </a:fontRef>
        </p:style>
      </p:cxnSp>
      <p:pic>
        <p:nvPicPr>
          <p:cNvPr id="2" name="动感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6124575" y="-920179"/>
            <a:ext cx="609600" cy="609600"/>
          </a:xfrm>
          <a:prstGeom prst="rect">
            <a:avLst/>
          </a:prstGeom>
        </p:spPr>
      </p:pic>
    </p:spTree>
    <p:extLst>
      <p:ext uri="{BB962C8B-B14F-4D97-AF65-F5344CB8AC3E}">
        <p14:creationId xmlns:p14="http://schemas.microsoft.com/office/powerpoint/2010/main" val="78135504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 presetClass="entr" presetSubtype="2" fill="hold" grpId="0" nodeType="afterEffect" p14:presetBounceEnd="21250">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14:bounceEnd="21250">
                                          <p:cBhvr additive="base">
                                            <p:cTn id="30" dur="800" fill="hold"/>
                                            <p:tgtEl>
                                              <p:spTgt spid="12"/>
                                            </p:tgtEl>
                                            <p:attrNameLst>
                                              <p:attrName>ppt_x</p:attrName>
                                            </p:attrNameLst>
                                          </p:cBhvr>
                                          <p:tavLst>
                                            <p:tav tm="0">
                                              <p:val>
                                                <p:strVal val="1+#ppt_w/2"/>
                                              </p:val>
                                            </p:tav>
                                            <p:tav tm="100000">
                                              <p:val>
                                                <p:strVal val="#ppt_x"/>
                                              </p:val>
                                            </p:tav>
                                          </p:tavLst>
                                        </p:anim>
                                        <p:anim calcmode="lin" valueType="num" p14:bounceEnd="21250">
                                          <p:cBhvr additive="base">
                                            <p:cTn id="31" dur="8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21250">
                                      <p:stCondLst>
                                        <p:cond delay="0"/>
                                      </p:stCondLst>
                                      <p:iterate type="lt">
                                        <p:tmPct val="10000"/>
                                      </p:iterate>
                                      <p:childTnLst>
                                        <p:set>
                                          <p:cBhvr>
                                            <p:cTn id="33" dur="1" fill="hold">
                                              <p:stCondLst>
                                                <p:cond delay="0"/>
                                              </p:stCondLst>
                                            </p:cTn>
                                            <p:tgtEl>
                                              <p:spTgt spid="13"/>
                                            </p:tgtEl>
                                            <p:attrNameLst>
                                              <p:attrName>style.visibility</p:attrName>
                                            </p:attrNameLst>
                                          </p:cBhvr>
                                          <p:to>
                                            <p:strVal val="visible"/>
                                          </p:to>
                                        </p:set>
                                        <p:anim calcmode="lin" valueType="num" p14:bounceEnd="21250">
                                          <p:cBhvr additive="base">
                                            <p:cTn id="34" dur="800" fill="hold"/>
                                            <p:tgtEl>
                                              <p:spTgt spid="13"/>
                                            </p:tgtEl>
                                            <p:attrNameLst>
                                              <p:attrName>ppt_x</p:attrName>
                                            </p:attrNameLst>
                                          </p:cBhvr>
                                          <p:tavLst>
                                            <p:tav tm="0">
                                              <p:val>
                                                <p:strVal val="1+#ppt_w/2"/>
                                              </p:val>
                                            </p:tav>
                                            <p:tav tm="100000">
                                              <p:val>
                                                <p:strVal val="#ppt_x"/>
                                              </p:val>
                                            </p:tav>
                                          </p:tavLst>
                                        </p:anim>
                                        <p:anim calcmode="lin" valueType="num" p14:bounceEnd="21250">
                                          <p:cBhvr additive="base">
                                            <p:cTn id="35" dur="800" fill="hold"/>
                                            <p:tgtEl>
                                              <p:spTgt spid="1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21250">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14:bounceEnd="21250">
                                          <p:cBhvr additive="base">
                                            <p:cTn id="38" dur="800" fill="hold"/>
                                            <p:tgtEl>
                                              <p:spTgt spid="14"/>
                                            </p:tgtEl>
                                            <p:attrNameLst>
                                              <p:attrName>ppt_x</p:attrName>
                                            </p:attrNameLst>
                                          </p:cBhvr>
                                          <p:tavLst>
                                            <p:tav tm="0">
                                              <p:val>
                                                <p:strVal val="1+#ppt_w/2"/>
                                              </p:val>
                                            </p:tav>
                                            <p:tav tm="100000">
                                              <p:val>
                                                <p:strVal val="#ppt_x"/>
                                              </p:val>
                                            </p:tav>
                                          </p:tavLst>
                                        </p:anim>
                                        <p:anim calcmode="lin" valueType="num" p14:bounceEnd="21250">
                                          <p:cBhvr additive="base">
                                            <p:cTn id="39" dur="8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21250">
                                      <p:stCondLst>
                                        <p:cond delay="0"/>
                                      </p:stCondLst>
                                      <p:iterate type="lt">
                                        <p:tmPct val="10000"/>
                                      </p:iterate>
                                      <p:childTnLst>
                                        <p:set>
                                          <p:cBhvr>
                                            <p:cTn id="41" dur="1" fill="hold">
                                              <p:stCondLst>
                                                <p:cond delay="0"/>
                                              </p:stCondLst>
                                            </p:cTn>
                                            <p:tgtEl>
                                              <p:spTgt spid="15"/>
                                            </p:tgtEl>
                                            <p:attrNameLst>
                                              <p:attrName>style.visibility</p:attrName>
                                            </p:attrNameLst>
                                          </p:cBhvr>
                                          <p:to>
                                            <p:strVal val="visible"/>
                                          </p:to>
                                        </p:set>
                                        <p:anim calcmode="lin" valueType="num" p14:bounceEnd="21250">
                                          <p:cBhvr additive="base">
                                            <p:cTn id="42" dur="800" fill="hold"/>
                                            <p:tgtEl>
                                              <p:spTgt spid="15"/>
                                            </p:tgtEl>
                                            <p:attrNameLst>
                                              <p:attrName>ppt_x</p:attrName>
                                            </p:attrNameLst>
                                          </p:cBhvr>
                                          <p:tavLst>
                                            <p:tav tm="0">
                                              <p:val>
                                                <p:strVal val="1+#ppt_w/2"/>
                                              </p:val>
                                            </p:tav>
                                            <p:tav tm="100000">
                                              <p:val>
                                                <p:strVal val="#ppt_x"/>
                                              </p:val>
                                            </p:tav>
                                          </p:tavLst>
                                        </p:anim>
                                        <p:anim calcmode="lin" valueType="num" p14:bounceEnd="21250">
                                          <p:cBhvr additive="base">
                                            <p:cTn id="43" dur="800" fill="hold"/>
                                            <p:tgtEl>
                                              <p:spTgt spid="15"/>
                                            </p:tgtEl>
                                            <p:attrNameLst>
                                              <p:attrName>ppt_y</p:attrName>
                                            </p:attrNameLst>
                                          </p:cBhvr>
                                          <p:tavLst>
                                            <p:tav tm="0">
                                              <p:val>
                                                <p:strVal val="#ppt_y"/>
                                              </p:val>
                                            </p:tav>
                                            <p:tav tm="100000">
                                              <p:val>
                                                <p:strVal val="#ppt_y"/>
                                              </p:val>
                                            </p:tav>
                                          </p:tavLst>
                                        </p:anim>
                                      </p:childTnLst>
                                    </p:cTn>
                                  </p:par>
                                </p:childTnLst>
                              </p:cTn>
                            </p:par>
                            <p:par>
                              <p:cTn id="44" fill="hold">
                                <p:stCondLst>
                                  <p:cond delay="2800"/>
                                </p:stCondLst>
                                <p:childTnLst>
                                  <p:par>
                                    <p:cTn id="45" presetID="2" presetClass="entr" presetSubtype="2" fill="hold" grpId="0" nodeType="afterEffect" p14:presetBounceEnd="21250">
                                      <p:stCondLst>
                                        <p:cond delay="0"/>
                                      </p:stCondLst>
                                      <p:iterate type="lt">
                                        <p:tmPct val="10000"/>
                                      </p:iterate>
                                      <p:childTnLst>
                                        <p:set>
                                          <p:cBhvr>
                                            <p:cTn id="46" dur="1" fill="hold">
                                              <p:stCondLst>
                                                <p:cond delay="0"/>
                                              </p:stCondLst>
                                            </p:cTn>
                                            <p:tgtEl>
                                              <p:spTgt spid="16"/>
                                            </p:tgtEl>
                                            <p:attrNameLst>
                                              <p:attrName>style.visibility</p:attrName>
                                            </p:attrNameLst>
                                          </p:cBhvr>
                                          <p:to>
                                            <p:strVal val="visible"/>
                                          </p:to>
                                        </p:set>
                                        <p:anim calcmode="lin" valueType="num" p14:bounceEnd="21250">
                                          <p:cBhvr additive="base">
                                            <p:cTn id="47" dur="800" fill="hold"/>
                                            <p:tgtEl>
                                              <p:spTgt spid="16"/>
                                            </p:tgtEl>
                                            <p:attrNameLst>
                                              <p:attrName>ppt_x</p:attrName>
                                            </p:attrNameLst>
                                          </p:cBhvr>
                                          <p:tavLst>
                                            <p:tav tm="0">
                                              <p:val>
                                                <p:strVal val="1+#ppt_w/2"/>
                                              </p:val>
                                            </p:tav>
                                            <p:tav tm="100000">
                                              <p:val>
                                                <p:strVal val="#ppt_x"/>
                                              </p:val>
                                            </p:tav>
                                          </p:tavLst>
                                        </p:anim>
                                        <p:anim calcmode="lin" valueType="num" p14:bounceEnd="21250">
                                          <p:cBhvr additive="base">
                                            <p:cTn id="48" dur="80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4160"/>
                                </p:stCondLst>
                                <p:childTnLst>
                                  <p:par>
                                    <p:cTn id="50" presetID="2" presetClass="entr" presetSubtype="2" fill="hold" grpId="0" nodeType="afterEffect" p14:presetBounceEnd="20000">
                                      <p:stCondLst>
                                        <p:cond delay="0"/>
                                      </p:stCondLst>
                                      <p:iterate type="lt">
                                        <p:tmPct val="10000"/>
                                      </p:iterate>
                                      <p:childTnLst>
                                        <p:set>
                                          <p:cBhvr>
                                            <p:cTn id="51" dur="1" fill="hold">
                                              <p:stCondLst>
                                                <p:cond delay="0"/>
                                              </p:stCondLst>
                                            </p:cTn>
                                            <p:tgtEl>
                                              <p:spTgt spid="18"/>
                                            </p:tgtEl>
                                            <p:attrNameLst>
                                              <p:attrName>style.visibility</p:attrName>
                                            </p:attrNameLst>
                                          </p:cBhvr>
                                          <p:to>
                                            <p:strVal val="visible"/>
                                          </p:to>
                                        </p:set>
                                        <p:anim calcmode="lin" valueType="num" p14:bounceEnd="20000">
                                          <p:cBhvr additive="base">
                                            <p:cTn id="52"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53" dur="500" fill="hold"/>
                                            <p:tgtEl>
                                              <p:spTgt spid="18"/>
                                            </p:tgtEl>
                                            <p:attrNameLst>
                                              <p:attrName>ppt_y</p:attrName>
                                            </p:attrNameLst>
                                          </p:cBhvr>
                                          <p:tavLst>
                                            <p:tav tm="0">
                                              <p:val>
                                                <p:strVal val="#ppt_y"/>
                                              </p:val>
                                            </p:tav>
                                            <p:tav tm="100000">
                                              <p:val>
                                                <p:strVal val="#ppt_y"/>
                                              </p:val>
                                            </p:tav>
                                          </p:tavLst>
                                        </p:anim>
                                      </p:childTnLst>
                                    </p:cTn>
                                  </p:par>
                                </p:childTnLst>
                              </p:cTn>
                            </p:par>
                            <p:par>
                              <p:cTn id="54" fill="hold">
                                <p:stCondLst>
                                  <p:cond delay="5560"/>
                                </p:stCondLst>
                                <p:childTnLst>
                                  <p:par>
                                    <p:cTn id="55" presetID="41" presetClass="entr" presetSubtype="0" fill="hold" grpId="0" nodeType="afterEffect">
                                      <p:stCondLst>
                                        <p:cond delay="0"/>
                                      </p:stCondLst>
                                      <p:iterate type="lt">
                                        <p:tmPct val="6140"/>
                                      </p:iterate>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7"/>
                                            </p:tgtEl>
                                            <p:attrNameLst>
                                              <p:attrName>ppt_y</p:attrName>
                                            </p:attrNameLst>
                                          </p:cBhvr>
                                          <p:tavLst>
                                            <p:tav tm="0">
                                              <p:val>
                                                <p:strVal val="#ppt_y"/>
                                              </p:val>
                                            </p:tav>
                                            <p:tav tm="100000">
                                              <p:val>
                                                <p:strVal val="#ppt_y"/>
                                              </p:val>
                                            </p:tav>
                                          </p:tavLst>
                                        </p:anim>
                                        <p:anim calcmode="lin" valueType="num">
                                          <p:cBhvr>
                                            <p:cTn id="5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2"/>
                    </p:tgtEl>
                  </p:cMediaNode>
                </p:audio>
              </p:childTnLst>
            </p:cTn>
          </p:par>
        </p:tnLst>
        <p:bldLst>
          <p:bldP spid="6" grpId="0" animBg="1"/>
          <p:bldP spid="7" grpId="0" animBg="1"/>
          <p:bldP spid="8" grpId="0" animBg="1"/>
          <p:bldP spid="9" grpId="0" animBg="1"/>
          <p:bldP spid="12" grpId="0"/>
          <p:bldP spid="13" grpId="0"/>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 presetClass="entr" presetSubtype="2"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800" fill="hold"/>
                                            <p:tgtEl>
                                              <p:spTgt spid="12"/>
                                            </p:tgtEl>
                                            <p:attrNameLst>
                                              <p:attrName>ppt_x</p:attrName>
                                            </p:attrNameLst>
                                          </p:cBhvr>
                                          <p:tavLst>
                                            <p:tav tm="0">
                                              <p:val>
                                                <p:strVal val="1+#ppt_w/2"/>
                                              </p:val>
                                            </p:tav>
                                            <p:tav tm="100000">
                                              <p:val>
                                                <p:strVal val="#ppt_x"/>
                                              </p:val>
                                            </p:tav>
                                          </p:tavLst>
                                        </p:anim>
                                        <p:anim calcmode="lin" valueType="num">
                                          <p:cBhvr additive="base">
                                            <p:cTn id="31" dur="8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iterate type="lt">
                                        <p:tmPct val="1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800" fill="hold"/>
                                            <p:tgtEl>
                                              <p:spTgt spid="13"/>
                                            </p:tgtEl>
                                            <p:attrNameLst>
                                              <p:attrName>ppt_x</p:attrName>
                                            </p:attrNameLst>
                                          </p:cBhvr>
                                          <p:tavLst>
                                            <p:tav tm="0">
                                              <p:val>
                                                <p:strVal val="1+#ppt_w/2"/>
                                              </p:val>
                                            </p:tav>
                                            <p:tav tm="100000">
                                              <p:val>
                                                <p:strVal val="#ppt_x"/>
                                              </p:val>
                                            </p:tav>
                                          </p:tavLst>
                                        </p:anim>
                                        <p:anim calcmode="lin" valueType="num">
                                          <p:cBhvr additive="base">
                                            <p:cTn id="35" dur="800" fill="hold"/>
                                            <p:tgtEl>
                                              <p:spTgt spid="1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800" fill="hold"/>
                                            <p:tgtEl>
                                              <p:spTgt spid="14"/>
                                            </p:tgtEl>
                                            <p:attrNameLst>
                                              <p:attrName>ppt_x</p:attrName>
                                            </p:attrNameLst>
                                          </p:cBhvr>
                                          <p:tavLst>
                                            <p:tav tm="0">
                                              <p:val>
                                                <p:strVal val="1+#ppt_w/2"/>
                                              </p:val>
                                            </p:tav>
                                            <p:tav tm="100000">
                                              <p:val>
                                                <p:strVal val="#ppt_x"/>
                                              </p:val>
                                            </p:tav>
                                          </p:tavLst>
                                        </p:anim>
                                        <p:anim calcmode="lin" valueType="num">
                                          <p:cBhvr additive="base">
                                            <p:cTn id="39" dur="8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iterate type="lt">
                                        <p:tmPct val="1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800" fill="hold"/>
                                            <p:tgtEl>
                                              <p:spTgt spid="15"/>
                                            </p:tgtEl>
                                            <p:attrNameLst>
                                              <p:attrName>ppt_x</p:attrName>
                                            </p:attrNameLst>
                                          </p:cBhvr>
                                          <p:tavLst>
                                            <p:tav tm="0">
                                              <p:val>
                                                <p:strVal val="1+#ppt_w/2"/>
                                              </p:val>
                                            </p:tav>
                                            <p:tav tm="100000">
                                              <p:val>
                                                <p:strVal val="#ppt_x"/>
                                              </p:val>
                                            </p:tav>
                                          </p:tavLst>
                                        </p:anim>
                                        <p:anim calcmode="lin" valueType="num">
                                          <p:cBhvr additive="base">
                                            <p:cTn id="43" dur="800" fill="hold"/>
                                            <p:tgtEl>
                                              <p:spTgt spid="15"/>
                                            </p:tgtEl>
                                            <p:attrNameLst>
                                              <p:attrName>ppt_y</p:attrName>
                                            </p:attrNameLst>
                                          </p:cBhvr>
                                          <p:tavLst>
                                            <p:tav tm="0">
                                              <p:val>
                                                <p:strVal val="#ppt_y"/>
                                              </p:val>
                                            </p:tav>
                                            <p:tav tm="100000">
                                              <p:val>
                                                <p:strVal val="#ppt_y"/>
                                              </p:val>
                                            </p:tav>
                                          </p:tavLst>
                                        </p:anim>
                                      </p:childTnLst>
                                    </p:cTn>
                                  </p:par>
                                </p:childTnLst>
                              </p:cTn>
                            </p:par>
                            <p:par>
                              <p:cTn id="44" fill="hold">
                                <p:stCondLst>
                                  <p:cond delay="2800"/>
                                </p:stCondLst>
                                <p:childTnLst>
                                  <p:par>
                                    <p:cTn id="45" presetID="2" presetClass="entr" presetSubtype="2" fill="hold" grpId="0" nodeType="afterEffect">
                                      <p:stCondLst>
                                        <p:cond delay="0"/>
                                      </p:stCondLst>
                                      <p:iterate type="lt">
                                        <p:tmPct val="10000"/>
                                      </p:iterate>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800" fill="hold"/>
                                            <p:tgtEl>
                                              <p:spTgt spid="16"/>
                                            </p:tgtEl>
                                            <p:attrNameLst>
                                              <p:attrName>ppt_x</p:attrName>
                                            </p:attrNameLst>
                                          </p:cBhvr>
                                          <p:tavLst>
                                            <p:tav tm="0">
                                              <p:val>
                                                <p:strVal val="1+#ppt_w/2"/>
                                              </p:val>
                                            </p:tav>
                                            <p:tav tm="100000">
                                              <p:val>
                                                <p:strVal val="#ppt_x"/>
                                              </p:val>
                                            </p:tav>
                                          </p:tavLst>
                                        </p:anim>
                                        <p:anim calcmode="lin" valueType="num">
                                          <p:cBhvr additive="base">
                                            <p:cTn id="48" dur="80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4160"/>
                                </p:stCondLst>
                                <p:childTnLst>
                                  <p:par>
                                    <p:cTn id="50" presetID="2" presetClass="entr" presetSubtype="2" fill="hold" grpId="0" nodeType="afterEffect">
                                      <p:stCondLst>
                                        <p:cond delay="0"/>
                                      </p:stCondLst>
                                      <p:iterate type="lt">
                                        <p:tmPct val="10000"/>
                                      </p:iterate>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1+#ppt_w/2"/>
                                              </p:val>
                                            </p:tav>
                                            <p:tav tm="100000">
                                              <p:val>
                                                <p:strVal val="#ppt_x"/>
                                              </p:val>
                                            </p:tav>
                                          </p:tavLst>
                                        </p:anim>
                                        <p:anim calcmode="lin" valueType="num">
                                          <p:cBhvr additive="base">
                                            <p:cTn id="53" dur="500" fill="hold"/>
                                            <p:tgtEl>
                                              <p:spTgt spid="18"/>
                                            </p:tgtEl>
                                            <p:attrNameLst>
                                              <p:attrName>ppt_y</p:attrName>
                                            </p:attrNameLst>
                                          </p:cBhvr>
                                          <p:tavLst>
                                            <p:tav tm="0">
                                              <p:val>
                                                <p:strVal val="#ppt_y"/>
                                              </p:val>
                                            </p:tav>
                                            <p:tav tm="100000">
                                              <p:val>
                                                <p:strVal val="#ppt_y"/>
                                              </p:val>
                                            </p:tav>
                                          </p:tavLst>
                                        </p:anim>
                                      </p:childTnLst>
                                    </p:cTn>
                                  </p:par>
                                </p:childTnLst>
                              </p:cTn>
                            </p:par>
                            <p:par>
                              <p:cTn id="54" fill="hold">
                                <p:stCondLst>
                                  <p:cond delay="5560"/>
                                </p:stCondLst>
                                <p:childTnLst>
                                  <p:par>
                                    <p:cTn id="55" presetID="41" presetClass="entr" presetSubtype="0" fill="hold" grpId="0" nodeType="afterEffect">
                                      <p:stCondLst>
                                        <p:cond delay="0"/>
                                      </p:stCondLst>
                                      <p:iterate type="lt">
                                        <p:tmPct val="6140"/>
                                      </p:iterate>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7"/>
                                            </p:tgtEl>
                                            <p:attrNameLst>
                                              <p:attrName>ppt_y</p:attrName>
                                            </p:attrNameLst>
                                          </p:cBhvr>
                                          <p:tavLst>
                                            <p:tav tm="0">
                                              <p:val>
                                                <p:strVal val="#ppt_y"/>
                                              </p:val>
                                            </p:tav>
                                            <p:tav tm="100000">
                                              <p:val>
                                                <p:strVal val="#ppt_y"/>
                                              </p:val>
                                            </p:tav>
                                          </p:tavLst>
                                        </p:anim>
                                        <p:anim calcmode="lin" valueType="num">
                                          <p:cBhvr>
                                            <p:cTn id="5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2" repeatCount="indefinite" fill="remove" display="0">
                      <p:stCondLst>
                        <p:cond delay="indefinite"/>
                      </p:stCondLst>
                      <p:endCondLst>
                        <p:cond evt="onStopAudio" delay="0">
                          <p:tgtEl>
                            <p:sldTgt/>
                          </p:tgtEl>
                        </p:cond>
                      </p:endCondLst>
                    </p:cTn>
                    <p:tgtEl>
                      <p:spTgt spid="2"/>
                    </p:tgtEl>
                  </p:cMediaNode>
                </p:video>
              </p:childTnLst>
            </p:cTn>
          </p:par>
        </p:tnLst>
        <p:bldLst>
          <p:bldP spid="6" grpId="0" animBg="1"/>
          <p:bldP spid="7" grpId="0" animBg="1"/>
          <p:bldP spid="8" grpId="0" animBg="1"/>
          <p:bldP spid="9" grpId="0" animBg="1"/>
          <p:bldP spid="12" grpId="0"/>
          <p:bldP spid="13" grpId="0"/>
          <p:bldP spid="14" grpId="0"/>
          <p:bldP spid="15" grpId="0"/>
          <p:bldP spid="16" grpId="0"/>
          <p:bldP spid="17" grpId="0"/>
          <p:bldP spid="1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Hexagon 43"/>
          <p:cNvSpPr/>
          <p:nvPr/>
        </p:nvSpPr>
        <p:spPr>
          <a:xfrm>
            <a:off x="180455" y="1775091"/>
            <a:ext cx="3711509" cy="3199579"/>
          </a:xfrm>
          <a:prstGeom prst="hexagon">
            <a:avLst/>
          </a:prstGeom>
          <a:blipFill dpi="0" rotWithShape="1">
            <a:blip r:embed="rId3" cstate="print">
              <a:extLst>
                <a:ext uri="{28A0092B-C50C-407E-A947-70E740481C1C}">
                  <a14:useLocalDpi xmlns:a14="http://schemas.microsoft.com/office/drawing/2010/main" val="0"/>
                </a:ext>
              </a:extLst>
            </a:blip>
            <a:srcRect/>
            <a:stretch>
              <a:fillRect l="-14840" r="-14840"/>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36" name="Hexagon 35"/>
          <p:cNvSpPr/>
          <p:nvPr/>
        </p:nvSpPr>
        <p:spPr>
          <a:xfrm>
            <a:off x="3120632" y="1775091"/>
            <a:ext cx="3711509" cy="3199579"/>
          </a:xfrm>
          <a:prstGeom prst="hexagon">
            <a:avLst/>
          </a:prstGeom>
          <a:blipFill dpi="0" rotWithShape="1">
            <a:blip r:embed="rId4" cstate="print">
              <a:extLst>
                <a:ext uri="{28A0092B-C50C-407E-A947-70E740481C1C}">
                  <a14:useLocalDpi xmlns:a14="http://schemas.microsoft.com/office/drawing/2010/main" val="0"/>
                </a:ext>
              </a:extLst>
            </a:blip>
            <a:srcRect/>
            <a:stretch>
              <a:fillRect l="-14655" r="-14655"/>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40" name="Hexagon 39"/>
          <p:cNvSpPr/>
          <p:nvPr/>
        </p:nvSpPr>
        <p:spPr>
          <a:xfrm>
            <a:off x="6060809" y="1775091"/>
            <a:ext cx="3711509" cy="3199579"/>
          </a:xfrm>
          <a:prstGeom prst="hexagon">
            <a:avLst/>
          </a:prstGeom>
          <a:blipFill dpi="0" rotWithShape="1">
            <a:blip r:embed="rId5" cstate="print">
              <a:extLst>
                <a:ext uri="{28A0092B-C50C-407E-A947-70E740481C1C}">
                  <a14:useLocalDpi xmlns:a14="http://schemas.microsoft.com/office/drawing/2010/main" val="0"/>
                </a:ext>
              </a:extLst>
            </a:blip>
            <a:srcRect/>
            <a:stretch>
              <a:fillRect l="-14655" r="-14655"/>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41" name="Hexagon 40"/>
          <p:cNvSpPr/>
          <p:nvPr/>
        </p:nvSpPr>
        <p:spPr>
          <a:xfrm>
            <a:off x="9000984" y="1775091"/>
            <a:ext cx="3711509" cy="3199579"/>
          </a:xfrm>
          <a:prstGeom prst="hexagon">
            <a:avLst/>
          </a:prstGeom>
          <a:blipFill dpi="0" rotWithShape="1">
            <a:blip r:embed="rId6" cstate="print">
              <a:extLst>
                <a:ext uri="{28A0092B-C50C-407E-A947-70E740481C1C}">
                  <a14:useLocalDpi xmlns:a14="http://schemas.microsoft.com/office/drawing/2010/main" val="0"/>
                </a:ext>
              </a:extLst>
            </a:blip>
            <a:srcRect/>
            <a:stretch>
              <a:fillRect l="-14655" r="-14655"/>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61" name="TextBox 60"/>
          <p:cNvSpPr txBox="1"/>
          <p:nvPr/>
        </p:nvSpPr>
        <p:spPr>
          <a:xfrm>
            <a:off x="812800" y="5421688"/>
            <a:ext cx="11333831"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替换文字内容，点击添加相关标题文字，修改文字内容，也可以直接复制你的内容到此。请替换文字内容，点击添加相关标题文字，修改文字内容，也可以直接复制你的内容到此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7"/>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52234346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6" grpId="0" animBg="1"/>
      <p:bldP spid="40" grpId="0" animBg="1"/>
      <p:bldP spid="4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583106" y="2642326"/>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1968409" y="2642322"/>
            <a:ext cx="2382218" cy="840416"/>
            <a:chOff x="509993" y="4146958"/>
            <a:chExt cx="2041329" cy="796928"/>
          </a:xfrm>
        </p:grpSpPr>
        <p:sp>
          <p:nvSpPr>
            <p:cNvPr id="19" name="TextBox 18"/>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Box 20"/>
          <p:cNvSpPr txBox="1"/>
          <p:nvPr/>
        </p:nvSpPr>
        <p:spPr>
          <a:xfrm>
            <a:off x="1583106" y="3827485"/>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1583106" y="5012644"/>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32"/>
          <p:cNvGrpSpPr/>
          <p:nvPr/>
        </p:nvGrpSpPr>
        <p:grpSpPr>
          <a:xfrm>
            <a:off x="1968409" y="5012640"/>
            <a:ext cx="2382218" cy="840416"/>
            <a:chOff x="509993" y="4146958"/>
            <a:chExt cx="2041329" cy="796928"/>
          </a:xfrm>
        </p:grpSpPr>
        <p:sp>
          <p:nvSpPr>
            <p:cNvPr id="34" name="TextBox 33"/>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1968409" y="3827481"/>
            <a:ext cx="2382218" cy="840416"/>
            <a:chOff x="509993" y="4146958"/>
            <a:chExt cx="2041329" cy="796928"/>
          </a:xfrm>
        </p:grpSpPr>
        <p:sp>
          <p:nvSpPr>
            <p:cNvPr id="37" name="TextBox 36"/>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4315671" y="2290278"/>
            <a:ext cx="4202009" cy="4181440"/>
            <a:chOff x="3685337" y="1514384"/>
            <a:chExt cx="4821324" cy="4797721"/>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397" tIns="1086802" rIns="625652"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30" tIns="3201387" rIns="1172785" bIns="515634" numCol="1" spcCol="1270" anchor="ctr" anchorCtr="0">
              <a:noAutofit/>
            </a:bodyPr>
            <a:lstStyle/>
            <a:p>
              <a:pPr algn="just" defTabSz="304659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54" tIns="1086802" rIns="2599396"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ircular Arrow 42"/>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ircular Arrow 43"/>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ircular Arrow 44"/>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45"/>
          <p:cNvSpPr>
            <a:spLocks noEditPoints="1"/>
          </p:cNvSpPr>
          <p:nvPr/>
        </p:nvSpPr>
        <p:spPr bwMode="auto">
          <a:xfrm>
            <a:off x="6022321" y="5222090"/>
            <a:ext cx="788708" cy="46104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Group 46"/>
          <p:cNvGrpSpPr/>
          <p:nvPr/>
        </p:nvGrpSpPr>
        <p:grpSpPr>
          <a:xfrm>
            <a:off x="5145581" y="3597723"/>
            <a:ext cx="693683" cy="543732"/>
            <a:chOff x="7200839" y="1790292"/>
            <a:chExt cx="795921" cy="623870"/>
          </a:xfrm>
          <a:solidFill>
            <a:schemeClr val="bg1"/>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Freeform 50"/>
          <p:cNvSpPr>
            <a:spLocks/>
          </p:cNvSpPr>
          <p:nvPr/>
        </p:nvSpPr>
        <p:spPr bwMode="auto">
          <a:xfrm>
            <a:off x="6990762" y="3459044"/>
            <a:ext cx="514191" cy="76122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8551597" y="2607649"/>
            <a:ext cx="3073704" cy="1702790"/>
            <a:chOff x="8461641" y="1680432"/>
            <a:chExt cx="2914647" cy="1614675"/>
          </a:xfrm>
        </p:grpSpPr>
        <p:sp>
          <p:nvSpPr>
            <p:cNvPr id="60" name="Rectangle 59"/>
            <p:cNvSpPr/>
            <p:nvPr/>
          </p:nvSpPr>
          <p:spPr>
            <a:xfrm>
              <a:off x="8461641" y="1680432"/>
              <a:ext cx="2914647" cy="16146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8706534" y="1912546"/>
              <a:ext cx="1413952"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8701390" y="2281878"/>
              <a:ext cx="2482639" cy="507819"/>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8910113" y="5469167"/>
            <a:ext cx="796944" cy="796944"/>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8" name="Group 67"/>
          <p:cNvGrpSpPr/>
          <p:nvPr/>
        </p:nvGrpSpPr>
        <p:grpSpPr>
          <a:xfrm>
            <a:off x="8900231" y="4526943"/>
            <a:ext cx="796944" cy="796944"/>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3" name="TextBox 72"/>
          <p:cNvSpPr txBox="1"/>
          <p:nvPr/>
        </p:nvSpPr>
        <p:spPr>
          <a:xfrm>
            <a:off x="9758138" y="4672206"/>
            <a:ext cx="678391" cy="293607"/>
          </a:xfrm>
          <a:prstGeom prst="rect">
            <a:avLst/>
          </a:prstGeom>
          <a:noFill/>
        </p:spPr>
        <p:txBody>
          <a:bodyPr wrap="none" rtlCol="0">
            <a:spAutoFit/>
          </a:bodyPr>
          <a:lstStyle/>
          <a:p>
            <a:pPr>
              <a:lnSpc>
                <a:spcPct val="120000"/>
              </a:lnSpc>
            </a:pPr>
            <a:r>
              <a:rPr lang="en-US"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9758533" y="4934399"/>
            <a:ext cx="960519"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9776385" y="5614431"/>
            <a:ext cx="678391" cy="293607"/>
          </a:xfrm>
          <a:prstGeom prst="rect">
            <a:avLst/>
          </a:prstGeom>
          <a:noFill/>
        </p:spPr>
        <p:txBody>
          <a:bodyPr wrap="none" rtlCol="0">
            <a:spAutoFit/>
          </a:bodyPr>
          <a:lstStyle/>
          <a:p>
            <a:pPr>
              <a:lnSpc>
                <a:spcPct val="120000"/>
              </a:lnSpc>
            </a:pPr>
            <a:r>
              <a:rPr lang="en-US"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9777250" y="5876624"/>
            <a:ext cx="1140056"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Female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文本框 5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3" name="文本框 52"/>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21100489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 calcmode="lin" valueType="num">
                                      <p:cBhvr>
                                        <p:cTn id="46" dur="500" fill="hold"/>
                                        <p:tgtEl>
                                          <p:spTgt spid="47"/>
                                        </p:tgtEl>
                                        <p:attrNameLst>
                                          <p:attrName>style.rotation</p:attrName>
                                        </p:attrNameLst>
                                      </p:cBhvr>
                                      <p:tavLst>
                                        <p:tav tm="0">
                                          <p:val>
                                            <p:fltVal val="360"/>
                                          </p:val>
                                        </p:tav>
                                        <p:tav tm="100000">
                                          <p:val>
                                            <p:fltVal val="0"/>
                                          </p:val>
                                        </p:tav>
                                      </p:tavLst>
                                    </p:anim>
                                    <p:animEffect transition="in" filter="fade">
                                      <p:cBhvr>
                                        <p:cTn id="47" dur="500"/>
                                        <p:tgtEl>
                                          <p:spTgt spid="47"/>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500"/>
                                        <p:tgtEl>
                                          <p:spTgt spid="63"/>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265012" y="1744219"/>
            <a:ext cx="10328729" cy="1491059"/>
          </a:xfrm>
          <a:prstGeom prst="roundRect">
            <a:avLst>
              <a:gd name="adj" fmla="val 0"/>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683276" y="2015934"/>
            <a:ext cx="9492200" cy="430502"/>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矩形 93"/>
          <p:cNvSpPr/>
          <p:nvPr/>
        </p:nvSpPr>
        <p:spPr>
          <a:xfrm>
            <a:off x="1212045" y="169675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矩形 93"/>
          <p:cNvSpPr/>
          <p:nvPr/>
        </p:nvSpPr>
        <p:spPr>
          <a:xfrm rot="10800000">
            <a:off x="11244509" y="287774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
          <p:cNvSpPr>
            <a:spLocks/>
          </p:cNvSpPr>
          <p:nvPr/>
        </p:nvSpPr>
        <p:spPr bwMode="auto">
          <a:xfrm>
            <a:off x="198460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2440653"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smtClean="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18" name="TextBox 23"/>
          <p:cNvSpPr txBox="1"/>
          <p:nvPr/>
        </p:nvSpPr>
        <p:spPr>
          <a:xfrm>
            <a:off x="2019997" y="5774175"/>
            <a:ext cx="1993336" cy="468975"/>
          </a:xfrm>
          <a:prstGeom prst="rect">
            <a:avLst/>
          </a:prstGeom>
          <a:noFill/>
        </p:spPr>
        <p:txBody>
          <a:bodyPr wrap="square" rtlCol="0">
            <a:spAutoFit/>
          </a:bodyPr>
          <a:lstStyle/>
          <a:p>
            <a:pPr>
              <a:lnSpc>
                <a:spcPct val="120000"/>
              </a:lnSpc>
            </a:pPr>
            <a:r>
              <a:rPr lang="en-US" altLang="zh-CN" sz="7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
          <p:cNvSpPr>
            <a:spLocks/>
          </p:cNvSpPr>
          <p:nvPr/>
        </p:nvSpPr>
        <p:spPr bwMode="auto">
          <a:xfrm>
            <a:off x="435937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46"/>
          <p:cNvSpPr txBox="1"/>
          <p:nvPr/>
        </p:nvSpPr>
        <p:spPr>
          <a:xfrm>
            <a:off x="4815422"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smtClean="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3" name="TextBox 23"/>
          <p:cNvSpPr txBox="1"/>
          <p:nvPr/>
        </p:nvSpPr>
        <p:spPr>
          <a:xfrm>
            <a:off x="4394767" y="5774175"/>
            <a:ext cx="1993336" cy="468975"/>
          </a:xfrm>
          <a:prstGeom prst="rect">
            <a:avLst/>
          </a:prstGeom>
          <a:noFill/>
        </p:spPr>
        <p:txBody>
          <a:bodyPr wrap="square" rtlCol="0">
            <a:spAutoFit/>
          </a:bodyPr>
          <a:lstStyle/>
          <a:p>
            <a:pPr>
              <a:lnSpc>
                <a:spcPct val="120000"/>
              </a:lnSpc>
            </a:pPr>
            <a:r>
              <a:rPr lang="en-US" altLang="zh-CN" sz="7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
          <p:cNvSpPr>
            <a:spLocks/>
          </p:cNvSpPr>
          <p:nvPr/>
        </p:nvSpPr>
        <p:spPr bwMode="auto">
          <a:xfrm>
            <a:off x="6746839"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46"/>
          <p:cNvSpPr txBox="1"/>
          <p:nvPr/>
        </p:nvSpPr>
        <p:spPr>
          <a:xfrm>
            <a:off x="7202891"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smtClean="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6" name="TextBox 23"/>
          <p:cNvSpPr txBox="1"/>
          <p:nvPr/>
        </p:nvSpPr>
        <p:spPr>
          <a:xfrm>
            <a:off x="6782236" y="5774175"/>
            <a:ext cx="1993336" cy="468975"/>
          </a:xfrm>
          <a:prstGeom prst="rect">
            <a:avLst/>
          </a:prstGeom>
          <a:noFill/>
        </p:spPr>
        <p:txBody>
          <a:bodyPr wrap="square" rtlCol="0">
            <a:spAutoFit/>
          </a:bodyPr>
          <a:lstStyle/>
          <a:p>
            <a:pPr>
              <a:lnSpc>
                <a:spcPct val="120000"/>
              </a:lnSpc>
            </a:pPr>
            <a:r>
              <a:rPr lang="en-US" altLang="zh-CN" sz="7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
          <p:cNvSpPr>
            <a:spLocks/>
          </p:cNvSpPr>
          <p:nvPr/>
        </p:nvSpPr>
        <p:spPr bwMode="auto">
          <a:xfrm>
            <a:off x="9147008"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46"/>
          <p:cNvSpPr txBox="1"/>
          <p:nvPr/>
        </p:nvSpPr>
        <p:spPr>
          <a:xfrm>
            <a:off x="9603059"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smtClean="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30" name="TextBox 23"/>
          <p:cNvSpPr txBox="1"/>
          <p:nvPr/>
        </p:nvSpPr>
        <p:spPr>
          <a:xfrm>
            <a:off x="9182405" y="5774175"/>
            <a:ext cx="1993336" cy="468975"/>
          </a:xfrm>
          <a:prstGeom prst="rect">
            <a:avLst/>
          </a:prstGeom>
          <a:noFill/>
        </p:spPr>
        <p:txBody>
          <a:bodyPr wrap="square" rtlCol="0">
            <a:spAutoFit/>
          </a:bodyPr>
          <a:lstStyle/>
          <a:p>
            <a:pPr>
              <a:lnSpc>
                <a:spcPct val="120000"/>
              </a:lnSpc>
            </a:pPr>
            <a:r>
              <a:rPr lang="en-US" altLang="zh-CN" sz="7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0" name="文本框 1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79409164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fltVal val="0.5"/>
                                          </p:val>
                                        </p:tav>
                                        <p:tav tm="100000">
                                          <p:val>
                                            <p:strVal val="#ppt_x"/>
                                          </p:val>
                                        </p:tav>
                                      </p:tavLst>
                                    </p:anim>
                                    <p:anim calcmode="lin" valueType="num">
                                      <p:cBhvr>
                                        <p:cTn id="18" dur="500" fill="hold"/>
                                        <p:tgtEl>
                                          <p:spTgt spid="4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p:tgtEl>
                                          <p:spTgt spid="23"/>
                                        </p:tgtEl>
                                        <p:attrNameLst>
                                          <p:attrName>ppt_y</p:attrName>
                                        </p:attrNameLst>
                                      </p:cBhvr>
                                      <p:tavLst>
                                        <p:tav tm="0">
                                          <p:val>
                                            <p:strVal val="#ppt_y+#ppt_h*1.125000"/>
                                          </p:val>
                                        </p:tav>
                                        <p:tav tm="100000">
                                          <p:val>
                                            <p:strVal val="#ppt_y"/>
                                          </p:val>
                                        </p:tav>
                                      </p:tavLst>
                                    </p:anim>
                                    <p:animEffect transition="in" filter="wipe(up)">
                                      <p:cBhvr>
                                        <p:cTn id="50" dur="500"/>
                                        <p:tgtEl>
                                          <p:spTgt spid="23"/>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ppt_y</p:attrName>
                                        </p:attrNameLst>
                                      </p:cBhvr>
                                      <p:tavLst>
                                        <p:tav tm="0">
                                          <p:val>
                                            <p:strVal val="#ppt_y+#ppt_h*1.125000"/>
                                          </p:val>
                                        </p:tav>
                                        <p:tav tm="100000">
                                          <p:val>
                                            <p:strVal val="#ppt_y"/>
                                          </p:val>
                                        </p:tav>
                                      </p:tavLst>
                                    </p:anim>
                                    <p:animEffect transition="in" filter="wipe(up)">
                                      <p:cBhvr>
                                        <p:cTn id="62" dur="500"/>
                                        <p:tgtEl>
                                          <p:spTgt spid="26"/>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p:tgtEl>
                                          <p:spTgt spid="30"/>
                                        </p:tgtEl>
                                        <p:attrNameLst>
                                          <p:attrName>ppt_y</p:attrName>
                                        </p:attrNameLst>
                                      </p:cBhvr>
                                      <p:tavLst>
                                        <p:tav tm="0">
                                          <p:val>
                                            <p:strVal val="#ppt_y+#ppt_h*1.125000"/>
                                          </p:val>
                                        </p:tav>
                                        <p:tav tm="100000">
                                          <p:val>
                                            <p:strVal val="#ppt_y"/>
                                          </p:val>
                                        </p:tav>
                                      </p:tavLst>
                                    </p:anim>
                                    <p:animEffect transition="in" filter="wipe(up)">
                                      <p:cBhvr>
                                        <p:cTn id="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0" grpId="0" animBg="1"/>
      <p:bldP spid="41" grpId="0" animBg="1"/>
      <p:bldP spid="44" grpId="0" animBg="1"/>
      <p:bldP spid="47" grpId="0"/>
      <p:bldP spid="18" grpId="0"/>
      <p:bldP spid="21" grpId="0" animBg="1"/>
      <p:bldP spid="22" grpId="0"/>
      <p:bldP spid="23" grpId="0"/>
      <p:bldP spid="24" grpId="0" animBg="1"/>
      <p:bldP spid="25" grpId="0"/>
      <p:bldP spid="26" grpId="0"/>
      <p:bldP spid="28" grpId="0" animBg="1"/>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4324610" y="1458990"/>
            <a:ext cx="4209530" cy="4209530"/>
          </a:xfrm>
          <a:prstGeom prst="ellipse">
            <a:avLst/>
          </a:prstGeom>
          <a:solidFill>
            <a:schemeClr val="accent2">
              <a:alpha val="80000"/>
            </a:schemeClr>
          </a:solidFill>
          <a:ln>
            <a:noFill/>
          </a:ln>
          <a:effectLst>
            <a:outerShdw blurRad="355600" dist="190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MH_Others_1"/>
          <p:cNvSpPr txBox="1"/>
          <p:nvPr>
            <p:custDataLst>
              <p:tags r:id="rId1"/>
            </p:custDataLst>
          </p:nvPr>
        </p:nvSpPr>
        <p:spPr>
          <a:xfrm>
            <a:off x="5857690" y="1960346"/>
            <a:ext cx="1143373" cy="1641588"/>
          </a:xfrm>
          <a:prstGeom prst="rect">
            <a:avLst/>
          </a:prstGeom>
          <a:noFill/>
        </p:spPr>
        <p:txBody>
          <a:bodyPr wrap="square" lIns="0" tIns="0" rIns="0" bIns="0" rtlCol="0" anchor="ctr" anchorCtr="0">
            <a:noAutofit/>
          </a:bodyPr>
          <a:lstStyle/>
          <a:p>
            <a:pPr algn="ctr"/>
            <a:r>
              <a:rPr lang="en-US" altLang="zh-CN" sz="6598"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6598"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5591160" y="3552938"/>
            <a:ext cx="1676433" cy="523220"/>
          </a:xfrm>
          <a:prstGeom prst="rect">
            <a:avLst/>
          </a:prstGeom>
        </p:spPr>
        <p:txBody>
          <a:bodyPr wrap="square">
            <a:spAutoFit/>
          </a:bodyPr>
          <a:lstStyle/>
          <a:p>
            <a:pPr algn="ctr"/>
            <a:r>
              <a:rPr lang="zh-CN" altLang="en-US" sz="2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胜任能力</a:t>
            </a:r>
            <a:endParaRPr lang="zh-CN" altLang="en-US" sz="2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5057277" y="3922178"/>
            <a:ext cx="2744198" cy="553930"/>
          </a:xfrm>
          <a:prstGeom prst="rect">
            <a:avLst/>
          </a:prstGeom>
          <a:noFill/>
        </p:spPr>
        <p:txBody>
          <a:bodyPr wrap="square" rtlCol="0">
            <a:spAutoFit/>
          </a:bodyPr>
          <a:lstStyle/>
          <a:p>
            <a:pPr algn="ctr">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Tree>
    <p:extLst>
      <p:ext uri="{BB962C8B-B14F-4D97-AF65-F5344CB8AC3E}">
        <p14:creationId xmlns:p14="http://schemas.microsoft.com/office/powerpoint/2010/main" val="223767847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3"/>
                                        </p:tgtEl>
                                        <p:attrNameLst>
                                          <p:attrName>style.visibility</p:attrName>
                                        </p:attrNameLst>
                                      </p:cBhvr>
                                      <p:to>
                                        <p:strVal val="visible"/>
                                      </p:to>
                                    </p:set>
                                    <p:anim by="(-#ppt_w*2)" calcmode="lin" valueType="num">
                                      <p:cBhvr rctx="PPT">
                                        <p:cTn id="14" dur="500" autoRev="1" fill="hold">
                                          <p:stCondLst>
                                            <p:cond delay="0"/>
                                          </p:stCondLst>
                                        </p:cTn>
                                        <p:tgtEl>
                                          <p:spTgt spid="23"/>
                                        </p:tgtEl>
                                        <p:attrNameLst>
                                          <p:attrName>ppt_w</p:attrName>
                                        </p:attrNameLst>
                                      </p:cBhvr>
                                    </p:anim>
                                    <p:anim by="(#ppt_w*0.50)" calcmode="lin" valueType="num">
                                      <p:cBhvr>
                                        <p:cTn id="15" dur="500" decel="50000" autoRev="1" fill="hold">
                                          <p:stCondLst>
                                            <p:cond delay="0"/>
                                          </p:stCondLst>
                                        </p:cTn>
                                        <p:tgtEl>
                                          <p:spTgt spid="23"/>
                                        </p:tgtEl>
                                        <p:attrNameLst>
                                          <p:attrName>ppt_x</p:attrName>
                                        </p:attrNameLst>
                                      </p:cBhvr>
                                    </p:anim>
                                    <p:anim from="(-#ppt_h/2)" to="(#ppt_y)" calcmode="lin" valueType="num">
                                      <p:cBhvr>
                                        <p:cTn id="16" dur="1000" fill="hold">
                                          <p:stCondLst>
                                            <p:cond delay="0"/>
                                          </p:stCondLst>
                                        </p:cTn>
                                        <p:tgtEl>
                                          <p:spTgt spid="23"/>
                                        </p:tgtEl>
                                        <p:attrNameLst>
                                          <p:attrName>ppt_y</p:attrName>
                                        </p:attrNameLst>
                                      </p:cBhvr>
                                    </p:anim>
                                    <p:animRot by="21600000">
                                      <p:cBhvr>
                                        <p:cTn id="17" dur="1000"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1369869" y="2358983"/>
            <a:ext cx="1898571" cy="1898571"/>
          </a:xfrm>
          <a:prstGeom prst="ellipse">
            <a:avLst/>
          </a:prstGeom>
          <a:blipFill dpi="0" rotWithShape="1">
            <a:blip r:embed="rId3" cstate="print">
              <a:extLst>
                <a:ext uri="{28A0092B-C50C-407E-A947-70E740481C1C}">
                  <a14:useLocalDpi xmlns:a14="http://schemas.microsoft.com/office/drawing/2010/main" val="0"/>
                </a:ext>
              </a:extLst>
            </a:blip>
            <a:srcRect/>
            <a:stretch>
              <a:fillRect l="-25000" r="-25000"/>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9" name="Oval 8"/>
          <p:cNvSpPr>
            <a:spLocks noChangeAspect="1"/>
          </p:cNvSpPr>
          <p:nvPr/>
        </p:nvSpPr>
        <p:spPr>
          <a:xfrm>
            <a:off x="5518597" y="2358983"/>
            <a:ext cx="1898571" cy="189857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11" name="Oval 10"/>
          <p:cNvSpPr>
            <a:spLocks noChangeAspect="1"/>
          </p:cNvSpPr>
          <p:nvPr/>
        </p:nvSpPr>
        <p:spPr>
          <a:xfrm>
            <a:off x="9667326" y="2358983"/>
            <a:ext cx="1898571" cy="1898571"/>
          </a:xfrm>
          <a:prstGeom prst="ellipse">
            <a:avLst/>
          </a:prstGeom>
          <a:blipFill dpi="0" rotWithShape="1">
            <a:blip r:embed="rId5" cstate="print">
              <a:extLst>
                <a:ext uri="{28A0092B-C50C-407E-A947-70E740481C1C}">
                  <a14:useLocalDpi xmlns:a14="http://schemas.microsoft.com/office/drawing/2010/main" val="0"/>
                </a:ext>
              </a:extLst>
            </a:blip>
            <a:srcRect/>
            <a:stretch>
              <a:fillRect l="-25000" r="-25000"/>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cxnSp>
        <p:nvCxnSpPr>
          <p:cNvPr id="12" name="Straight Connector 11"/>
          <p:cNvCxnSpPr/>
          <p:nvPr/>
        </p:nvCxnSpPr>
        <p:spPr>
          <a:xfrm>
            <a:off x="2319154" y="4371401"/>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1369869" y="4761495"/>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4" name="Straight Connector 13"/>
          <p:cNvCxnSpPr/>
          <p:nvPr/>
        </p:nvCxnSpPr>
        <p:spPr>
          <a:xfrm>
            <a:off x="4393518" y="4637602"/>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444234" y="4801677"/>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6" name="Straight Connector 15"/>
          <p:cNvCxnSpPr/>
          <p:nvPr/>
        </p:nvCxnSpPr>
        <p:spPr>
          <a:xfrm>
            <a:off x="6466208" y="4411583"/>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6923" y="4801677"/>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8" name="Straight Connector 17"/>
          <p:cNvCxnSpPr/>
          <p:nvPr/>
        </p:nvCxnSpPr>
        <p:spPr>
          <a:xfrm>
            <a:off x="8537224" y="4679458"/>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589613" y="4843533"/>
            <a:ext cx="1898571" cy="98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23" name="Straight Connector 22"/>
          <p:cNvCxnSpPr/>
          <p:nvPr/>
        </p:nvCxnSpPr>
        <p:spPr>
          <a:xfrm>
            <a:off x="10608239" y="4453437"/>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9660629" y="4843533"/>
            <a:ext cx="1898571" cy="98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8" name="Oval 7"/>
          <p:cNvSpPr>
            <a:spLocks noChangeAspect="1"/>
          </p:cNvSpPr>
          <p:nvPr/>
        </p:nvSpPr>
        <p:spPr>
          <a:xfrm>
            <a:off x="3060836" y="1893548"/>
            <a:ext cx="2656995" cy="2658669"/>
          </a:xfrm>
          <a:prstGeom prst="ellipse">
            <a:avLst/>
          </a:prstGeom>
          <a:blipFill dpi="0" rotWithShape="1">
            <a:blip r:embed="rId6" cstate="print">
              <a:extLst>
                <a:ext uri="{28A0092B-C50C-407E-A947-70E740481C1C}">
                  <a14:useLocalDpi xmlns:a14="http://schemas.microsoft.com/office/drawing/2010/main" val="0"/>
                </a:ext>
              </a:extLst>
            </a:blip>
            <a:srcRect/>
            <a:stretch>
              <a:fillRect l="-25048" r="-25048"/>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10" name="Oval 9"/>
          <p:cNvSpPr>
            <a:spLocks noChangeAspect="1"/>
          </p:cNvSpPr>
          <p:nvPr/>
        </p:nvSpPr>
        <p:spPr>
          <a:xfrm>
            <a:off x="7209564" y="1923684"/>
            <a:ext cx="2656995" cy="2658669"/>
          </a:xfrm>
          <a:prstGeom prst="ellipse">
            <a:avLst/>
          </a:prstGeom>
          <a:blipFill dpi="0" rotWithShape="1">
            <a:blip r:embed="rId7" cstate="print">
              <a:extLst>
                <a:ext uri="{28A0092B-C50C-407E-A947-70E740481C1C}">
                  <a14:useLocalDpi xmlns:a14="http://schemas.microsoft.com/office/drawing/2010/main" val="0"/>
                </a:ext>
              </a:extLst>
            </a:blip>
            <a:srcRect/>
            <a:stretch>
              <a:fillRect l="-18258" r="-18258"/>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22" name="TextBox 4"/>
          <p:cNvSpPr txBox="1"/>
          <p:nvPr/>
        </p:nvSpPr>
        <p:spPr>
          <a:xfrm>
            <a:off x="3896275" y="1086572"/>
            <a:ext cx="5066203" cy="905889"/>
          </a:xfrm>
          <a:prstGeom prst="rect">
            <a:avLst/>
          </a:prstGeom>
          <a:noFill/>
        </p:spPr>
        <p:txBody>
          <a:bodyPr>
            <a:spAutoFit/>
          </a:bodyPr>
          <a:lstStyle/>
          <a:p>
            <a:pPr>
              <a:lnSpc>
                <a:spcPct val="150000"/>
              </a:lnSpc>
            </a:pPr>
            <a:r>
              <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9" name="文本框 1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78137073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a:spLocks noEditPoints="1"/>
          </p:cNvSpPr>
          <p:nvPr/>
        </p:nvSpPr>
        <p:spPr bwMode="auto">
          <a:xfrm>
            <a:off x="10820290" y="4976954"/>
            <a:ext cx="468897" cy="352177"/>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7656754" y="4891450"/>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13341" y="4891451"/>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9246162" y="4945787"/>
            <a:ext cx="408523" cy="35016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6082626" y="4828668"/>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4341143" y="5403701"/>
            <a:ext cx="1210727" cy="978729"/>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5898858" y="5403701"/>
            <a:ext cx="1210727" cy="978729"/>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486247" y="5403701"/>
            <a:ext cx="1210727" cy="978729"/>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9043963" y="5403701"/>
            <a:ext cx="1210727" cy="965136"/>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1"/>
          <p:cNvSpPr/>
          <p:nvPr/>
        </p:nvSpPr>
        <p:spPr>
          <a:xfrm>
            <a:off x="10631963" y="5403701"/>
            <a:ext cx="1210727" cy="965136"/>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84089" y="2809714"/>
            <a:ext cx="4041410" cy="3443938"/>
            <a:chOff x="458370" y="2292267"/>
            <a:chExt cx="3832276" cy="3265722"/>
          </a:xfrm>
        </p:grpSpPr>
        <p:graphicFrame>
          <p:nvGraphicFramePr>
            <p:cNvPr id="16" name="Chart 15"/>
            <p:cNvGraphicFramePr/>
            <p:nvPr>
              <p:extLst/>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1876984" y="3744336"/>
              <a:ext cx="1000497" cy="310152"/>
            </a:xfrm>
            <a:prstGeom prst="rect">
              <a:avLst/>
            </a:prstGeom>
            <a:noFill/>
          </p:spPr>
          <p:txBody>
            <a:bodyPr wrap="none" rtlCol="0">
              <a:spAutoFit/>
            </a:bodyPr>
            <a:lstStyle/>
            <a:p>
              <a:pPr algn="ctr">
                <a:lnSpc>
                  <a:spcPct val="120000"/>
                </a:lnSpc>
              </a:pPr>
              <a:r>
                <a:rPr 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SUCCESS</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3227904" y="3736315"/>
              <a:ext cx="564243" cy="341951"/>
            </a:xfrm>
            <a:prstGeom prst="rect">
              <a:avLst/>
            </a:prstGeom>
            <a:noFill/>
          </p:spPr>
          <p:txBody>
            <a:bodyPr wrap="none" rtlCol="0">
              <a:spAutoFit/>
            </a:bodyPr>
            <a:lstStyle/>
            <a:p>
              <a:pPr algn="ctr">
                <a:lnSpc>
                  <a:spcPct val="120000"/>
                </a:lnSpc>
              </a:pPr>
              <a:r>
                <a:rPr 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1655514" y="2707379"/>
              <a:ext cx="564243" cy="341951"/>
            </a:xfrm>
            <a:prstGeom prst="rect">
              <a:avLst/>
            </a:prstGeom>
            <a:noFill/>
          </p:spPr>
          <p:txBody>
            <a:bodyPr wrap="none" rtlCol="0">
              <a:spAutoFit/>
            </a:bodyPr>
            <a:lstStyle/>
            <a:p>
              <a:pPr algn="ctr">
                <a:lnSpc>
                  <a:spcPct val="120000"/>
                </a:lnSpc>
              </a:pPr>
              <a:r>
                <a:rPr 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017254" y="3338633"/>
              <a:ext cx="564243" cy="341951"/>
            </a:xfrm>
            <a:prstGeom prst="rect">
              <a:avLst/>
            </a:prstGeom>
            <a:noFill/>
          </p:spPr>
          <p:txBody>
            <a:bodyPr wrap="none" rtlCol="0">
              <a:spAutoFit/>
            </a:bodyPr>
            <a:lstStyle/>
            <a:p>
              <a:pPr algn="ctr">
                <a:lnSpc>
                  <a:spcPct val="120000"/>
                </a:lnSpc>
              </a:pPr>
              <a:r>
                <a:rPr 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1016279" y="4257790"/>
              <a:ext cx="564243" cy="341951"/>
            </a:xfrm>
            <a:prstGeom prst="rect">
              <a:avLst/>
            </a:prstGeom>
            <a:noFill/>
          </p:spPr>
          <p:txBody>
            <a:bodyPr wrap="none" rtlCol="0">
              <a:spAutoFit/>
            </a:bodyPr>
            <a:lstStyle/>
            <a:p>
              <a:pPr algn="ctr">
                <a:lnSpc>
                  <a:spcPct val="120000"/>
                </a:lnSpc>
              </a:pPr>
              <a:r>
                <a:rPr 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876984" y="4885903"/>
              <a:ext cx="564243" cy="341951"/>
            </a:xfrm>
            <a:prstGeom prst="rect">
              <a:avLst/>
            </a:prstGeom>
            <a:noFill/>
          </p:spPr>
          <p:txBody>
            <a:bodyPr wrap="none" rtlCol="0">
              <a:spAutoFit/>
            </a:bodyPr>
            <a:lstStyle/>
            <a:p>
              <a:pPr algn="ctr">
                <a:lnSpc>
                  <a:spcPct val="120000"/>
                </a:lnSpc>
              </a:pPr>
              <a:r>
                <a:rPr 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TextBox 39"/>
          <p:cNvSpPr txBox="1"/>
          <p:nvPr/>
        </p:nvSpPr>
        <p:spPr>
          <a:xfrm>
            <a:off x="4400550" y="2818450"/>
            <a:ext cx="1491114"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4400436" y="3167799"/>
            <a:ext cx="7341621"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Rectangle 41"/>
          <p:cNvSpPr/>
          <p:nvPr/>
        </p:nvSpPr>
        <p:spPr>
          <a:xfrm>
            <a:off x="4400436" y="4053265"/>
            <a:ext cx="7341621"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87095414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childTnLst>
                          </p:cTn>
                        </p:par>
                        <p:par>
                          <p:cTn id="22" fill="hold">
                            <p:stCondLst>
                              <p:cond delay="2500"/>
                            </p:stCondLst>
                            <p:childTnLst>
                              <p:par>
                                <p:cTn id="23" presetID="1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down)">
                                      <p:cBhvr>
                                        <p:cTn id="26" dur="500"/>
                                        <p:tgtEl>
                                          <p:spTgt spid="19"/>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ppt_y</p:attrName>
                                        </p:attrNameLst>
                                      </p:cBhvr>
                                      <p:tavLst>
                                        <p:tav tm="0">
                                          <p:val>
                                            <p:strVal val="#ppt_y-#ppt_h*1.125000"/>
                                          </p:val>
                                        </p:tav>
                                        <p:tav tm="100000">
                                          <p:val>
                                            <p:strVal val="#ppt_y"/>
                                          </p:val>
                                        </p:tav>
                                      </p:tavLst>
                                    </p:anim>
                                    <p:animEffect transition="in" filter="wipe(down)">
                                      <p:cBhvr>
                                        <p:cTn id="35" dur="500"/>
                                        <p:tgtEl>
                                          <p:spTgt spid="2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childTnLst>
                          </p:cTn>
                        </p:par>
                        <p:par>
                          <p:cTn id="40" fill="hold">
                            <p:stCondLst>
                              <p:cond delay="3500"/>
                            </p:stCondLst>
                            <p:childTnLst>
                              <p:par>
                                <p:cTn id="41" presetID="1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down)">
                                      <p:cBhvr>
                                        <p:cTn id="44" dur="500"/>
                                        <p:tgtEl>
                                          <p:spTgt spid="1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p:tgtEl>
                                          <p:spTgt spid="30"/>
                                        </p:tgtEl>
                                        <p:attrNameLst>
                                          <p:attrName>ppt_y</p:attrName>
                                        </p:attrNameLst>
                                      </p:cBhvr>
                                      <p:tavLst>
                                        <p:tav tm="0">
                                          <p:val>
                                            <p:strVal val="#ppt_y+#ppt_h*1.125000"/>
                                          </p:val>
                                        </p:tav>
                                        <p:tav tm="100000">
                                          <p:val>
                                            <p:strVal val="#ppt_y"/>
                                          </p:val>
                                        </p:tav>
                                      </p:tavLst>
                                    </p:anim>
                                    <p:animEffect transition="in" filter="wipe(up)">
                                      <p:cBhvr>
                                        <p:cTn id="48" dur="500"/>
                                        <p:tgtEl>
                                          <p:spTgt spid="30"/>
                                        </p:tgtEl>
                                      </p:cBhvr>
                                    </p:animEffect>
                                  </p:childTnLst>
                                </p:cTn>
                              </p:par>
                            </p:childTnLst>
                          </p:cTn>
                        </p:par>
                        <p:par>
                          <p:cTn id="49" fill="hold">
                            <p:stCondLst>
                              <p:cond delay="40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ppt_y</p:attrName>
                                        </p:attrNameLst>
                                      </p:cBhvr>
                                      <p:tavLst>
                                        <p:tav tm="0">
                                          <p:val>
                                            <p:strVal val="#ppt_y+#ppt_h*1.125000"/>
                                          </p:val>
                                        </p:tav>
                                        <p:tav tm="100000">
                                          <p:val>
                                            <p:strVal val="#ppt_y"/>
                                          </p:val>
                                        </p:tav>
                                      </p:tavLst>
                                    </p:anim>
                                    <p:animEffect transition="in" filter="wipe(up)">
                                      <p:cBhvr>
                                        <p:cTn id="57" dur="500"/>
                                        <p:tgtEl>
                                          <p:spTgt spid="31"/>
                                        </p:tgtEl>
                                      </p:cBhvr>
                                    </p:animEffect>
                                  </p:childTnLst>
                                </p:cTn>
                              </p:par>
                            </p:childTnLst>
                          </p:cTn>
                        </p:par>
                        <p:par>
                          <p:cTn id="58" fill="hold">
                            <p:stCondLst>
                              <p:cond delay="4500"/>
                            </p:stCondLst>
                            <p:childTnLst>
                              <p:par>
                                <p:cTn id="59" presetID="12"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p:tgtEl>
                                          <p:spTgt spid="17"/>
                                        </p:tgtEl>
                                        <p:attrNameLst>
                                          <p:attrName>ppt_y</p:attrName>
                                        </p:attrNameLst>
                                      </p:cBhvr>
                                      <p:tavLst>
                                        <p:tav tm="0">
                                          <p:val>
                                            <p:strVal val="#ppt_y-#ppt_h*1.125000"/>
                                          </p:val>
                                        </p:tav>
                                        <p:tav tm="100000">
                                          <p:val>
                                            <p:strVal val="#ppt_y"/>
                                          </p:val>
                                        </p:tav>
                                      </p:tavLst>
                                    </p:anim>
                                    <p:animEffect transition="in" filter="wipe(down)">
                                      <p:cBhvr>
                                        <p:cTn id="62" dur="500"/>
                                        <p:tgtEl>
                                          <p:spTgt spid="17"/>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ppt_y</p:attrName>
                                        </p:attrNameLst>
                                      </p:cBhvr>
                                      <p:tavLst>
                                        <p:tav tm="0">
                                          <p:val>
                                            <p:strVal val="#ppt_y+#ppt_h*1.125000"/>
                                          </p:val>
                                        </p:tav>
                                        <p:tav tm="100000">
                                          <p:val>
                                            <p:strVal val="#ppt_y"/>
                                          </p:val>
                                        </p:tav>
                                      </p:tavLst>
                                    </p:anim>
                                    <p:animEffect transition="in" filter="wipe(up)">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9" grpId="0"/>
      <p:bldP spid="30" grpId="0"/>
      <p:bldP spid="31" grpId="0"/>
      <p:bldP spid="32"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Rectangle 7"/>
          <p:cNvSpPr/>
          <p:nvPr/>
        </p:nvSpPr>
        <p:spPr>
          <a:xfrm>
            <a:off x="3269845" y="200"/>
            <a:ext cx="9588200" cy="7232253"/>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cstate="print">
              <a:extLst>
                <a:ext uri="{28A0092B-C50C-407E-A947-70E740481C1C}">
                  <a14:useLocalDpi xmlns:a14="http://schemas.microsoft.com/office/drawing/2010/main" val="0"/>
                </a:ext>
              </a:extLst>
            </a:blip>
            <a:srcRect/>
            <a:stretch>
              <a:fillRect l="-6571" r="-6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Pentagon 25"/>
          <p:cNvSpPr/>
          <p:nvPr/>
        </p:nvSpPr>
        <p:spPr>
          <a:xfrm>
            <a:off x="486354" y="2485219"/>
            <a:ext cx="640667" cy="383982"/>
          </a:xfrm>
          <a:prstGeom prst="homePlate">
            <a:avLst/>
          </a:prstGeom>
          <a:solidFill>
            <a:schemeClr val="accent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Rectangle 26"/>
          <p:cNvSpPr/>
          <p:nvPr/>
        </p:nvSpPr>
        <p:spPr>
          <a:xfrm>
            <a:off x="1182899" y="2488083"/>
            <a:ext cx="3710890" cy="379246"/>
          </a:xfrm>
          <a:prstGeom prst="rect">
            <a:avLst/>
          </a:prstGeom>
        </p:spPr>
        <p:txBody>
          <a:bodyPr wrap="square" lIns="96430" tIns="48216" rIns="96430" bIns="48216">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Pentagon 33"/>
          <p:cNvSpPr/>
          <p:nvPr/>
        </p:nvSpPr>
        <p:spPr>
          <a:xfrm>
            <a:off x="486354" y="3424335"/>
            <a:ext cx="640667" cy="383982"/>
          </a:xfrm>
          <a:prstGeom prst="homePlate">
            <a:avLst/>
          </a:prstGeom>
          <a:solidFill>
            <a:schemeClr val="accent2"/>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Rectangle 34"/>
          <p:cNvSpPr/>
          <p:nvPr/>
        </p:nvSpPr>
        <p:spPr>
          <a:xfrm>
            <a:off x="1182899" y="3427199"/>
            <a:ext cx="3280085" cy="379246"/>
          </a:xfrm>
          <a:prstGeom prst="rect">
            <a:avLst/>
          </a:prstGeom>
        </p:spPr>
        <p:txBody>
          <a:bodyPr wrap="square" lIns="96430" tIns="48216" rIns="96430" bIns="48216">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Pentagon 36"/>
          <p:cNvSpPr/>
          <p:nvPr/>
        </p:nvSpPr>
        <p:spPr>
          <a:xfrm>
            <a:off x="486354" y="4350133"/>
            <a:ext cx="640667" cy="383982"/>
          </a:xfrm>
          <a:prstGeom prst="homePlate">
            <a:avLst/>
          </a:prstGeom>
          <a:solidFill>
            <a:schemeClr val="accent3"/>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37"/>
          <p:cNvSpPr/>
          <p:nvPr/>
        </p:nvSpPr>
        <p:spPr>
          <a:xfrm>
            <a:off x="1182901" y="4352995"/>
            <a:ext cx="3124389" cy="379246"/>
          </a:xfrm>
          <a:prstGeom prst="rect">
            <a:avLst/>
          </a:prstGeom>
        </p:spPr>
        <p:txBody>
          <a:bodyPr wrap="square" lIns="96430" tIns="48216" rIns="96430" bIns="48216">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Pentagon 39"/>
          <p:cNvSpPr/>
          <p:nvPr/>
        </p:nvSpPr>
        <p:spPr>
          <a:xfrm>
            <a:off x="486354" y="5318792"/>
            <a:ext cx="640667" cy="383982"/>
          </a:xfrm>
          <a:prstGeom prst="homePlate">
            <a:avLst/>
          </a:prstGeom>
          <a:solidFill>
            <a:schemeClr val="accent4"/>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Rectangle 40"/>
          <p:cNvSpPr/>
          <p:nvPr/>
        </p:nvSpPr>
        <p:spPr>
          <a:xfrm>
            <a:off x="1182902" y="5321655"/>
            <a:ext cx="2582178" cy="526979"/>
          </a:xfrm>
          <a:prstGeom prst="rect">
            <a:avLst/>
          </a:prstGeom>
        </p:spPr>
        <p:txBody>
          <a:bodyPr wrap="square" lIns="96430" tIns="48216" rIns="96430" bIns="48216">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6" name="Group 3"/>
          <p:cNvGrpSpPr/>
          <p:nvPr/>
        </p:nvGrpSpPr>
        <p:grpSpPr>
          <a:xfrm>
            <a:off x="4845286" y="2914267"/>
            <a:ext cx="2222506" cy="964301"/>
            <a:chOff x="5621315" y="2514600"/>
            <a:chExt cx="2107496" cy="914400"/>
          </a:xfrm>
          <a:solidFill>
            <a:schemeClr val="bg1"/>
          </a:solidFill>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9" name="Group 1"/>
          <p:cNvGrpSpPr/>
          <p:nvPr/>
        </p:nvGrpSpPr>
        <p:grpSpPr>
          <a:xfrm>
            <a:off x="5415574" y="1644262"/>
            <a:ext cx="2222506" cy="964301"/>
            <a:chOff x="6162090" y="1310315"/>
            <a:chExt cx="2107496" cy="914400"/>
          </a:xfrm>
          <a:solidFill>
            <a:schemeClr val="bg1"/>
          </a:solidFill>
        </p:grpSpPr>
        <p:sp>
          <p:nvSpPr>
            <p:cNvPr id="150" name="Parallelogram 13"/>
            <p:cNvSpPr/>
            <p:nvPr/>
          </p:nvSpPr>
          <p:spPr>
            <a:xfrm>
              <a:off x="6162090" y="1310315"/>
              <a:ext cx="2107496" cy="9144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1" name="Group 42"/>
            <p:cNvGrpSpPr/>
            <p:nvPr/>
          </p:nvGrpSpPr>
          <p:grpSpPr>
            <a:xfrm>
              <a:off x="6983269" y="1549630"/>
              <a:ext cx="465138" cy="435769"/>
              <a:chOff x="5368132" y="3540125"/>
              <a:chExt cx="465138" cy="435769"/>
            </a:xfrm>
            <a:grp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4" name="Group 5"/>
          <p:cNvGrpSpPr/>
          <p:nvPr/>
        </p:nvGrpSpPr>
        <p:grpSpPr>
          <a:xfrm>
            <a:off x="3614285" y="5454278"/>
            <a:ext cx="2222506" cy="964301"/>
            <a:chOff x="4454013" y="4923170"/>
            <a:chExt cx="2107496" cy="914400"/>
          </a:xfrm>
          <a:solidFill>
            <a:schemeClr val="bg1"/>
          </a:solidFill>
        </p:grpSpPr>
        <p:sp>
          <p:nvSpPr>
            <p:cNvPr id="155" name="Parallelogram 16"/>
            <p:cNvSpPr/>
            <p:nvPr/>
          </p:nvSpPr>
          <p:spPr>
            <a:xfrm>
              <a:off x="4454013" y="4923170"/>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6" name="Group 45"/>
            <p:cNvGrpSpPr/>
            <p:nvPr/>
          </p:nvGrpSpPr>
          <p:grpSpPr>
            <a:xfrm>
              <a:off x="5348217" y="5147801"/>
              <a:ext cx="319088" cy="465138"/>
              <a:chOff x="3582988" y="3510757"/>
              <a:chExt cx="319088" cy="465138"/>
            </a:xfrm>
            <a:grp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9" name="Group 4"/>
          <p:cNvGrpSpPr/>
          <p:nvPr/>
        </p:nvGrpSpPr>
        <p:grpSpPr>
          <a:xfrm>
            <a:off x="4234624" y="4184272"/>
            <a:ext cx="2222506" cy="964301"/>
            <a:chOff x="5042252" y="3718885"/>
            <a:chExt cx="2107496" cy="914400"/>
          </a:xfrm>
          <a:solidFill>
            <a:schemeClr val="bg1"/>
          </a:solidFill>
        </p:grpSpPr>
        <p:sp>
          <p:nvSpPr>
            <p:cNvPr id="160" name="Parallelogram 15"/>
            <p:cNvSpPr/>
            <p:nvPr/>
          </p:nvSpPr>
          <p:spPr>
            <a:xfrm>
              <a:off x="5042252" y="3718885"/>
              <a:ext cx="2107496" cy="914400"/>
            </a:xfrm>
            <a:prstGeom prst="parallelogram">
              <a:avLst>
                <a:gd name="adj" fmla="val 524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1" name="Group 48"/>
            <p:cNvGrpSpPr/>
            <p:nvPr/>
          </p:nvGrpSpPr>
          <p:grpSpPr>
            <a:xfrm>
              <a:off x="5863431" y="3980425"/>
              <a:ext cx="465138" cy="391319"/>
              <a:chOff x="5368132" y="2625725"/>
              <a:chExt cx="465138" cy="391319"/>
            </a:xfrm>
            <a:grp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0" name="文本框 2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8132334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724935" y="2194576"/>
            <a:ext cx="1487369" cy="1317704"/>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273871" y="2975795"/>
            <a:ext cx="2395107" cy="13718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822811" y="3822873"/>
            <a:ext cx="3302845" cy="13717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361258" y="4669953"/>
            <a:ext cx="4210573" cy="137179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4175998" y="1829529"/>
            <a:ext cx="1047559" cy="89807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724935" y="2975797"/>
            <a:ext cx="1941237" cy="528018"/>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273874" y="3822872"/>
            <a:ext cx="2848974" cy="528019"/>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822810" y="4669950"/>
            <a:ext cx="3756702" cy="528012"/>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361260" y="5505266"/>
            <a:ext cx="4664442" cy="528012"/>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567575" y="1845937"/>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565573" y="2799971"/>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567575" y="3667113"/>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735229" y="1830491"/>
            <a:ext cx="2700245" cy="518561"/>
            <a:chOff x="5228512" y="1109269"/>
            <a:chExt cx="2871880" cy="424667"/>
          </a:xfrm>
        </p:grpSpPr>
        <p:sp>
          <p:nvSpPr>
            <p:cNvPr id="21" name="TextBox 20"/>
            <p:cNvSpPr txBox="1"/>
            <p:nvPr/>
          </p:nvSpPr>
          <p:spPr>
            <a:xfrm>
              <a:off x="5228512" y="1303102"/>
              <a:ext cx="2871880" cy="230834"/>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735229" y="2758415"/>
            <a:ext cx="2700245" cy="518564"/>
            <a:chOff x="5228512" y="1869180"/>
            <a:chExt cx="2871880" cy="424670"/>
          </a:xfrm>
        </p:grpSpPr>
        <p:sp>
          <p:nvSpPr>
            <p:cNvPr id="23" name="TextBox 22"/>
            <p:cNvSpPr txBox="1"/>
            <p:nvPr/>
          </p:nvSpPr>
          <p:spPr>
            <a:xfrm>
              <a:off x="5228512" y="2063015"/>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735229" y="3686338"/>
            <a:ext cx="2700245" cy="518564"/>
            <a:chOff x="5228512" y="2629091"/>
            <a:chExt cx="2871880" cy="424670"/>
          </a:xfrm>
        </p:grpSpPr>
        <p:sp>
          <p:nvSpPr>
            <p:cNvPr id="25" name="TextBox 24"/>
            <p:cNvSpPr txBox="1"/>
            <p:nvPr/>
          </p:nvSpPr>
          <p:spPr>
            <a:xfrm>
              <a:off x="5228512" y="2822926"/>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565573" y="4546901"/>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567575" y="5414043"/>
            <a:ext cx="60936" cy="627700"/>
          </a:xfrm>
          <a:prstGeom prst="round2SameRect">
            <a:avLst>
              <a:gd name="adj1" fmla="val 5000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735229" y="4505342"/>
            <a:ext cx="2700245" cy="518564"/>
            <a:chOff x="5228512" y="3299800"/>
            <a:chExt cx="2871880" cy="424670"/>
          </a:xfrm>
        </p:grpSpPr>
        <p:sp>
          <p:nvSpPr>
            <p:cNvPr id="29" name="TextBox 28"/>
            <p:cNvSpPr txBox="1"/>
            <p:nvPr/>
          </p:nvSpPr>
          <p:spPr>
            <a:xfrm>
              <a:off x="5228512" y="3493635"/>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735229" y="5433263"/>
            <a:ext cx="2700245" cy="518565"/>
            <a:chOff x="5228512" y="4059711"/>
            <a:chExt cx="2871880" cy="424671"/>
          </a:xfrm>
        </p:grpSpPr>
        <p:sp>
          <p:nvSpPr>
            <p:cNvPr id="31" name="TextBox 30"/>
            <p:cNvSpPr txBox="1"/>
            <p:nvPr/>
          </p:nvSpPr>
          <p:spPr>
            <a:xfrm>
              <a:off x="5228512" y="4253547"/>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文本框 4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5" name="文本框 44"/>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402920829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4324610" y="1458990"/>
            <a:ext cx="4209530" cy="4209530"/>
          </a:xfrm>
          <a:prstGeom prst="ellipse">
            <a:avLst/>
          </a:prstGeom>
          <a:solidFill>
            <a:schemeClr val="accent2">
              <a:alpha val="80000"/>
            </a:schemeClr>
          </a:solidFill>
          <a:ln>
            <a:noFill/>
          </a:ln>
          <a:effectLst>
            <a:outerShdw blurRad="355600" dist="190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MH_Others_1"/>
          <p:cNvSpPr txBox="1"/>
          <p:nvPr>
            <p:custDataLst>
              <p:tags r:id="rId1"/>
            </p:custDataLst>
          </p:nvPr>
        </p:nvSpPr>
        <p:spPr>
          <a:xfrm>
            <a:off x="5857690" y="1960346"/>
            <a:ext cx="1143373" cy="1641588"/>
          </a:xfrm>
          <a:prstGeom prst="rect">
            <a:avLst/>
          </a:prstGeom>
          <a:noFill/>
        </p:spPr>
        <p:txBody>
          <a:bodyPr wrap="square" lIns="0" tIns="0" rIns="0" bIns="0" rtlCol="0" anchor="ctr" anchorCtr="0">
            <a:noAutofit/>
          </a:bodyPr>
          <a:lstStyle/>
          <a:p>
            <a:pPr algn="ctr"/>
            <a:r>
              <a:rPr lang="en-US" altLang="zh-CN" sz="6598"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6598"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5591160" y="3552938"/>
            <a:ext cx="1676433" cy="523220"/>
          </a:xfrm>
          <a:prstGeom prst="rect">
            <a:avLst/>
          </a:prstGeom>
        </p:spPr>
        <p:txBody>
          <a:bodyPr wrap="square">
            <a:spAutoFit/>
          </a:bodyPr>
          <a:lstStyle/>
          <a:p>
            <a:pPr algn="ctr"/>
            <a:r>
              <a:rPr lang="zh-CN" altLang="en-US" sz="2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未来规划</a:t>
            </a:r>
            <a:endParaRPr lang="zh-CN" altLang="en-US" sz="2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5057277" y="3922178"/>
            <a:ext cx="2744198" cy="553930"/>
          </a:xfrm>
          <a:prstGeom prst="rect">
            <a:avLst/>
          </a:prstGeom>
          <a:noFill/>
        </p:spPr>
        <p:txBody>
          <a:bodyPr wrap="square" rtlCol="0">
            <a:spAutoFit/>
          </a:bodyPr>
          <a:lstStyle/>
          <a:p>
            <a:pPr algn="ctr">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Tree>
    <p:extLst>
      <p:ext uri="{BB962C8B-B14F-4D97-AF65-F5344CB8AC3E}">
        <p14:creationId xmlns:p14="http://schemas.microsoft.com/office/powerpoint/2010/main" val="184170314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3"/>
                                        </p:tgtEl>
                                        <p:attrNameLst>
                                          <p:attrName>style.visibility</p:attrName>
                                        </p:attrNameLst>
                                      </p:cBhvr>
                                      <p:to>
                                        <p:strVal val="visible"/>
                                      </p:to>
                                    </p:set>
                                    <p:anim by="(-#ppt_w*2)" calcmode="lin" valueType="num">
                                      <p:cBhvr rctx="PPT">
                                        <p:cTn id="14" dur="500" autoRev="1" fill="hold">
                                          <p:stCondLst>
                                            <p:cond delay="0"/>
                                          </p:stCondLst>
                                        </p:cTn>
                                        <p:tgtEl>
                                          <p:spTgt spid="23"/>
                                        </p:tgtEl>
                                        <p:attrNameLst>
                                          <p:attrName>ppt_w</p:attrName>
                                        </p:attrNameLst>
                                      </p:cBhvr>
                                    </p:anim>
                                    <p:anim by="(#ppt_w*0.50)" calcmode="lin" valueType="num">
                                      <p:cBhvr>
                                        <p:cTn id="15" dur="500" decel="50000" autoRev="1" fill="hold">
                                          <p:stCondLst>
                                            <p:cond delay="0"/>
                                          </p:stCondLst>
                                        </p:cTn>
                                        <p:tgtEl>
                                          <p:spTgt spid="23"/>
                                        </p:tgtEl>
                                        <p:attrNameLst>
                                          <p:attrName>ppt_x</p:attrName>
                                        </p:attrNameLst>
                                      </p:cBhvr>
                                    </p:anim>
                                    <p:anim from="(-#ppt_h/2)" to="(#ppt_y)" calcmode="lin" valueType="num">
                                      <p:cBhvr>
                                        <p:cTn id="16" dur="1000" fill="hold">
                                          <p:stCondLst>
                                            <p:cond delay="0"/>
                                          </p:stCondLst>
                                        </p:cTn>
                                        <p:tgtEl>
                                          <p:spTgt spid="23"/>
                                        </p:tgtEl>
                                        <p:attrNameLst>
                                          <p:attrName>ppt_y</p:attrName>
                                        </p:attrNameLst>
                                      </p:cBhvr>
                                    </p:anim>
                                    <p:animRot by="21600000">
                                      <p:cBhvr>
                                        <p:cTn id="17" dur="1000"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3174675" y="2769884"/>
            <a:ext cx="7533319" cy="1346651"/>
            <a:chOff x="806" y="677"/>
            <a:chExt cx="3783" cy="711"/>
          </a:xfrm>
        </p:grpSpPr>
        <p:sp>
          <p:nvSpPr>
            <p:cNvPr id="37" name="Freeform 5"/>
            <p:cNvSpPr>
              <a:spLocks/>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accent1"/>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
            <p:cNvSpPr>
              <a:spLocks/>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
            <p:cNvSpPr>
              <a:spLocks/>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3"/>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
            <p:cNvSpPr>
              <a:spLocks/>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4"/>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9"/>
            <p:cNvSpPr>
              <a:spLocks/>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5"/>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Freeform 16"/>
          <p:cNvSpPr>
            <a:spLocks noChangeAspect="1" noEditPoints="1"/>
          </p:cNvSpPr>
          <p:nvPr/>
        </p:nvSpPr>
        <p:spPr bwMode="auto">
          <a:xfrm>
            <a:off x="8229370" y="3149660"/>
            <a:ext cx="388495" cy="45016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
          <p:cNvSpPr>
            <a:spLocks noChangeAspect="1" noEditPoints="1"/>
          </p:cNvSpPr>
          <p:nvPr/>
        </p:nvSpPr>
        <p:spPr bwMode="auto">
          <a:xfrm>
            <a:off x="5326768" y="3218126"/>
            <a:ext cx="469181" cy="41214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1"/>
          <p:cNvSpPr>
            <a:spLocks noChangeAspect="1" noEditPoints="1"/>
          </p:cNvSpPr>
          <p:nvPr/>
        </p:nvSpPr>
        <p:spPr bwMode="auto">
          <a:xfrm>
            <a:off x="3979435" y="3218127"/>
            <a:ext cx="429774" cy="428630"/>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1"/>
          <p:cNvSpPr>
            <a:spLocks noChangeAspect="1" noEditPoints="1"/>
          </p:cNvSpPr>
          <p:nvPr/>
        </p:nvSpPr>
        <p:spPr bwMode="auto">
          <a:xfrm rot="2728210">
            <a:off x="9593720" y="3196358"/>
            <a:ext cx="497981" cy="510183"/>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36"/>
          <p:cNvSpPr>
            <a:spLocks noChangeAspect="1" noEditPoints="1"/>
          </p:cNvSpPr>
          <p:nvPr/>
        </p:nvSpPr>
        <p:spPr bwMode="auto">
          <a:xfrm>
            <a:off x="6744528" y="3303076"/>
            <a:ext cx="529539" cy="296744"/>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7" name="Straight Connector 46"/>
          <p:cNvCxnSpPr/>
          <p:nvPr/>
        </p:nvCxnSpPr>
        <p:spPr>
          <a:xfrm>
            <a:off x="4121716" y="2382393"/>
            <a:ext cx="0" cy="32499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887184" y="2382393"/>
            <a:ext cx="1234533"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813661" y="4191534"/>
            <a:ext cx="0" cy="32499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2861291" y="4516530"/>
            <a:ext cx="1945319"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2234750" y="2104904"/>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ontent Placeholder 2"/>
          <p:cNvSpPr txBox="1">
            <a:spLocks/>
          </p:cNvSpPr>
          <p:nvPr/>
        </p:nvSpPr>
        <p:spPr>
          <a:xfrm>
            <a:off x="2234750" y="4237290"/>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3" name="Straight Connector 52"/>
          <p:cNvCxnSpPr/>
          <p:nvPr/>
        </p:nvCxnSpPr>
        <p:spPr>
          <a:xfrm>
            <a:off x="6973815" y="2373915"/>
            <a:ext cx="0" cy="32499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739282" y="2373915"/>
            <a:ext cx="1234533"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92348" y="4183056"/>
            <a:ext cx="0" cy="32499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5726678" y="4508051"/>
            <a:ext cx="1978290"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7" name="Content Placeholder 2"/>
          <p:cNvSpPr txBox="1">
            <a:spLocks/>
          </p:cNvSpPr>
          <p:nvPr/>
        </p:nvSpPr>
        <p:spPr>
          <a:xfrm>
            <a:off x="5086847" y="2095632"/>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Content Placeholder 2"/>
          <p:cNvSpPr txBox="1">
            <a:spLocks/>
          </p:cNvSpPr>
          <p:nvPr/>
        </p:nvSpPr>
        <p:spPr>
          <a:xfrm>
            <a:off x="5086850" y="4242104"/>
            <a:ext cx="50115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2176287"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176288"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4482329"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p:cNvSpPr txBox="1">
            <a:spLocks/>
          </p:cNvSpPr>
          <p:nvPr/>
        </p:nvSpPr>
        <p:spPr>
          <a:xfrm>
            <a:off x="4482329"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ontent Placeholder 2"/>
          <p:cNvSpPr txBox="1">
            <a:spLocks/>
          </p:cNvSpPr>
          <p:nvPr/>
        </p:nvSpPr>
        <p:spPr>
          <a:xfrm>
            <a:off x="6788370"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ontent Placeholder 2"/>
          <p:cNvSpPr txBox="1">
            <a:spLocks/>
          </p:cNvSpPr>
          <p:nvPr/>
        </p:nvSpPr>
        <p:spPr>
          <a:xfrm>
            <a:off x="6788371"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ontent Placeholder 2"/>
          <p:cNvSpPr txBox="1">
            <a:spLocks/>
          </p:cNvSpPr>
          <p:nvPr/>
        </p:nvSpPr>
        <p:spPr>
          <a:xfrm>
            <a:off x="9094412"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9094411"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文本框 3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9" name="文本框 58"/>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82459527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0-#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750" fill="hold"/>
                                        <p:tgtEl>
                                          <p:spTgt spid="44"/>
                                        </p:tgtEl>
                                        <p:attrNameLst>
                                          <p:attrName>ppt_w</p:attrName>
                                        </p:attrNameLst>
                                      </p:cBhvr>
                                      <p:tavLst>
                                        <p:tav tm="0">
                                          <p:val>
                                            <p:fltVal val="0"/>
                                          </p:val>
                                        </p:tav>
                                        <p:tav tm="100000">
                                          <p:val>
                                            <p:strVal val="#ppt_w"/>
                                          </p:val>
                                        </p:tav>
                                      </p:tavLst>
                                    </p:anim>
                                    <p:anim calcmode="lin" valueType="num">
                                      <p:cBhvr>
                                        <p:cTn id="13" dur="750" fill="hold"/>
                                        <p:tgtEl>
                                          <p:spTgt spid="44"/>
                                        </p:tgtEl>
                                        <p:attrNameLst>
                                          <p:attrName>ppt_h</p:attrName>
                                        </p:attrNameLst>
                                      </p:cBhvr>
                                      <p:tavLst>
                                        <p:tav tm="0">
                                          <p:val>
                                            <p:fltVal val="0"/>
                                          </p:val>
                                        </p:tav>
                                        <p:tav tm="100000">
                                          <p:val>
                                            <p:strVal val="#ppt_h"/>
                                          </p:val>
                                        </p:tav>
                                      </p:tavLst>
                                    </p:anim>
                                    <p:animEffect transition="in" filter="fade">
                                      <p:cBhvr>
                                        <p:cTn id="14" dur="750"/>
                                        <p:tgtEl>
                                          <p:spTgt spid="44"/>
                                        </p:tgtEl>
                                      </p:cBhvr>
                                    </p:animEffect>
                                  </p:childTnLst>
                                </p:cTn>
                              </p:par>
                            </p:childTnLst>
                          </p:cTn>
                        </p:par>
                        <p:par>
                          <p:cTn id="15" fill="hold">
                            <p:stCondLst>
                              <p:cond delay="225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Effect transition="in" filter="fade">
                                      <p:cBhvr>
                                        <p:cTn id="20" dur="750"/>
                                        <p:tgtEl>
                                          <p:spTgt spid="43"/>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p:cTn id="24" dur="750" fill="hold"/>
                                        <p:tgtEl>
                                          <p:spTgt spid="46"/>
                                        </p:tgtEl>
                                        <p:attrNameLst>
                                          <p:attrName>ppt_w</p:attrName>
                                        </p:attrNameLst>
                                      </p:cBhvr>
                                      <p:tavLst>
                                        <p:tav tm="0">
                                          <p:val>
                                            <p:fltVal val="0"/>
                                          </p:val>
                                        </p:tav>
                                        <p:tav tm="100000">
                                          <p:val>
                                            <p:strVal val="#ppt_w"/>
                                          </p:val>
                                        </p:tav>
                                      </p:tavLst>
                                    </p:anim>
                                    <p:anim calcmode="lin" valueType="num">
                                      <p:cBhvr>
                                        <p:cTn id="25" dur="750" fill="hold"/>
                                        <p:tgtEl>
                                          <p:spTgt spid="46"/>
                                        </p:tgtEl>
                                        <p:attrNameLst>
                                          <p:attrName>ppt_h</p:attrName>
                                        </p:attrNameLst>
                                      </p:cBhvr>
                                      <p:tavLst>
                                        <p:tav tm="0">
                                          <p:val>
                                            <p:fltVal val="0"/>
                                          </p:val>
                                        </p:tav>
                                        <p:tav tm="100000">
                                          <p:val>
                                            <p:strVal val="#ppt_h"/>
                                          </p:val>
                                        </p:tav>
                                      </p:tavLst>
                                    </p:anim>
                                    <p:animEffect transition="in" filter="fade">
                                      <p:cBhvr>
                                        <p:cTn id="26" dur="750"/>
                                        <p:tgtEl>
                                          <p:spTgt spid="46"/>
                                        </p:tgtEl>
                                      </p:cBhvr>
                                    </p:animEffect>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750" fill="hold"/>
                                        <p:tgtEl>
                                          <p:spTgt spid="42"/>
                                        </p:tgtEl>
                                        <p:attrNameLst>
                                          <p:attrName>ppt_w</p:attrName>
                                        </p:attrNameLst>
                                      </p:cBhvr>
                                      <p:tavLst>
                                        <p:tav tm="0">
                                          <p:val>
                                            <p:fltVal val="0"/>
                                          </p:val>
                                        </p:tav>
                                        <p:tav tm="100000">
                                          <p:val>
                                            <p:strVal val="#ppt_w"/>
                                          </p:val>
                                        </p:tav>
                                      </p:tavLst>
                                    </p:anim>
                                    <p:anim calcmode="lin" valueType="num">
                                      <p:cBhvr>
                                        <p:cTn id="31" dur="750" fill="hold"/>
                                        <p:tgtEl>
                                          <p:spTgt spid="42"/>
                                        </p:tgtEl>
                                        <p:attrNameLst>
                                          <p:attrName>ppt_h</p:attrName>
                                        </p:attrNameLst>
                                      </p:cBhvr>
                                      <p:tavLst>
                                        <p:tav tm="0">
                                          <p:val>
                                            <p:fltVal val="0"/>
                                          </p:val>
                                        </p:tav>
                                        <p:tav tm="100000">
                                          <p:val>
                                            <p:strVal val="#ppt_h"/>
                                          </p:val>
                                        </p:tav>
                                      </p:tavLst>
                                    </p:anim>
                                    <p:animEffect transition="in" filter="fade">
                                      <p:cBhvr>
                                        <p:cTn id="32" dur="750"/>
                                        <p:tgtEl>
                                          <p:spTgt spid="42"/>
                                        </p:tgtEl>
                                      </p:cBhvr>
                                    </p:animEffect>
                                  </p:childTnLst>
                                </p:cTn>
                              </p:par>
                            </p:childTnLst>
                          </p:cTn>
                        </p:par>
                        <p:par>
                          <p:cTn id="33" fill="hold">
                            <p:stCondLst>
                              <p:cond delay="45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750" fill="hold"/>
                                        <p:tgtEl>
                                          <p:spTgt spid="45"/>
                                        </p:tgtEl>
                                        <p:attrNameLst>
                                          <p:attrName>ppt_w</p:attrName>
                                        </p:attrNameLst>
                                      </p:cBhvr>
                                      <p:tavLst>
                                        <p:tav tm="0">
                                          <p:val>
                                            <p:fltVal val="0"/>
                                          </p:val>
                                        </p:tav>
                                        <p:tav tm="100000">
                                          <p:val>
                                            <p:strVal val="#ppt_w"/>
                                          </p:val>
                                        </p:tav>
                                      </p:tavLst>
                                    </p:anim>
                                    <p:anim calcmode="lin" valueType="num">
                                      <p:cBhvr>
                                        <p:cTn id="37" dur="750" fill="hold"/>
                                        <p:tgtEl>
                                          <p:spTgt spid="45"/>
                                        </p:tgtEl>
                                        <p:attrNameLst>
                                          <p:attrName>ppt_h</p:attrName>
                                        </p:attrNameLst>
                                      </p:cBhvr>
                                      <p:tavLst>
                                        <p:tav tm="0">
                                          <p:val>
                                            <p:fltVal val="0"/>
                                          </p:val>
                                        </p:tav>
                                        <p:tav tm="100000">
                                          <p:val>
                                            <p:strVal val="#ppt_h"/>
                                          </p:val>
                                        </p:tav>
                                      </p:tavLst>
                                    </p:anim>
                                    <p:animEffect transition="in" filter="fade">
                                      <p:cBhvr>
                                        <p:cTn id="38" dur="750"/>
                                        <p:tgtEl>
                                          <p:spTgt spid="45"/>
                                        </p:tgtEl>
                                      </p:cBhvr>
                                    </p:animEffect>
                                  </p:childTnLst>
                                </p:cTn>
                              </p:par>
                            </p:childTnLst>
                          </p:cTn>
                        </p:par>
                        <p:par>
                          <p:cTn id="39" fill="hold">
                            <p:stCondLst>
                              <p:cond delay="5250"/>
                            </p:stCondLst>
                            <p:childTnLst>
                              <p:par>
                                <p:cTn id="40" presetID="22" presetClass="entr" presetSubtype="4"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childTnLst>
                          </p:cTn>
                        </p:par>
                        <p:par>
                          <p:cTn id="43" fill="hold">
                            <p:stCondLst>
                              <p:cond delay="5750"/>
                            </p:stCondLst>
                            <p:childTnLst>
                              <p:par>
                                <p:cTn id="44" presetID="2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500"/>
                                        <p:tgtEl>
                                          <p:spTgt spid="48"/>
                                        </p:tgtEl>
                                      </p:cBhvr>
                                    </p:animEffect>
                                  </p:childTnLst>
                                </p:cTn>
                              </p:par>
                            </p:childTnLst>
                          </p:cTn>
                        </p:par>
                        <p:par>
                          <p:cTn id="47" fill="hold">
                            <p:stCondLst>
                              <p:cond delay="6250"/>
                            </p:stCondLst>
                            <p:childTnLst>
                              <p:par>
                                <p:cTn id="48" presetID="22" presetClass="entr" presetSubtype="2"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right)">
                                      <p:cBhvr>
                                        <p:cTn id="50" dur="750"/>
                                        <p:tgtEl>
                                          <p:spTgt spid="51"/>
                                        </p:tgtEl>
                                      </p:cBhvr>
                                    </p:animEffect>
                                  </p:childTnLst>
                                </p:cTn>
                              </p:par>
                            </p:childTnLst>
                          </p:cTn>
                        </p:par>
                        <p:par>
                          <p:cTn id="51" fill="hold">
                            <p:stCondLst>
                              <p:cond delay="7000"/>
                            </p:stCondLst>
                            <p:childTnLst>
                              <p:par>
                                <p:cTn id="52" presetID="22" presetClass="entr" presetSubtype="1"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par>
                          <p:cTn id="55" fill="hold">
                            <p:stCondLst>
                              <p:cond delay="7500"/>
                            </p:stCondLst>
                            <p:childTnLst>
                              <p:par>
                                <p:cTn id="56" presetID="22" presetClass="entr" presetSubtype="2"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right)">
                                      <p:cBhvr>
                                        <p:cTn id="58" dur="500"/>
                                        <p:tgtEl>
                                          <p:spTgt spid="50"/>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right)">
                                      <p:cBhvr>
                                        <p:cTn id="62" dur="750"/>
                                        <p:tgtEl>
                                          <p:spTgt spid="52"/>
                                        </p:tgtEl>
                                      </p:cBhvr>
                                    </p:animEffect>
                                  </p:childTnLst>
                                </p:cTn>
                              </p:par>
                            </p:childTnLst>
                          </p:cTn>
                        </p:par>
                        <p:par>
                          <p:cTn id="63" fill="hold">
                            <p:stCondLst>
                              <p:cond delay="8750"/>
                            </p:stCondLst>
                            <p:childTnLst>
                              <p:par>
                                <p:cTn id="64" presetID="22" presetClass="entr" presetSubtype="4"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down)">
                                      <p:cBhvr>
                                        <p:cTn id="66" dur="500"/>
                                        <p:tgtEl>
                                          <p:spTgt spid="53"/>
                                        </p:tgtEl>
                                      </p:cBhvr>
                                    </p:animEffect>
                                  </p:childTnLst>
                                </p:cTn>
                              </p:par>
                            </p:childTnLst>
                          </p:cTn>
                        </p:par>
                        <p:par>
                          <p:cTn id="67" fill="hold">
                            <p:stCondLst>
                              <p:cond delay="9250"/>
                            </p:stCondLst>
                            <p:childTnLst>
                              <p:par>
                                <p:cTn id="68" presetID="22" presetClass="entr" presetSubtype="2"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right)">
                                      <p:cBhvr>
                                        <p:cTn id="70" dur="500"/>
                                        <p:tgtEl>
                                          <p:spTgt spid="54"/>
                                        </p:tgtEl>
                                      </p:cBhvr>
                                    </p:animEffect>
                                  </p:childTnLst>
                                </p:cTn>
                              </p:par>
                            </p:childTnLst>
                          </p:cTn>
                        </p:par>
                        <p:par>
                          <p:cTn id="71" fill="hold">
                            <p:stCondLst>
                              <p:cond delay="9750"/>
                            </p:stCondLst>
                            <p:childTnLst>
                              <p:par>
                                <p:cTn id="72" presetID="22" presetClass="entr" presetSubtype="2"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right)">
                                      <p:cBhvr>
                                        <p:cTn id="74" dur="750"/>
                                        <p:tgtEl>
                                          <p:spTgt spid="57"/>
                                        </p:tgtEl>
                                      </p:cBhvr>
                                    </p:animEffect>
                                  </p:childTnLst>
                                </p:cTn>
                              </p:par>
                            </p:childTnLst>
                          </p:cTn>
                        </p:par>
                        <p:par>
                          <p:cTn id="75" fill="hold">
                            <p:stCondLst>
                              <p:cond delay="10500"/>
                            </p:stCondLst>
                            <p:childTnLst>
                              <p:par>
                                <p:cTn id="76" presetID="22" presetClass="entr" presetSubtype="1"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up)">
                                      <p:cBhvr>
                                        <p:cTn id="78" dur="500"/>
                                        <p:tgtEl>
                                          <p:spTgt spid="55"/>
                                        </p:tgtEl>
                                      </p:cBhvr>
                                    </p:animEffect>
                                  </p:childTnLst>
                                </p:cTn>
                              </p:par>
                            </p:childTnLst>
                          </p:cTn>
                        </p:par>
                        <p:par>
                          <p:cTn id="79" fill="hold">
                            <p:stCondLst>
                              <p:cond delay="11000"/>
                            </p:stCondLst>
                            <p:childTnLst>
                              <p:par>
                                <p:cTn id="80" presetID="22" presetClass="entr" presetSubtype="2" fill="hold"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wipe(right)">
                                      <p:cBhvr>
                                        <p:cTn id="82" dur="500"/>
                                        <p:tgtEl>
                                          <p:spTgt spid="56"/>
                                        </p:tgtEl>
                                      </p:cBhvr>
                                    </p:animEffect>
                                  </p:childTnLst>
                                </p:cTn>
                              </p:par>
                            </p:childTnLst>
                          </p:cTn>
                        </p:par>
                        <p:par>
                          <p:cTn id="83" fill="hold">
                            <p:stCondLst>
                              <p:cond delay="11500"/>
                            </p:stCondLst>
                            <p:childTnLst>
                              <p:par>
                                <p:cTn id="84" presetID="22" presetClass="entr" presetSubtype="2"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wipe(right)">
                                      <p:cBhvr>
                                        <p:cTn id="86" dur="750"/>
                                        <p:tgtEl>
                                          <p:spTgt spid="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750"/>
                                        <p:tgtEl>
                                          <p:spTgt spid="27"/>
                                        </p:tgtEl>
                                      </p:cBhvr>
                                    </p:animEffect>
                                  </p:childTnLst>
                                </p:cTn>
                              </p:par>
                            </p:childTnLst>
                          </p:cTn>
                        </p:par>
                        <p:par>
                          <p:cTn id="92" fill="hold">
                            <p:stCondLst>
                              <p:cond delay="750"/>
                            </p:stCondLst>
                            <p:childTnLst>
                              <p:par>
                                <p:cTn id="93" presetID="22" presetClass="entr" presetSubtype="8"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75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left)">
                                      <p:cBhvr>
                                        <p:cTn id="100" dur="750"/>
                                        <p:tgtEl>
                                          <p:spTgt spid="29"/>
                                        </p:tgtEl>
                                      </p:cBhvr>
                                    </p:animEffect>
                                  </p:childTnLst>
                                </p:cTn>
                              </p:par>
                            </p:childTnLst>
                          </p:cTn>
                        </p:par>
                        <p:par>
                          <p:cTn id="101" fill="hold">
                            <p:stCondLst>
                              <p:cond delay="75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750"/>
                                        <p:tgtEl>
                                          <p:spTgt spid="3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left)">
                                      <p:cBhvr>
                                        <p:cTn id="109" dur="750"/>
                                        <p:tgtEl>
                                          <p:spTgt spid="31"/>
                                        </p:tgtEl>
                                      </p:cBhvr>
                                    </p:animEffect>
                                  </p:childTnLst>
                                </p:cTn>
                              </p:par>
                            </p:childTnLst>
                          </p:cTn>
                        </p:par>
                        <p:par>
                          <p:cTn id="110" fill="hold">
                            <p:stCondLst>
                              <p:cond delay="750"/>
                            </p:stCondLst>
                            <p:childTnLst>
                              <p:par>
                                <p:cTn id="111" presetID="22" presetClass="entr" presetSubtype="8"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750"/>
                                        <p:tgtEl>
                                          <p:spTgt spid="3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750"/>
                                        <p:tgtEl>
                                          <p:spTgt spid="33"/>
                                        </p:tgtEl>
                                      </p:cBhvr>
                                    </p:animEffect>
                                  </p:childTnLst>
                                </p:cTn>
                              </p:par>
                            </p:childTnLst>
                          </p:cTn>
                        </p:par>
                        <p:par>
                          <p:cTn id="119" fill="hold">
                            <p:stCondLst>
                              <p:cond delay="750"/>
                            </p:stCondLst>
                            <p:childTnLst>
                              <p:par>
                                <p:cTn id="120" presetID="22" presetClass="entr" presetSubtype="8"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51" grpId="0"/>
      <p:bldP spid="52" grpId="0"/>
      <p:bldP spid="57" grpId="0"/>
      <p:bldP spid="58" grpId="0"/>
      <p:bldP spid="27" grpId="0"/>
      <p:bldP spid="28" grpId="0"/>
      <p:bldP spid="29" grpId="0"/>
      <p:bldP spid="30" grpId="0"/>
      <p:bldP spid="31" grpId="0"/>
      <p:bldP spid="32" grpId="0"/>
      <p:bldP spid="33"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749434" y="2447507"/>
            <a:ext cx="2418293" cy="241829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endParaRPr>
          </a:p>
        </p:txBody>
      </p:sp>
      <p:grpSp>
        <p:nvGrpSpPr>
          <p:cNvPr id="3" name="组合 2"/>
          <p:cNvGrpSpPr/>
          <p:nvPr/>
        </p:nvGrpSpPr>
        <p:grpSpPr>
          <a:xfrm>
            <a:off x="6008764" y="1884909"/>
            <a:ext cx="841222" cy="841222"/>
            <a:chOff x="3529981" y="507683"/>
            <a:chExt cx="598350"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5" name="TextBox 4"/>
            <p:cNvSpPr txBox="1"/>
            <p:nvPr/>
          </p:nvSpPr>
          <p:spPr>
            <a:xfrm>
              <a:off x="3576317" y="558577"/>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01</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2" name="组合 1"/>
          <p:cNvGrpSpPr/>
          <p:nvPr/>
        </p:nvGrpSpPr>
        <p:grpSpPr>
          <a:xfrm>
            <a:off x="2144899" y="2888877"/>
            <a:ext cx="1627369" cy="1548969"/>
            <a:chOff x="1369560" y="1867224"/>
            <a:chExt cx="1157526" cy="1101761"/>
          </a:xfrm>
        </p:grpSpPr>
        <p:sp>
          <p:nvSpPr>
            <p:cNvPr id="35" name="TextBox 34"/>
            <p:cNvSpPr txBox="1"/>
            <p:nvPr/>
          </p:nvSpPr>
          <p:spPr>
            <a:xfrm>
              <a:off x="1369560" y="1867224"/>
              <a:ext cx="1157526" cy="880367"/>
            </a:xfrm>
            <a:prstGeom prst="rect">
              <a:avLst/>
            </a:prstGeom>
            <a:noFill/>
          </p:spPr>
          <p:txBody>
            <a:bodyPr wrap="none" rtlCol="0" anchor="ctr">
              <a:spAutoFit/>
            </a:bodyPr>
            <a:lstStyle/>
            <a:p>
              <a:pPr algn="ctr">
                <a:lnSpc>
                  <a:spcPct val="150000"/>
                </a:lnSpc>
              </a:pPr>
              <a:r>
                <a:rPr lang="zh-CN" altLang="en-US" sz="8436" baseline="12000" dirty="0">
                  <a:solidFill>
                    <a:schemeClr val="accent2"/>
                  </a:solidFill>
                  <a:effectLst>
                    <a:innerShdw blurRad="63500" dist="50800" dir="18900000">
                      <a:prstClr val="black">
                        <a:alpha val="30000"/>
                      </a:prstClr>
                    </a:innerShdw>
                  </a:effectLst>
                  <a:latin typeface="微软雅黑" pitchFamily="34" charset="-122"/>
                  <a:ea typeface="微软雅黑" pitchFamily="34" charset="-122"/>
                </a:rPr>
                <a:t>目录</a:t>
              </a:r>
            </a:p>
          </p:txBody>
        </p:sp>
        <p:sp>
          <p:nvSpPr>
            <p:cNvPr id="25" name="TextBox 24"/>
            <p:cNvSpPr txBox="1"/>
            <p:nvPr/>
          </p:nvSpPr>
          <p:spPr>
            <a:xfrm>
              <a:off x="1398632" y="2524993"/>
              <a:ext cx="1099376" cy="443992"/>
            </a:xfrm>
            <a:prstGeom prst="rect">
              <a:avLst/>
            </a:prstGeom>
            <a:noFill/>
          </p:spPr>
          <p:txBody>
            <a:bodyPr wrap="none" rtlCol="0" anchor="ctr">
              <a:spAutoFit/>
            </a:bodyPr>
            <a:lstStyle/>
            <a:p>
              <a:pPr algn="ctr">
                <a:lnSpc>
                  <a:spcPct val="150000"/>
                </a:lnSpc>
              </a:pPr>
              <a:r>
                <a:rPr lang="en-US" altLang="zh-CN" sz="3937" baseline="12000" dirty="0">
                  <a:solidFill>
                    <a:schemeClr val="accent1"/>
                  </a:solidFill>
                  <a:effectLst>
                    <a:innerShdw blurRad="63500" dist="50800" dir="18900000">
                      <a:prstClr val="black">
                        <a:alpha val="30000"/>
                      </a:prstClr>
                    </a:innerShdw>
                  </a:effectLst>
                  <a:latin typeface="Franklin Gothic Book" panose="020B0503020102020204" pitchFamily="34" charset="0"/>
                  <a:ea typeface="微软雅黑" pitchFamily="34" charset="-122"/>
                </a:rPr>
                <a:t>CONTENT</a:t>
              </a:r>
              <a:endParaRPr lang="zh-CN" altLang="en-US" sz="3937" baseline="12000" dirty="0">
                <a:solidFill>
                  <a:schemeClr val="accent1"/>
                </a:solidFill>
                <a:effectLst>
                  <a:innerShdw blurRad="63500" dist="50800" dir="18900000">
                    <a:prstClr val="black">
                      <a:alpha val="30000"/>
                    </a:prstClr>
                  </a:innerShdw>
                </a:effectLst>
                <a:latin typeface="Franklin Gothic Book" panose="020B0503020102020204" pitchFamily="34" charset="0"/>
                <a:ea typeface="微软雅黑" pitchFamily="34" charset="-122"/>
              </a:endParaRPr>
            </a:p>
          </p:txBody>
        </p:sp>
      </p:grpSp>
      <p:sp>
        <p:nvSpPr>
          <p:cNvPr id="15" name="矩形 14"/>
          <p:cNvSpPr/>
          <p:nvPr/>
        </p:nvSpPr>
        <p:spPr>
          <a:xfrm>
            <a:off x="7354433" y="2032346"/>
            <a:ext cx="2516843" cy="707886"/>
          </a:xfrm>
          <a:prstGeom prst="rect">
            <a:avLst/>
          </a:prstGeom>
        </p:spPr>
        <p:txBody>
          <a:bodyPr wrap="none">
            <a:spAutoFit/>
          </a:bodyPr>
          <a:lstStyle/>
          <a:p>
            <a:r>
              <a:rPr lang="zh-CN" altLang="en-US" sz="2800" b="1" dirty="0" smtClean="0">
                <a:solidFill>
                  <a:schemeClr val="accent1"/>
                </a:solidFill>
                <a:latin typeface="微软雅黑" pitchFamily="34" charset="-122"/>
                <a:ea typeface="微软雅黑" pitchFamily="34" charset="-122"/>
              </a:rPr>
              <a:t>个人介绍</a:t>
            </a:r>
            <a:endParaRPr lang="en-US" altLang="zh-CN" sz="2800" b="1" dirty="0" smtClean="0">
              <a:solidFill>
                <a:schemeClr val="accent1"/>
              </a:solidFill>
              <a:latin typeface="微软雅黑" pitchFamily="34" charset="-122"/>
              <a:ea typeface="微软雅黑" pitchFamily="34" charset="-122"/>
            </a:endParaRPr>
          </a:p>
          <a:p>
            <a:r>
              <a:rPr lang="en-US" altLang="zh-CN" sz="1200" b="1" dirty="0" smtClean="0">
                <a:solidFill>
                  <a:schemeClr val="accent1"/>
                </a:solidFill>
                <a:latin typeface="微软雅黑" pitchFamily="34" charset="-122"/>
                <a:ea typeface="微软雅黑" pitchFamily="34" charset="-122"/>
              </a:rPr>
              <a:t>CLICK </a:t>
            </a:r>
            <a:r>
              <a:rPr lang="en-US" altLang="zh-CN" sz="1200" b="1" dirty="0">
                <a:solidFill>
                  <a:schemeClr val="accent1"/>
                </a:solidFill>
                <a:latin typeface="微软雅黑" pitchFamily="34" charset="-122"/>
                <a:ea typeface="微软雅黑" pitchFamily="34" charset="-122"/>
              </a:rPr>
              <a:t>TO ADD CAPTION TEXT</a:t>
            </a:r>
            <a:endParaRPr lang="zh-CN" altLang="en-US" sz="1200" b="1" dirty="0">
              <a:solidFill>
                <a:schemeClr val="accent1"/>
              </a:solidFill>
              <a:latin typeface="微软雅黑" pitchFamily="34" charset="-122"/>
              <a:ea typeface="微软雅黑" pitchFamily="34" charset="-122"/>
            </a:endParaRPr>
          </a:p>
        </p:txBody>
      </p:sp>
      <p:sp>
        <p:nvSpPr>
          <p:cNvPr id="36" name="矩形 35"/>
          <p:cNvSpPr/>
          <p:nvPr/>
        </p:nvSpPr>
        <p:spPr>
          <a:xfrm>
            <a:off x="7354433" y="3091403"/>
            <a:ext cx="2516843" cy="707886"/>
          </a:xfrm>
          <a:prstGeom prst="rect">
            <a:avLst/>
          </a:prstGeom>
        </p:spPr>
        <p:txBody>
          <a:bodyPr wrap="none">
            <a:spAutoFit/>
          </a:bodyPr>
          <a:lstStyle/>
          <a:p>
            <a:r>
              <a:rPr lang="zh-CN" altLang="en-US" sz="2800" b="1" dirty="0" smtClean="0">
                <a:solidFill>
                  <a:schemeClr val="accent1"/>
                </a:solidFill>
                <a:latin typeface="微软雅黑" pitchFamily="34" charset="-122"/>
                <a:ea typeface="微软雅黑" pitchFamily="34" charset="-122"/>
              </a:rPr>
              <a:t>竞聘优势</a:t>
            </a:r>
            <a:endParaRPr lang="en-US" altLang="zh-CN" sz="2800" b="1" dirty="0" smtClean="0">
              <a:solidFill>
                <a:schemeClr val="accent1"/>
              </a:solidFill>
              <a:latin typeface="微软雅黑" pitchFamily="34" charset="-122"/>
              <a:ea typeface="微软雅黑" pitchFamily="34" charset="-122"/>
            </a:endParaRPr>
          </a:p>
          <a:p>
            <a:r>
              <a:rPr lang="en-US" altLang="zh-CN" sz="1200" b="1" dirty="0" smtClean="0">
                <a:solidFill>
                  <a:schemeClr val="accent1"/>
                </a:solidFill>
                <a:latin typeface="微软雅黑" pitchFamily="34" charset="-122"/>
                <a:ea typeface="微软雅黑" pitchFamily="34" charset="-122"/>
              </a:rPr>
              <a:t>CLICK </a:t>
            </a:r>
            <a:r>
              <a:rPr lang="en-US" altLang="zh-CN" sz="1200" b="1" dirty="0">
                <a:solidFill>
                  <a:schemeClr val="accent1"/>
                </a:solidFill>
                <a:latin typeface="微软雅黑" pitchFamily="34" charset="-122"/>
                <a:ea typeface="微软雅黑" pitchFamily="34" charset="-122"/>
              </a:rPr>
              <a:t>TO ADD CAPTION TEXT</a:t>
            </a:r>
            <a:endParaRPr lang="zh-CN" altLang="en-US" sz="1200" b="1" dirty="0">
              <a:solidFill>
                <a:schemeClr val="accent1"/>
              </a:solidFill>
              <a:latin typeface="微软雅黑" pitchFamily="34" charset="-122"/>
              <a:ea typeface="微软雅黑" pitchFamily="34" charset="-122"/>
            </a:endParaRPr>
          </a:p>
        </p:txBody>
      </p:sp>
      <p:sp>
        <p:nvSpPr>
          <p:cNvPr id="38" name="矩形 37"/>
          <p:cNvSpPr/>
          <p:nvPr/>
        </p:nvSpPr>
        <p:spPr>
          <a:xfrm>
            <a:off x="7312689" y="5209518"/>
            <a:ext cx="2516843" cy="707886"/>
          </a:xfrm>
          <a:prstGeom prst="rect">
            <a:avLst/>
          </a:prstGeom>
        </p:spPr>
        <p:txBody>
          <a:bodyPr wrap="none">
            <a:spAutoFit/>
          </a:bodyPr>
          <a:lstStyle/>
          <a:p>
            <a:r>
              <a:rPr lang="zh-CN" altLang="en-US" sz="2800" b="1" dirty="0" smtClean="0">
                <a:solidFill>
                  <a:schemeClr val="accent1"/>
                </a:solidFill>
                <a:latin typeface="微软雅黑" pitchFamily="34" charset="-122"/>
                <a:ea typeface="微软雅黑" pitchFamily="34" charset="-122"/>
              </a:rPr>
              <a:t>未来规划</a:t>
            </a:r>
            <a:endParaRPr lang="en-US" altLang="zh-CN" sz="2800" b="1" dirty="0" smtClean="0">
              <a:solidFill>
                <a:schemeClr val="accent1"/>
              </a:solidFill>
              <a:latin typeface="微软雅黑" pitchFamily="34" charset="-122"/>
              <a:ea typeface="微软雅黑" pitchFamily="34" charset="-122"/>
            </a:endParaRPr>
          </a:p>
          <a:p>
            <a:r>
              <a:rPr lang="en-US" altLang="zh-CN" sz="1200" b="1" dirty="0" smtClean="0">
                <a:solidFill>
                  <a:schemeClr val="accent1"/>
                </a:solidFill>
                <a:latin typeface="微软雅黑" pitchFamily="34" charset="-122"/>
                <a:ea typeface="微软雅黑" pitchFamily="34" charset="-122"/>
              </a:rPr>
              <a:t>CLICK </a:t>
            </a:r>
            <a:r>
              <a:rPr lang="en-US" altLang="zh-CN" sz="1200" b="1" dirty="0">
                <a:solidFill>
                  <a:schemeClr val="accent1"/>
                </a:solidFill>
                <a:latin typeface="微软雅黑" pitchFamily="34" charset="-122"/>
                <a:ea typeface="微软雅黑" pitchFamily="34" charset="-122"/>
              </a:rPr>
              <a:t>TO ADD CAPTION TEXT</a:t>
            </a:r>
            <a:endParaRPr lang="zh-CN" altLang="en-US" sz="1200" b="1" dirty="0">
              <a:solidFill>
                <a:schemeClr val="accent1"/>
              </a:solidFill>
              <a:latin typeface="微软雅黑" pitchFamily="34" charset="-122"/>
              <a:ea typeface="微软雅黑" pitchFamily="34" charset="-122"/>
            </a:endParaRPr>
          </a:p>
        </p:txBody>
      </p:sp>
      <p:grpSp>
        <p:nvGrpSpPr>
          <p:cNvPr id="47" name="组合 46"/>
          <p:cNvGrpSpPr/>
          <p:nvPr/>
        </p:nvGrpSpPr>
        <p:grpSpPr>
          <a:xfrm>
            <a:off x="6056931" y="2993919"/>
            <a:ext cx="841222" cy="841222"/>
            <a:chOff x="3529981" y="507683"/>
            <a:chExt cx="598350" cy="598350"/>
          </a:xfrm>
        </p:grpSpPr>
        <p:sp>
          <p:nvSpPr>
            <p:cNvPr id="48" name="椭圆 4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49" name="TextBox 48"/>
            <p:cNvSpPr txBox="1"/>
            <p:nvPr/>
          </p:nvSpPr>
          <p:spPr>
            <a:xfrm>
              <a:off x="3567571" y="598214"/>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02</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50" name="组合 49"/>
          <p:cNvGrpSpPr/>
          <p:nvPr/>
        </p:nvGrpSpPr>
        <p:grpSpPr>
          <a:xfrm>
            <a:off x="6064914" y="5091648"/>
            <a:ext cx="841222" cy="841222"/>
            <a:chOff x="3529981" y="507683"/>
            <a:chExt cx="598350" cy="598350"/>
          </a:xfrm>
        </p:grpSpPr>
        <p:sp>
          <p:nvSpPr>
            <p:cNvPr id="51" name="椭圆 5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52" name="TextBox 51"/>
            <p:cNvSpPr txBox="1"/>
            <p:nvPr/>
          </p:nvSpPr>
          <p:spPr>
            <a:xfrm>
              <a:off x="3570639" y="582835"/>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04</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7" name="组合 6"/>
          <p:cNvGrpSpPr/>
          <p:nvPr/>
        </p:nvGrpSpPr>
        <p:grpSpPr>
          <a:xfrm>
            <a:off x="5901080" y="1829275"/>
            <a:ext cx="1056595" cy="4227475"/>
            <a:chOff x="5901014" y="1112411"/>
            <a:chExt cx="1056725" cy="4227997"/>
          </a:xfrm>
        </p:grpSpPr>
        <p:sp>
          <p:nvSpPr>
            <p:cNvPr id="31" name="弧形 30"/>
            <p:cNvSpPr/>
            <p:nvPr/>
          </p:nvSpPr>
          <p:spPr>
            <a:xfrm>
              <a:off x="5901014" y="3226592"/>
              <a:ext cx="1056724" cy="1056724"/>
            </a:xfrm>
            <a:prstGeom prst="arc">
              <a:avLst>
                <a:gd name="adj1" fmla="val 16072548"/>
                <a:gd name="adj2" fmla="val 5356559"/>
              </a:avLst>
            </a:prstGeom>
            <a:noFill/>
            <a:ln w="9525">
              <a:solidFill>
                <a:schemeClr val="accent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1"/>
                </a:solidFill>
                <a:latin typeface="微软雅黑" pitchFamily="34" charset="-122"/>
                <a:ea typeface="微软雅黑" pitchFamily="34" charset="-122"/>
              </a:endParaRPr>
            </a:p>
          </p:txBody>
        </p:sp>
        <p:sp>
          <p:nvSpPr>
            <p:cNvPr id="29" name="弧形 28"/>
            <p:cNvSpPr/>
            <p:nvPr/>
          </p:nvSpPr>
          <p:spPr>
            <a:xfrm>
              <a:off x="5901014" y="1112411"/>
              <a:ext cx="1056724" cy="1056724"/>
            </a:xfrm>
            <a:prstGeom prst="arc">
              <a:avLst>
                <a:gd name="adj1" fmla="val 16200000"/>
                <a:gd name="adj2" fmla="val 5356559"/>
              </a:avLst>
            </a:prstGeom>
            <a:noFill/>
            <a:ln w="9525">
              <a:solidFill>
                <a:schemeClr val="accent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1"/>
                </a:solidFill>
                <a:latin typeface="微软雅黑" pitchFamily="34" charset="-122"/>
                <a:ea typeface="微软雅黑" pitchFamily="34" charset="-122"/>
              </a:endParaRPr>
            </a:p>
          </p:txBody>
        </p:sp>
        <p:sp>
          <p:nvSpPr>
            <p:cNvPr id="30" name="弧形 29"/>
            <p:cNvSpPr/>
            <p:nvPr/>
          </p:nvSpPr>
          <p:spPr>
            <a:xfrm flipH="1">
              <a:off x="5901015" y="2169503"/>
              <a:ext cx="1056724" cy="1056724"/>
            </a:xfrm>
            <a:prstGeom prst="arc">
              <a:avLst>
                <a:gd name="adj1" fmla="val 16169364"/>
                <a:gd name="adj2" fmla="val 5281886"/>
              </a:avLst>
            </a:prstGeom>
            <a:noFill/>
            <a:ln w="9525">
              <a:solidFill>
                <a:schemeClr val="accent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1"/>
                </a:solidFill>
                <a:latin typeface="微软雅黑" pitchFamily="34" charset="-122"/>
                <a:ea typeface="微软雅黑" pitchFamily="34" charset="-122"/>
              </a:endParaRPr>
            </a:p>
          </p:txBody>
        </p:sp>
        <p:sp>
          <p:nvSpPr>
            <p:cNvPr id="32" name="弧形 31"/>
            <p:cNvSpPr/>
            <p:nvPr/>
          </p:nvSpPr>
          <p:spPr>
            <a:xfrm flipH="1">
              <a:off x="5901015" y="4283684"/>
              <a:ext cx="1056724" cy="1056724"/>
            </a:xfrm>
            <a:prstGeom prst="arc">
              <a:avLst>
                <a:gd name="adj1" fmla="val 16152732"/>
                <a:gd name="adj2" fmla="val 5201936"/>
              </a:avLst>
            </a:prstGeom>
            <a:noFill/>
            <a:ln w="9525">
              <a:solidFill>
                <a:schemeClr val="accent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1"/>
                </a:solidFill>
                <a:latin typeface="微软雅黑" pitchFamily="34" charset="-122"/>
                <a:ea typeface="微软雅黑" pitchFamily="34" charset="-122"/>
              </a:endParaRPr>
            </a:p>
          </p:txBody>
        </p:sp>
      </p:grpSp>
      <p:grpSp>
        <p:nvGrpSpPr>
          <p:cNvPr id="56" name="组合 55"/>
          <p:cNvGrpSpPr/>
          <p:nvPr/>
        </p:nvGrpSpPr>
        <p:grpSpPr>
          <a:xfrm>
            <a:off x="6053833" y="4050877"/>
            <a:ext cx="841222" cy="841222"/>
            <a:chOff x="3529981" y="507683"/>
            <a:chExt cx="598350" cy="598350"/>
          </a:xfrm>
        </p:grpSpPr>
        <p:sp>
          <p:nvSpPr>
            <p:cNvPr id="57" name="椭圆 5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58" name="TextBox 57"/>
            <p:cNvSpPr txBox="1"/>
            <p:nvPr/>
          </p:nvSpPr>
          <p:spPr>
            <a:xfrm>
              <a:off x="3578518" y="582851"/>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03</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63" name="矩形 62"/>
          <p:cNvSpPr/>
          <p:nvPr/>
        </p:nvSpPr>
        <p:spPr>
          <a:xfrm>
            <a:off x="7312688" y="4150461"/>
            <a:ext cx="2516843" cy="707886"/>
          </a:xfrm>
          <a:prstGeom prst="rect">
            <a:avLst/>
          </a:prstGeom>
        </p:spPr>
        <p:txBody>
          <a:bodyPr wrap="none">
            <a:spAutoFit/>
          </a:bodyPr>
          <a:lstStyle/>
          <a:p>
            <a:r>
              <a:rPr lang="zh-CN" altLang="en-US" sz="2800" b="1" dirty="0" smtClean="0">
                <a:solidFill>
                  <a:schemeClr val="accent1"/>
                </a:solidFill>
                <a:latin typeface="微软雅黑" pitchFamily="34" charset="-122"/>
                <a:ea typeface="微软雅黑" pitchFamily="34" charset="-122"/>
              </a:rPr>
              <a:t>胜任能力</a:t>
            </a:r>
            <a:endParaRPr lang="en-US" altLang="zh-CN" sz="2800" b="1" dirty="0" smtClean="0">
              <a:solidFill>
                <a:schemeClr val="accent1"/>
              </a:solidFill>
              <a:latin typeface="微软雅黑" pitchFamily="34" charset="-122"/>
              <a:ea typeface="微软雅黑" pitchFamily="34" charset="-122"/>
            </a:endParaRPr>
          </a:p>
          <a:p>
            <a:r>
              <a:rPr lang="en-US" altLang="zh-CN" sz="1200" b="1" dirty="0" smtClean="0">
                <a:solidFill>
                  <a:schemeClr val="accent1"/>
                </a:solidFill>
                <a:latin typeface="微软雅黑" pitchFamily="34" charset="-122"/>
                <a:ea typeface="微软雅黑" pitchFamily="34" charset="-122"/>
              </a:rPr>
              <a:t>CLICK </a:t>
            </a:r>
            <a:r>
              <a:rPr lang="en-US" altLang="zh-CN" sz="1200" b="1" dirty="0">
                <a:solidFill>
                  <a:schemeClr val="accent1"/>
                </a:solidFill>
                <a:latin typeface="微软雅黑" pitchFamily="34" charset="-122"/>
                <a:ea typeface="微软雅黑" pitchFamily="34" charset="-122"/>
              </a:rPr>
              <a:t>TO ADD CAPTION TEXT</a:t>
            </a:r>
            <a:endParaRPr lang="zh-CN" altLang="en-US" sz="1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99004280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125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par>
                              <p:cTn id="29" fill="hold">
                                <p:stCondLst>
                                  <p:cond delay="3500"/>
                                </p:stCondLst>
                                <p:childTnLst>
                                  <p:par>
                                    <p:cTn id="30" presetID="2" presetClass="entr" presetSubtype="3" fill="hold" nodeType="afterEffect" p14:presetBounceEnd="60000">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14:bounceEnd="60000">
                                          <p:cBhvr additive="base">
                                            <p:cTn id="32" dur="125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33" dur="125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475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750"/>
                                            <p:tgtEl>
                                              <p:spTgt spid="36"/>
                                            </p:tgtEl>
                                          </p:cBhvr>
                                        </p:animEffect>
                                      </p:childTnLst>
                                    </p:cTn>
                                  </p:par>
                                </p:childTnLst>
                              </p:cTn>
                            </p:par>
                            <p:par>
                              <p:cTn id="38" fill="hold">
                                <p:stCondLst>
                                  <p:cond delay="5500"/>
                                </p:stCondLst>
                                <p:childTnLst>
                                  <p:par>
                                    <p:cTn id="39" presetID="2" presetClass="entr" presetSubtype="3" fill="hold" nodeType="afterEffect" p14:presetBounceEnd="60000">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14:bounceEnd="60000">
                                          <p:cBhvr additive="base">
                                            <p:cTn id="41" dur="125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42" dur="125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675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750"/>
                                            <p:tgtEl>
                                              <p:spTgt spid="63"/>
                                            </p:tgtEl>
                                          </p:cBhvr>
                                        </p:animEffect>
                                      </p:childTnLst>
                                    </p:cTn>
                                  </p:par>
                                </p:childTnLst>
                              </p:cTn>
                            </p:par>
                            <p:par>
                              <p:cTn id="47" fill="hold">
                                <p:stCondLst>
                                  <p:cond delay="7500"/>
                                </p:stCondLst>
                                <p:childTnLst>
                                  <p:par>
                                    <p:cTn id="48" presetID="2" presetClass="entr" presetSubtype="3" fill="hold" nodeType="afterEffect" p14:presetBounceEnd="60000">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14:bounceEnd="60000">
                                          <p:cBhvr additive="base">
                                            <p:cTn id="50" dur="125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51" dur="125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875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250" fill="hold"/>
                                            <p:tgtEl>
                                              <p:spTgt spid="3"/>
                                            </p:tgtEl>
                                            <p:attrNameLst>
                                              <p:attrName>ppt_x</p:attrName>
                                            </p:attrNameLst>
                                          </p:cBhvr>
                                          <p:tavLst>
                                            <p:tav tm="0">
                                              <p:val>
                                                <p:strVal val="1+#ppt_w/2"/>
                                              </p:val>
                                            </p:tav>
                                            <p:tav tm="100000">
                                              <p:val>
                                                <p:strVal val="#ppt_x"/>
                                              </p:val>
                                            </p:tav>
                                          </p:tavLst>
                                        </p:anim>
                                        <p:anim calcmode="lin" valueType="num">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par>
                              <p:cTn id="29" fill="hold">
                                <p:stCondLst>
                                  <p:cond delay="3500"/>
                                </p:stCondLst>
                                <p:childTnLst>
                                  <p:par>
                                    <p:cTn id="30" presetID="2" presetClass="entr" presetSubtype="3"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1250" fill="hold"/>
                                            <p:tgtEl>
                                              <p:spTgt spid="47"/>
                                            </p:tgtEl>
                                            <p:attrNameLst>
                                              <p:attrName>ppt_x</p:attrName>
                                            </p:attrNameLst>
                                          </p:cBhvr>
                                          <p:tavLst>
                                            <p:tav tm="0">
                                              <p:val>
                                                <p:strVal val="1+#ppt_w/2"/>
                                              </p:val>
                                            </p:tav>
                                            <p:tav tm="100000">
                                              <p:val>
                                                <p:strVal val="#ppt_x"/>
                                              </p:val>
                                            </p:tav>
                                          </p:tavLst>
                                        </p:anim>
                                        <p:anim calcmode="lin" valueType="num">
                                          <p:cBhvr additive="base">
                                            <p:cTn id="33" dur="125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475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750"/>
                                            <p:tgtEl>
                                              <p:spTgt spid="36"/>
                                            </p:tgtEl>
                                          </p:cBhvr>
                                        </p:animEffect>
                                      </p:childTnLst>
                                    </p:cTn>
                                  </p:par>
                                </p:childTnLst>
                              </p:cTn>
                            </p:par>
                            <p:par>
                              <p:cTn id="38" fill="hold">
                                <p:stCondLst>
                                  <p:cond delay="5500"/>
                                </p:stCondLst>
                                <p:childTnLst>
                                  <p:par>
                                    <p:cTn id="39" presetID="2" presetClass="entr" presetSubtype="3"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1250" fill="hold"/>
                                            <p:tgtEl>
                                              <p:spTgt spid="56"/>
                                            </p:tgtEl>
                                            <p:attrNameLst>
                                              <p:attrName>ppt_x</p:attrName>
                                            </p:attrNameLst>
                                          </p:cBhvr>
                                          <p:tavLst>
                                            <p:tav tm="0">
                                              <p:val>
                                                <p:strVal val="1+#ppt_w/2"/>
                                              </p:val>
                                            </p:tav>
                                            <p:tav tm="100000">
                                              <p:val>
                                                <p:strVal val="#ppt_x"/>
                                              </p:val>
                                            </p:tav>
                                          </p:tavLst>
                                        </p:anim>
                                        <p:anim calcmode="lin" valueType="num">
                                          <p:cBhvr additive="base">
                                            <p:cTn id="42" dur="125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675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750"/>
                                            <p:tgtEl>
                                              <p:spTgt spid="63"/>
                                            </p:tgtEl>
                                          </p:cBhvr>
                                        </p:animEffect>
                                      </p:childTnLst>
                                    </p:cTn>
                                  </p:par>
                                </p:childTnLst>
                              </p:cTn>
                            </p:par>
                            <p:par>
                              <p:cTn id="47" fill="hold">
                                <p:stCondLst>
                                  <p:cond delay="7500"/>
                                </p:stCondLst>
                                <p:childTnLst>
                                  <p:par>
                                    <p:cTn id="48" presetID="2" presetClass="entr" presetSubtype="3"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1250" fill="hold"/>
                                            <p:tgtEl>
                                              <p:spTgt spid="50"/>
                                            </p:tgtEl>
                                            <p:attrNameLst>
                                              <p:attrName>ppt_x</p:attrName>
                                            </p:attrNameLst>
                                          </p:cBhvr>
                                          <p:tavLst>
                                            <p:tav tm="0">
                                              <p:val>
                                                <p:strVal val="1+#ppt_w/2"/>
                                              </p:val>
                                            </p:tav>
                                            <p:tav tm="100000">
                                              <p:val>
                                                <p:strVal val="#ppt_x"/>
                                              </p:val>
                                            </p:tav>
                                          </p:tavLst>
                                        </p:anim>
                                        <p:anim calcmode="lin" valueType="num">
                                          <p:cBhvr additive="base">
                                            <p:cTn id="51" dur="125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875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6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文本框 6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6" name="文本框 65"/>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50680514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563" y="1636615"/>
            <a:ext cx="10601230" cy="4639424"/>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8" name="Straight Arrow Connector 37"/>
          <p:cNvCxnSpPr/>
          <p:nvPr/>
        </p:nvCxnSpPr>
        <p:spPr>
          <a:xfrm>
            <a:off x="3474579"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35"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59"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70"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205729" y="5176348"/>
            <a:ext cx="2537702" cy="824682"/>
            <a:chOff x="1929542" y="4908274"/>
            <a:chExt cx="2729132" cy="782003"/>
          </a:xfrm>
        </p:grpSpPr>
        <p:sp>
          <p:nvSpPr>
            <p:cNvPr id="44" name="TextBox 43"/>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6185385" y="5201374"/>
            <a:ext cx="2537702" cy="799656"/>
            <a:chOff x="5703260" y="4932005"/>
            <a:chExt cx="2729132" cy="758272"/>
          </a:xfrm>
        </p:grpSpPr>
        <p:sp>
          <p:nvSpPr>
            <p:cNvPr id="48" name="TextBox 47"/>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4168723" y="1709795"/>
            <a:ext cx="2611174" cy="815016"/>
            <a:chOff x="4038291" y="1621125"/>
            <a:chExt cx="2304129" cy="772840"/>
          </a:xfrm>
        </p:grpSpPr>
        <p:sp>
          <p:nvSpPr>
            <p:cNvPr id="50" name="TextBox 49"/>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114883" y="1721694"/>
            <a:ext cx="2611174" cy="803111"/>
            <a:chOff x="7780247" y="1632414"/>
            <a:chExt cx="2304129" cy="761553"/>
          </a:xfrm>
        </p:grpSpPr>
        <p:sp>
          <p:nvSpPr>
            <p:cNvPr id="52" name="TextBox 51"/>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文本框 2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85990231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748855"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197127"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645399"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093671" y="2176165"/>
            <a:ext cx="1430975" cy="1430975"/>
          </a:xfrm>
          <a:prstGeom prst="ellipse">
            <a:avLst/>
          </a:prstGeom>
          <a:solidFill>
            <a:schemeClr val="accent2"/>
          </a:solidFill>
          <a:ln w="635000" cmpd="thickThin">
            <a:solidFill>
              <a:srgbClr val="C5298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0"/>
          <p:cNvSpPr txBox="1"/>
          <p:nvPr/>
        </p:nvSpPr>
        <p:spPr>
          <a:xfrm>
            <a:off x="1867953" y="2255689"/>
            <a:ext cx="1266997" cy="1423459"/>
          </a:xfrm>
          <a:prstGeom prst="rect">
            <a:avLst/>
          </a:prstGeom>
          <a:noFill/>
        </p:spPr>
        <p:txBody>
          <a:bodyPr wrap="none" lIns="68572" tIns="34286" rIns="68572" bIns="34286">
            <a:spAutoFit/>
          </a:bodyPr>
          <a:lstStyle/>
          <a:p>
            <a:pPr algn="ctr">
              <a:buNone/>
            </a:pPr>
            <a:r>
              <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个</a:t>
            </a:r>
          </a:p>
        </p:txBody>
      </p:sp>
      <p:sp>
        <p:nvSpPr>
          <p:cNvPr id="13" name="TextBox 10"/>
          <p:cNvSpPr txBox="1"/>
          <p:nvPr/>
        </p:nvSpPr>
        <p:spPr>
          <a:xfrm>
            <a:off x="4282077" y="2255689"/>
            <a:ext cx="1266997" cy="1423459"/>
          </a:xfrm>
          <a:prstGeom prst="rect">
            <a:avLst/>
          </a:prstGeom>
          <a:noFill/>
        </p:spPr>
        <p:txBody>
          <a:bodyPr wrap="none" lIns="68572" tIns="34286" rIns="68572" bIns="34286">
            <a:spAutoFit/>
          </a:bodyPr>
          <a:lstStyle/>
          <a:p>
            <a:pPr algn="ctr">
              <a:buNone/>
            </a:pPr>
            <a:r>
              <a:rPr lang="zh-CN" altLang="en-US" sz="8800" dirty="0" smtClean="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人</a:t>
            </a:r>
            <a:endPar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4" name="TextBox 10"/>
          <p:cNvSpPr txBox="1"/>
          <p:nvPr/>
        </p:nvSpPr>
        <p:spPr>
          <a:xfrm>
            <a:off x="6742874" y="2255689"/>
            <a:ext cx="1266997" cy="1423459"/>
          </a:xfrm>
          <a:prstGeom prst="rect">
            <a:avLst/>
          </a:prstGeom>
          <a:noFill/>
        </p:spPr>
        <p:txBody>
          <a:bodyPr wrap="none" lIns="68572" tIns="34286" rIns="68572" bIns="34286">
            <a:spAutoFit/>
          </a:bodyPr>
          <a:lstStyle/>
          <a:p>
            <a:pPr algn="ctr">
              <a:buNone/>
            </a:pPr>
            <a:r>
              <a:rPr lang="zh-CN" altLang="en-US" sz="8800" dirty="0" smtClean="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简</a:t>
            </a:r>
            <a:endPar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5" name="TextBox 10"/>
          <p:cNvSpPr txBox="1"/>
          <p:nvPr/>
        </p:nvSpPr>
        <p:spPr>
          <a:xfrm>
            <a:off x="9191146" y="2255689"/>
            <a:ext cx="1266997" cy="1423459"/>
          </a:xfrm>
          <a:prstGeom prst="rect">
            <a:avLst/>
          </a:prstGeom>
          <a:noFill/>
        </p:spPr>
        <p:txBody>
          <a:bodyPr wrap="none" lIns="68572" tIns="34286" rIns="68572" bIns="34286">
            <a:spAutoFit/>
          </a:bodyPr>
          <a:lstStyle/>
          <a:p>
            <a:pPr algn="ctr">
              <a:buNone/>
            </a:pPr>
            <a:r>
              <a:rPr lang="zh-CN" altLang="en-US" sz="8800" dirty="0" smtClean="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rPr>
              <a:t>历</a:t>
            </a:r>
            <a:endParaRPr lang="zh-CN" altLang="en-US" sz="8800" dirty="0">
              <a:solidFill>
                <a:schemeClr val="bg1"/>
              </a:solid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6" name="TextBox 10"/>
          <p:cNvSpPr txBox="1"/>
          <p:nvPr/>
        </p:nvSpPr>
        <p:spPr>
          <a:xfrm>
            <a:off x="3130084" y="4625897"/>
            <a:ext cx="6598586" cy="900238"/>
          </a:xfrm>
          <a:prstGeom prst="rect">
            <a:avLst/>
          </a:prstGeom>
          <a:noFill/>
        </p:spPr>
        <p:txBody>
          <a:bodyPr wrap="none" lIns="68572" tIns="34286" rIns="68572" bIns="34286">
            <a:spAutoFit/>
          </a:bodyPr>
          <a:lstStyle/>
          <a:p>
            <a:pPr algn="ctr">
              <a:buNone/>
            </a:pPr>
            <a:r>
              <a:rPr lang="zh-CN" altLang="en-US" sz="5400" spc="600" dirty="0" smtClean="0">
                <a:solidFill>
                  <a:schemeClr val="accent1"/>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endParaRPr lang="zh-CN" altLang="en-US" sz="5400" spc="600" dirty="0">
              <a:solidFill>
                <a:schemeClr val="accent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7" name="矩形 16"/>
          <p:cNvSpPr/>
          <p:nvPr/>
        </p:nvSpPr>
        <p:spPr>
          <a:xfrm>
            <a:off x="3145110" y="5838962"/>
            <a:ext cx="6568530" cy="484740"/>
          </a:xfrm>
          <a:prstGeom prst="rect">
            <a:avLst/>
          </a:prstGeom>
        </p:spPr>
        <p:txBody>
          <a:bodyPr wrap="square" lIns="68572" tIns="34286" rIns="68572" bIns="34286">
            <a:spAutoFit/>
          </a:bodyPr>
          <a:lstStyle/>
          <a:p>
            <a:pPr algn="ctr"/>
            <a:r>
              <a:rPr lang="en-US" altLang="zh-CN" sz="900" dirty="0">
                <a:solidFill>
                  <a:srgbClr val="91858F"/>
                </a:solidFill>
                <a:latin typeface="Arial" panose="020B0604020202020204" pitchFamily="34" charset="0"/>
                <a:ea typeface="Source Han Sans ExtraLight" panose="020B0200000000000000" pitchFamily="34" charset="-122"/>
                <a:cs typeface="Arial" panose="020B0604020202020204" pitchFamily="34" charset="0"/>
              </a:rPr>
              <a:t>Click add related title text, and click add related title text, click add related title text, click on add related title words. Click add related title text, and click add related title text, click add related title text, click on add related title words.</a:t>
            </a:r>
          </a:p>
          <a:p>
            <a:pPr algn="ctr"/>
            <a:r>
              <a:rPr lang="en-US" altLang="zh-CN" sz="900" dirty="0">
                <a:solidFill>
                  <a:srgbClr val="91858F"/>
                </a:solidFill>
                <a:latin typeface="Arial" panose="020B0604020202020204" pitchFamily="34" charset="0"/>
                <a:ea typeface="Source Han Sans ExtraLight" panose="020B0200000000000000" pitchFamily="34" charset="-122"/>
                <a:cs typeface="Arial" panose="020B0604020202020204" pitchFamily="34" charset="0"/>
              </a:rPr>
              <a:t>Click add related title text, and click add related title text, click add related title text, click on add related title words</a:t>
            </a:r>
            <a:r>
              <a:rPr lang="en-US" altLang="zh-CN" sz="900" dirty="0" smtClean="0">
                <a:solidFill>
                  <a:srgbClr val="91858F"/>
                </a:solidFill>
                <a:latin typeface="Arial" panose="020B0604020202020204" pitchFamily="34" charset="0"/>
                <a:ea typeface="Source Han Sans ExtraLight" panose="020B0200000000000000" pitchFamily="34" charset="-122"/>
                <a:cs typeface="Arial" panose="020B0604020202020204" pitchFamily="34" charset="0"/>
              </a:rPr>
              <a:t>.</a:t>
            </a:r>
            <a:endParaRPr lang="en-US" altLang="zh-CN" sz="900" dirty="0">
              <a:solidFill>
                <a:srgbClr val="91858F"/>
              </a:solidFill>
              <a:latin typeface="Arial" panose="020B0604020202020204" pitchFamily="34" charset="0"/>
              <a:ea typeface="Source Han Sans ExtraLight" panose="020B0200000000000000" pitchFamily="34" charset="-122"/>
              <a:cs typeface="Arial" panose="020B0604020202020204" pitchFamily="34" charset="0"/>
            </a:endParaRPr>
          </a:p>
        </p:txBody>
      </p:sp>
      <p:sp>
        <p:nvSpPr>
          <p:cNvPr id="18" name="矩形 17"/>
          <p:cNvSpPr/>
          <p:nvPr/>
        </p:nvSpPr>
        <p:spPr>
          <a:xfrm>
            <a:off x="3945099" y="5450085"/>
            <a:ext cx="4968552" cy="315463"/>
          </a:xfrm>
          <a:prstGeom prst="rect">
            <a:avLst/>
          </a:prstGeom>
        </p:spPr>
        <p:txBody>
          <a:bodyPr wrap="square" lIns="68572" tIns="34286" rIns="68572" bIns="34286">
            <a:spAutoFit/>
          </a:bodyPr>
          <a:lstStyle/>
          <a:p>
            <a:pPr algn="ctr"/>
            <a:r>
              <a:rPr lang="zh-CN" altLang="en-US"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医院岗位竞聘</a:t>
            </a:r>
            <a:r>
              <a:rPr lang="en-US" altLang="zh-CN"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护士长竞聘</a:t>
            </a:r>
            <a:r>
              <a:rPr lang="en-US" altLang="zh-CN"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6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护理护士简历</a:t>
            </a:r>
            <a:endParaRPr lang="en-US" altLang="zh-CN" sz="1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p:cNvCxnSpPr/>
          <p:nvPr/>
        </p:nvCxnSpPr>
        <p:spPr>
          <a:xfrm>
            <a:off x="1748855" y="4336405"/>
            <a:ext cx="8775791" cy="0"/>
          </a:xfrm>
          <a:prstGeom prst="line">
            <a:avLst/>
          </a:prstGeom>
          <a:ln w="95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53743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 presetClass="entr" presetSubtype="2" fill="hold" grpId="0" nodeType="afterEffect" p14:presetBounceEnd="21250">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14:bounceEnd="21250">
                                          <p:cBhvr additive="base">
                                            <p:cTn id="27" dur="800" fill="hold"/>
                                            <p:tgtEl>
                                              <p:spTgt spid="12"/>
                                            </p:tgtEl>
                                            <p:attrNameLst>
                                              <p:attrName>ppt_x</p:attrName>
                                            </p:attrNameLst>
                                          </p:cBhvr>
                                          <p:tavLst>
                                            <p:tav tm="0">
                                              <p:val>
                                                <p:strVal val="1+#ppt_w/2"/>
                                              </p:val>
                                            </p:tav>
                                            <p:tav tm="100000">
                                              <p:val>
                                                <p:strVal val="#ppt_x"/>
                                              </p:val>
                                            </p:tav>
                                          </p:tavLst>
                                        </p:anim>
                                        <p:anim calcmode="lin" valueType="num" p14:bounceEnd="21250">
                                          <p:cBhvr additive="base">
                                            <p:cTn id="28" dur="8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21250">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14:bounceEnd="21250">
                                          <p:cBhvr additive="base">
                                            <p:cTn id="31" dur="800" fill="hold"/>
                                            <p:tgtEl>
                                              <p:spTgt spid="13"/>
                                            </p:tgtEl>
                                            <p:attrNameLst>
                                              <p:attrName>ppt_x</p:attrName>
                                            </p:attrNameLst>
                                          </p:cBhvr>
                                          <p:tavLst>
                                            <p:tav tm="0">
                                              <p:val>
                                                <p:strVal val="1+#ppt_w/2"/>
                                              </p:val>
                                            </p:tav>
                                            <p:tav tm="100000">
                                              <p:val>
                                                <p:strVal val="#ppt_x"/>
                                              </p:val>
                                            </p:tav>
                                          </p:tavLst>
                                        </p:anim>
                                        <p:anim calcmode="lin" valueType="num" p14:bounceEnd="21250">
                                          <p:cBhvr additive="base">
                                            <p:cTn id="32" dur="8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21250">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14:bounceEnd="21250">
                                          <p:cBhvr additive="base">
                                            <p:cTn id="35" dur="800" fill="hold"/>
                                            <p:tgtEl>
                                              <p:spTgt spid="14"/>
                                            </p:tgtEl>
                                            <p:attrNameLst>
                                              <p:attrName>ppt_x</p:attrName>
                                            </p:attrNameLst>
                                          </p:cBhvr>
                                          <p:tavLst>
                                            <p:tav tm="0">
                                              <p:val>
                                                <p:strVal val="1+#ppt_w/2"/>
                                              </p:val>
                                            </p:tav>
                                            <p:tav tm="100000">
                                              <p:val>
                                                <p:strVal val="#ppt_x"/>
                                              </p:val>
                                            </p:tav>
                                          </p:tavLst>
                                        </p:anim>
                                        <p:anim calcmode="lin" valueType="num" p14:bounceEnd="21250">
                                          <p:cBhvr additive="base">
                                            <p:cTn id="36" dur="8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21250">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 calcmode="lin" valueType="num" p14:bounceEnd="21250">
                                          <p:cBhvr additive="base">
                                            <p:cTn id="39" dur="800" fill="hold"/>
                                            <p:tgtEl>
                                              <p:spTgt spid="15"/>
                                            </p:tgtEl>
                                            <p:attrNameLst>
                                              <p:attrName>ppt_x</p:attrName>
                                            </p:attrNameLst>
                                          </p:cBhvr>
                                          <p:tavLst>
                                            <p:tav tm="0">
                                              <p:val>
                                                <p:strVal val="1+#ppt_w/2"/>
                                              </p:val>
                                            </p:tav>
                                            <p:tav tm="100000">
                                              <p:val>
                                                <p:strVal val="#ppt_x"/>
                                              </p:val>
                                            </p:tav>
                                          </p:tavLst>
                                        </p:anim>
                                        <p:anim calcmode="lin" valueType="num" p14:bounceEnd="21250">
                                          <p:cBhvr additive="base">
                                            <p:cTn id="40" dur="8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2800"/>
                                </p:stCondLst>
                                <p:childTnLst>
                                  <p:par>
                                    <p:cTn id="42" presetID="2" presetClass="entr" presetSubtype="2" fill="hold" grpId="0" nodeType="afterEffect" p14:presetBounceEnd="21250">
                                      <p:stCondLst>
                                        <p:cond delay="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14:bounceEnd="21250">
                                          <p:cBhvr additive="base">
                                            <p:cTn id="44" dur="800" fill="hold"/>
                                            <p:tgtEl>
                                              <p:spTgt spid="16"/>
                                            </p:tgtEl>
                                            <p:attrNameLst>
                                              <p:attrName>ppt_x</p:attrName>
                                            </p:attrNameLst>
                                          </p:cBhvr>
                                          <p:tavLst>
                                            <p:tav tm="0">
                                              <p:val>
                                                <p:strVal val="1+#ppt_w/2"/>
                                              </p:val>
                                            </p:tav>
                                            <p:tav tm="100000">
                                              <p:val>
                                                <p:strVal val="#ppt_x"/>
                                              </p:val>
                                            </p:tav>
                                          </p:tavLst>
                                        </p:anim>
                                        <p:anim calcmode="lin" valueType="num" p14:bounceEnd="21250">
                                          <p:cBhvr additive="base">
                                            <p:cTn id="45" dur="800" fill="hold"/>
                                            <p:tgtEl>
                                              <p:spTgt spid="16"/>
                                            </p:tgtEl>
                                            <p:attrNameLst>
                                              <p:attrName>ppt_y</p:attrName>
                                            </p:attrNameLst>
                                          </p:cBhvr>
                                          <p:tavLst>
                                            <p:tav tm="0">
                                              <p:val>
                                                <p:strVal val="#ppt_y"/>
                                              </p:val>
                                            </p:tav>
                                            <p:tav tm="100000">
                                              <p:val>
                                                <p:strVal val="#ppt_y"/>
                                              </p:val>
                                            </p:tav>
                                          </p:tavLst>
                                        </p:anim>
                                      </p:childTnLst>
                                    </p:cTn>
                                  </p:par>
                                </p:childTnLst>
                              </p:cTn>
                            </p:par>
                            <p:par>
                              <p:cTn id="46" fill="hold">
                                <p:stCondLst>
                                  <p:cond delay="4160"/>
                                </p:stCondLst>
                                <p:childTnLst>
                                  <p:par>
                                    <p:cTn id="47" presetID="2" presetClass="entr" presetSubtype="2" fill="hold" grpId="0" nodeType="afterEffect" p14:presetBounceEnd="20000">
                                      <p:stCondLst>
                                        <p:cond delay="0"/>
                                      </p:stCondLst>
                                      <p:iterate type="lt">
                                        <p:tmPct val="10000"/>
                                      </p:iterate>
                                      <p:childTnLst>
                                        <p:set>
                                          <p:cBhvr>
                                            <p:cTn id="48" dur="1" fill="hold">
                                              <p:stCondLst>
                                                <p:cond delay="0"/>
                                              </p:stCondLst>
                                            </p:cTn>
                                            <p:tgtEl>
                                              <p:spTgt spid="18"/>
                                            </p:tgtEl>
                                            <p:attrNameLst>
                                              <p:attrName>style.visibility</p:attrName>
                                            </p:attrNameLst>
                                          </p:cBhvr>
                                          <p:to>
                                            <p:strVal val="visible"/>
                                          </p:to>
                                        </p:set>
                                        <p:anim calcmode="lin" valueType="num" p14:bounceEnd="20000">
                                          <p:cBhvr additive="base">
                                            <p:cTn id="49"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par>
                              <p:cTn id="51" fill="hold">
                                <p:stCondLst>
                                  <p:cond delay="5560"/>
                                </p:stCondLst>
                                <p:childTnLst>
                                  <p:par>
                                    <p:cTn id="52" presetID="41" presetClass="entr" presetSubtype="0" fill="hold" grpId="0" nodeType="afterEffect">
                                      <p:stCondLst>
                                        <p:cond delay="0"/>
                                      </p:stCondLst>
                                      <p:iterate type="lt">
                                        <p:tmPct val="614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p:bldP spid="13" grpId="0"/>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800" fill="hold"/>
                                            <p:tgtEl>
                                              <p:spTgt spid="12"/>
                                            </p:tgtEl>
                                            <p:attrNameLst>
                                              <p:attrName>ppt_x</p:attrName>
                                            </p:attrNameLst>
                                          </p:cBhvr>
                                          <p:tavLst>
                                            <p:tav tm="0">
                                              <p:val>
                                                <p:strVal val="1+#ppt_w/2"/>
                                              </p:val>
                                            </p:tav>
                                            <p:tav tm="100000">
                                              <p:val>
                                                <p:strVal val="#ppt_x"/>
                                              </p:val>
                                            </p:tav>
                                          </p:tavLst>
                                        </p:anim>
                                        <p:anim calcmode="lin" valueType="num">
                                          <p:cBhvr additive="base">
                                            <p:cTn id="28" dur="8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800" fill="hold"/>
                                            <p:tgtEl>
                                              <p:spTgt spid="13"/>
                                            </p:tgtEl>
                                            <p:attrNameLst>
                                              <p:attrName>ppt_x</p:attrName>
                                            </p:attrNameLst>
                                          </p:cBhvr>
                                          <p:tavLst>
                                            <p:tav tm="0">
                                              <p:val>
                                                <p:strVal val="1+#ppt_w/2"/>
                                              </p:val>
                                            </p:tav>
                                            <p:tav tm="100000">
                                              <p:val>
                                                <p:strVal val="#ppt_x"/>
                                              </p:val>
                                            </p:tav>
                                          </p:tavLst>
                                        </p:anim>
                                        <p:anim calcmode="lin" valueType="num">
                                          <p:cBhvr additive="base">
                                            <p:cTn id="32" dur="8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800" fill="hold"/>
                                            <p:tgtEl>
                                              <p:spTgt spid="14"/>
                                            </p:tgtEl>
                                            <p:attrNameLst>
                                              <p:attrName>ppt_x</p:attrName>
                                            </p:attrNameLst>
                                          </p:cBhvr>
                                          <p:tavLst>
                                            <p:tav tm="0">
                                              <p:val>
                                                <p:strVal val="1+#ppt_w/2"/>
                                              </p:val>
                                            </p:tav>
                                            <p:tav tm="100000">
                                              <p:val>
                                                <p:strVal val="#ppt_x"/>
                                              </p:val>
                                            </p:tav>
                                          </p:tavLst>
                                        </p:anim>
                                        <p:anim calcmode="lin" valueType="num">
                                          <p:cBhvr additive="base">
                                            <p:cTn id="36" dur="8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800" fill="hold"/>
                                            <p:tgtEl>
                                              <p:spTgt spid="15"/>
                                            </p:tgtEl>
                                            <p:attrNameLst>
                                              <p:attrName>ppt_x</p:attrName>
                                            </p:attrNameLst>
                                          </p:cBhvr>
                                          <p:tavLst>
                                            <p:tav tm="0">
                                              <p:val>
                                                <p:strVal val="1+#ppt_w/2"/>
                                              </p:val>
                                            </p:tav>
                                            <p:tav tm="100000">
                                              <p:val>
                                                <p:strVal val="#ppt_x"/>
                                              </p:val>
                                            </p:tav>
                                          </p:tavLst>
                                        </p:anim>
                                        <p:anim calcmode="lin" valueType="num">
                                          <p:cBhvr additive="base">
                                            <p:cTn id="40" dur="8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2800"/>
                                </p:stCondLst>
                                <p:childTnLst>
                                  <p:par>
                                    <p:cTn id="42" presetID="2" presetClass="entr" presetSubtype="2" fill="hold" grpId="0" nodeType="afterEffect">
                                      <p:stCondLst>
                                        <p:cond delay="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800" fill="hold"/>
                                            <p:tgtEl>
                                              <p:spTgt spid="16"/>
                                            </p:tgtEl>
                                            <p:attrNameLst>
                                              <p:attrName>ppt_x</p:attrName>
                                            </p:attrNameLst>
                                          </p:cBhvr>
                                          <p:tavLst>
                                            <p:tav tm="0">
                                              <p:val>
                                                <p:strVal val="1+#ppt_w/2"/>
                                              </p:val>
                                            </p:tav>
                                            <p:tav tm="100000">
                                              <p:val>
                                                <p:strVal val="#ppt_x"/>
                                              </p:val>
                                            </p:tav>
                                          </p:tavLst>
                                        </p:anim>
                                        <p:anim calcmode="lin" valueType="num">
                                          <p:cBhvr additive="base">
                                            <p:cTn id="45" dur="800" fill="hold"/>
                                            <p:tgtEl>
                                              <p:spTgt spid="16"/>
                                            </p:tgtEl>
                                            <p:attrNameLst>
                                              <p:attrName>ppt_y</p:attrName>
                                            </p:attrNameLst>
                                          </p:cBhvr>
                                          <p:tavLst>
                                            <p:tav tm="0">
                                              <p:val>
                                                <p:strVal val="#ppt_y"/>
                                              </p:val>
                                            </p:tav>
                                            <p:tav tm="100000">
                                              <p:val>
                                                <p:strVal val="#ppt_y"/>
                                              </p:val>
                                            </p:tav>
                                          </p:tavLst>
                                        </p:anim>
                                      </p:childTnLst>
                                    </p:cTn>
                                  </p:par>
                                </p:childTnLst>
                              </p:cTn>
                            </p:par>
                            <p:par>
                              <p:cTn id="46" fill="hold">
                                <p:stCondLst>
                                  <p:cond delay="4160"/>
                                </p:stCondLst>
                                <p:childTnLst>
                                  <p:par>
                                    <p:cTn id="47" presetID="2" presetClass="entr" presetSubtype="2" fill="hold" grpId="0" nodeType="afterEffect">
                                      <p:stCondLst>
                                        <p:cond delay="0"/>
                                      </p:stCondLst>
                                      <p:iterate type="lt">
                                        <p:tmPct val="10000"/>
                                      </p:iterate>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1+#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par>
                              <p:cTn id="51" fill="hold">
                                <p:stCondLst>
                                  <p:cond delay="5560"/>
                                </p:stCondLst>
                                <p:childTnLst>
                                  <p:par>
                                    <p:cTn id="52" presetID="41" presetClass="entr" presetSubtype="0" fill="hold" grpId="0" nodeType="afterEffect">
                                      <p:stCondLst>
                                        <p:cond delay="0"/>
                                      </p:stCondLst>
                                      <p:iterate type="lt">
                                        <p:tmPct val="614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p:bldP spid="13" grpId="0"/>
          <p:bldP spid="14" grpId="0"/>
          <p:bldP spid="15" grpId="0"/>
          <p:bldP spid="16" grpId="0"/>
          <p:bldP spid="17" grpId="0"/>
          <p:bldP spid="1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4324610" y="1458990"/>
            <a:ext cx="4209530" cy="4209530"/>
          </a:xfrm>
          <a:prstGeom prst="ellipse">
            <a:avLst/>
          </a:prstGeom>
          <a:solidFill>
            <a:schemeClr val="accent2">
              <a:alpha val="80000"/>
            </a:schemeClr>
          </a:solidFill>
          <a:ln>
            <a:noFill/>
          </a:ln>
          <a:effectLst>
            <a:outerShdw blurRad="355600" dist="190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MH_Others_1"/>
          <p:cNvSpPr txBox="1"/>
          <p:nvPr>
            <p:custDataLst>
              <p:tags r:id="rId1"/>
            </p:custDataLst>
          </p:nvPr>
        </p:nvSpPr>
        <p:spPr>
          <a:xfrm>
            <a:off x="5857690" y="1960346"/>
            <a:ext cx="1143373" cy="1641588"/>
          </a:xfrm>
          <a:prstGeom prst="rect">
            <a:avLst/>
          </a:prstGeom>
          <a:noFill/>
        </p:spPr>
        <p:txBody>
          <a:bodyPr wrap="square" lIns="0" tIns="0" rIns="0" bIns="0" rtlCol="0" anchor="ctr" anchorCtr="0">
            <a:noAutofit/>
          </a:bodyPr>
          <a:lstStyle/>
          <a:p>
            <a:pPr algn="ctr"/>
            <a:r>
              <a:rPr lang="en-US" altLang="zh-CN" sz="6598"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6598"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5591160" y="3552938"/>
            <a:ext cx="1676433" cy="523220"/>
          </a:xfrm>
          <a:prstGeom prst="rect">
            <a:avLst/>
          </a:prstGeom>
        </p:spPr>
        <p:txBody>
          <a:bodyPr wrap="square">
            <a:spAutoFit/>
          </a:bodyPr>
          <a:lstStyle/>
          <a:p>
            <a:pPr algn="ctr"/>
            <a:r>
              <a:rPr lang="zh-CN" altLang="en-US" sz="2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个人介绍</a:t>
            </a:r>
            <a:endParaRPr lang="zh-CN" altLang="en-US" sz="2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5057277" y="3922178"/>
            <a:ext cx="2744198" cy="553930"/>
          </a:xfrm>
          <a:prstGeom prst="rect">
            <a:avLst/>
          </a:prstGeom>
          <a:noFill/>
        </p:spPr>
        <p:txBody>
          <a:bodyPr wrap="square" rtlCol="0">
            <a:spAutoFit/>
          </a:bodyPr>
          <a:lstStyle/>
          <a:p>
            <a:pPr algn="ctr">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Tree>
    <p:extLst>
      <p:ext uri="{BB962C8B-B14F-4D97-AF65-F5344CB8AC3E}">
        <p14:creationId xmlns:p14="http://schemas.microsoft.com/office/powerpoint/2010/main" val="410255861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3"/>
                                        </p:tgtEl>
                                        <p:attrNameLst>
                                          <p:attrName>style.visibility</p:attrName>
                                        </p:attrNameLst>
                                      </p:cBhvr>
                                      <p:to>
                                        <p:strVal val="visible"/>
                                      </p:to>
                                    </p:set>
                                    <p:anim by="(-#ppt_w*2)" calcmode="lin" valueType="num">
                                      <p:cBhvr rctx="PPT">
                                        <p:cTn id="14" dur="500" autoRev="1" fill="hold">
                                          <p:stCondLst>
                                            <p:cond delay="0"/>
                                          </p:stCondLst>
                                        </p:cTn>
                                        <p:tgtEl>
                                          <p:spTgt spid="23"/>
                                        </p:tgtEl>
                                        <p:attrNameLst>
                                          <p:attrName>ppt_w</p:attrName>
                                        </p:attrNameLst>
                                      </p:cBhvr>
                                    </p:anim>
                                    <p:anim by="(#ppt_w*0.50)" calcmode="lin" valueType="num">
                                      <p:cBhvr>
                                        <p:cTn id="15" dur="500" decel="50000" autoRev="1" fill="hold">
                                          <p:stCondLst>
                                            <p:cond delay="0"/>
                                          </p:stCondLst>
                                        </p:cTn>
                                        <p:tgtEl>
                                          <p:spTgt spid="23"/>
                                        </p:tgtEl>
                                        <p:attrNameLst>
                                          <p:attrName>ppt_x</p:attrName>
                                        </p:attrNameLst>
                                      </p:cBhvr>
                                    </p:anim>
                                    <p:anim from="(-#ppt_h/2)" to="(#ppt_y)" calcmode="lin" valueType="num">
                                      <p:cBhvr>
                                        <p:cTn id="16" dur="1000" fill="hold">
                                          <p:stCondLst>
                                            <p:cond delay="0"/>
                                          </p:stCondLst>
                                        </p:cTn>
                                        <p:tgtEl>
                                          <p:spTgt spid="23"/>
                                        </p:tgtEl>
                                        <p:attrNameLst>
                                          <p:attrName>ppt_y</p:attrName>
                                        </p:attrNameLst>
                                      </p:cBhvr>
                                    </p:anim>
                                    <p:animRot by="21600000">
                                      <p:cBhvr>
                                        <p:cTn id="17" dur="1000"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6979" y="2062424"/>
            <a:ext cx="3837672" cy="3837673"/>
            <a:chOff x="7115266" y="1299207"/>
            <a:chExt cx="3142800" cy="3142800"/>
          </a:xfrm>
        </p:grpSpPr>
        <p:sp>
          <p:nvSpPr>
            <p:cNvPr id="5" name="Oval 18"/>
            <p:cNvSpPr/>
            <p:nvPr/>
          </p:nvSpPr>
          <p:spPr>
            <a:xfrm>
              <a:off x="7115266" y="1299207"/>
              <a:ext cx="3142800" cy="3142800"/>
            </a:xfrm>
            <a:prstGeom prst="ellipse">
              <a:avLst/>
            </a:prstGeom>
            <a:solidFill>
              <a:schemeClr val="accent4"/>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52834" y="3037533"/>
              <a:ext cx="1660924" cy="725900"/>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8067735" y="2039519"/>
              <a:ext cx="1261556" cy="823989"/>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8" name="TextBox 7"/>
            <p:cNvSpPr txBox="1"/>
            <p:nvPr/>
          </p:nvSpPr>
          <p:spPr>
            <a:xfrm>
              <a:off x="7996956" y="2826600"/>
              <a:ext cx="1323256" cy="193448"/>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8" name="组合 17"/>
          <p:cNvGrpSpPr/>
          <p:nvPr/>
        </p:nvGrpSpPr>
        <p:grpSpPr>
          <a:xfrm>
            <a:off x="1956812" y="1991695"/>
            <a:ext cx="3061272" cy="3061272"/>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1493333" y="2719586"/>
              <a:ext cx="1334504" cy="483934"/>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9"/>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11" name="TextBox 10"/>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0" name="组合 19"/>
          <p:cNvGrpSpPr/>
          <p:nvPr/>
        </p:nvGrpSpPr>
        <p:grpSpPr>
          <a:xfrm>
            <a:off x="4416929" y="3681890"/>
            <a:ext cx="2484376" cy="2484376"/>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3330550" y="3682938"/>
              <a:ext cx="1252095" cy="473536"/>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14" name="TextBox 13"/>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1" name="组合 20"/>
          <p:cNvGrpSpPr/>
          <p:nvPr/>
        </p:nvGrpSpPr>
        <p:grpSpPr>
          <a:xfrm>
            <a:off x="5417174" y="1882135"/>
            <a:ext cx="2031400" cy="2031400"/>
            <a:chOff x="3743074" y="1151562"/>
            <a:chExt cx="1663582" cy="1663582"/>
          </a:xfrm>
        </p:grpSpPr>
        <p:sp>
          <p:nvSpPr>
            <p:cNvPr id="4" name="Oval 17"/>
            <p:cNvSpPr/>
            <p:nvPr/>
          </p:nvSpPr>
          <p:spPr>
            <a:xfrm>
              <a:off x="3743074" y="1151562"/>
              <a:ext cx="1663582" cy="1663582"/>
            </a:xfrm>
            <a:prstGeom prst="ellipse">
              <a:avLst/>
            </a:prstGeom>
            <a:solidFill>
              <a:schemeClr val="accent3"/>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3957464" y="2007393"/>
              <a:ext cx="1262607" cy="473536"/>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17" name="TextBox 16"/>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5500875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5016" r="16077"/>
          <a:stretch>
            <a:fillRect/>
          </a:stretch>
        </p:blipFill>
        <p:spPr>
          <a:xfrm>
            <a:off x="5115992" y="1427086"/>
            <a:ext cx="2626768" cy="5029981"/>
          </a:xfrm>
          <a:prstGeom prst="rect">
            <a:avLst/>
          </a:prstGeom>
        </p:spPr>
      </p:pic>
      <p:sp>
        <p:nvSpPr>
          <p:cNvPr id="2" name="矩形 1"/>
          <p:cNvSpPr/>
          <p:nvPr/>
        </p:nvSpPr>
        <p:spPr>
          <a:xfrm>
            <a:off x="5363302" y="1997137"/>
            <a:ext cx="2161389" cy="3760305"/>
          </a:xfrm>
          <a:prstGeom prst="rect">
            <a:avLst/>
          </a:prstGeom>
          <a:blipFill dpi="0"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t="264" b="2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707" y="5267872"/>
            <a:ext cx="12858043" cy="1964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384538" y="5668134"/>
            <a:ext cx="1631034" cy="367384"/>
          </a:xfrm>
          <a:prstGeom prst="rect">
            <a:avLst/>
          </a:prstGeom>
          <a:noFill/>
        </p:spPr>
        <p:txBody>
          <a:bodyPr wrap="none" lIns="96430" tIns="48216" rIns="96430" bIns="48216" rtlCol="0">
            <a:spAutoFit/>
          </a:bodyPr>
          <a:lstStyle/>
          <a:p>
            <a:pPr>
              <a:lnSpc>
                <a:spcPct val="120000"/>
              </a:lnSpc>
            </a:pPr>
            <a:r>
              <a:rPr lang="zh-CN" altLang="en-US" sz="16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465037" y="6065784"/>
            <a:ext cx="9928678" cy="443198"/>
          </a:xfrm>
          <a:prstGeom prst="rect">
            <a:avLst/>
          </a:prstGeom>
        </p:spPr>
        <p:txBody>
          <a:bodyPr vert="horz" wrap="square" lIns="0" tIns="0" rIns="0" bIns="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 directly.</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559182" y="1822425"/>
            <a:ext cx="876637" cy="876637"/>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423662" y="3616327"/>
            <a:ext cx="876637" cy="876637"/>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558456" y="3616327"/>
            <a:ext cx="876637" cy="876637"/>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423662" y="1822425"/>
            <a:ext cx="876637" cy="876637"/>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a:spLocks/>
          </p:cNvSpPr>
          <p:nvPr/>
        </p:nvSpPr>
        <p:spPr>
          <a:xfrm>
            <a:off x="1440672"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a:spLocks/>
          </p:cNvSpPr>
          <p:nvPr/>
        </p:nvSpPr>
        <p:spPr>
          <a:xfrm>
            <a:off x="1028996"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 Placeholder 7"/>
          <p:cNvSpPr txBox="1">
            <a:spLocks/>
          </p:cNvSpPr>
          <p:nvPr/>
        </p:nvSpPr>
        <p:spPr>
          <a:xfrm>
            <a:off x="1471843"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a:spLocks/>
          </p:cNvSpPr>
          <p:nvPr/>
        </p:nvSpPr>
        <p:spPr>
          <a:xfrm>
            <a:off x="1060167"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7"/>
          <p:cNvSpPr txBox="1">
            <a:spLocks/>
          </p:cNvSpPr>
          <p:nvPr/>
        </p:nvSpPr>
        <p:spPr>
          <a:xfrm>
            <a:off x="9711361"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a:spLocks/>
          </p:cNvSpPr>
          <p:nvPr/>
        </p:nvSpPr>
        <p:spPr>
          <a:xfrm>
            <a:off x="9689511"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7"/>
          <p:cNvSpPr txBox="1">
            <a:spLocks/>
          </p:cNvSpPr>
          <p:nvPr/>
        </p:nvSpPr>
        <p:spPr>
          <a:xfrm>
            <a:off x="9711361"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a:spLocks/>
          </p:cNvSpPr>
          <p:nvPr/>
        </p:nvSpPr>
        <p:spPr>
          <a:xfrm>
            <a:off x="9689511"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文本框 4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5" name="文本框 44"/>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9393123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9" name="文本框 4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52814995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文本框 3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3" name="文本框 32"/>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78563056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4324610" y="1458990"/>
            <a:ext cx="4209530" cy="4209530"/>
          </a:xfrm>
          <a:prstGeom prst="ellipse">
            <a:avLst/>
          </a:prstGeom>
          <a:solidFill>
            <a:schemeClr val="accent2">
              <a:alpha val="80000"/>
            </a:schemeClr>
          </a:solidFill>
          <a:ln>
            <a:noFill/>
          </a:ln>
          <a:effectLst>
            <a:outerShdw blurRad="355600" dist="190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MH_Others_1"/>
          <p:cNvSpPr txBox="1"/>
          <p:nvPr>
            <p:custDataLst>
              <p:tags r:id="rId1"/>
            </p:custDataLst>
          </p:nvPr>
        </p:nvSpPr>
        <p:spPr>
          <a:xfrm>
            <a:off x="5857690" y="1960346"/>
            <a:ext cx="1143373" cy="1641588"/>
          </a:xfrm>
          <a:prstGeom prst="rect">
            <a:avLst/>
          </a:prstGeom>
          <a:noFill/>
        </p:spPr>
        <p:txBody>
          <a:bodyPr wrap="square" lIns="0" tIns="0" rIns="0" bIns="0" rtlCol="0" anchor="ctr" anchorCtr="0">
            <a:noAutofit/>
          </a:bodyPr>
          <a:lstStyle/>
          <a:p>
            <a:pPr algn="ctr"/>
            <a:r>
              <a:rPr lang="en-US" altLang="zh-CN" sz="6598"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6598"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a:xfrm>
            <a:off x="5591160" y="3552938"/>
            <a:ext cx="1676433" cy="523220"/>
          </a:xfrm>
          <a:prstGeom prst="rect">
            <a:avLst/>
          </a:prstGeom>
        </p:spPr>
        <p:txBody>
          <a:bodyPr wrap="square">
            <a:spAutoFit/>
          </a:bodyPr>
          <a:lstStyle/>
          <a:p>
            <a:pPr algn="ctr"/>
            <a:r>
              <a:rPr lang="zh-CN" altLang="en-US" sz="2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竞聘优势</a:t>
            </a:r>
            <a:endParaRPr lang="zh-CN" altLang="en-US" sz="2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5057277" y="3922178"/>
            <a:ext cx="2744198" cy="553930"/>
          </a:xfrm>
          <a:prstGeom prst="rect">
            <a:avLst/>
          </a:prstGeom>
          <a:noFill/>
        </p:spPr>
        <p:txBody>
          <a:bodyPr wrap="square" rtlCol="0">
            <a:spAutoFit/>
          </a:bodyPr>
          <a:lstStyle/>
          <a:p>
            <a:pPr algn="ctr">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Tree>
    <p:extLst>
      <p:ext uri="{BB962C8B-B14F-4D97-AF65-F5344CB8AC3E}">
        <p14:creationId xmlns:p14="http://schemas.microsoft.com/office/powerpoint/2010/main" val="14164388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23"/>
                                        </p:tgtEl>
                                        <p:attrNameLst>
                                          <p:attrName>style.visibility</p:attrName>
                                        </p:attrNameLst>
                                      </p:cBhvr>
                                      <p:to>
                                        <p:strVal val="visible"/>
                                      </p:to>
                                    </p:set>
                                    <p:anim by="(-#ppt_w*2)" calcmode="lin" valueType="num">
                                      <p:cBhvr rctx="PPT">
                                        <p:cTn id="14" dur="500" autoRev="1" fill="hold">
                                          <p:stCondLst>
                                            <p:cond delay="0"/>
                                          </p:stCondLst>
                                        </p:cTn>
                                        <p:tgtEl>
                                          <p:spTgt spid="23"/>
                                        </p:tgtEl>
                                        <p:attrNameLst>
                                          <p:attrName>ppt_w</p:attrName>
                                        </p:attrNameLst>
                                      </p:cBhvr>
                                    </p:anim>
                                    <p:anim by="(#ppt_w*0.50)" calcmode="lin" valueType="num">
                                      <p:cBhvr>
                                        <p:cTn id="15" dur="500" decel="50000" autoRev="1" fill="hold">
                                          <p:stCondLst>
                                            <p:cond delay="0"/>
                                          </p:stCondLst>
                                        </p:cTn>
                                        <p:tgtEl>
                                          <p:spTgt spid="23"/>
                                        </p:tgtEl>
                                        <p:attrNameLst>
                                          <p:attrName>ppt_x</p:attrName>
                                        </p:attrNameLst>
                                      </p:cBhvr>
                                    </p:anim>
                                    <p:anim from="(-#ppt_h/2)" to="(#ppt_y)" calcmode="lin" valueType="num">
                                      <p:cBhvr>
                                        <p:cTn id="16" dur="1000" fill="hold">
                                          <p:stCondLst>
                                            <p:cond delay="0"/>
                                          </p:stCondLst>
                                        </p:cTn>
                                        <p:tgtEl>
                                          <p:spTgt spid="23"/>
                                        </p:tgtEl>
                                        <p:attrNameLst>
                                          <p:attrName>ppt_y</p:attrName>
                                        </p:attrNameLst>
                                      </p:cBhvr>
                                    </p:anim>
                                    <p:animRot by="21600000">
                                      <p:cBhvr>
                                        <p:cTn id="17" dur="1000"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29" name="文本框 2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0" name="文本框 2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1151695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A7D55A1-5AED-4BBB-8096-7CBD401DC97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87.pptx"/>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1_自定义设计方案">
  <a:themeElements>
    <a:clrScheme name="自定义 581">
      <a:dk1>
        <a:sysClr val="windowText" lastClr="000000"/>
      </a:dk1>
      <a:lt1>
        <a:sysClr val="window" lastClr="FFFFFF"/>
      </a:lt1>
      <a:dk2>
        <a:srgbClr val="44546A"/>
      </a:dk2>
      <a:lt2>
        <a:srgbClr val="E7E6E6"/>
      </a:lt2>
      <a:accent1>
        <a:srgbClr val="AA0B62"/>
      </a:accent1>
      <a:accent2>
        <a:srgbClr val="E12B8B"/>
      </a:accent2>
      <a:accent3>
        <a:srgbClr val="AA0B62"/>
      </a:accent3>
      <a:accent4>
        <a:srgbClr val="E12B8B"/>
      </a:accent4>
      <a:accent5>
        <a:srgbClr val="AA0B62"/>
      </a:accent5>
      <a:accent6>
        <a:srgbClr val="E12B8B"/>
      </a:accent6>
      <a:hlink>
        <a:srgbClr val="AA0B62"/>
      </a:hlink>
      <a:folHlink>
        <a:srgbClr val="E12B8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3228</Words>
  <Application>Microsoft Office PowerPoint</Application>
  <PresentationFormat>自定义</PresentationFormat>
  <Paragraphs>264</Paragraphs>
  <Slides>22</Slides>
  <Notes>22</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Source Han Sans ExtraLight</vt:lpstr>
      <vt:lpstr>方正正准黑简体</vt:lpstr>
      <vt:lpstr>宋体</vt:lpstr>
      <vt:lpstr>微软雅黑</vt:lpstr>
      <vt:lpstr>Arial</vt:lpstr>
      <vt:lpstr>Calibri</vt:lpstr>
      <vt:lpstr>Calibri Light</vt:lpstr>
      <vt:lpstr>Franklin Gothic Book</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bt687.pptx</dc:title>
  <dc:creator/>
  <cp:lastModifiedBy/>
  <cp:revision>1</cp:revision>
  <dcterms:created xsi:type="dcterms:W3CDTF">2016-10-17T14:00:15Z</dcterms:created>
  <dcterms:modified xsi:type="dcterms:W3CDTF">2017-08-05T12:34:57Z</dcterms:modified>
</cp:coreProperties>
</file>