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948" r:id="rId1"/>
  </p:sldMasterIdLst>
  <p:notesMasterIdLst>
    <p:notesMasterId r:id="rId30"/>
  </p:notesMasterIdLst>
  <p:sldIdLst>
    <p:sldId id="313" r:id="rId2"/>
    <p:sldId id="314" r:id="rId3"/>
    <p:sldId id="315" r:id="rId4"/>
    <p:sldId id="319" r:id="rId5"/>
    <p:sldId id="320" r:id="rId6"/>
    <p:sldId id="321" r:id="rId7"/>
    <p:sldId id="322" r:id="rId8"/>
    <p:sldId id="323" r:id="rId9"/>
    <p:sldId id="316" r:id="rId10"/>
    <p:sldId id="324" r:id="rId11"/>
    <p:sldId id="325" r:id="rId12"/>
    <p:sldId id="326" r:id="rId13"/>
    <p:sldId id="327" r:id="rId14"/>
    <p:sldId id="329" r:id="rId15"/>
    <p:sldId id="317" r:id="rId16"/>
    <p:sldId id="328" r:id="rId17"/>
    <p:sldId id="330" r:id="rId18"/>
    <p:sldId id="331" r:id="rId19"/>
    <p:sldId id="332" r:id="rId20"/>
    <p:sldId id="333" r:id="rId21"/>
    <p:sldId id="318" r:id="rId22"/>
    <p:sldId id="334" r:id="rId23"/>
    <p:sldId id="335" r:id="rId24"/>
    <p:sldId id="336" r:id="rId25"/>
    <p:sldId id="337" r:id="rId26"/>
    <p:sldId id="338" r:id="rId27"/>
    <p:sldId id="339" r:id="rId28"/>
    <p:sldId id="340" r:id="rId29"/>
  </p:sldIdLst>
  <p:sldSz cx="9144000" cy="5145088"/>
  <p:notesSz cx="6858000" cy="9144000"/>
  <p:custDataLst>
    <p:tags r:id="rId31"/>
  </p:custDataLst>
  <p:defaultTextStyle>
    <a:defPPr>
      <a:defRPr lang="zh-CN"/>
    </a:defPPr>
    <a:lvl1pPr marL="0" algn="l" defTabSz="685732" rtl="0" eaLnBrk="1" latinLnBrk="0" hangingPunct="1">
      <a:defRPr sz="1350" kern="1200">
        <a:solidFill>
          <a:schemeClr val="tx1"/>
        </a:solidFill>
        <a:latin typeface="+mn-lt"/>
        <a:ea typeface="+mn-ea"/>
        <a:cs typeface="+mn-cs"/>
      </a:defRPr>
    </a:lvl1pPr>
    <a:lvl2pPr marL="342866" algn="l" defTabSz="685732" rtl="0" eaLnBrk="1" latinLnBrk="0" hangingPunct="1">
      <a:defRPr sz="1350" kern="1200">
        <a:solidFill>
          <a:schemeClr val="tx1"/>
        </a:solidFill>
        <a:latin typeface="+mn-lt"/>
        <a:ea typeface="+mn-ea"/>
        <a:cs typeface="+mn-cs"/>
      </a:defRPr>
    </a:lvl2pPr>
    <a:lvl3pPr marL="685732" algn="l" defTabSz="685732" rtl="0" eaLnBrk="1" latinLnBrk="0" hangingPunct="1">
      <a:defRPr sz="1350" kern="1200">
        <a:solidFill>
          <a:schemeClr val="tx1"/>
        </a:solidFill>
        <a:latin typeface="+mn-lt"/>
        <a:ea typeface="+mn-ea"/>
        <a:cs typeface="+mn-cs"/>
      </a:defRPr>
    </a:lvl3pPr>
    <a:lvl4pPr marL="1028597" algn="l" defTabSz="685732" rtl="0" eaLnBrk="1" latinLnBrk="0" hangingPunct="1">
      <a:defRPr sz="1350" kern="1200">
        <a:solidFill>
          <a:schemeClr val="tx1"/>
        </a:solidFill>
        <a:latin typeface="+mn-lt"/>
        <a:ea typeface="+mn-ea"/>
        <a:cs typeface="+mn-cs"/>
      </a:defRPr>
    </a:lvl4pPr>
    <a:lvl5pPr marL="1371463" algn="l" defTabSz="685732" rtl="0" eaLnBrk="1" latinLnBrk="0" hangingPunct="1">
      <a:defRPr sz="1350" kern="1200">
        <a:solidFill>
          <a:schemeClr val="tx1"/>
        </a:solidFill>
        <a:latin typeface="+mn-lt"/>
        <a:ea typeface="+mn-ea"/>
        <a:cs typeface="+mn-cs"/>
      </a:defRPr>
    </a:lvl5pPr>
    <a:lvl6pPr marL="1714328" algn="l" defTabSz="685732" rtl="0" eaLnBrk="1" latinLnBrk="0" hangingPunct="1">
      <a:defRPr sz="1350" kern="1200">
        <a:solidFill>
          <a:schemeClr val="tx1"/>
        </a:solidFill>
        <a:latin typeface="+mn-lt"/>
        <a:ea typeface="+mn-ea"/>
        <a:cs typeface="+mn-cs"/>
      </a:defRPr>
    </a:lvl6pPr>
    <a:lvl7pPr marL="2057195" algn="l" defTabSz="685732" rtl="0" eaLnBrk="1" latinLnBrk="0" hangingPunct="1">
      <a:defRPr sz="1350" kern="1200">
        <a:solidFill>
          <a:schemeClr val="tx1"/>
        </a:solidFill>
        <a:latin typeface="+mn-lt"/>
        <a:ea typeface="+mn-ea"/>
        <a:cs typeface="+mn-cs"/>
      </a:defRPr>
    </a:lvl7pPr>
    <a:lvl8pPr marL="2400060" algn="l" defTabSz="685732" rtl="0" eaLnBrk="1" latinLnBrk="0" hangingPunct="1">
      <a:defRPr sz="1350" kern="1200">
        <a:solidFill>
          <a:schemeClr val="tx1"/>
        </a:solidFill>
        <a:latin typeface="+mn-lt"/>
        <a:ea typeface="+mn-ea"/>
        <a:cs typeface="+mn-cs"/>
      </a:defRPr>
    </a:lvl8pPr>
    <a:lvl9pPr marL="2742926" algn="l" defTabSz="685732"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AC5C0"/>
    <a:srgbClr val="8BBDE2"/>
    <a:srgbClr val="8D86BA"/>
    <a:srgbClr val="7A801D"/>
    <a:srgbClr val="F3AD00"/>
    <a:srgbClr val="030303"/>
    <a:srgbClr val="514379"/>
    <a:srgbClr val="011E41"/>
    <a:srgbClr val="240C0F"/>
    <a:srgbClr val="E400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42" autoAdjust="0"/>
    <p:restoredTop sz="94660"/>
  </p:normalViewPr>
  <p:slideViewPr>
    <p:cSldViewPr snapToGrid="0">
      <p:cViewPr varScale="1">
        <p:scale>
          <a:sx n="84" d="100"/>
          <a:sy n="84" d="100"/>
        </p:scale>
        <p:origin x="966" y="96"/>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gs" Target="tags/tag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15A5268-FB0C-450E-96E9-03F931237804}" type="datetimeFigureOut">
              <a:rPr lang="zh-CN" altLang="en-US" smtClean="0"/>
              <a:t>2017/3/24</a:t>
            </a:fld>
            <a:endParaRPr lang="zh-CN" altLang="en-US"/>
          </a:p>
        </p:txBody>
      </p:sp>
      <p:sp>
        <p:nvSpPr>
          <p:cNvPr id="4" name="幻灯片图像占位符 3"/>
          <p:cNvSpPr>
            <a:spLocks noGrp="1" noRot="1" noChangeAspect="1"/>
          </p:cNvSpPr>
          <p:nvPr>
            <p:ph type="sldImg" idx="2"/>
          </p:nvPr>
        </p:nvSpPr>
        <p:spPr>
          <a:xfrm>
            <a:off x="687388" y="1143000"/>
            <a:ext cx="5483225"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56156D-592E-4B4D-8772-D689FB057AF4}" type="slidenum">
              <a:rPr lang="zh-CN" altLang="en-US" smtClean="0"/>
              <a:t>‹#›</a:t>
            </a:fld>
            <a:endParaRPr lang="zh-CN" altLang="en-US"/>
          </a:p>
        </p:txBody>
      </p:sp>
    </p:spTree>
    <p:extLst>
      <p:ext uri="{BB962C8B-B14F-4D97-AF65-F5344CB8AC3E}">
        <p14:creationId xmlns:p14="http://schemas.microsoft.com/office/powerpoint/2010/main" val="1478167688"/>
      </p:ext>
    </p:extLst>
  </p:cSld>
  <p:clrMap bg1="lt1" tx1="dk1" bg2="lt2" tx2="dk2" accent1="accent1" accent2="accent2" accent3="accent3" accent4="accent4" accent5="accent5" accent6="accent6" hlink="hlink" folHlink="folHlink"/>
  <p:notesStyle>
    <a:lvl1pPr marL="0" algn="l" defTabSz="914309" rtl="0" eaLnBrk="1" latinLnBrk="0" hangingPunct="1">
      <a:defRPr sz="1200" kern="1200">
        <a:solidFill>
          <a:schemeClr val="tx1"/>
        </a:solidFill>
        <a:latin typeface="+mn-lt"/>
        <a:ea typeface="+mn-ea"/>
        <a:cs typeface="+mn-cs"/>
      </a:defRPr>
    </a:lvl1pPr>
    <a:lvl2pPr marL="457154" algn="l" defTabSz="914309" rtl="0" eaLnBrk="1" latinLnBrk="0" hangingPunct="1">
      <a:defRPr sz="1200" kern="1200">
        <a:solidFill>
          <a:schemeClr val="tx1"/>
        </a:solidFill>
        <a:latin typeface="+mn-lt"/>
        <a:ea typeface="+mn-ea"/>
        <a:cs typeface="+mn-cs"/>
      </a:defRPr>
    </a:lvl2pPr>
    <a:lvl3pPr marL="914309" algn="l" defTabSz="914309" rtl="0" eaLnBrk="1" latinLnBrk="0" hangingPunct="1">
      <a:defRPr sz="1200" kern="1200">
        <a:solidFill>
          <a:schemeClr val="tx1"/>
        </a:solidFill>
        <a:latin typeface="+mn-lt"/>
        <a:ea typeface="+mn-ea"/>
        <a:cs typeface="+mn-cs"/>
      </a:defRPr>
    </a:lvl3pPr>
    <a:lvl4pPr marL="1371463" algn="l" defTabSz="914309" rtl="0" eaLnBrk="1" latinLnBrk="0" hangingPunct="1">
      <a:defRPr sz="1200" kern="1200">
        <a:solidFill>
          <a:schemeClr val="tx1"/>
        </a:solidFill>
        <a:latin typeface="+mn-lt"/>
        <a:ea typeface="+mn-ea"/>
        <a:cs typeface="+mn-cs"/>
      </a:defRPr>
    </a:lvl4pPr>
    <a:lvl5pPr marL="1828617" algn="l" defTabSz="914309" rtl="0" eaLnBrk="1" latinLnBrk="0" hangingPunct="1">
      <a:defRPr sz="1200" kern="1200">
        <a:solidFill>
          <a:schemeClr val="tx1"/>
        </a:solidFill>
        <a:latin typeface="+mn-lt"/>
        <a:ea typeface="+mn-ea"/>
        <a:cs typeface="+mn-cs"/>
      </a:defRPr>
    </a:lvl5pPr>
    <a:lvl6pPr marL="2285771" algn="l" defTabSz="914309" rtl="0" eaLnBrk="1" latinLnBrk="0" hangingPunct="1">
      <a:defRPr sz="1200" kern="1200">
        <a:solidFill>
          <a:schemeClr val="tx1"/>
        </a:solidFill>
        <a:latin typeface="+mn-lt"/>
        <a:ea typeface="+mn-ea"/>
        <a:cs typeface="+mn-cs"/>
      </a:defRPr>
    </a:lvl6pPr>
    <a:lvl7pPr marL="2742926" algn="l" defTabSz="914309" rtl="0" eaLnBrk="1" latinLnBrk="0" hangingPunct="1">
      <a:defRPr sz="1200" kern="1200">
        <a:solidFill>
          <a:schemeClr val="tx1"/>
        </a:solidFill>
        <a:latin typeface="+mn-lt"/>
        <a:ea typeface="+mn-ea"/>
        <a:cs typeface="+mn-cs"/>
      </a:defRPr>
    </a:lvl7pPr>
    <a:lvl8pPr marL="3200080" algn="l" defTabSz="914309" rtl="0" eaLnBrk="1" latinLnBrk="0" hangingPunct="1">
      <a:defRPr sz="1200" kern="1200">
        <a:solidFill>
          <a:schemeClr val="tx1"/>
        </a:solidFill>
        <a:latin typeface="+mn-lt"/>
        <a:ea typeface="+mn-ea"/>
        <a:cs typeface="+mn-cs"/>
      </a:defRPr>
    </a:lvl8pPr>
    <a:lvl9pPr marL="3657234" algn="l" defTabSz="914309"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a:t>
            </a:fld>
            <a:endParaRPr lang="zh-CN" altLang="en-US"/>
          </a:p>
        </p:txBody>
      </p:sp>
    </p:spTree>
    <p:extLst>
      <p:ext uri="{BB962C8B-B14F-4D97-AF65-F5344CB8AC3E}">
        <p14:creationId xmlns:p14="http://schemas.microsoft.com/office/powerpoint/2010/main" val="39312637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10</a:t>
            </a:fld>
            <a:endParaRPr lang="zh-CN" altLang="en-US"/>
          </a:p>
        </p:txBody>
      </p:sp>
    </p:spTree>
    <p:extLst>
      <p:ext uri="{BB962C8B-B14F-4D97-AF65-F5344CB8AC3E}">
        <p14:creationId xmlns:p14="http://schemas.microsoft.com/office/powerpoint/2010/main" val="12882076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11</a:t>
            </a:fld>
            <a:endParaRPr lang="zh-CN" altLang="en-US"/>
          </a:p>
        </p:txBody>
      </p:sp>
    </p:spTree>
    <p:extLst>
      <p:ext uri="{BB962C8B-B14F-4D97-AF65-F5344CB8AC3E}">
        <p14:creationId xmlns:p14="http://schemas.microsoft.com/office/powerpoint/2010/main" val="35939274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12</a:t>
            </a:fld>
            <a:endParaRPr lang="zh-CN" altLang="en-US"/>
          </a:p>
        </p:txBody>
      </p:sp>
    </p:spTree>
    <p:extLst>
      <p:ext uri="{BB962C8B-B14F-4D97-AF65-F5344CB8AC3E}">
        <p14:creationId xmlns:p14="http://schemas.microsoft.com/office/powerpoint/2010/main" val="82063362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13</a:t>
            </a:fld>
            <a:endParaRPr lang="zh-CN" altLang="en-US"/>
          </a:p>
        </p:txBody>
      </p:sp>
    </p:spTree>
    <p:extLst>
      <p:ext uri="{BB962C8B-B14F-4D97-AF65-F5344CB8AC3E}">
        <p14:creationId xmlns:p14="http://schemas.microsoft.com/office/powerpoint/2010/main" val="12959252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14</a:t>
            </a:fld>
            <a:endParaRPr lang="zh-CN" altLang="en-US"/>
          </a:p>
        </p:txBody>
      </p:sp>
    </p:spTree>
    <p:extLst>
      <p:ext uri="{BB962C8B-B14F-4D97-AF65-F5344CB8AC3E}">
        <p14:creationId xmlns:p14="http://schemas.microsoft.com/office/powerpoint/2010/main" val="19638293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15</a:t>
            </a:fld>
            <a:endParaRPr lang="zh-CN" altLang="en-US"/>
          </a:p>
        </p:txBody>
      </p:sp>
    </p:spTree>
    <p:extLst>
      <p:ext uri="{BB962C8B-B14F-4D97-AF65-F5344CB8AC3E}">
        <p14:creationId xmlns:p14="http://schemas.microsoft.com/office/powerpoint/2010/main" val="116336150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16</a:t>
            </a:fld>
            <a:endParaRPr lang="zh-CN" altLang="en-US"/>
          </a:p>
        </p:txBody>
      </p:sp>
    </p:spTree>
    <p:extLst>
      <p:ext uri="{BB962C8B-B14F-4D97-AF65-F5344CB8AC3E}">
        <p14:creationId xmlns:p14="http://schemas.microsoft.com/office/powerpoint/2010/main" val="231786114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17</a:t>
            </a:fld>
            <a:endParaRPr lang="zh-CN" altLang="en-US"/>
          </a:p>
        </p:txBody>
      </p:sp>
    </p:spTree>
    <p:extLst>
      <p:ext uri="{BB962C8B-B14F-4D97-AF65-F5344CB8AC3E}">
        <p14:creationId xmlns:p14="http://schemas.microsoft.com/office/powerpoint/2010/main" val="216603625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18</a:t>
            </a:fld>
            <a:endParaRPr lang="zh-CN" altLang="en-US"/>
          </a:p>
        </p:txBody>
      </p:sp>
    </p:spTree>
    <p:extLst>
      <p:ext uri="{BB962C8B-B14F-4D97-AF65-F5344CB8AC3E}">
        <p14:creationId xmlns:p14="http://schemas.microsoft.com/office/powerpoint/2010/main" val="369924819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19</a:t>
            </a:fld>
            <a:endParaRPr lang="zh-CN" altLang="en-US"/>
          </a:p>
        </p:txBody>
      </p:sp>
    </p:spTree>
    <p:extLst>
      <p:ext uri="{BB962C8B-B14F-4D97-AF65-F5344CB8AC3E}">
        <p14:creationId xmlns:p14="http://schemas.microsoft.com/office/powerpoint/2010/main" val="35548575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a:t>
            </a:fld>
            <a:endParaRPr lang="zh-CN" altLang="en-US"/>
          </a:p>
        </p:txBody>
      </p:sp>
    </p:spTree>
    <p:extLst>
      <p:ext uri="{BB962C8B-B14F-4D97-AF65-F5344CB8AC3E}">
        <p14:creationId xmlns:p14="http://schemas.microsoft.com/office/powerpoint/2010/main" val="247907673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20</a:t>
            </a:fld>
            <a:endParaRPr lang="zh-CN" altLang="en-US"/>
          </a:p>
        </p:txBody>
      </p:sp>
    </p:spTree>
    <p:extLst>
      <p:ext uri="{BB962C8B-B14F-4D97-AF65-F5344CB8AC3E}">
        <p14:creationId xmlns:p14="http://schemas.microsoft.com/office/powerpoint/2010/main" val="3813465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21</a:t>
            </a:fld>
            <a:endParaRPr lang="zh-CN" altLang="en-US"/>
          </a:p>
        </p:txBody>
      </p:sp>
    </p:spTree>
    <p:extLst>
      <p:ext uri="{BB962C8B-B14F-4D97-AF65-F5344CB8AC3E}">
        <p14:creationId xmlns:p14="http://schemas.microsoft.com/office/powerpoint/2010/main" val="1564238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22</a:t>
            </a:fld>
            <a:endParaRPr lang="zh-CN" altLang="en-US"/>
          </a:p>
        </p:txBody>
      </p:sp>
    </p:spTree>
    <p:extLst>
      <p:ext uri="{BB962C8B-B14F-4D97-AF65-F5344CB8AC3E}">
        <p14:creationId xmlns:p14="http://schemas.microsoft.com/office/powerpoint/2010/main" val="118489841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23</a:t>
            </a:fld>
            <a:endParaRPr lang="zh-CN" altLang="en-US"/>
          </a:p>
        </p:txBody>
      </p:sp>
    </p:spTree>
    <p:extLst>
      <p:ext uri="{BB962C8B-B14F-4D97-AF65-F5344CB8AC3E}">
        <p14:creationId xmlns:p14="http://schemas.microsoft.com/office/powerpoint/2010/main" val="224574234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24</a:t>
            </a:fld>
            <a:endParaRPr lang="zh-CN" altLang="en-US"/>
          </a:p>
        </p:txBody>
      </p:sp>
    </p:spTree>
    <p:extLst>
      <p:ext uri="{BB962C8B-B14F-4D97-AF65-F5344CB8AC3E}">
        <p14:creationId xmlns:p14="http://schemas.microsoft.com/office/powerpoint/2010/main" val="4009973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25</a:t>
            </a:fld>
            <a:endParaRPr lang="zh-CN" altLang="en-US"/>
          </a:p>
        </p:txBody>
      </p:sp>
    </p:spTree>
    <p:extLst>
      <p:ext uri="{BB962C8B-B14F-4D97-AF65-F5344CB8AC3E}">
        <p14:creationId xmlns:p14="http://schemas.microsoft.com/office/powerpoint/2010/main" val="18704359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26</a:t>
            </a:fld>
            <a:endParaRPr lang="zh-CN" altLang="en-US"/>
          </a:p>
        </p:txBody>
      </p:sp>
    </p:spTree>
    <p:extLst>
      <p:ext uri="{BB962C8B-B14F-4D97-AF65-F5344CB8AC3E}">
        <p14:creationId xmlns:p14="http://schemas.microsoft.com/office/powerpoint/2010/main" val="221833301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27</a:t>
            </a:fld>
            <a:endParaRPr lang="zh-CN" altLang="en-US"/>
          </a:p>
        </p:txBody>
      </p:sp>
    </p:spTree>
    <p:extLst>
      <p:ext uri="{BB962C8B-B14F-4D97-AF65-F5344CB8AC3E}">
        <p14:creationId xmlns:p14="http://schemas.microsoft.com/office/powerpoint/2010/main" val="231114246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28</a:t>
            </a:fld>
            <a:endParaRPr lang="zh-CN" altLang="en-US"/>
          </a:p>
        </p:txBody>
      </p:sp>
    </p:spTree>
    <p:extLst>
      <p:ext uri="{BB962C8B-B14F-4D97-AF65-F5344CB8AC3E}">
        <p14:creationId xmlns:p14="http://schemas.microsoft.com/office/powerpoint/2010/main" val="12045401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3</a:t>
            </a:fld>
            <a:endParaRPr lang="zh-CN" altLang="en-US"/>
          </a:p>
        </p:txBody>
      </p:sp>
    </p:spTree>
    <p:extLst>
      <p:ext uri="{BB962C8B-B14F-4D97-AF65-F5344CB8AC3E}">
        <p14:creationId xmlns:p14="http://schemas.microsoft.com/office/powerpoint/2010/main" val="11484225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4</a:t>
            </a:fld>
            <a:endParaRPr lang="zh-CN" altLang="en-US"/>
          </a:p>
        </p:txBody>
      </p:sp>
    </p:spTree>
    <p:extLst>
      <p:ext uri="{BB962C8B-B14F-4D97-AF65-F5344CB8AC3E}">
        <p14:creationId xmlns:p14="http://schemas.microsoft.com/office/powerpoint/2010/main" val="39414146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5</a:t>
            </a:fld>
            <a:endParaRPr lang="zh-CN" altLang="en-US"/>
          </a:p>
        </p:txBody>
      </p:sp>
    </p:spTree>
    <p:extLst>
      <p:ext uri="{BB962C8B-B14F-4D97-AF65-F5344CB8AC3E}">
        <p14:creationId xmlns:p14="http://schemas.microsoft.com/office/powerpoint/2010/main" val="4688232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6</a:t>
            </a:fld>
            <a:endParaRPr lang="zh-CN" altLang="en-US"/>
          </a:p>
        </p:txBody>
      </p:sp>
    </p:spTree>
    <p:extLst>
      <p:ext uri="{BB962C8B-B14F-4D97-AF65-F5344CB8AC3E}">
        <p14:creationId xmlns:p14="http://schemas.microsoft.com/office/powerpoint/2010/main" val="2735430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7</a:t>
            </a:fld>
            <a:endParaRPr lang="zh-CN" altLang="en-US"/>
          </a:p>
        </p:txBody>
      </p:sp>
    </p:spTree>
    <p:extLst>
      <p:ext uri="{BB962C8B-B14F-4D97-AF65-F5344CB8AC3E}">
        <p14:creationId xmlns:p14="http://schemas.microsoft.com/office/powerpoint/2010/main" val="42531318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8</a:t>
            </a:fld>
            <a:endParaRPr lang="zh-CN" altLang="en-US"/>
          </a:p>
        </p:txBody>
      </p:sp>
    </p:spTree>
    <p:extLst>
      <p:ext uri="{BB962C8B-B14F-4D97-AF65-F5344CB8AC3E}">
        <p14:creationId xmlns:p14="http://schemas.microsoft.com/office/powerpoint/2010/main" val="46205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56156D-592E-4B4D-8772-D689FB057AF4}" type="slidenum">
              <a:rPr lang="zh-CN" altLang="en-US" smtClean="0"/>
              <a:t>9</a:t>
            </a:fld>
            <a:endParaRPr lang="zh-CN" altLang="en-US"/>
          </a:p>
        </p:txBody>
      </p:sp>
    </p:spTree>
    <p:extLst>
      <p:ext uri="{BB962C8B-B14F-4D97-AF65-F5344CB8AC3E}">
        <p14:creationId xmlns:p14="http://schemas.microsoft.com/office/powerpoint/2010/main" val="7586671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5"/>
            <a:ext cx="7772400" cy="1102859"/>
          </a:xfrm>
          <a:prstGeom prst="rect">
            <a:avLst/>
          </a:prstGeom>
        </p:spPr>
        <p:txBody>
          <a:bodyPr/>
          <a:lstStyle/>
          <a:p>
            <a:r>
              <a:rPr lang="zh-CN" altLang="en-US"/>
              <a:t>单击此处编辑母版标题样式</a:t>
            </a:r>
          </a:p>
        </p:txBody>
      </p:sp>
      <p:sp>
        <p:nvSpPr>
          <p:cNvPr id="3" name="副标题 2"/>
          <p:cNvSpPr>
            <a:spLocks noGrp="1"/>
          </p:cNvSpPr>
          <p:nvPr>
            <p:ph type="subTitle" idx="1"/>
          </p:nvPr>
        </p:nvSpPr>
        <p:spPr>
          <a:xfrm>
            <a:off x="1371600" y="2915550"/>
            <a:ext cx="6400800" cy="1314856"/>
          </a:xfrm>
          <a:prstGeom prst="rect">
            <a:avLst/>
          </a:prstGeom>
        </p:spPr>
        <p:txBody>
          <a:bodyPr/>
          <a:lstStyle>
            <a:lvl1pPr marL="0" indent="0" algn="ctr">
              <a:buNone/>
              <a:defRPr>
                <a:solidFill>
                  <a:schemeClr val="tx1">
                    <a:tint val="75000"/>
                  </a:schemeClr>
                </a:solidFill>
              </a:defRPr>
            </a:lvl1pPr>
            <a:lvl2pPr marL="456979" indent="0" algn="ctr">
              <a:buNone/>
              <a:defRPr>
                <a:solidFill>
                  <a:schemeClr val="tx1">
                    <a:tint val="75000"/>
                  </a:schemeClr>
                </a:solidFill>
              </a:defRPr>
            </a:lvl2pPr>
            <a:lvl3pPr marL="913959" indent="0" algn="ctr">
              <a:buNone/>
              <a:defRPr>
                <a:solidFill>
                  <a:schemeClr val="tx1">
                    <a:tint val="75000"/>
                  </a:schemeClr>
                </a:solidFill>
              </a:defRPr>
            </a:lvl3pPr>
            <a:lvl4pPr marL="1370937" indent="0" algn="ctr">
              <a:buNone/>
              <a:defRPr>
                <a:solidFill>
                  <a:schemeClr val="tx1">
                    <a:tint val="75000"/>
                  </a:schemeClr>
                </a:solidFill>
              </a:defRPr>
            </a:lvl4pPr>
            <a:lvl5pPr marL="1827916" indent="0" algn="ctr">
              <a:buNone/>
              <a:defRPr>
                <a:solidFill>
                  <a:schemeClr val="tx1">
                    <a:tint val="75000"/>
                  </a:schemeClr>
                </a:solidFill>
              </a:defRPr>
            </a:lvl5pPr>
            <a:lvl6pPr marL="2284895" indent="0" algn="ctr">
              <a:buNone/>
              <a:defRPr>
                <a:solidFill>
                  <a:schemeClr val="tx1">
                    <a:tint val="75000"/>
                  </a:schemeClr>
                </a:solidFill>
              </a:defRPr>
            </a:lvl6pPr>
            <a:lvl7pPr marL="2741875" indent="0" algn="ctr">
              <a:buNone/>
              <a:defRPr>
                <a:solidFill>
                  <a:schemeClr val="tx1">
                    <a:tint val="75000"/>
                  </a:schemeClr>
                </a:solidFill>
              </a:defRPr>
            </a:lvl7pPr>
            <a:lvl8pPr marL="3198854" indent="0" algn="ctr">
              <a:buNone/>
              <a:defRPr>
                <a:solidFill>
                  <a:schemeClr val="tx1">
                    <a:tint val="75000"/>
                  </a:schemeClr>
                </a:solidFill>
              </a:defRPr>
            </a:lvl8pPr>
            <a:lvl9pPr marL="3655833"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190530042"/>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47533" y="-67909"/>
            <a:ext cx="798125" cy="744470"/>
          </a:xfrm>
          <a:prstGeom prst="rect">
            <a:avLst/>
          </a:prstGeom>
        </p:spPr>
      </p:pic>
    </p:spTree>
    <p:extLst>
      <p:ext uri="{BB962C8B-B14F-4D97-AF65-F5344CB8AC3E}">
        <p14:creationId xmlns:p14="http://schemas.microsoft.com/office/powerpoint/2010/main" val="4172375867"/>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4_标题和内容">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47533" y="-67909"/>
            <a:ext cx="798125" cy="744470"/>
          </a:xfrm>
          <a:prstGeom prst="rect">
            <a:avLst/>
          </a:prstGeom>
        </p:spPr>
      </p:pic>
    </p:spTree>
    <p:extLst>
      <p:ext uri="{BB962C8B-B14F-4D97-AF65-F5344CB8AC3E}">
        <p14:creationId xmlns:p14="http://schemas.microsoft.com/office/powerpoint/2010/main" val="620569710"/>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strVal val="4*#ppt_w"/>
                                          </p:val>
                                        </p:tav>
                                        <p:tav tm="100000">
                                          <p:val>
                                            <p:strVal val="#ppt_w"/>
                                          </p:val>
                                        </p:tav>
                                      </p:tavLst>
                                    </p:anim>
                                    <p:anim calcmode="lin" valueType="num">
                                      <p:cBhvr>
                                        <p:cTn id="8" dur="500" fill="hold"/>
                                        <p:tgtEl>
                                          <p:spTgt spid="7"/>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p>
            <a:r>
              <a:rPr lang="zh-CN" altLang="en-US"/>
              <a:t>单击此处编辑母版标题样式</a:t>
            </a:r>
          </a:p>
        </p:txBody>
      </p:sp>
      <p:sp>
        <p:nvSpPr>
          <p:cNvPr id="3" name="内容占位符 2"/>
          <p:cNvSpPr>
            <a:spLocks noGrp="1"/>
          </p:cNvSpPr>
          <p:nvPr>
            <p:ph idx="1"/>
          </p:nvPr>
        </p:nvSpPr>
        <p:spPr>
          <a:xfrm>
            <a:off x="457201" y="1200520"/>
            <a:ext cx="8229600" cy="3395521"/>
          </a:xfrm>
          <a:prstGeom prst="rect">
            <a:avLst/>
          </a:prstGeo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1" y="4768736"/>
            <a:ext cx="2133600" cy="273928"/>
          </a:xfrm>
          <a:prstGeom prst="rect">
            <a:avLst/>
          </a:prstGeom>
        </p:spPr>
        <p:txBody>
          <a:bodyPr/>
          <a:lstStyle/>
          <a:p>
            <a:fld id="{8B35F0B1-53A2-4F58-A419-9B6A1424FB57}" type="datetimeFigureOut">
              <a:rPr lang="zh-CN" altLang="en-US" smtClean="0">
                <a:solidFill>
                  <a:srgbClr val="000000"/>
                </a:solidFill>
              </a:rPr>
              <a:pPr/>
              <a:t>2017/3/24</a:t>
            </a:fld>
            <a:endParaRPr lang="zh-CN" altLang="en-US">
              <a:solidFill>
                <a:srgbClr val="000000"/>
              </a:solidFill>
            </a:endParaRPr>
          </a:p>
        </p:txBody>
      </p:sp>
      <p:sp>
        <p:nvSpPr>
          <p:cNvPr id="5" name="页脚占位符 4"/>
          <p:cNvSpPr>
            <a:spLocks noGrp="1"/>
          </p:cNvSpPr>
          <p:nvPr>
            <p:ph type="ftr" sz="quarter" idx="11"/>
          </p:nvPr>
        </p:nvSpPr>
        <p:spPr>
          <a:xfrm>
            <a:off x="3124201" y="4768736"/>
            <a:ext cx="2895599" cy="273928"/>
          </a:xfrm>
          <a:prstGeom prst="rect">
            <a:avLst/>
          </a:prstGeom>
        </p:spPr>
        <p:txBody>
          <a:bodyPr/>
          <a:lstStyle/>
          <a:p>
            <a:endParaRPr lang="zh-CN" altLang="en-US">
              <a:solidFill>
                <a:srgbClr val="000000"/>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18EBF4EF-A2BF-4103-B2B4-2A3D5169DA7D}" type="slidenum">
              <a:rPr lang="zh-CN" altLang="en-US" smtClean="0">
                <a:solidFill>
                  <a:srgbClr val="000000"/>
                </a:solidFill>
              </a:rPr>
              <a:pPr/>
              <a:t>‹#›</a:t>
            </a:fld>
            <a:endParaRPr lang="zh-CN" altLang="en-US">
              <a:solidFill>
                <a:srgbClr val="000000"/>
              </a:solidFill>
            </a:endParaRPr>
          </a:p>
        </p:txBody>
      </p:sp>
    </p:spTree>
    <p:extLst>
      <p:ext uri="{BB962C8B-B14F-4D97-AF65-F5344CB8AC3E}">
        <p14:creationId xmlns:p14="http://schemas.microsoft.com/office/powerpoint/2010/main" val="269527824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5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865351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a:prstGeom prst="rect">
            <a:avLst/>
          </a:prstGeom>
        </p:spPr>
        <p:txBody>
          <a:bodyPr anchor="t"/>
          <a:lstStyle>
            <a:lvl1pPr algn="l">
              <a:defRPr sz="3999" b="1" cap="all"/>
            </a:lvl1pPr>
          </a:lstStyle>
          <a:p>
            <a:r>
              <a:rPr lang="zh-CN" altLang="en-US"/>
              <a:t>单击此处编辑母版标题样式</a:t>
            </a:r>
          </a:p>
        </p:txBody>
      </p:sp>
      <p:sp>
        <p:nvSpPr>
          <p:cNvPr id="3" name="文本占位符 2"/>
          <p:cNvSpPr>
            <a:spLocks noGrp="1"/>
          </p:cNvSpPr>
          <p:nvPr>
            <p:ph type="body" idx="1"/>
          </p:nvPr>
        </p:nvSpPr>
        <p:spPr>
          <a:xfrm>
            <a:off x="722313" y="2180708"/>
            <a:ext cx="7772400" cy="1125488"/>
          </a:xfrm>
          <a:prstGeom prst="rect">
            <a:avLst/>
          </a:prstGeom>
        </p:spPr>
        <p:txBody>
          <a:bodyPr anchor="b"/>
          <a:lstStyle>
            <a:lvl1pPr marL="0" indent="0">
              <a:buNone/>
              <a:defRPr sz="1998">
                <a:solidFill>
                  <a:schemeClr val="tx1">
                    <a:tint val="75000"/>
                  </a:schemeClr>
                </a:solidFill>
              </a:defRPr>
            </a:lvl1pPr>
            <a:lvl2pPr marL="456979" indent="0">
              <a:buNone/>
              <a:defRPr sz="1799">
                <a:solidFill>
                  <a:schemeClr val="tx1">
                    <a:tint val="75000"/>
                  </a:schemeClr>
                </a:solidFill>
              </a:defRPr>
            </a:lvl2pPr>
            <a:lvl3pPr marL="913959" indent="0">
              <a:buNone/>
              <a:defRPr sz="1600">
                <a:solidFill>
                  <a:schemeClr val="tx1">
                    <a:tint val="75000"/>
                  </a:schemeClr>
                </a:solidFill>
              </a:defRPr>
            </a:lvl3pPr>
            <a:lvl4pPr marL="1370937" indent="0">
              <a:buNone/>
              <a:defRPr sz="1399">
                <a:solidFill>
                  <a:schemeClr val="tx1">
                    <a:tint val="75000"/>
                  </a:schemeClr>
                </a:solidFill>
              </a:defRPr>
            </a:lvl4pPr>
            <a:lvl5pPr marL="1827916" indent="0">
              <a:buNone/>
              <a:defRPr sz="1399">
                <a:solidFill>
                  <a:schemeClr val="tx1">
                    <a:tint val="75000"/>
                  </a:schemeClr>
                </a:solidFill>
              </a:defRPr>
            </a:lvl5pPr>
            <a:lvl6pPr marL="2284895" indent="0">
              <a:buNone/>
              <a:defRPr sz="1399">
                <a:solidFill>
                  <a:schemeClr val="tx1">
                    <a:tint val="75000"/>
                  </a:schemeClr>
                </a:solidFill>
              </a:defRPr>
            </a:lvl6pPr>
            <a:lvl7pPr marL="2741875" indent="0">
              <a:buNone/>
              <a:defRPr sz="1399">
                <a:solidFill>
                  <a:schemeClr val="tx1">
                    <a:tint val="75000"/>
                  </a:schemeClr>
                </a:solidFill>
              </a:defRPr>
            </a:lvl7pPr>
            <a:lvl8pPr marL="3198854" indent="0">
              <a:buNone/>
              <a:defRPr sz="1399">
                <a:solidFill>
                  <a:schemeClr val="tx1">
                    <a:tint val="75000"/>
                  </a:schemeClr>
                </a:solidFill>
              </a:defRPr>
            </a:lvl8pPr>
            <a:lvl9pPr marL="3655833" indent="0">
              <a:buNone/>
              <a:defRPr sz="1399">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412942901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p>
            <a:r>
              <a:rPr lang="zh-CN" altLang="en-US"/>
              <a:t>单击此处编辑母版标题样式</a:t>
            </a:r>
          </a:p>
        </p:txBody>
      </p:sp>
      <p:sp>
        <p:nvSpPr>
          <p:cNvPr id="3" name="内容占位符 2"/>
          <p:cNvSpPr>
            <a:spLocks noGrp="1"/>
          </p:cNvSpPr>
          <p:nvPr>
            <p:ph sz="half" idx="1"/>
          </p:nvPr>
        </p:nvSpPr>
        <p:spPr>
          <a:xfrm>
            <a:off x="457201" y="900392"/>
            <a:ext cx="4038600" cy="2546342"/>
          </a:xfrm>
          <a:prstGeom prst="rect">
            <a:avLst/>
          </a:prstGeom>
        </p:spPr>
        <p:txBody>
          <a:bodyPr/>
          <a:lstStyle>
            <a:lvl1pPr>
              <a:defRPr sz="2799"/>
            </a:lvl1pPr>
            <a:lvl2pPr>
              <a:defRPr sz="2399"/>
            </a:lvl2pPr>
            <a:lvl3pPr>
              <a:defRPr sz="1998"/>
            </a:lvl3pPr>
            <a:lvl4pPr>
              <a:defRPr sz="1799"/>
            </a:lvl4pPr>
            <a:lvl5pPr>
              <a:defRPr sz="1799"/>
            </a:lvl5pPr>
            <a:lvl6pPr>
              <a:defRPr sz="1799"/>
            </a:lvl6pPr>
            <a:lvl7pPr>
              <a:defRPr sz="1799"/>
            </a:lvl7pPr>
            <a:lvl8pPr>
              <a:defRPr sz="1799"/>
            </a:lvl8pPr>
            <a:lvl9pPr>
              <a:defRPr sz="17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900392"/>
            <a:ext cx="4038600" cy="2546342"/>
          </a:xfrm>
          <a:prstGeom prst="rect">
            <a:avLst/>
          </a:prstGeom>
        </p:spPr>
        <p:txBody>
          <a:bodyPr/>
          <a:lstStyle>
            <a:lvl1pPr>
              <a:defRPr sz="2799"/>
            </a:lvl1pPr>
            <a:lvl2pPr>
              <a:defRPr sz="2399"/>
            </a:lvl2pPr>
            <a:lvl3pPr>
              <a:defRPr sz="1998"/>
            </a:lvl3pPr>
            <a:lvl4pPr>
              <a:defRPr sz="1799"/>
            </a:lvl4pPr>
            <a:lvl5pPr>
              <a:defRPr sz="1799"/>
            </a:lvl5pPr>
            <a:lvl6pPr>
              <a:defRPr sz="1799"/>
            </a:lvl6pPr>
            <a:lvl7pPr>
              <a:defRPr sz="1799"/>
            </a:lvl7pPr>
            <a:lvl8pPr>
              <a:defRPr sz="1799"/>
            </a:lvl8pPr>
            <a:lvl9pPr>
              <a:defRPr sz="1799"/>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6" name="页脚占位符 5"/>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899553817"/>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691"/>
            <a:ext cx="4040188" cy="479970"/>
          </a:xfrm>
          <a:prstGeom prst="rect">
            <a:avLst/>
          </a:prstGeom>
        </p:spPr>
        <p:txBody>
          <a:bodyPr anchor="b"/>
          <a:lstStyle>
            <a:lvl1pPr marL="0" indent="0">
              <a:buNone/>
              <a:defRPr sz="2399" b="1"/>
            </a:lvl1pPr>
            <a:lvl2pPr marL="456979" indent="0">
              <a:buNone/>
              <a:defRPr sz="1998" b="1"/>
            </a:lvl2pPr>
            <a:lvl3pPr marL="913959" indent="0">
              <a:buNone/>
              <a:defRPr sz="1799" b="1"/>
            </a:lvl3pPr>
            <a:lvl4pPr marL="1370937" indent="0">
              <a:buNone/>
              <a:defRPr sz="1600" b="1"/>
            </a:lvl4pPr>
            <a:lvl5pPr marL="1827916" indent="0">
              <a:buNone/>
              <a:defRPr sz="1600" b="1"/>
            </a:lvl5pPr>
            <a:lvl6pPr marL="2284895" indent="0">
              <a:buNone/>
              <a:defRPr sz="1600" b="1"/>
            </a:lvl6pPr>
            <a:lvl7pPr marL="2741875" indent="0">
              <a:buNone/>
              <a:defRPr sz="1600" b="1"/>
            </a:lvl7pPr>
            <a:lvl8pPr marL="3198854" indent="0">
              <a:buNone/>
              <a:defRPr sz="1600" b="1"/>
            </a:lvl8pPr>
            <a:lvl9pPr marL="3655833"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661"/>
            <a:ext cx="4040188" cy="2964381"/>
          </a:xfrm>
          <a:prstGeom prst="rect">
            <a:avLst/>
          </a:prstGeom>
        </p:spPr>
        <p:txBody>
          <a:bodyPr/>
          <a:lstStyle>
            <a:lvl1pPr>
              <a:defRPr sz="2399"/>
            </a:lvl1pPr>
            <a:lvl2pPr>
              <a:defRPr sz="1998"/>
            </a:lvl2pPr>
            <a:lvl3pPr>
              <a:defRPr sz="1799"/>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9" y="1151691"/>
            <a:ext cx="4041775" cy="479970"/>
          </a:xfrm>
          <a:prstGeom prst="rect">
            <a:avLst/>
          </a:prstGeom>
        </p:spPr>
        <p:txBody>
          <a:bodyPr anchor="b"/>
          <a:lstStyle>
            <a:lvl1pPr marL="0" indent="0">
              <a:buNone/>
              <a:defRPr sz="2399" b="1"/>
            </a:lvl1pPr>
            <a:lvl2pPr marL="456979" indent="0">
              <a:buNone/>
              <a:defRPr sz="1998" b="1"/>
            </a:lvl2pPr>
            <a:lvl3pPr marL="913959" indent="0">
              <a:buNone/>
              <a:defRPr sz="1799" b="1"/>
            </a:lvl3pPr>
            <a:lvl4pPr marL="1370937" indent="0">
              <a:buNone/>
              <a:defRPr sz="1600" b="1"/>
            </a:lvl4pPr>
            <a:lvl5pPr marL="1827916" indent="0">
              <a:buNone/>
              <a:defRPr sz="1600" b="1"/>
            </a:lvl5pPr>
            <a:lvl6pPr marL="2284895" indent="0">
              <a:buNone/>
              <a:defRPr sz="1600" b="1"/>
            </a:lvl6pPr>
            <a:lvl7pPr marL="2741875" indent="0">
              <a:buNone/>
              <a:defRPr sz="1600" b="1"/>
            </a:lvl7pPr>
            <a:lvl8pPr marL="3198854" indent="0">
              <a:buNone/>
              <a:defRPr sz="1600" b="1"/>
            </a:lvl8pPr>
            <a:lvl9pPr marL="3655833"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9" y="1631661"/>
            <a:ext cx="4041775" cy="2964381"/>
          </a:xfrm>
          <a:prstGeom prst="rect">
            <a:avLst/>
          </a:prstGeom>
        </p:spPr>
        <p:txBody>
          <a:bodyPr/>
          <a:lstStyle>
            <a:lvl1pPr>
              <a:defRPr sz="2399"/>
            </a:lvl1pPr>
            <a:lvl2pPr>
              <a:defRPr sz="1998"/>
            </a:lvl2pPr>
            <a:lvl3pPr>
              <a:defRPr sz="1799"/>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8" name="页脚占位符 7"/>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9" name="灯片编号占位符 8"/>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55116273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p>
            <a:r>
              <a:rPr lang="zh-CN" altLang="en-US"/>
              <a:t>单击此处编辑母版标题样式</a:t>
            </a:r>
          </a:p>
        </p:txBody>
      </p:sp>
      <p:sp>
        <p:nvSpPr>
          <p:cNvPr id="3" name="日期占位符 2"/>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4" name="页脚占位符 3"/>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5" name="灯片编号占位符 4"/>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379689564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3" y="204853"/>
            <a:ext cx="3008313" cy="871807"/>
          </a:xfrm>
          <a:prstGeom prst="rect">
            <a:avLst/>
          </a:prstGeom>
        </p:spPr>
        <p:txBody>
          <a:bodyPr anchor="b"/>
          <a:lstStyle>
            <a:lvl1pPr algn="l">
              <a:defRPr sz="1998" b="1"/>
            </a:lvl1pPr>
          </a:lstStyle>
          <a:p>
            <a:r>
              <a:rPr lang="zh-CN" altLang="en-US"/>
              <a:t>单击此处编辑母版标题样式</a:t>
            </a:r>
          </a:p>
        </p:txBody>
      </p:sp>
      <p:sp>
        <p:nvSpPr>
          <p:cNvPr id="3" name="内容占位符 2"/>
          <p:cNvSpPr>
            <a:spLocks noGrp="1"/>
          </p:cNvSpPr>
          <p:nvPr>
            <p:ph idx="1"/>
          </p:nvPr>
        </p:nvSpPr>
        <p:spPr>
          <a:xfrm>
            <a:off x="3575050" y="204853"/>
            <a:ext cx="5111750" cy="4391190"/>
          </a:xfrm>
          <a:prstGeom prst="rect">
            <a:avLst/>
          </a:prstGeom>
        </p:spPr>
        <p:txBody>
          <a:bodyPr/>
          <a:lstStyle>
            <a:lvl1pPr>
              <a:defRPr sz="3198"/>
            </a:lvl1pPr>
            <a:lvl2pPr>
              <a:defRPr sz="2799"/>
            </a:lvl2pPr>
            <a:lvl3pPr>
              <a:defRPr sz="2399"/>
            </a:lvl3pPr>
            <a:lvl4pPr>
              <a:defRPr sz="1998"/>
            </a:lvl4pPr>
            <a:lvl5pPr>
              <a:defRPr sz="1998"/>
            </a:lvl5pPr>
            <a:lvl6pPr>
              <a:defRPr sz="1998"/>
            </a:lvl6pPr>
            <a:lvl7pPr>
              <a:defRPr sz="1998"/>
            </a:lvl7pPr>
            <a:lvl8pPr>
              <a:defRPr sz="1998"/>
            </a:lvl8pPr>
            <a:lvl9pPr>
              <a:defRPr sz="1998"/>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3" y="1076659"/>
            <a:ext cx="3008313" cy="3519383"/>
          </a:xfrm>
          <a:prstGeom prst="rect">
            <a:avLst/>
          </a:prstGeom>
        </p:spPr>
        <p:txBody>
          <a:bodyPr/>
          <a:lstStyle>
            <a:lvl1pPr marL="0" indent="0">
              <a:buNone/>
              <a:defRPr sz="1399"/>
            </a:lvl1pPr>
            <a:lvl2pPr marL="456979" indent="0">
              <a:buNone/>
              <a:defRPr sz="1199"/>
            </a:lvl2pPr>
            <a:lvl3pPr marL="913959" indent="0">
              <a:buNone/>
              <a:defRPr sz="1000"/>
            </a:lvl3pPr>
            <a:lvl4pPr marL="1370937" indent="0">
              <a:buNone/>
              <a:defRPr sz="900"/>
            </a:lvl4pPr>
            <a:lvl5pPr marL="1827916" indent="0">
              <a:buNone/>
              <a:defRPr sz="900"/>
            </a:lvl5pPr>
            <a:lvl6pPr marL="2284895" indent="0">
              <a:buNone/>
              <a:defRPr sz="900"/>
            </a:lvl6pPr>
            <a:lvl7pPr marL="2741875" indent="0">
              <a:buNone/>
              <a:defRPr sz="900"/>
            </a:lvl7pPr>
            <a:lvl8pPr marL="3198854" indent="0">
              <a:buNone/>
              <a:defRPr sz="900"/>
            </a:lvl8pPr>
            <a:lvl9pPr marL="3655833"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6" name="页脚占位符 5"/>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158034574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2"/>
            <a:ext cx="5486400" cy="425185"/>
          </a:xfrm>
          <a:prstGeom prst="rect">
            <a:avLst/>
          </a:prstGeom>
        </p:spPr>
        <p:txBody>
          <a:bodyPr anchor="b"/>
          <a:lstStyle>
            <a:lvl1pPr algn="l">
              <a:defRPr sz="1998" b="1"/>
            </a:lvl1pPr>
          </a:lstStyle>
          <a:p>
            <a:r>
              <a:rPr lang="zh-CN" altLang="en-US"/>
              <a:t>单击此处编辑母版标题样式</a:t>
            </a:r>
          </a:p>
        </p:txBody>
      </p:sp>
      <p:sp>
        <p:nvSpPr>
          <p:cNvPr id="3" name="图片占位符 2"/>
          <p:cNvSpPr>
            <a:spLocks noGrp="1"/>
          </p:cNvSpPr>
          <p:nvPr>
            <p:ph type="pic" idx="1"/>
          </p:nvPr>
        </p:nvSpPr>
        <p:spPr>
          <a:xfrm>
            <a:off x="1792288" y="459725"/>
            <a:ext cx="5486400" cy="3087053"/>
          </a:xfrm>
          <a:prstGeom prst="rect">
            <a:avLst/>
          </a:prstGeom>
        </p:spPr>
        <p:txBody>
          <a:bodyPr/>
          <a:lstStyle>
            <a:lvl1pPr marL="0" indent="0">
              <a:buNone/>
              <a:defRPr sz="3198"/>
            </a:lvl1pPr>
            <a:lvl2pPr marL="456979" indent="0">
              <a:buNone/>
              <a:defRPr sz="2799"/>
            </a:lvl2pPr>
            <a:lvl3pPr marL="913959" indent="0">
              <a:buNone/>
              <a:defRPr sz="2399"/>
            </a:lvl3pPr>
            <a:lvl4pPr marL="1370937" indent="0">
              <a:buNone/>
              <a:defRPr sz="1998"/>
            </a:lvl4pPr>
            <a:lvl5pPr marL="1827916" indent="0">
              <a:buNone/>
              <a:defRPr sz="1998"/>
            </a:lvl5pPr>
            <a:lvl6pPr marL="2284895" indent="0">
              <a:buNone/>
              <a:defRPr sz="1998"/>
            </a:lvl6pPr>
            <a:lvl7pPr marL="2741875" indent="0">
              <a:buNone/>
              <a:defRPr sz="1998"/>
            </a:lvl7pPr>
            <a:lvl8pPr marL="3198854" indent="0">
              <a:buNone/>
              <a:defRPr sz="1998"/>
            </a:lvl8pPr>
            <a:lvl9pPr marL="3655833" indent="0">
              <a:buNone/>
              <a:defRPr sz="1998"/>
            </a:lvl9pPr>
          </a:lstStyle>
          <a:p>
            <a:endParaRPr lang="zh-CN" altLang="en-US"/>
          </a:p>
        </p:txBody>
      </p:sp>
      <p:sp>
        <p:nvSpPr>
          <p:cNvPr id="4" name="文本占位符 3"/>
          <p:cNvSpPr>
            <a:spLocks noGrp="1"/>
          </p:cNvSpPr>
          <p:nvPr>
            <p:ph type="body" sz="half" idx="2"/>
          </p:nvPr>
        </p:nvSpPr>
        <p:spPr>
          <a:xfrm>
            <a:off x="1792288" y="4026747"/>
            <a:ext cx="5486400" cy="603834"/>
          </a:xfrm>
          <a:prstGeom prst="rect">
            <a:avLst/>
          </a:prstGeom>
        </p:spPr>
        <p:txBody>
          <a:bodyPr/>
          <a:lstStyle>
            <a:lvl1pPr marL="0" indent="0">
              <a:buNone/>
              <a:defRPr sz="1399"/>
            </a:lvl1pPr>
            <a:lvl2pPr marL="456979" indent="0">
              <a:buNone/>
              <a:defRPr sz="1199"/>
            </a:lvl2pPr>
            <a:lvl3pPr marL="913959" indent="0">
              <a:buNone/>
              <a:defRPr sz="1000"/>
            </a:lvl3pPr>
            <a:lvl4pPr marL="1370937" indent="0">
              <a:buNone/>
              <a:defRPr sz="900"/>
            </a:lvl4pPr>
            <a:lvl5pPr marL="1827916" indent="0">
              <a:buNone/>
              <a:defRPr sz="900"/>
            </a:lvl5pPr>
            <a:lvl6pPr marL="2284895" indent="0">
              <a:buNone/>
              <a:defRPr sz="900"/>
            </a:lvl6pPr>
            <a:lvl7pPr marL="2741875" indent="0">
              <a:buNone/>
              <a:defRPr sz="900"/>
            </a:lvl7pPr>
            <a:lvl8pPr marL="3198854" indent="0">
              <a:buNone/>
              <a:defRPr sz="900"/>
            </a:lvl8pPr>
            <a:lvl9pPr marL="3655833"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6" name="页脚占位符 5"/>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7" name="灯片编号占位符 6"/>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42951785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1" y="206043"/>
            <a:ext cx="8229600" cy="857515"/>
          </a:xfrm>
          <a:prstGeom prst="rect">
            <a:avLst/>
          </a:prstGeom>
        </p:spPr>
        <p:txBody>
          <a:bodyPr/>
          <a:lstStyle/>
          <a:p>
            <a:r>
              <a:rPr lang="zh-CN" altLang="en-US"/>
              <a:t>单击此处编辑母版标题样式</a:t>
            </a:r>
          </a:p>
        </p:txBody>
      </p:sp>
      <p:sp>
        <p:nvSpPr>
          <p:cNvPr id="3" name="竖排文字占位符 2"/>
          <p:cNvSpPr>
            <a:spLocks noGrp="1"/>
          </p:cNvSpPr>
          <p:nvPr>
            <p:ph type="body" orient="vert" idx="1"/>
          </p:nvPr>
        </p:nvSpPr>
        <p:spPr>
          <a:xfrm>
            <a:off x="457201" y="1200523"/>
            <a:ext cx="8229600" cy="3395520"/>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25996937"/>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30"/>
            <a:ext cx="2057400" cy="3291904"/>
          </a:xfrm>
          <a:prstGeom prst="rect">
            <a:avLst/>
          </a:prstGeo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1" y="154830"/>
            <a:ext cx="6019800" cy="3291904"/>
          </a:xfrm>
          <a:prstGeom prst="rect">
            <a:avLst/>
          </a:prstGeo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a:xfrm>
            <a:off x="457200" y="4768736"/>
            <a:ext cx="2133600" cy="273928"/>
          </a:xfrm>
          <a:prstGeom prst="rect">
            <a:avLst/>
          </a:prstGeom>
        </p:spPr>
        <p:txBody>
          <a:bodyPr/>
          <a:lstStyle/>
          <a:p>
            <a:fld id="{B95FC270-55C9-4A20-A67A-3DE973D1FE95}" type="datetimeFigureOut">
              <a:rPr lang="zh-CN" altLang="en-US" smtClean="0">
                <a:solidFill>
                  <a:srgbClr val="000000">
                    <a:tint val="75000"/>
                  </a:srgbClr>
                </a:solidFill>
              </a:rPr>
              <a:pPr/>
              <a:t>2017/3/24</a:t>
            </a:fld>
            <a:endParaRPr lang="zh-CN" altLang="en-US">
              <a:solidFill>
                <a:srgbClr val="000000">
                  <a:tint val="75000"/>
                </a:srgbClr>
              </a:solidFill>
            </a:endParaRPr>
          </a:p>
        </p:txBody>
      </p:sp>
      <p:sp>
        <p:nvSpPr>
          <p:cNvPr id="5" name="页脚占位符 4"/>
          <p:cNvSpPr>
            <a:spLocks noGrp="1"/>
          </p:cNvSpPr>
          <p:nvPr>
            <p:ph type="ftr" sz="quarter" idx="11"/>
          </p:nvPr>
        </p:nvSpPr>
        <p:spPr>
          <a:xfrm>
            <a:off x="3124201" y="4768736"/>
            <a:ext cx="2895600" cy="273928"/>
          </a:xfrm>
          <a:prstGeom prst="rect">
            <a:avLst/>
          </a:prstGeom>
        </p:spPr>
        <p:txBody>
          <a:bodyPr/>
          <a:lstStyle/>
          <a:p>
            <a:endParaRPr lang="zh-CN" altLang="en-US">
              <a:solidFill>
                <a:srgbClr val="000000">
                  <a:tint val="75000"/>
                </a:srgbClr>
              </a:solidFill>
            </a:endParaRPr>
          </a:p>
        </p:txBody>
      </p:sp>
      <p:sp>
        <p:nvSpPr>
          <p:cNvPr id="6" name="灯片编号占位符 5"/>
          <p:cNvSpPr>
            <a:spLocks noGrp="1"/>
          </p:cNvSpPr>
          <p:nvPr>
            <p:ph type="sldNum" sz="quarter" idx="12"/>
          </p:nvPr>
        </p:nvSpPr>
        <p:spPr>
          <a:xfrm>
            <a:off x="6553200" y="4768736"/>
            <a:ext cx="2133600" cy="273928"/>
          </a:xfrm>
          <a:prstGeom prst="rect">
            <a:avLst/>
          </a:prstGeom>
        </p:spPr>
        <p:txBody>
          <a:bodyPr/>
          <a:lstStyle/>
          <a:p>
            <a:fld id="{8961FD41-A0E4-414C-A973-C8EC8DF1BF61}" type="slidenum">
              <a:rPr lang="zh-CN" altLang="en-US" smtClean="0">
                <a:solidFill>
                  <a:srgbClr val="000000">
                    <a:tint val="75000"/>
                  </a:srgbClr>
                </a:solidFill>
              </a:rPr>
              <a:pPr/>
              <a:t>‹#›</a:t>
            </a:fld>
            <a:endParaRPr lang="zh-CN" altLang="en-US">
              <a:solidFill>
                <a:srgbClr val="000000">
                  <a:tint val="75000"/>
                </a:srgbClr>
              </a:solidFill>
            </a:endParaRPr>
          </a:p>
        </p:txBody>
      </p:sp>
    </p:spTree>
    <p:extLst>
      <p:ext uri="{BB962C8B-B14F-4D97-AF65-F5344CB8AC3E}">
        <p14:creationId xmlns:p14="http://schemas.microsoft.com/office/powerpoint/2010/main" val="221302795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625347"/>
      </p:ext>
    </p:extLst>
  </p:cSld>
  <p:clrMap bg1="lt1" tx1="dk1" bg2="lt2" tx2="dk2" accent1="accent1" accent2="accent2" accent3="accent3" accent4="accent4" accent5="accent5" accent6="accent6" hlink="hlink" folHlink="folHlink"/>
  <p:sldLayoutIdLst>
    <p:sldLayoutId id="2147483949" r:id="rId1"/>
    <p:sldLayoutId id="2147483950" r:id="rId2"/>
    <p:sldLayoutId id="2147483951" r:id="rId3"/>
    <p:sldLayoutId id="2147483952" r:id="rId4"/>
    <p:sldLayoutId id="2147483953" r:id="rId5"/>
    <p:sldLayoutId id="2147483954" r:id="rId6"/>
    <p:sldLayoutId id="2147483955" r:id="rId7"/>
    <p:sldLayoutId id="2147483956" r:id="rId8"/>
    <p:sldLayoutId id="2147483957" r:id="rId9"/>
    <p:sldLayoutId id="2147483959" r:id="rId10"/>
    <p:sldLayoutId id="2147483960" r:id="rId11"/>
    <p:sldLayoutId id="2147483961" r:id="rId12"/>
    <p:sldLayoutId id="2147483962" r:id="rId13"/>
  </p:sldLayoutIdLst>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xStyles>
    <p:titleStyle>
      <a:lvl1pPr algn="ctr" defTabSz="913482" rtl="0" eaLnBrk="1" latinLnBrk="0" hangingPunct="1">
        <a:spcBef>
          <a:spcPct val="0"/>
        </a:spcBef>
        <a:buNone/>
        <a:defRPr sz="4397" kern="1200">
          <a:solidFill>
            <a:schemeClr val="tx1"/>
          </a:solidFill>
          <a:latin typeface="+mj-lt"/>
          <a:ea typeface="+mj-ea"/>
          <a:cs typeface="+mj-cs"/>
        </a:defRPr>
      </a:lvl1pPr>
    </p:titleStyle>
    <p:bodyStyle>
      <a:lvl1pPr marL="342735" indent="-342735" algn="l" defTabSz="913482" rtl="0" eaLnBrk="1" latinLnBrk="0" hangingPunct="1">
        <a:spcBef>
          <a:spcPct val="20000"/>
        </a:spcBef>
        <a:buFont typeface="Arial" panose="020B0604020202020204" pitchFamily="34" charset="0"/>
        <a:buChar char="•"/>
        <a:defRPr sz="3198" kern="1200">
          <a:solidFill>
            <a:schemeClr val="tx1"/>
          </a:solidFill>
          <a:latin typeface="+mn-lt"/>
          <a:ea typeface="+mn-ea"/>
          <a:cs typeface="+mn-cs"/>
        </a:defRPr>
      </a:lvl1pPr>
      <a:lvl2pPr marL="742591" indent="-285612" algn="l" defTabSz="913482" rtl="0" eaLnBrk="1" latinLnBrk="0" hangingPunct="1">
        <a:spcBef>
          <a:spcPct val="20000"/>
        </a:spcBef>
        <a:buFont typeface="Arial" panose="020B0604020202020204" pitchFamily="34" charset="0"/>
        <a:buChar char="–"/>
        <a:defRPr sz="2799" kern="1200">
          <a:solidFill>
            <a:schemeClr val="tx1"/>
          </a:solidFill>
          <a:latin typeface="+mn-lt"/>
          <a:ea typeface="+mn-ea"/>
          <a:cs typeface="+mn-cs"/>
        </a:defRPr>
      </a:lvl2pPr>
      <a:lvl3pPr marL="1142448" indent="-228489" algn="l" defTabSz="913482" rtl="0" eaLnBrk="1" latinLnBrk="0" hangingPunct="1">
        <a:spcBef>
          <a:spcPct val="20000"/>
        </a:spcBef>
        <a:buFont typeface="Arial" panose="020B0604020202020204" pitchFamily="34" charset="0"/>
        <a:buChar char="•"/>
        <a:defRPr sz="2399" kern="1200">
          <a:solidFill>
            <a:schemeClr val="tx1"/>
          </a:solidFill>
          <a:latin typeface="+mn-lt"/>
          <a:ea typeface="+mn-ea"/>
          <a:cs typeface="+mn-cs"/>
        </a:defRPr>
      </a:lvl3pPr>
      <a:lvl4pPr marL="1599426"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4pPr>
      <a:lvl5pPr marL="2056405"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5pPr>
      <a:lvl6pPr marL="2513384"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6pPr>
      <a:lvl7pPr marL="2970364"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7pPr>
      <a:lvl8pPr marL="3427344"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8pPr>
      <a:lvl9pPr marL="3884322" indent="-228489" algn="l" defTabSz="913482" rtl="0" eaLnBrk="1" latinLnBrk="0" hangingPunct="1">
        <a:spcBef>
          <a:spcPct val="20000"/>
        </a:spcBef>
        <a:buFont typeface="Arial" panose="020B0604020202020204" pitchFamily="34" charset="0"/>
        <a:buChar char="•"/>
        <a:defRPr sz="1998" kern="1200">
          <a:solidFill>
            <a:schemeClr val="tx1"/>
          </a:solidFill>
          <a:latin typeface="+mn-lt"/>
          <a:ea typeface="+mn-ea"/>
          <a:cs typeface="+mn-cs"/>
        </a:defRPr>
      </a:lvl9pPr>
    </p:bodyStyle>
    <p:otherStyle>
      <a:defPPr>
        <a:defRPr lang="zh-CN"/>
      </a:defPPr>
      <a:lvl1pPr marL="0" algn="l" defTabSz="913482" rtl="0" eaLnBrk="1" latinLnBrk="0" hangingPunct="1">
        <a:defRPr sz="1799" kern="1200">
          <a:solidFill>
            <a:schemeClr val="tx1"/>
          </a:solidFill>
          <a:latin typeface="+mn-lt"/>
          <a:ea typeface="+mn-ea"/>
          <a:cs typeface="+mn-cs"/>
        </a:defRPr>
      </a:lvl1pPr>
      <a:lvl2pPr marL="456979" algn="l" defTabSz="913482" rtl="0" eaLnBrk="1" latinLnBrk="0" hangingPunct="1">
        <a:defRPr sz="1799" kern="1200">
          <a:solidFill>
            <a:schemeClr val="tx1"/>
          </a:solidFill>
          <a:latin typeface="+mn-lt"/>
          <a:ea typeface="+mn-ea"/>
          <a:cs typeface="+mn-cs"/>
        </a:defRPr>
      </a:lvl2pPr>
      <a:lvl3pPr marL="913959" algn="l" defTabSz="913482" rtl="0" eaLnBrk="1" latinLnBrk="0" hangingPunct="1">
        <a:defRPr sz="1799" kern="1200">
          <a:solidFill>
            <a:schemeClr val="tx1"/>
          </a:solidFill>
          <a:latin typeface="+mn-lt"/>
          <a:ea typeface="+mn-ea"/>
          <a:cs typeface="+mn-cs"/>
        </a:defRPr>
      </a:lvl3pPr>
      <a:lvl4pPr marL="1370937" algn="l" defTabSz="913482" rtl="0" eaLnBrk="1" latinLnBrk="0" hangingPunct="1">
        <a:defRPr sz="1799" kern="1200">
          <a:solidFill>
            <a:schemeClr val="tx1"/>
          </a:solidFill>
          <a:latin typeface="+mn-lt"/>
          <a:ea typeface="+mn-ea"/>
          <a:cs typeface="+mn-cs"/>
        </a:defRPr>
      </a:lvl4pPr>
      <a:lvl5pPr marL="1827916" algn="l" defTabSz="913482" rtl="0" eaLnBrk="1" latinLnBrk="0" hangingPunct="1">
        <a:defRPr sz="1799" kern="1200">
          <a:solidFill>
            <a:schemeClr val="tx1"/>
          </a:solidFill>
          <a:latin typeface="+mn-lt"/>
          <a:ea typeface="+mn-ea"/>
          <a:cs typeface="+mn-cs"/>
        </a:defRPr>
      </a:lvl5pPr>
      <a:lvl6pPr marL="2284895" algn="l" defTabSz="913482" rtl="0" eaLnBrk="1" latinLnBrk="0" hangingPunct="1">
        <a:defRPr sz="1799" kern="1200">
          <a:solidFill>
            <a:schemeClr val="tx1"/>
          </a:solidFill>
          <a:latin typeface="+mn-lt"/>
          <a:ea typeface="+mn-ea"/>
          <a:cs typeface="+mn-cs"/>
        </a:defRPr>
      </a:lvl6pPr>
      <a:lvl7pPr marL="2741875" algn="l" defTabSz="913482" rtl="0" eaLnBrk="1" latinLnBrk="0" hangingPunct="1">
        <a:defRPr sz="1799" kern="1200">
          <a:solidFill>
            <a:schemeClr val="tx1"/>
          </a:solidFill>
          <a:latin typeface="+mn-lt"/>
          <a:ea typeface="+mn-ea"/>
          <a:cs typeface="+mn-cs"/>
        </a:defRPr>
      </a:lvl7pPr>
      <a:lvl8pPr marL="3198854" algn="l" defTabSz="913482" rtl="0" eaLnBrk="1" latinLnBrk="0" hangingPunct="1">
        <a:defRPr sz="1799" kern="1200">
          <a:solidFill>
            <a:schemeClr val="tx1"/>
          </a:solidFill>
          <a:latin typeface="+mn-lt"/>
          <a:ea typeface="+mn-ea"/>
          <a:cs typeface="+mn-cs"/>
        </a:defRPr>
      </a:lvl8pPr>
      <a:lvl9pPr marL="3655833" algn="l" defTabSz="913482" rtl="0" eaLnBrk="1" latinLnBrk="0" hangingPunct="1">
        <a:defRPr sz="179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7.jpeg"/><Relationship Id="rId4" Type="http://schemas.openxmlformats.org/officeDocument/2006/relationships/image" Target="../media/image6.jpeg"/></Relationships>
</file>

<file path=ppt/slides/_rels/slide1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1.jp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18.jpeg"/><Relationship Id="rId2" Type="http://schemas.openxmlformats.org/officeDocument/2006/relationships/notesSlide" Target="../notesSlides/notesSlide18.xml"/><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notesSlide" Target="../notesSlides/notesSlide28.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5" name="文本框 4"/>
          <p:cNvSpPr txBox="1"/>
          <p:nvPr/>
        </p:nvSpPr>
        <p:spPr>
          <a:xfrm>
            <a:off x="835461" y="1797239"/>
            <a:ext cx="7956113" cy="707886"/>
          </a:xfrm>
          <a:prstGeom prst="rect">
            <a:avLst/>
          </a:prstGeom>
          <a:noFill/>
        </p:spPr>
        <p:txBody>
          <a:bodyPr wrap="square" rtlCol="0">
            <a:spAutoFit/>
          </a:bodyPr>
          <a:lstStyle/>
          <a:p>
            <a:pPr algn="ctr"/>
            <a:r>
              <a:rPr lang="zh-CN" altLang="en-US" sz="4000">
                <a:solidFill>
                  <a:schemeClr val="bg1"/>
                </a:solidFill>
                <a:latin typeface="南宋书局体" panose="02000000000000000000" pitchFamily="2" charset="-122"/>
                <a:ea typeface="南宋书局体" panose="02000000000000000000" pitchFamily="2" charset="-122"/>
              </a:rPr>
              <a:t>小清新简约老师说课</a:t>
            </a:r>
            <a:r>
              <a:rPr lang="en-US" altLang="zh-CN" sz="4000">
                <a:solidFill>
                  <a:schemeClr val="bg1"/>
                </a:solidFill>
                <a:latin typeface="南宋书局体" panose="02000000000000000000" pitchFamily="2" charset="-122"/>
                <a:ea typeface="南宋书局体" panose="02000000000000000000" pitchFamily="2" charset="-122"/>
              </a:rPr>
              <a:t>PPT</a:t>
            </a:r>
            <a:endParaRPr lang="zh-CN" altLang="en-US" sz="4000">
              <a:solidFill>
                <a:schemeClr val="bg1"/>
              </a:solidFill>
              <a:latin typeface="南宋书局体" panose="02000000000000000000" pitchFamily="2" charset="-122"/>
              <a:ea typeface="南宋书局体" panose="02000000000000000000" pitchFamily="2" charset="-122"/>
            </a:endParaRPr>
          </a:p>
        </p:txBody>
      </p:sp>
      <p:pic>
        <p:nvPicPr>
          <p:cNvPr id="6" name="Bandari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98858" y="-227806"/>
            <a:ext cx="457200" cy="457200"/>
          </a:xfrm>
          <a:prstGeom prst="rect">
            <a:avLst/>
          </a:prstGeom>
        </p:spPr>
      </p:pic>
      <p:sp>
        <p:nvSpPr>
          <p:cNvPr id="7" name="文本框 6"/>
          <p:cNvSpPr txBox="1"/>
          <p:nvPr/>
        </p:nvSpPr>
        <p:spPr>
          <a:xfrm>
            <a:off x="2705009" y="2505125"/>
            <a:ext cx="3970959" cy="307777"/>
          </a:xfrm>
          <a:prstGeom prst="rect">
            <a:avLst/>
          </a:prstGeom>
          <a:noFill/>
        </p:spPr>
        <p:txBody>
          <a:bodyPr wrap="none" rtlCol="0">
            <a:spAutoFit/>
          </a:bodyPr>
          <a:lstStyle/>
          <a:p>
            <a:r>
              <a:rPr lang="zh-CN" altLang="en-US" sz="1400" dirty="0">
                <a:solidFill>
                  <a:schemeClr val="bg1"/>
                </a:solidFill>
                <a:latin typeface="微软雅黑" panose="020B0503020204020204" pitchFamily="34" charset="-122"/>
                <a:ea typeface="微软雅黑" panose="020B0503020204020204" pitchFamily="34" charset="-122"/>
              </a:rPr>
              <a:t>适用教学课件</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儿童</a:t>
            </a:r>
            <a:r>
              <a:rPr lang="zh-CN" altLang="en-US" sz="1400">
                <a:solidFill>
                  <a:schemeClr val="bg1"/>
                </a:solidFill>
                <a:latin typeface="微软雅黑" panose="020B0503020204020204" pitchFamily="34" charset="-122"/>
                <a:ea typeface="微软雅黑" panose="020B0503020204020204" pitchFamily="34" charset="-122"/>
              </a:rPr>
              <a:t>教育</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老师说课</a:t>
            </a:r>
            <a:r>
              <a:rPr lang="en-US" altLang="zh-CN" sz="1400">
                <a:solidFill>
                  <a:schemeClr val="bg1"/>
                </a:solidFill>
                <a:latin typeface="微软雅黑" panose="020B0503020204020204" pitchFamily="34" charset="-122"/>
                <a:ea typeface="微软雅黑" panose="020B0503020204020204" pitchFamily="34" charset="-122"/>
              </a:rPr>
              <a:t>/</a:t>
            </a:r>
            <a:r>
              <a:rPr lang="zh-CN" altLang="en-US" sz="1400">
                <a:solidFill>
                  <a:schemeClr val="bg1"/>
                </a:solidFill>
                <a:latin typeface="微软雅黑" panose="020B0503020204020204" pitchFamily="34" charset="-122"/>
                <a:ea typeface="微软雅黑" panose="020B0503020204020204" pitchFamily="34" charset="-122"/>
              </a:rPr>
              <a:t>说课大赛</a:t>
            </a:r>
            <a:r>
              <a:rPr lang="en-US" altLang="zh-CN" sz="1400">
                <a:solidFill>
                  <a:schemeClr val="bg1"/>
                </a:solidFill>
                <a:latin typeface="微软雅黑" panose="020B0503020204020204" pitchFamily="34" charset="-122"/>
                <a:ea typeface="微软雅黑" panose="020B0503020204020204" pitchFamily="34" charset="-122"/>
              </a:rPr>
              <a:t>PPT</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7394676" y="3840699"/>
            <a:ext cx="954107" cy="461665"/>
          </a:xfrm>
          <a:prstGeom prst="rect">
            <a:avLst/>
          </a:prstGeom>
          <a:noFill/>
        </p:spPr>
        <p:txBody>
          <a:bodyPr wrap="none"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三年级语文</a:t>
            </a:r>
            <a:endParaRPr lang="en-US" altLang="zh-CN" sz="1200" b="1" dirty="0">
              <a:solidFill>
                <a:schemeClr val="bg1"/>
              </a:solidFill>
              <a:latin typeface="微软雅黑" panose="020B0503020204020204" pitchFamily="34" charset="-122"/>
              <a:ea typeface="微软雅黑" panose="020B0503020204020204" pitchFamily="34" charset="-122"/>
            </a:endParaRPr>
          </a:p>
          <a:p>
            <a:pPr algn="ctr"/>
            <a:r>
              <a:rPr lang="zh-CN" altLang="en-US" sz="1200" b="1" dirty="0">
                <a:solidFill>
                  <a:schemeClr val="bg1"/>
                </a:solidFill>
                <a:latin typeface="微软雅黑" panose="020B0503020204020204" pitchFamily="34" charset="-122"/>
                <a:ea typeface="微软雅黑" panose="020B0503020204020204" pitchFamily="34" charset="-122"/>
              </a:rPr>
              <a:t>老师</a:t>
            </a:r>
          </a:p>
        </p:txBody>
      </p:sp>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5948971">
            <a:off x="1678210" y="2415552"/>
            <a:ext cx="1348743" cy="1373045"/>
          </a:xfrm>
          <a:prstGeom prst="rect">
            <a:avLst/>
          </a:prstGeom>
        </p:spPr>
      </p:pic>
    </p:spTree>
    <p:extLst>
      <p:ext uri="{BB962C8B-B14F-4D97-AF65-F5344CB8AC3E}">
        <p14:creationId xmlns:p14="http://schemas.microsoft.com/office/powerpoint/2010/main" val="1895588837"/>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0" presetClass="entr" presetSubtype="0" decel="10000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ppt_y</p:attrName>
                                        </p:attrNameLst>
                                      </p:cBhvr>
                                      <p:tavLst>
                                        <p:tav tm="0">
                                          <p:val>
                                            <p:strVal val="#ppt_y-#ppt_h*1.125000"/>
                                          </p:val>
                                        </p:tav>
                                        <p:tav tm="100000">
                                          <p:val>
                                            <p:strVal val="#ppt_y"/>
                                          </p:val>
                                        </p:tav>
                                      </p:tavLst>
                                    </p:anim>
                                    <p:animEffect transition="in" filter="wipe(down)">
                                      <p:cBhvr>
                                        <p:cTn id="17" dur="500"/>
                                        <p:tgtEl>
                                          <p:spTgt spid="7"/>
                                        </p:tgtEl>
                                      </p:cBhvr>
                                    </p:animEffect>
                                  </p:childTnLst>
                                </p:cTn>
                              </p:par>
                            </p:childTnLst>
                          </p:cTn>
                        </p:par>
                        <p:par>
                          <p:cTn id="18" fill="hold">
                            <p:stCondLst>
                              <p:cond delay="1500"/>
                            </p:stCondLst>
                            <p:childTnLst>
                              <p:par>
                                <p:cTn id="19" presetID="23" presetClass="entr" presetSubtype="3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strVal val="4*#ppt_w"/>
                                          </p:val>
                                        </p:tav>
                                        <p:tav tm="100000">
                                          <p:val>
                                            <p:strVal val="#ppt_w"/>
                                          </p:val>
                                        </p:tav>
                                      </p:tavLst>
                                    </p:anim>
                                    <p:anim calcmode="lin" valueType="num">
                                      <p:cBhvr>
                                        <p:cTn id="22" dur="500" fill="hold"/>
                                        <p:tgtEl>
                                          <p:spTgt spid="8"/>
                                        </p:tgtEl>
                                        <p:attrNameLst>
                                          <p:attrName>ppt_h</p:attrName>
                                        </p:attrNameLst>
                                      </p:cBhvr>
                                      <p:tavLst>
                                        <p:tav tm="0">
                                          <p:val>
                                            <p:strVal val="4*#ppt_h"/>
                                          </p:val>
                                        </p:tav>
                                        <p:tav tm="100000">
                                          <p:val>
                                            <p:strVal val="#ppt_h"/>
                                          </p:val>
                                        </p:tav>
                                      </p:tavLst>
                                    </p:anim>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6"/>
                </p:tgtEl>
              </p:cMediaNode>
            </p:audio>
          </p:childTnLst>
        </p:cTn>
      </p:par>
    </p:tnLst>
    <p:bldLst>
      <p:bldP spid="5" grpId="0"/>
      <p:bldP spid="7" grpId="0"/>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教学设计</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47" name="Round Diagonal Corner Rectangle 3"/>
          <p:cNvSpPr/>
          <p:nvPr/>
        </p:nvSpPr>
        <p:spPr bwMode="auto">
          <a:xfrm rot="5400000">
            <a:off x="6658908" y="2072426"/>
            <a:ext cx="923797" cy="1571403"/>
          </a:xfrm>
          <a:prstGeom prst="round2DiagRect">
            <a:avLst/>
          </a:prstGeom>
          <a:blipFill dpi="0" rotWithShape="0">
            <a:blip r:embed="rId4" cstate="print">
              <a:extLst>
                <a:ext uri="{28A0092B-C50C-407E-A947-70E740481C1C}">
                  <a14:useLocalDpi xmlns:a14="http://schemas.microsoft.com/office/drawing/2010/main"/>
                </a:ext>
              </a:extLst>
            </a:blip>
            <a:srcRect/>
            <a:stretch>
              <a:fillRect/>
            </a:stretch>
          </a:blipFill>
          <a:ln w="19050" cap="flat" cmpd="sng" algn="ctr">
            <a:solidFill>
              <a:srgbClr val="076655"/>
            </a:solidFill>
            <a:prstDash val="solid"/>
            <a:round/>
            <a:headEnd type="none" w="med" len="med"/>
            <a:tailEnd type="none" w="med" len="med"/>
          </a:ln>
          <a:effectLst/>
          <a:extLst/>
        </p:spPr>
        <p:txBody>
          <a:bodyPr vert="horz" wrap="square" lIns="84964" tIns="42482" rIns="84964" bIns="42482" numCol="1" rtlCol="0" anchor="t" anchorCtr="0" compatLnSpc="1">
            <a:prstTxWarp prst="textNoShape">
              <a:avLst/>
            </a:prstTxWarp>
          </a:bodyPr>
          <a:lstStyle/>
          <a:p>
            <a:pPr algn="ctr" defTabSz="849637" fontAlgn="base">
              <a:spcBef>
                <a:spcPct val="0"/>
              </a:spcBef>
              <a:spcAft>
                <a:spcPct val="0"/>
              </a:spcAft>
            </a:pPr>
            <a:endParaRPr lang="en-US" sz="5192">
              <a:solidFill>
                <a:srgbClr val="000000"/>
              </a:solidFill>
              <a:latin typeface="微软雅黑"/>
              <a:ea typeface="微软雅黑"/>
              <a:sym typeface="Gill Sans" charset="0"/>
            </a:endParaRPr>
          </a:p>
        </p:txBody>
      </p:sp>
      <p:sp>
        <p:nvSpPr>
          <p:cNvPr id="48" name="Rectangle 1"/>
          <p:cNvSpPr>
            <a:spLocks/>
          </p:cNvSpPr>
          <p:nvPr/>
        </p:nvSpPr>
        <p:spPr bwMode="auto">
          <a:xfrm>
            <a:off x="1505873" y="2374665"/>
            <a:ext cx="2144910" cy="941300"/>
          </a:xfrm>
          <a:prstGeom prst="rect">
            <a:avLst/>
          </a:prstGeom>
          <a:noFill/>
          <a:ln w="1905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grpSp>
        <p:nvGrpSpPr>
          <p:cNvPr id="49" name="Group 41"/>
          <p:cNvGrpSpPr>
            <a:grpSpLocks/>
          </p:cNvGrpSpPr>
          <p:nvPr/>
        </p:nvGrpSpPr>
        <p:grpSpPr bwMode="auto">
          <a:xfrm>
            <a:off x="2234542" y="2529726"/>
            <a:ext cx="1261625" cy="691860"/>
            <a:chOff x="0" y="0"/>
            <a:chExt cx="2419" cy="1343"/>
          </a:xfrm>
        </p:grpSpPr>
        <p:sp>
          <p:nvSpPr>
            <p:cNvPr id="50"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039" b="1" dirty="0">
                  <a:solidFill>
                    <a:schemeClr val="bg1"/>
                  </a:solidFill>
                  <a:latin typeface="微软雅黑"/>
                  <a:ea typeface="微软雅黑"/>
                  <a:cs typeface="Bebas Neue" charset="0"/>
                  <a:sym typeface="Bebas Neue" charset="0"/>
                </a:rPr>
                <a:t>单击此处添加标题</a:t>
              </a:r>
              <a:endParaRPr lang="en-US" sz="1039" b="1" dirty="0">
                <a:solidFill>
                  <a:schemeClr val="bg1"/>
                </a:solidFill>
                <a:latin typeface="微软雅黑"/>
                <a:ea typeface="微软雅黑"/>
                <a:cs typeface="Bebas Neue" charset="0"/>
                <a:sym typeface="Bebas Neue" charset="0"/>
              </a:endParaRPr>
            </a:p>
          </p:txBody>
        </p:sp>
        <p:sp>
          <p:nvSpPr>
            <p:cNvPr id="51"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779" dirty="0">
                  <a:solidFill>
                    <a:schemeClr val="bg1"/>
                  </a:solidFill>
                  <a:latin typeface="微软雅黑"/>
                  <a:ea typeface="微软雅黑"/>
                  <a:cs typeface="Lato Light" charset="0"/>
                  <a:sym typeface="Lato Light" charset="0"/>
                </a:rPr>
                <a:t>此处添加详细文本描述，建议与标题相关并符合整体语言风格，语言描述尽量</a:t>
              </a:r>
              <a:endParaRPr lang="en-US" sz="779" dirty="0">
                <a:solidFill>
                  <a:schemeClr val="bg1"/>
                </a:solidFill>
                <a:latin typeface="微软雅黑"/>
                <a:ea typeface="微软雅黑"/>
                <a:cs typeface="Lato Light" charset="0"/>
                <a:sym typeface="Lato Light" charset="0"/>
              </a:endParaRPr>
            </a:p>
          </p:txBody>
        </p:sp>
      </p:grpSp>
      <p:sp>
        <p:nvSpPr>
          <p:cNvPr id="52" name="Round Diagonal Corner Rectangle 180"/>
          <p:cNvSpPr/>
          <p:nvPr/>
        </p:nvSpPr>
        <p:spPr bwMode="auto">
          <a:xfrm rot="5400000">
            <a:off x="6658911" y="3232194"/>
            <a:ext cx="923797" cy="1571402"/>
          </a:xfrm>
          <a:prstGeom prst="round2DiagRect">
            <a:avLst/>
          </a:prstGeom>
          <a:blipFill dpi="0" rotWithShape="0">
            <a:blip r:embed="rId5" cstate="print">
              <a:extLst>
                <a:ext uri="{28A0092B-C50C-407E-A947-70E740481C1C}">
                  <a14:useLocalDpi xmlns:a14="http://schemas.microsoft.com/office/drawing/2010/main"/>
                </a:ext>
              </a:extLst>
            </a:blip>
            <a:srcRect/>
            <a:stretch>
              <a:fillRect/>
            </a:stretch>
          </a:blipFill>
          <a:ln w="19050" cap="flat" cmpd="sng" algn="ctr">
            <a:solidFill>
              <a:srgbClr val="076655"/>
            </a:solidFill>
            <a:prstDash val="solid"/>
            <a:round/>
            <a:headEnd type="none" w="med" len="med"/>
            <a:tailEnd type="none" w="med" len="med"/>
          </a:ln>
          <a:effectLst/>
          <a:extLst/>
        </p:spPr>
        <p:txBody>
          <a:bodyPr vert="horz" wrap="square" lIns="84964" tIns="42482" rIns="84964" bIns="42482" numCol="1" rtlCol="0" anchor="t" anchorCtr="0" compatLnSpc="1">
            <a:prstTxWarp prst="textNoShape">
              <a:avLst/>
            </a:prstTxWarp>
          </a:bodyPr>
          <a:lstStyle/>
          <a:p>
            <a:pPr algn="ctr" defTabSz="849637" fontAlgn="base">
              <a:spcBef>
                <a:spcPct val="0"/>
              </a:spcBef>
              <a:spcAft>
                <a:spcPct val="0"/>
              </a:spcAft>
            </a:pPr>
            <a:endParaRPr lang="en-US" sz="5192">
              <a:solidFill>
                <a:srgbClr val="000000"/>
              </a:solidFill>
              <a:latin typeface="微软雅黑"/>
              <a:ea typeface="微软雅黑"/>
              <a:sym typeface="Gill Sans" charset="0"/>
            </a:endParaRPr>
          </a:p>
        </p:txBody>
      </p:sp>
      <p:sp>
        <p:nvSpPr>
          <p:cNvPr id="53" name="Rectangle 1"/>
          <p:cNvSpPr>
            <a:spLocks/>
          </p:cNvSpPr>
          <p:nvPr/>
        </p:nvSpPr>
        <p:spPr bwMode="auto">
          <a:xfrm>
            <a:off x="3939542" y="2374665"/>
            <a:ext cx="2144910" cy="941300"/>
          </a:xfrm>
          <a:prstGeom prst="rect">
            <a:avLst/>
          </a:prstGeom>
          <a:noFill/>
          <a:ln w="1905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grpSp>
        <p:nvGrpSpPr>
          <p:cNvPr id="54" name="Group 41"/>
          <p:cNvGrpSpPr>
            <a:grpSpLocks/>
          </p:cNvGrpSpPr>
          <p:nvPr/>
        </p:nvGrpSpPr>
        <p:grpSpPr bwMode="auto">
          <a:xfrm>
            <a:off x="4659345" y="2538483"/>
            <a:ext cx="1270492" cy="683103"/>
            <a:chOff x="-17" y="17"/>
            <a:chExt cx="2436" cy="1326"/>
          </a:xfrm>
        </p:grpSpPr>
        <p:sp>
          <p:nvSpPr>
            <p:cNvPr id="55" name="Rectangle 42"/>
            <p:cNvSpPr>
              <a:spLocks/>
            </p:cNvSpPr>
            <p:nvPr/>
          </p:nvSpPr>
          <p:spPr bwMode="auto">
            <a:xfrm>
              <a:off x="-17" y="17"/>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039" b="1" dirty="0">
                  <a:solidFill>
                    <a:schemeClr val="bg1"/>
                  </a:solidFill>
                  <a:latin typeface="微软雅黑"/>
                  <a:ea typeface="微软雅黑"/>
                  <a:cs typeface="Bebas Neue" charset="0"/>
                  <a:sym typeface="Bebas Neue" charset="0"/>
                </a:rPr>
                <a:t>单击此处添加标题</a:t>
              </a:r>
              <a:endParaRPr lang="en-US" sz="1039" b="1" dirty="0">
                <a:solidFill>
                  <a:schemeClr val="bg1"/>
                </a:solidFill>
                <a:latin typeface="微软雅黑"/>
                <a:ea typeface="微软雅黑"/>
                <a:cs typeface="Bebas Neue" charset="0"/>
                <a:sym typeface="Bebas Neue" charset="0"/>
              </a:endParaRPr>
            </a:p>
          </p:txBody>
        </p:sp>
        <p:sp>
          <p:nvSpPr>
            <p:cNvPr id="56"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779" dirty="0">
                  <a:solidFill>
                    <a:schemeClr val="bg1"/>
                  </a:solidFill>
                  <a:latin typeface="微软雅黑"/>
                  <a:ea typeface="微软雅黑"/>
                  <a:cs typeface="Lato Light" charset="0"/>
                  <a:sym typeface="Lato Light" charset="0"/>
                </a:rPr>
                <a:t>此处添加详细文本描述，建议与标题相关并符合整体语言风格，语言描述尽量</a:t>
              </a:r>
              <a:endParaRPr lang="en-US" sz="779" dirty="0">
                <a:solidFill>
                  <a:schemeClr val="bg1"/>
                </a:solidFill>
                <a:latin typeface="微软雅黑"/>
                <a:ea typeface="微软雅黑"/>
                <a:cs typeface="Lato Light" charset="0"/>
                <a:sym typeface="Lato Light" charset="0"/>
              </a:endParaRPr>
            </a:p>
          </p:txBody>
        </p:sp>
      </p:grpSp>
      <p:sp>
        <p:nvSpPr>
          <p:cNvPr id="57" name="Rectangle 1"/>
          <p:cNvSpPr>
            <a:spLocks/>
          </p:cNvSpPr>
          <p:nvPr/>
        </p:nvSpPr>
        <p:spPr bwMode="auto">
          <a:xfrm>
            <a:off x="1505873" y="3536075"/>
            <a:ext cx="2144910" cy="941300"/>
          </a:xfrm>
          <a:prstGeom prst="rect">
            <a:avLst/>
          </a:prstGeom>
          <a:noFill/>
          <a:ln w="1905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grpSp>
        <p:nvGrpSpPr>
          <p:cNvPr id="58" name="Group 41"/>
          <p:cNvGrpSpPr>
            <a:grpSpLocks/>
          </p:cNvGrpSpPr>
          <p:nvPr/>
        </p:nvGrpSpPr>
        <p:grpSpPr bwMode="auto">
          <a:xfrm>
            <a:off x="2234542" y="3691138"/>
            <a:ext cx="1261625" cy="691860"/>
            <a:chOff x="0" y="0"/>
            <a:chExt cx="2419" cy="1343"/>
          </a:xfrm>
        </p:grpSpPr>
        <p:sp>
          <p:nvSpPr>
            <p:cNvPr id="59"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039" b="1" dirty="0">
                  <a:solidFill>
                    <a:schemeClr val="bg1"/>
                  </a:solidFill>
                  <a:latin typeface="微软雅黑"/>
                  <a:ea typeface="微软雅黑"/>
                  <a:cs typeface="Bebas Neue" charset="0"/>
                  <a:sym typeface="Bebas Neue" charset="0"/>
                </a:rPr>
                <a:t>单击此处添加标题</a:t>
              </a:r>
              <a:endParaRPr lang="en-US" sz="1039" b="1" dirty="0">
                <a:solidFill>
                  <a:schemeClr val="bg1"/>
                </a:solidFill>
                <a:latin typeface="微软雅黑"/>
                <a:ea typeface="微软雅黑"/>
                <a:cs typeface="Bebas Neue" charset="0"/>
                <a:sym typeface="Bebas Neue" charset="0"/>
              </a:endParaRPr>
            </a:p>
          </p:txBody>
        </p:sp>
        <p:sp>
          <p:nvSpPr>
            <p:cNvPr id="60"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779" dirty="0">
                  <a:solidFill>
                    <a:schemeClr val="bg1"/>
                  </a:solidFill>
                  <a:latin typeface="微软雅黑"/>
                  <a:ea typeface="微软雅黑"/>
                  <a:cs typeface="Lato Light" charset="0"/>
                  <a:sym typeface="Lato Light" charset="0"/>
                </a:rPr>
                <a:t>此处添加详细文本描述，建议与标题相关并符合整体语言风格，语言描述尽量</a:t>
              </a:r>
              <a:endParaRPr lang="en-US" sz="779" dirty="0">
                <a:solidFill>
                  <a:schemeClr val="bg1"/>
                </a:solidFill>
                <a:latin typeface="微软雅黑"/>
                <a:ea typeface="微软雅黑"/>
                <a:cs typeface="Lato Light" charset="0"/>
                <a:sym typeface="Lato Light" charset="0"/>
              </a:endParaRPr>
            </a:p>
          </p:txBody>
        </p:sp>
      </p:grpSp>
      <p:sp>
        <p:nvSpPr>
          <p:cNvPr id="61" name="Rectangle 1"/>
          <p:cNvSpPr>
            <a:spLocks/>
          </p:cNvSpPr>
          <p:nvPr/>
        </p:nvSpPr>
        <p:spPr bwMode="auto">
          <a:xfrm>
            <a:off x="3939542" y="3536075"/>
            <a:ext cx="2144910" cy="941300"/>
          </a:xfrm>
          <a:prstGeom prst="rect">
            <a:avLst/>
          </a:prstGeom>
          <a:noFill/>
          <a:ln w="19050" cap="flat">
            <a:solidFill>
              <a:schemeClr val="bg1"/>
            </a:solidFill>
            <a:prstDash val="solid"/>
            <a:miter lim="800000"/>
            <a:headEnd type="none" w="med" len="med"/>
            <a:tailEnd type="none" w="med" len="med"/>
          </a:ln>
        </p:spPr>
        <p:txBody>
          <a:bodyPr lIns="0" tIns="0" rIns="0" bIns="0"/>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grpSp>
        <p:nvGrpSpPr>
          <p:cNvPr id="62" name="Group 41"/>
          <p:cNvGrpSpPr>
            <a:grpSpLocks/>
          </p:cNvGrpSpPr>
          <p:nvPr/>
        </p:nvGrpSpPr>
        <p:grpSpPr bwMode="auto">
          <a:xfrm>
            <a:off x="4668211" y="3691138"/>
            <a:ext cx="1261625" cy="691860"/>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039" b="1" dirty="0">
                  <a:solidFill>
                    <a:schemeClr val="bg1"/>
                  </a:solidFill>
                  <a:latin typeface="微软雅黑"/>
                  <a:ea typeface="微软雅黑"/>
                  <a:cs typeface="Bebas Neue" charset="0"/>
                  <a:sym typeface="Bebas Neue" charset="0"/>
                </a:rPr>
                <a:t>单击此处添加标题</a:t>
              </a:r>
              <a:endParaRPr lang="en-US" sz="1039" b="1" dirty="0">
                <a:solidFill>
                  <a:schemeClr val="bg1"/>
                </a:solidFill>
                <a:latin typeface="微软雅黑"/>
                <a:ea typeface="微软雅黑"/>
                <a:cs typeface="Bebas Neue" charset="0"/>
                <a:sym typeface="Bebas Neue" charset="0"/>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779" dirty="0">
                  <a:solidFill>
                    <a:schemeClr val="bg1"/>
                  </a:solidFill>
                  <a:latin typeface="微软雅黑"/>
                  <a:ea typeface="微软雅黑"/>
                  <a:cs typeface="Lato Light" charset="0"/>
                  <a:sym typeface="Lato Light" charset="0"/>
                </a:rPr>
                <a:t>此处添加详细文本描述，建议与标题相关并符合整体语言风格，语言描述尽量</a:t>
              </a:r>
              <a:endParaRPr lang="en-US" sz="779" dirty="0">
                <a:solidFill>
                  <a:schemeClr val="bg1"/>
                </a:solidFill>
                <a:latin typeface="微软雅黑"/>
                <a:ea typeface="微软雅黑"/>
                <a:cs typeface="Lato Light" charset="0"/>
                <a:sym typeface="Lato Light" charset="0"/>
              </a:endParaRPr>
            </a:p>
          </p:txBody>
        </p:sp>
      </p:grpSp>
      <p:grpSp>
        <p:nvGrpSpPr>
          <p:cNvPr id="65" name="Group 6"/>
          <p:cNvGrpSpPr/>
          <p:nvPr/>
        </p:nvGrpSpPr>
        <p:grpSpPr>
          <a:xfrm>
            <a:off x="4090735" y="3700033"/>
            <a:ext cx="454790" cy="449221"/>
            <a:chOff x="3882408" y="3628838"/>
            <a:chExt cx="519113" cy="519113"/>
          </a:xfrm>
        </p:grpSpPr>
        <p:sp>
          <p:nvSpPr>
            <p:cNvPr id="66" name="Oval 51"/>
            <p:cNvSpPr>
              <a:spLocks/>
            </p:cNvSpPr>
            <p:nvPr/>
          </p:nvSpPr>
          <p:spPr bwMode="auto">
            <a:xfrm>
              <a:off x="3882408" y="3628838"/>
              <a:ext cx="519113" cy="519113"/>
            </a:xfrm>
            <a:prstGeom prst="ellipse">
              <a:avLst/>
            </a:prstGeom>
            <a:solidFill>
              <a:schemeClr val="bg1"/>
            </a:solidFill>
            <a:ln>
              <a:noFill/>
            </a:ln>
            <a:extLst/>
          </p:spPr>
          <p:txBody>
            <a:bodyPr lIns="0" tIns="0" rIns="0" bIns="0"/>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sp>
          <p:nvSpPr>
            <p:cNvPr id="67" name="Freeform 6"/>
            <p:cNvSpPr>
              <a:spLocks noEditPoints="1"/>
            </p:cNvSpPr>
            <p:nvPr/>
          </p:nvSpPr>
          <p:spPr bwMode="auto">
            <a:xfrm>
              <a:off x="4014295" y="3748869"/>
              <a:ext cx="268831" cy="276236"/>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rgbClr val="7AC5C0"/>
            </a:solidFill>
            <a:ln>
              <a:noFill/>
            </a:ln>
          </p:spPr>
          <p:txBody>
            <a:bodyPr vert="horz" wrap="square" lIns="79129" tIns="39564" rIns="79129" bIns="39564" numCol="1" anchor="t" anchorCtr="0" compatLnSpc="1">
              <a:prstTxWarp prst="textNoShape">
                <a:avLst/>
              </a:prstTxWarp>
            </a:bodyPr>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grpSp>
      <p:grpSp>
        <p:nvGrpSpPr>
          <p:cNvPr id="68" name="Group 2"/>
          <p:cNvGrpSpPr/>
          <p:nvPr/>
        </p:nvGrpSpPr>
        <p:grpSpPr>
          <a:xfrm>
            <a:off x="4090735" y="2538621"/>
            <a:ext cx="454790" cy="449221"/>
            <a:chOff x="3882408" y="2286727"/>
            <a:chExt cx="519113" cy="519113"/>
          </a:xfrm>
        </p:grpSpPr>
        <p:sp>
          <p:nvSpPr>
            <p:cNvPr id="69" name="Oval 51"/>
            <p:cNvSpPr>
              <a:spLocks/>
            </p:cNvSpPr>
            <p:nvPr/>
          </p:nvSpPr>
          <p:spPr bwMode="auto">
            <a:xfrm>
              <a:off x="3882408" y="2286727"/>
              <a:ext cx="519113" cy="519113"/>
            </a:xfrm>
            <a:prstGeom prst="ellipse">
              <a:avLst/>
            </a:prstGeom>
            <a:solidFill>
              <a:schemeClr val="bg1"/>
            </a:solidFill>
            <a:ln>
              <a:noFill/>
            </a:ln>
            <a:extLst/>
          </p:spPr>
          <p:txBody>
            <a:bodyPr lIns="0" tIns="0" rIns="0" bIns="0"/>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sp>
          <p:nvSpPr>
            <p:cNvPr id="70" name="Freeform 7"/>
            <p:cNvSpPr>
              <a:spLocks/>
            </p:cNvSpPr>
            <p:nvPr/>
          </p:nvSpPr>
          <p:spPr bwMode="auto">
            <a:xfrm>
              <a:off x="3993143" y="2389474"/>
              <a:ext cx="292530" cy="297714"/>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rgbClr val="7AC5C0"/>
            </a:solidFill>
            <a:ln>
              <a:noFill/>
            </a:ln>
          </p:spPr>
          <p:txBody>
            <a:bodyPr vert="horz" wrap="square" lIns="79129" tIns="39564" rIns="79129" bIns="39564" numCol="1" anchor="t" anchorCtr="0" compatLnSpc="1">
              <a:prstTxWarp prst="textNoShape">
                <a:avLst/>
              </a:prstTxWarp>
            </a:bodyPr>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grpSp>
      <p:grpSp>
        <p:nvGrpSpPr>
          <p:cNvPr id="71" name="Group 5"/>
          <p:cNvGrpSpPr/>
          <p:nvPr/>
        </p:nvGrpSpPr>
        <p:grpSpPr>
          <a:xfrm>
            <a:off x="1657066" y="3700033"/>
            <a:ext cx="454790" cy="449221"/>
            <a:chOff x="1104536" y="3628838"/>
            <a:chExt cx="519113" cy="519113"/>
          </a:xfrm>
        </p:grpSpPr>
        <p:sp>
          <p:nvSpPr>
            <p:cNvPr id="72" name="Oval 51"/>
            <p:cNvSpPr>
              <a:spLocks/>
            </p:cNvSpPr>
            <p:nvPr/>
          </p:nvSpPr>
          <p:spPr bwMode="auto">
            <a:xfrm>
              <a:off x="1104536" y="3628838"/>
              <a:ext cx="519113" cy="519113"/>
            </a:xfrm>
            <a:prstGeom prst="ellipse">
              <a:avLst/>
            </a:prstGeom>
            <a:solidFill>
              <a:schemeClr val="bg1"/>
            </a:solidFill>
            <a:ln>
              <a:noFill/>
            </a:ln>
            <a:extLst/>
          </p:spPr>
          <p:txBody>
            <a:bodyPr lIns="0" tIns="0" rIns="0" bIns="0"/>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sp>
          <p:nvSpPr>
            <p:cNvPr id="73" name="Freeform 8"/>
            <p:cNvSpPr>
              <a:spLocks noEditPoints="1"/>
            </p:cNvSpPr>
            <p:nvPr/>
          </p:nvSpPr>
          <p:spPr bwMode="auto">
            <a:xfrm>
              <a:off x="1237821" y="3770666"/>
              <a:ext cx="241429" cy="242169"/>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rgbClr val="7AC5C0"/>
            </a:solidFill>
            <a:ln>
              <a:noFill/>
            </a:ln>
          </p:spPr>
          <p:txBody>
            <a:bodyPr vert="horz" wrap="square" lIns="79129" tIns="39564" rIns="79129" bIns="39564" numCol="1" anchor="t" anchorCtr="0" compatLnSpc="1">
              <a:prstTxWarp prst="textNoShape">
                <a:avLst/>
              </a:prstTxWarp>
            </a:bodyPr>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grpSp>
      <p:grpSp>
        <p:nvGrpSpPr>
          <p:cNvPr id="74" name="Group 1"/>
          <p:cNvGrpSpPr/>
          <p:nvPr/>
        </p:nvGrpSpPr>
        <p:grpSpPr>
          <a:xfrm>
            <a:off x="1657066" y="2538621"/>
            <a:ext cx="454790" cy="449221"/>
            <a:chOff x="1104536" y="2286727"/>
            <a:chExt cx="519113" cy="519113"/>
          </a:xfrm>
        </p:grpSpPr>
        <p:sp>
          <p:nvSpPr>
            <p:cNvPr id="75" name="Oval 51"/>
            <p:cNvSpPr>
              <a:spLocks/>
            </p:cNvSpPr>
            <p:nvPr/>
          </p:nvSpPr>
          <p:spPr bwMode="auto">
            <a:xfrm>
              <a:off x="1104536" y="2286727"/>
              <a:ext cx="519113" cy="519113"/>
            </a:xfrm>
            <a:prstGeom prst="ellipse">
              <a:avLst/>
            </a:prstGeom>
            <a:solidFill>
              <a:schemeClr val="bg1"/>
            </a:solidFill>
            <a:ln>
              <a:noFill/>
            </a:ln>
            <a:extLst/>
          </p:spPr>
          <p:txBody>
            <a:bodyPr lIns="0" tIns="0" rIns="0" bIns="0"/>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sp>
          <p:nvSpPr>
            <p:cNvPr id="76" name="Freeform 9"/>
            <p:cNvSpPr>
              <a:spLocks noEditPoints="1"/>
            </p:cNvSpPr>
            <p:nvPr/>
          </p:nvSpPr>
          <p:spPr bwMode="auto">
            <a:xfrm>
              <a:off x="1215337" y="2432230"/>
              <a:ext cx="278458" cy="224396"/>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rgbClr val="7AC5C0"/>
            </a:solidFill>
            <a:ln>
              <a:noFill/>
            </a:ln>
          </p:spPr>
          <p:txBody>
            <a:bodyPr vert="horz" wrap="square" lIns="79129" tIns="39564" rIns="79129" bIns="39564" numCol="1" anchor="t" anchorCtr="0" compatLnSpc="1">
              <a:prstTxWarp prst="textNoShape">
                <a:avLst/>
              </a:prstTxWarp>
            </a:bodyPr>
            <a:lstStyle/>
            <a:p>
              <a:pPr algn="ctr" fontAlgn="base">
                <a:spcBef>
                  <a:spcPct val="0"/>
                </a:spcBef>
                <a:spcAft>
                  <a:spcPct val="0"/>
                </a:spcAft>
                <a:defRPr/>
              </a:pPr>
              <a:endParaRPr lang="en-US" sz="1903" kern="0">
                <a:solidFill>
                  <a:srgbClr val="000000"/>
                </a:solidFill>
                <a:latin typeface="微软雅黑"/>
                <a:ea typeface="微软雅黑"/>
                <a:sym typeface="Gill Sans" charset="0"/>
              </a:endParaRPr>
            </a:p>
          </p:txBody>
        </p:sp>
      </p:grpSp>
      <p:sp>
        <p:nvSpPr>
          <p:cNvPr id="77" name="Rectangle 14"/>
          <p:cNvSpPr>
            <a:spLocks/>
          </p:cNvSpPr>
          <p:nvPr/>
        </p:nvSpPr>
        <p:spPr bwMode="auto">
          <a:xfrm>
            <a:off x="1579798" y="1336136"/>
            <a:ext cx="6159272" cy="3115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algn="ctr" fontAlgn="base">
              <a:lnSpc>
                <a:spcPct val="125000"/>
              </a:lnSpc>
              <a:spcBef>
                <a:spcPct val="0"/>
              </a:spcBef>
              <a:spcAft>
                <a:spcPct val="0"/>
              </a:spcAft>
            </a:pPr>
            <a:r>
              <a:rPr lang="zh-CN" altLang="en-US" sz="865" dirty="0">
                <a:solidFill>
                  <a:schemeClr val="bg1"/>
                </a:solidFill>
                <a:latin typeface="微软雅黑"/>
                <a:ea typeface="微软雅黑"/>
                <a:cs typeface="Lato Light" charset="0"/>
                <a:sym typeface="Lato Light" charset="0"/>
              </a:rPr>
              <a:t>此处添加详细文本描述，建议与标题相关并符合整体语言风格，语言描述尽量简洁生动。尽量将每页幻灯片的字数控制在</a:t>
            </a:r>
            <a:r>
              <a:rPr lang="en-US" altLang="zh-CN" sz="865" dirty="0">
                <a:solidFill>
                  <a:schemeClr val="bg1"/>
                </a:solidFill>
                <a:latin typeface="微软雅黑"/>
                <a:ea typeface="微软雅黑"/>
                <a:cs typeface="Lato Light" charset="0"/>
                <a:sym typeface="Lato Light" charset="0"/>
              </a:rPr>
              <a:t>200</a:t>
            </a:r>
            <a:r>
              <a:rPr lang="zh-CN" altLang="en-US" sz="865" dirty="0">
                <a:solidFill>
                  <a:schemeClr val="bg1"/>
                </a:solidFill>
                <a:latin typeface="微软雅黑"/>
                <a:ea typeface="微软雅黑"/>
                <a:cs typeface="Lato Light" charset="0"/>
                <a:sym typeface="Lato Light" charset="0"/>
              </a:rPr>
              <a:t>字以内，</a:t>
            </a:r>
            <a:endParaRPr lang="en-US" altLang="zh-CN" sz="865" dirty="0">
              <a:solidFill>
                <a:schemeClr val="bg1"/>
              </a:solidFill>
              <a:latin typeface="微软雅黑"/>
              <a:ea typeface="微软雅黑"/>
              <a:cs typeface="Lato Light" charset="0"/>
              <a:sym typeface="Lato Light" charset="0"/>
            </a:endParaRPr>
          </a:p>
          <a:p>
            <a:pPr algn="ctr" fontAlgn="base">
              <a:lnSpc>
                <a:spcPct val="125000"/>
              </a:lnSpc>
              <a:spcBef>
                <a:spcPct val="0"/>
              </a:spcBef>
              <a:spcAft>
                <a:spcPct val="0"/>
              </a:spcAft>
            </a:pPr>
            <a:r>
              <a:rPr lang="zh-CN" altLang="en-US" sz="865" dirty="0">
                <a:solidFill>
                  <a:schemeClr val="bg1"/>
                </a:solidFill>
                <a:latin typeface="微软雅黑"/>
                <a:ea typeface="微软雅黑"/>
                <a:cs typeface="Lato Light" charset="0"/>
                <a:sym typeface="Lato Light" charset="0"/>
              </a:rPr>
              <a:t>据统计每页幻灯片的最好控制在</a:t>
            </a:r>
            <a:r>
              <a:rPr lang="en-US" altLang="zh-CN" sz="865" dirty="0">
                <a:solidFill>
                  <a:schemeClr val="bg1"/>
                </a:solidFill>
                <a:latin typeface="微软雅黑"/>
                <a:ea typeface="微软雅黑"/>
                <a:cs typeface="Lato Light" charset="0"/>
                <a:sym typeface="Lato Light" charset="0"/>
              </a:rPr>
              <a:t>5</a:t>
            </a:r>
            <a:r>
              <a:rPr lang="zh-CN" altLang="en-US" sz="865" dirty="0">
                <a:solidFill>
                  <a:schemeClr val="bg1"/>
                </a:solidFill>
                <a:latin typeface="微软雅黑"/>
                <a:ea typeface="微软雅黑"/>
                <a:cs typeface="Lato Light" charset="0"/>
                <a:sym typeface="Lato Light" charset="0"/>
              </a:rPr>
              <a:t>分钟之内。</a:t>
            </a:r>
            <a:endParaRPr lang="en-US" sz="865" dirty="0">
              <a:solidFill>
                <a:schemeClr val="bg1"/>
              </a:solidFill>
              <a:latin typeface="微软雅黑"/>
              <a:ea typeface="微软雅黑"/>
              <a:cs typeface="Lato Light" charset="0"/>
              <a:sym typeface="Lato Light" charset="0"/>
            </a:endParaRPr>
          </a:p>
        </p:txBody>
      </p:sp>
    </p:spTree>
    <p:extLst>
      <p:ext uri="{BB962C8B-B14F-4D97-AF65-F5344CB8AC3E}">
        <p14:creationId xmlns:p14="http://schemas.microsoft.com/office/powerpoint/2010/main" val="3594293747"/>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par>
                                <p:cTn id="11" presetID="16" presetClass="entr" presetSubtype="37" fill="hold" grpId="0" nodeType="with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barn(outVertical)">
                                      <p:cBhvr>
                                        <p:cTn id="13" dur="500"/>
                                        <p:tgtEl>
                                          <p:spTgt spid="77"/>
                                        </p:tgtEl>
                                      </p:cBhvr>
                                    </p:animEffect>
                                  </p:childTnLst>
                                </p:cTn>
                              </p:par>
                            </p:childTnLst>
                          </p:cTn>
                        </p:par>
                        <p:par>
                          <p:cTn id="14" fill="hold">
                            <p:stCondLst>
                              <p:cond delay="780"/>
                            </p:stCondLst>
                            <p:childTnLst>
                              <p:par>
                                <p:cTn id="15" presetID="53" presetClass="entr" presetSubtype="16" fill="hold" nodeType="after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childTnLst>
                          </p:cTn>
                        </p:par>
                        <p:par>
                          <p:cTn id="20" fill="hold">
                            <p:stCondLst>
                              <p:cond delay="1280"/>
                            </p:stCondLst>
                            <p:childTnLst>
                              <p:par>
                                <p:cTn id="21" presetID="22" presetClass="entr" presetSubtype="8" fill="hold" nodeType="afterEffect">
                                  <p:stCondLst>
                                    <p:cond delay="0"/>
                                  </p:stCondLst>
                                  <p:childTnLst>
                                    <p:set>
                                      <p:cBhvr>
                                        <p:cTn id="22" dur="1" fill="hold">
                                          <p:stCondLst>
                                            <p:cond delay="0"/>
                                          </p:stCondLst>
                                        </p:cTn>
                                        <p:tgtEl>
                                          <p:spTgt spid="49"/>
                                        </p:tgtEl>
                                        <p:attrNameLst>
                                          <p:attrName>style.visibility</p:attrName>
                                        </p:attrNameLst>
                                      </p:cBhvr>
                                      <p:to>
                                        <p:strVal val="visible"/>
                                      </p:to>
                                    </p:set>
                                    <p:animEffect transition="in" filter="wipe(left)">
                                      <p:cBhvr>
                                        <p:cTn id="23" dur="500"/>
                                        <p:tgtEl>
                                          <p:spTgt spid="49"/>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8"/>
                                        </p:tgtEl>
                                        <p:attrNameLst>
                                          <p:attrName>style.visibility</p:attrName>
                                        </p:attrNameLst>
                                      </p:cBhvr>
                                      <p:to>
                                        <p:strVal val="visible"/>
                                      </p:to>
                                    </p:set>
                                    <p:animEffect transition="in" filter="wipe(right)">
                                      <p:cBhvr>
                                        <p:cTn id="26" dur="500"/>
                                        <p:tgtEl>
                                          <p:spTgt spid="48"/>
                                        </p:tgtEl>
                                      </p:cBhvr>
                                    </p:animEffect>
                                  </p:childTnLst>
                                </p:cTn>
                              </p:par>
                            </p:childTnLst>
                          </p:cTn>
                        </p:par>
                        <p:par>
                          <p:cTn id="27" fill="hold">
                            <p:stCondLst>
                              <p:cond delay="1780"/>
                            </p:stCondLst>
                            <p:childTnLst>
                              <p:par>
                                <p:cTn id="28" presetID="53" presetClass="entr" presetSubtype="16" fill="hold" nodeType="afterEffect">
                                  <p:stCondLst>
                                    <p:cond delay="0"/>
                                  </p:stCondLst>
                                  <p:childTnLst>
                                    <p:set>
                                      <p:cBhvr>
                                        <p:cTn id="29" dur="1" fill="hold">
                                          <p:stCondLst>
                                            <p:cond delay="0"/>
                                          </p:stCondLst>
                                        </p:cTn>
                                        <p:tgtEl>
                                          <p:spTgt spid="68"/>
                                        </p:tgtEl>
                                        <p:attrNameLst>
                                          <p:attrName>style.visibility</p:attrName>
                                        </p:attrNameLst>
                                      </p:cBhvr>
                                      <p:to>
                                        <p:strVal val="visible"/>
                                      </p:to>
                                    </p:set>
                                    <p:anim calcmode="lin" valueType="num">
                                      <p:cBhvr>
                                        <p:cTn id="30" dur="500" fill="hold"/>
                                        <p:tgtEl>
                                          <p:spTgt spid="68"/>
                                        </p:tgtEl>
                                        <p:attrNameLst>
                                          <p:attrName>ppt_w</p:attrName>
                                        </p:attrNameLst>
                                      </p:cBhvr>
                                      <p:tavLst>
                                        <p:tav tm="0">
                                          <p:val>
                                            <p:fltVal val="0"/>
                                          </p:val>
                                        </p:tav>
                                        <p:tav tm="100000">
                                          <p:val>
                                            <p:strVal val="#ppt_w"/>
                                          </p:val>
                                        </p:tav>
                                      </p:tavLst>
                                    </p:anim>
                                    <p:anim calcmode="lin" valueType="num">
                                      <p:cBhvr>
                                        <p:cTn id="31" dur="500" fill="hold"/>
                                        <p:tgtEl>
                                          <p:spTgt spid="68"/>
                                        </p:tgtEl>
                                        <p:attrNameLst>
                                          <p:attrName>ppt_h</p:attrName>
                                        </p:attrNameLst>
                                      </p:cBhvr>
                                      <p:tavLst>
                                        <p:tav tm="0">
                                          <p:val>
                                            <p:fltVal val="0"/>
                                          </p:val>
                                        </p:tav>
                                        <p:tav tm="100000">
                                          <p:val>
                                            <p:strVal val="#ppt_h"/>
                                          </p:val>
                                        </p:tav>
                                      </p:tavLst>
                                    </p:anim>
                                    <p:animEffect transition="in" filter="fade">
                                      <p:cBhvr>
                                        <p:cTn id="32" dur="500"/>
                                        <p:tgtEl>
                                          <p:spTgt spid="68"/>
                                        </p:tgtEl>
                                      </p:cBhvr>
                                    </p:animEffect>
                                  </p:childTnLst>
                                </p:cTn>
                              </p:par>
                            </p:childTnLst>
                          </p:cTn>
                        </p:par>
                        <p:par>
                          <p:cTn id="33" fill="hold">
                            <p:stCondLst>
                              <p:cond delay="2280"/>
                            </p:stCondLst>
                            <p:childTnLst>
                              <p:par>
                                <p:cTn id="34" presetID="22" presetClass="entr" presetSubtype="8" fill="hold" nodeType="afterEffect">
                                  <p:stCondLst>
                                    <p:cond delay="0"/>
                                  </p:stCondLst>
                                  <p:childTnLst>
                                    <p:set>
                                      <p:cBhvr>
                                        <p:cTn id="35" dur="1" fill="hold">
                                          <p:stCondLst>
                                            <p:cond delay="0"/>
                                          </p:stCondLst>
                                        </p:cTn>
                                        <p:tgtEl>
                                          <p:spTgt spid="54"/>
                                        </p:tgtEl>
                                        <p:attrNameLst>
                                          <p:attrName>style.visibility</p:attrName>
                                        </p:attrNameLst>
                                      </p:cBhvr>
                                      <p:to>
                                        <p:strVal val="visible"/>
                                      </p:to>
                                    </p:set>
                                    <p:animEffect transition="in" filter="wipe(left)">
                                      <p:cBhvr>
                                        <p:cTn id="36" dur="500"/>
                                        <p:tgtEl>
                                          <p:spTgt spid="54"/>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3"/>
                                        </p:tgtEl>
                                        <p:attrNameLst>
                                          <p:attrName>style.visibility</p:attrName>
                                        </p:attrNameLst>
                                      </p:cBhvr>
                                      <p:to>
                                        <p:strVal val="visible"/>
                                      </p:to>
                                    </p:set>
                                    <p:animEffect transition="in" filter="wipe(right)">
                                      <p:cBhvr>
                                        <p:cTn id="39" dur="500"/>
                                        <p:tgtEl>
                                          <p:spTgt spid="53"/>
                                        </p:tgtEl>
                                      </p:cBhvr>
                                    </p:animEffect>
                                  </p:childTnLst>
                                </p:cTn>
                              </p:par>
                            </p:childTnLst>
                          </p:cTn>
                        </p:par>
                        <p:par>
                          <p:cTn id="40" fill="hold">
                            <p:stCondLst>
                              <p:cond delay="2780"/>
                            </p:stCondLst>
                            <p:childTnLst>
                              <p:par>
                                <p:cTn id="41" presetID="2" presetClass="entr" presetSubtype="2"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fill="hold"/>
                                        <p:tgtEl>
                                          <p:spTgt spid="47"/>
                                        </p:tgtEl>
                                        <p:attrNameLst>
                                          <p:attrName>ppt_x</p:attrName>
                                        </p:attrNameLst>
                                      </p:cBhvr>
                                      <p:tavLst>
                                        <p:tav tm="0">
                                          <p:val>
                                            <p:strVal val="1+#ppt_w/2"/>
                                          </p:val>
                                        </p:tav>
                                        <p:tav tm="100000">
                                          <p:val>
                                            <p:strVal val="#ppt_x"/>
                                          </p:val>
                                        </p:tav>
                                      </p:tavLst>
                                    </p:anim>
                                    <p:anim calcmode="lin" valueType="num">
                                      <p:cBhvr additive="base">
                                        <p:cTn id="44" dur="500" fill="hold"/>
                                        <p:tgtEl>
                                          <p:spTgt spid="47"/>
                                        </p:tgtEl>
                                        <p:attrNameLst>
                                          <p:attrName>ppt_y</p:attrName>
                                        </p:attrNameLst>
                                      </p:cBhvr>
                                      <p:tavLst>
                                        <p:tav tm="0">
                                          <p:val>
                                            <p:strVal val="#ppt_y"/>
                                          </p:val>
                                        </p:tav>
                                        <p:tav tm="100000">
                                          <p:val>
                                            <p:strVal val="#ppt_y"/>
                                          </p:val>
                                        </p:tav>
                                      </p:tavLst>
                                    </p:anim>
                                  </p:childTnLst>
                                </p:cTn>
                              </p:par>
                            </p:childTnLst>
                          </p:cTn>
                        </p:par>
                        <p:par>
                          <p:cTn id="45" fill="hold">
                            <p:stCondLst>
                              <p:cond delay="3280"/>
                            </p:stCondLst>
                            <p:childTnLst>
                              <p:par>
                                <p:cTn id="46" presetID="53" presetClass="entr" presetSubtype="16" fill="hold" nodeType="afterEffect">
                                  <p:stCondLst>
                                    <p:cond delay="0"/>
                                  </p:stCondLst>
                                  <p:childTnLst>
                                    <p:set>
                                      <p:cBhvr>
                                        <p:cTn id="47" dur="1" fill="hold">
                                          <p:stCondLst>
                                            <p:cond delay="0"/>
                                          </p:stCondLst>
                                        </p:cTn>
                                        <p:tgtEl>
                                          <p:spTgt spid="71"/>
                                        </p:tgtEl>
                                        <p:attrNameLst>
                                          <p:attrName>style.visibility</p:attrName>
                                        </p:attrNameLst>
                                      </p:cBhvr>
                                      <p:to>
                                        <p:strVal val="visible"/>
                                      </p:to>
                                    </p:set>
                                    <p:anim calcmode="lin" valueType="num">
                                      <p:cBhvr>
                                        <p:cTn id="48" dur="500" fill="hold"/>
                                        <p:tgtEl>
                                          <p:spTgt spid="71"/>
                                        </p:tgtEl>
                                        <p:attrNameLst>
                                          <p:attrName>ppt_w</p:attrName>
                                        </p:attrNameLst>
                                      </p:cBhvr>
                                      <p:tavLst>
                                        <p:tav tm="0">
                                          <p:val>
                                            <p:fltVal val="0"/>
                                          </p:val>
                                        </p:tav>
                                        <p:tav tm="100000">
                                          <p:val>
                                            <p:strVal val="#ppt_w"/>
                                          </p:val>
                                        </p:tav>
                                      </p:tavLst>
                                    </p:anim>
                                    <p:anim calcmode="lin" valueType="num">
                                      <p:cBhvr>
                                        <p:cTn id="49" dur="500" fill="hold"/>
                                        <p:tgtEl>
                                          <p:spTgt spid="71"/>
                                        </p:tgtEl>
                                        <p:attrNameLst>
                                          <p:attrName>ppt_h</p:attrName>
                                        </p:attrNameLst>
                                      </p:cBhvr>
                                      <p:tavLst>
                                        <p:tav tm="0">
                                          <p:val>
                                            <p:fltVal val="0"/>
                                          </p:val>
                                        </p:tav>
                                        <p:tav tm="100000">
                                          <p:val>
                                            <p:strVal val="#ppt_h"/>
                                          </p:val>
                                        </p:tav>
                                      </p:tavLst>
                                    </p:anim>
                                    <p:animEffect transition="in" filter="fade">
                                      <p:cBhvr>
                                        <p:cTn id="50" dur="500"/>
                                        <p:tgtEl>
                                          <p:spTgt spid="71"/>
                                        </p:tgtEl>
                                      </p:cBhvr>
                                    </p:animEffect>
                                  </p:childTnLst>
                                </p:cTn>
                              </p:par>
                            </p:childTnLst>
                          </p:cTn>
                        </p:par>
                        <p:par>
                          <p:cTn id="51" fill="hold">
                            <p:stCondLst>
                              <p:cond delay="3780"/>
                            </p:stCondLst>
                            <p:childTnLst>
                              <p:par>
                                <p:cTn id="52" presetID="22" presetClass="entr" presetSubtype="8" fill="hold" nodeType="afterEffect">
                                  <p:stCondLst>
                                    <p:cond delay="0"/>
                                  </p:stCondLst>
                                  <p:childTnLst>
                                    <p:set>
                                      <p:cBhvr>
                                        <p:cTn id="53" dur="1" fill="hold">
                                          <p:stCondLst>
                                            <p:cond delay="0"/>
                                          </p:stCondLst>
                                        </p:cTn>
                                        <p:tgtEl>
                                          <p:spTgt spid="58"/>
                                        </p:tgtEl>
                                        <p:attrNameLst>
                                          <p:attrName>style.visibility</p:attrName>
                                        </p:attrNameLst>
                                      </p:cBhvr>
                                      <p:to>
                                        <p:strVal val="visible"/>
                                      </p:to>
                                    </p:set>
                                    <p:animEffect transition="in" filter="wipe(left)">
                                      <p:cBhvr>
                                        <p:cTn id="54" dur="500"/>
                                        <p:tgtEl>
                                          <p:spTgt spid="5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57"/>
                                        </p:tgtEl>
                                        <p:attrNameLst>
                                          <p:attrName>style.visibility</p:attrName>
                                        </p:attrNameLst>
                                      </p:cBhvr>
                                      <p:to>
                                        <p:strVal val="visible"/>
                                      </p:to>
                                    </p:set>
                                    <p:animEffect transition="in" filter="wipe(right)">
                                      <p:cBhvr>
                                        <p:cTn id="57" dur="500"/>
                                        <p:tgtEl>
                                          <p:spTgt spid="57"/>
                                        </p:tgtEl>
                                      </p:cBhvr>
                                    </p:animEffect>
                                  </p:childTnLst>
                                </p:cTn>
                              </p:par>
                            </p:childTnLst>
                          </p:cTn>
                        </p:par>
                        <p:par>
                          <p:cTn id="58" fill="hold">
                            <p:stCondLst>
                              <p:cond delay="4280"/>
                            </p:stCondLst>
                            <p:childTnLst>
                              <p:par>
                                <p:cTn id="59" presetID="53" presetClass="entr" presetSubtype="16" fill="hold" nodeType="afterEffect">
                                  <p:stCondLst>
                                    <p:cond delay="0"/>
                                  </p:stCondLst>
                                  <p:childTnLst>
                                    <p:set>
                                      <p:cBhvr>
                                        <p:cTn id="60" dur="1" fill="hold">
                                          <p:stCondLst>
                                            <p:cond delay="0"/>
                                          </p:stCondLst>
                                        </p:cTn>
                                        <p:tgtEl>
                                          <p:spTgt spid="65"/>
                                        </p:tgtEl>
                                        <p:attrNameLst>
                                          <p:attrName>style.visibility</p:attrName>
                                        </p:attrNameLst>
                                      </p:cBhvr>
                                      <p:to>
                                        <p:strVal val="visible"/>
                                      </p:to>
                                    </p:set>
                                    <p:anim calcmode="lin" valueType="num">
                                      <p:cBhvr>
                                        <p:cTn id="61" dur="500" fill="hold"/>
                                        <p:tgtEl>
                                          <p:spTgt spid="65"/>
                                        </p:tgtEl>
                                        <p:attrNameLst>
                                          <p:attrName>ppt_w</p:attrName>
                                        </p:attrNameLst>
                                      </p:cBhvr>
                                      <p:tavLst>
                                        <p:tav tm="0">
                                          <p:val>
                                            <p:fltVal val="0"/>
                                          </p:val>
                                        </p:tav>
                                        <p:tav tm="100000">
                                          <p:val>
                                            <p:strVal val="#ppt_w"/>
                                          </p:val>
                                        </p:tav>
                                      </p:tavLst>
                                    </p:anim>
                                    <p:anim calcmode="lin" valueType="num">
                                      <p:cBhvr>
                                        <p:cTn id="62" dur="500" fill="hold"/>
                                        <p:tgtEl>
                                          <p:spTgt spid="65"/>
                                        </p:tgtEl>
                                        <p:attrNameLst>
                                          <p:attrName>ppt_h</p:attrName>
                                        </p:attrNameLst>
                                      </p:cBhvr>
                                      <p:tavLst>
                                        <p:tav tm="0">
                                          <p:val>
                                            <p:fltVal val="0"/>
                                          </p:val>
                                        </p:tav>
                                        <p:tav tm="100000">
                                          <p:val>
                                            <p:strVal val="#ppt_h"/>
                                          </p:val>
                                        </p:tav>
                                      </p:tavLst>
                                    </p:anim>
                                    <p:animEffect transition="in" filter="fade">
                                      <p:cBhvr>
                                        <p:cTn id="63" dur="500"/>
                                        <p:tgtEl>
                                          <p:spTgt spid="65"/>
                                        </p:tgtEl>
                                      </p:cBhvr>
                                    </p:animEffect>
                                  </p:childTnLst>
                                </p:cTn>
                              </p:par>
                            </p:childTnLst>
                          </p:cTn>
                        </p:par>
                        <p:par>
                          <p:cTn id="64" fill="hold">
                            <p:stCondLst>
                              <p:cond delay="4780"/>
                            </p:stCondLst>
                            <p:childTnLst>
                              <p:par>
                                <p:cTn id="65" presetID="22" presetClass="entr" presetSubtype="8"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left)">
                                      <p:cBhvr>
                                        <p:cTn id="67" dur="500"/>
                                        <p:tgtEl>
                                          <p:spTgt spid="62"/>
                                        </p:tgtEl>
                                      </p:cBhvr>
                                    </p:animEffect>
                                  </p:childTnLst>
                                </p:cTn>
                              </p:par>
                              <p:par>
                                <p:cTn id="68" presetID="22" presetClass="entr" presetSubtype="2" fill="hold" grpId="0" nodeType="withEffect">
                                  <p:stCondLst>
                                    <p:cond delay="0"/>
                                  </p:stCondLst>
                                  <p:childTnLst>
                                    <p:set>
                                      <p:cBhvr>
                                        <p:cTn id="69" dur="1" fill="hold">
                                          <p:stCondLst>
                                            <p:cond delay="0"/>
                                          </p:stCondLst>
                                        </p:cTn>
                                        <p:tgtEl>
                                          <p:spTgt spid="61"/>
                                        </p:tgtEl>
                                        <p:attrNameLst>
                                          <p:attrName>style.visibility</p:attrName>
                                        </p:attrNameLst>
                                      </p:cBhvr>
                                      <p:to>
                                        <p:strVal val="visible"/>
                                      </p:to>
                                    </p:set>
                                    <p:animEffect transition="in" filter="wipe(right)">
                                      <p:cBhvr>
                                        <p:cTn id="70" dur="500"/>
                                        <p:tgtEl>
                                          <p:spTgt spid="61"/>
                                        </p:tgtEl>
                                      </p:cBhvr>
                                    </p:animEffect>
                                  </p:childTnLst>
                                </p:cTn>
                              </p:par>
                            </p:childTnLst>
                          </p:cTn>
                        </p:par>
                        <p:par>
                          <p:cTn id="71" fill="hold">
                            <p:stCondLst>
                              <p:cond delay="5280"/>
                            </p:stCondLst>
                            <p:childTnLst>
                              <p:par>
                                <p:cTn id="72" presetID="2" presetClass="entr" presetSubtype="2" fill="hold" grpId="0" nodeType="afterEffect">
                                  <p:stCondLst>
                                    <p:cond delay="0"/>
                                  </p:stCondLst>
                                  <p:childTnLst>
                                    <p:set>
                                      <p:cBhvr>
                                        <p:cTn id="73" dur="1" fill="hold">
                                          <p:stCondLst>
                                            <p:cond delay="0"/>
                                          </p:stCondLst>
                                        </p:cTn>
                                        <p:tgtEl>
                                          <p:spTgt spid="52"/>
                                        </p:tgtEl>
                                        <p:attrNameLst>
                                          <p:attrName>style.visibility</p:attrName>
                                        </p:attrNameLst>
                                      </p:cBhvr>
                                      <p:to>
                                        <p:strVal val="visible"/>
                                      </p:to>
                                    </p:set>
                                    <p:anim calcmode="lin" valueType="num">
                                      <p:cBhvr additive="base">
                                        <p:cTn id="74" dur="500" fill="hold"/>
                                        <p:tgtEl>
                                          <p:spTgt spid="52"/>
                                        </p:tgtEl>
                                        <p:attrNameLst>
                                          <p:attrName>ppt_x</p:attrName>
                                        </p:attrNameLst>
                                      </p:cBhvr>
                                      <p:tavLst>
                                        <p:tav tm="0">
                                          <p:val>
                                            <p:strVal val="1+#ppt_w/2"/>
                                          </p:val>
                                        </p:tav>
                                        <p:tav tm="100000">
                                          <p:val>
                                            <p:strVal val="#ppt_x"/>
                                          </p:val>
                                        </p:tav>
                                      </p:tavLst>
                                    </p:anim>
                                    <p:anim calcmode="lin" valueType="num">
                                      <p:cBhvr additive="base">
                                        <p:cTn id="75" dur="500" fill="hold"/>
                                        <p:tgtEl>
                                          <p:spTgt spid="5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47" grpId="0" animBg="1"/>
      <p:bldP spid="48" grpId="0" animBg="1"/>
      <p:bldP spid="52" grpId="0" animBg="1"/>
      <p:bldP spid="53" grpId="0" animBg="1"/>
      <p:bldP spid="57" grpId="0" animBg="1"/>
      <p:bldP spid="61" grpId="0" animBg="1"/>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教学设计</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grpSp>
        <p:nvGrpSpPr>
          <p:cNvPr id="5" name="组合 4"/>
          <p:cNvGrpSpPr/>
          <p:nvPr/>
        </p:nvGrpSpPr>
        <p:grpSpPr>
          <a:xfrm>
            <a:off x="1502010" y="1623524"/>
            <a:ext cx="1869631" cy="2542658"/>
            <a:chOff x="1076784" y="1421803"/>
            <a:chExt cx="2160240" cy="2937880"/>
          </a:xfrm>
        </p:grpSpPr>
        <p:sp>
          <p:nvSpPr>
            <p:cNvPr id="6" name="下箭头 5"/>
            <p:cNvSpPr/>
            <p:nvPr/>
          </p:nvSpPr>
          <p:spPr>
            <a:xfrm>
              <a:off x="1076784" y="1421803"/>
              <a:ext cx="2160240" cy="2937880"/>
            </a:xfrm>
            <a:custGeom>
              <a:avLst/>
              <a:gdLst>
                <a:gd name="connsiteX0" fmla="*/ 0 w 2160240"/>
                <a:gd name="connsiteY0" fmla="*/ 2448272 h 3528392"/>
                <a:gd name="connsiteX1" fmla="*/ 540060 w 2160240"/>
                <a:gd name="connsiteY1" fmla="*/ 2448272 h 3528392"/>
                <a:gd name="connsiteX2" fmla="*/ 540060 w 2160240"/>
                <a:gd name="connsiteY2" fmla="*/ 0 h 3528392"/>
                <a:gd name="connsiteX3" fmla="*/ 1620180 w 2160240"/>
                <a:gd name="connsiteY3" fmla="*/ 0 h 3528392"/>
                <a:gd name="connsiteX4" fmla="*/ 1620180 w 2160240"/>
                <a:gd name="connsiteY4" fmla="*/ 2448272 h 3528392"/>
                <a:gd name="connsiteX5" fmla="*/ 2160240 w 2160240"/>
                <a:gd name="connsiteY5" fmla="*/ 2448272 h 3528392"/>
                <a:gd name="connsiteX6" fmla="*/ 1080120 w 2160240"/>
                <a:gd name="connsiteY6" fmla="*/ 3528392 h 3528392"/>
                <a:gd name="connsiteX7" fmla="*/ 0 w 2160240"/>
                <a:gd name="connsiteY7" fmla="*/ 2448272 h 3528392"/>
                <a:gd name="connsiteX0" fmla="*/ 1620180 w 2160240"/>
                <a:gd name="connsiteY0" fmla="*/ 0 h 3528392"/>
                <a:gd name="connsiteX1" fmla="*/ 1620180 w 2160240"/>
                <a:gd name="connsiteY1" fmla="*/ 2448272 h 3528392"/>
                <a:gd name="connsiteX2" fmla="*/ 2160240 w 2160240"/>
                <a:gd name="connsiteY2" fmla="*/ 2448272 h 3528392"/>
                <a:gd name="connsiteX3" fmla="*/ 1080120 w 2160240"/>
                <a:gd name="connsiteY3" fmla="*/ 3528392 h 3528392"/>
                <a:gd name="connsiteX4" fmla="*/ 0 w 2160240"/>
                <a:gd name="connsiteY4" fmla="*/ 2448272 h 3528392"/>
                <a:gd name="connsiteX5" fmla="*/ 540060 w 2160240"/>
                <a:gd name="connsiteY5" fmla="*/ 2448272 h 3528392"/>
                <a:gd name="connsiteX6" fmla="*/ 540060 w 2160240"/>
                <a:gd name="connsiteY6" fmla="*/ 0 h 3528392"/>
                <a:gd name="connsiteX7" fmla="*/ 1711620 w 2160240"/>
                <a:gd name="connsiteY7" fmla="*/ 91440 h 3528392"/>
                <a:gd name="connsiteX0" fmla="*/ 1620180 w 2160240"/>
                <a:gd name="connsiteY0" fmla="*/ 0 h 3528392"/>
                <a:gd name="connsiteX1" fmla="*/ 1620180 w 2160240"/>
                <a:gd name="connsiteY1" fmla="*/ 2448272 h 3528392"/>
                <a:gd name="connsiteX2" fmla="*/ 2160240 w 2160240"/>
                <a:gd name="connsiteY2" fmla="*/ 2448272 h 3528392"/>
                <a:gd name="connsiteX3" fmla="*/ 1080120 w 2160240"/>
                <a:gd name="connsiteY3" fmla="*/ 3528392 h 3528392"/>
                <a:gd name="connsiteX4" fmla="*/ 0 w 2160240"/>
                <a:gd name="connsiteY4" fmla="*/ 2448272 h 3528392"/>
                <a:gd name="connsiteX5" fmla="*/ 540060 w 2160240"/>
                <a:gd name="connsiteY5" fmla="*/ 2448272 h 3528392"/>
                <a:gd name="connsiteX6" fmla="*/ 540060 w 2160240"/>
                <a:gd name="connsiteY6" fmla="*/ 0 h 352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40" h="3528392">
                  <a:moveTo>
                    <a:pt x="1620180" y="0"/>
                  </a:moveTo>
                  <a:lnTo>
                    <a:pt x="1620180" y="2448272"/>
                  </a:lnTo>
                  <a:lnTo>
                    <a:pt x="2160240" y="2448272"/>
                  </a:lnTo>
                  <a:lnTo>
                    <a:pt x="1080120" y="3528392"/>
                  </a:lnTo>
                  <a:lnTo>
                    <a:pt x="0" y="2448272"/>
                  </a:lnTo>
                  <a:lnTo>
                    <a:pt x="540060" y="2448272"/>
                  </a:lnTo>
                  <a:lnTo>
                    <a:pt x="540060" y="0"/>
                  </a:lnTo>
                </a:path>
              </a:pathLst>
            </a:custGeom>
            <a:solidFill>
              <a:schemeClr val="bg1"/>
            </a:soli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7" name="TextBox 5"/>
            <p:cNvSpPr txBox="1"/>
            <p:nvPr/>
          </p:nvSpPr>
          <p:spPr>
            <a:xfrm>
              <a:off x="1743720" y="3507854"/>
              <a:ext cx="930024" cy="414516"/>
            </a:xfrm>
            <a:prstGeom prst="rect">
              <a:avLst/>
            </a:prstGeom>
            <a:noFill/>
          </p:spPr>
          <p:txBody>
            <a:bodyPr wrap="square" rtlCol="0">
              <a:spAutoFit/>
            </a:bodyPr>
            <a:lstStyle/>
            <a:p>
              <a:pPr defTabSz="791413">
                <a:lnSpc>
                  <a:spcPct val="80000"/>
                </a:lnSpc>
                <a:defRPr/>
              </a:pPr>
              <a:r>
                <a:rPr lang="zh-CN" altLang="en-US" sz="2164" kern="0" dirty="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Agency FB" pitchFamily="34" charset="0"/>
                  <a:ea typeface="微软雅黑" pitchFamily="34" charset="-122"/>
                </a:rPr>
                <a:t>标题</a:t>
              </a:r>
            </a:p>
          </p:txBody>
        </p:sp>
        <p:sp>
          <p:nvSpPr>
            <p:cNvPr id="8" name="TextBox 7"/>
            <p:cNvSpPr txBox="1"/>
            <p:nvPr/>
          </p:nvSpPr>
          <p:spPr>
            <a:xfrm>
              <a:off x="1696075" y="1616240"/>
              <a:ext cx="1008111" cy="1584864"/>
            </a:xfrm>
            <a:prstGeom prst="rect">
              <a:avLst/>
            </a:prstGeom>
            <a:noFill/>
          </p:spPr>
          <p:txBody>
            <a:bodyPr wrap="square" rtlCol="0">
              <a:spAutoFit/>
            </a:bodyPr>
            <a:lstStyle/>
            <a:p>
              <a:pPr defTabSz="791413">
                <a:defRPr/>
              </a:pPr>
              <a:r>
                <a:rPr lang="zh-CN" altLang="en-US" sz="1039" kern="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9" name="组合 8"/>
          <p:cNvGrpSpPr/>
          <p:nvPr/>
        </p:nvGrpSpPr>
        <p:grpSpPr>
          <a:xfrm>
            <a:off x="3433961" y="1623524"/>
            <a:ext cx="1869631" cy="2542658"/>
            <a:chOff x="1076784" y="1421803"/>
            <a:chExt cx="2160240" cy="2937880"/>
          </a:xfrm>
        </p:grpSpPr>
        <p:sp>
          <p:nvSpPr>
            <p:cNvPr id="10" name="下箭头 5"/>
            <p:cNvSpPr/>
            <p:nvPr/>
          </p:nvSpPr>
          <p:spPr>
            <a:xfrm>
              <a:off x="1076784" y="1421803"/>
              <a:ext cx="2160240" cy="2937880"/>
            </a:xfrm>
            <a:custGeom>
              <a:avLst/>
              <a:gdLst>
                <a:gd name="connsiteX0" fmla="*/ 0 w 2160240"/>
                <a:gd name="connsiteY0" fmla="*/ 2448272 h 3528392"/>
                <a:gd name="connsiteX1" fmla="*/ 540060 w 2160240"/>
                <a:gd name="connsiteY1" fmla="*/ 2448272 h 3528392"/>
                <a:gd name="connsiteX2" fmla="*/ 540060 w 2160240"/>
                <a:gd name="connsiteY2" fmla="*/ 0 h 3528392"/>
                <a:gd name="connsiteX3" fmla="*/ 1620180 w 2160240"/>
                <a:gd name="connsiteY3" fmla="*/ 0 h 3528392"/>
                <a:gd name="connsiteX4" fmla="*/ 1620180 w 2160240"/>
                <a:gd name="connsiteY4" fmla="*/ 2448272 h 3528392"/>
                <a:gd name="connsiteX5" fmla="*/ 2160240 w 2160240"/>
                <a:gd name="connsiteY5" fmla="*/ 2448272 h 3528392"/>
                <a:gd name="connsiteX6" fmla="*/ 1080120 w 2160240"/>
                <a:gd name="connsiteY6" fmla="*/ 3528392 h 3528392"/>
                <a:gd name="connsiteX7" fmla="*/ 0 w 2160240"/>
                <a:gd name="connsiteY7" fmla="*/ 2448272 h 3528392"/>
                <a:gd name="connsiteX0" fmla="*/ 1620180 w 2160240"/>
                <a:gd name="connsiteY0" fmla="*/ 0 h 3528392"/>
                <a:gd name="connsiteX1" fmla="*/ 1620180 w 2160240"/>
                <a:gd name="connsiteY1" fmla="*/ 2448272 h 3528392"/>
                <a:gd name="connsiteX2" fmla="*/ 2160240 w 2160240"/>
                <a:gd name="connsiteY2" fmla="*/ 2448272 h 3528392"/>
                <a:gd name="connsiteX3" fmla="*/ 1080120 w 2160240"/>
                <a:gd name="connsiteY3" fmla="*/ 3528392 h 3528392"/>
                <a:gd name="connsiteX4" fmla="*/ 0 w 2160240"/>
                <a:gd name="connsiteY4" fmla="*/ 2448272 h 3528392"/>
                <a:gd name="connsiteX5" fmla="*/ 540060 w 2160240"/>
                <a:gd name="connsiteY5" fmla="*/ 2448272 h 3528392"/>
                <a:gd name="connsiteX6" fmla="*/ 540060 w 2160240"/>
                <a:gd name="connsiteY6" fmla="*/ 0 h 3528392"/>
                <a:gd name="connsiteX7" fmla="*/ 1711620 w 2160240"/>
                <a:gd name="connsiteY7" fmla="*/ 91440 h 3528392"/>
                <a:gd name="connsiteX0" fmla="*/ 1620180 w 2160240"/>
                <a:gd name="connsiteY0" fmla="*/ 0 h 3528392"/>
                <a:gd name="connsiteX1" fmla="*/ 1620180 w 2160240"/>
                <a:gd name="connsiteY1" fmla="*/ 2448272 h 3528392"/>
                <a:gd name="connsiteX2" fmla="*/ 2160240 w 2160240"/>
                <a:gd name="connsiteY2" fmla="*/ 2448272 h 3528392"/>
                <a:gd name="connsiteX3" fmla="*/ 1080120 w 2160240"/>
                <a:gd name="connsiteY3" fmla="*/ 3528392 h 3528392"/>
                <a:gd name="connsiteX4" fmla="*/ 0 w 2160240"/>
                <a:gd name="connsiteY4" fmla="*/ 2448272 h 3528392"/>
                <a:gd name="connsiteX5" fmla="*/ 540060 w 2160240"/>
                <a:gd name="connsiteY5" fmla="*/ 2448272 h 3528392"/>
                <a:gd name="connsiteX6" fmla="*/ 540060 w 2160240"/>
                <a:gd name="connsiteY6" fmla="*/ 0 h 352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40" h="3528392">
                  <a:moveTo>
                    <a:pt x="1620180" y="0"/>
                  </a:moveTo>
                  <a:lnTo>
                    <a:pt x="1620180" y="2448272"/>
                  </a:lnTo>
                  <a:lnTo>
                    <a:pt x="2160240" y="2448272"/>
                  </a:lnTo>
                  <a:lnTo>
                    <a:pt x="1080120" y="3528392"/>
                  </a:lnTo>
                  <a:lnTo>
                    <a:pt x="0" y="2448272"/>
                  </a:lnTo>
                  <a:lnTo>
                    <a:pt x="540060" y="2448272"/>
                  </a:lnTo>
                  <a:lnTo>
                    <a:pt x="540060" y="0"/>
                  </a:lnTo>
                </a:path>
              </a:pathLst>
            </a:custGeom>
            <a:solidFill>
              <a:schemeClr val="bg1"/>
            </a:soli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11" name="TextBox 24"/>
            <p:cNvSpPr txBox="1"/>
            <p:nvPr/>
          </p:nvSpPr>
          <p:spPr>
            <a:xfrm>
              <a:off x="1743720" y="3507854"/>
              <a:ext cx="930024" cy="414516"/>
            </a:xfrm>
            <a:prstGeom prst="rect">
              <a:avLst/>
            </a:prstGeom>
            <a:noFill/>
          </p:spPr>
          <p:txBody>
            <a:bodyPr wrap="square" rtlCol="0">
              <a:spAutoFit/>
            </a:bodyPr>
            <a:lstStyle/>
            <a:p>
              <a:pPr defTabSz="791413">
                <a:lnSpc>
                  <a:spcPct val="80000"/>
                </a:lnSpc>
                <a:defRPr/>
              </a:pPr>
              <a:r>
                <a:rPr lang="zh-CN" altLang="en-US" sz="2164" kern="0" dirty="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Agency FB" pitchFamily="34" charset="0"/>
                  <a:ea typeface="微软雅黑" pitchFamily="34" charset="-122"/>
                </a:rPr>
                <a:t>标题</a:t>
              </a:r>
            </a:p>
          </p:txBody>
        </p:sp>
        <p:sp>
          <p:nvSpPr>
            <p:cNvPr id="12" name="TextBox 25"/>
            <p:cNvSpPr txBox="1"/>
            <p:nvPr/>
          </p:nvSpPr>
          <p:spPr>
            <a:xfrm>
              <a:off x="1696075" y="1616240"/>
              <a:ext cx="1008111" cy="1584864"/>
            </a:xfrm>
            <a:prstGeom prst="rect">
              <a:avLst/>
            </a:prstGeom>
            <a:noFill/>
          </p:spPr>
          <p:txBody>
            <a:bodyPr wrap="square" rtlCol="0">
              <a:spAutoFit/>
            </a:bodyPr>
            <a:lstStyle/>
            <a:p>
              <a:pPr defTabSz="791413">
                <a:defRPr/>
              </a:pPr>
              <a:r>
                <a:rPr lang="zh-CN" altLang="en-US" sz="1039" kern="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grpSp>
      <p:grpSp>
        <p:nvGrpSpPr>
          <p:cNvPr id="13" name="组合 12"/>
          <p:cNvGrpSpPr/>
          <p:nvPr/>
        </p:nvGrpSpPr>
        <p:grpSpPr>
          <a:xfrm>
            <a:off x="5428234" y="1623524"/>
            <a:ext cx="1869631" cy="2542658"/>
            <a:chOff x="1076784" y="1421803"/>
            <a:chExt cx="2160240" cy="2937880"/>
          </a:xfrm>
        </p:grpSpPr>
        <p:sp>
          <p:nvSpPr>
            <p:cNvPr id="14" name="下箭头 5"/>
            <p:cNvSpPr/>
            <p:nvPr/>
          </p:nvSpPr>
          <p:spPr>
            <a:xfrm>
              <a:off x="1076784" y="1421803"/>
              <a:ext cx="2160240" cy="2937880"/>
            </a:xfrm>
            <a:custGeom>
              <a:avLst/>
              <a:gdLst>
                <a:gd name="connsiteX0" fmla="*/ 0 w 2160240"/>
                <a:gd name="connsiteY0" fmla="*/ 2448272 h 3528392"/>
                <a:gd name="connsiteX1" fmla="*/ 540060 w 2160240"/>
                <a:gd name="connsiteY1" fmla="*/ 2448272 h 3528392"/>
                <a:gd name="connsiteX2" fmla="*/ 540060 w 2160240"/>
                <a:gd name="connsiteY2" fmla="*/ 0 h 3528392"/>
                <a:gd name="connsiteX3" fmla="*/ 1620180 w 2160240"/>
                <a:gd name="connsiteY3" fmla="*/ 0 h 3528392"/>
                <a:gd name="connsiteX4" fmla="*/ 1620180 w 2160240"/>
                <a:gd name="connsiteY4" fmla="*/ 2448272 h 3528392"/>
                <a:gd name="connsiteX5" fmla="*/ 2160240 w 2160240"/>
                <a:gd name="connsiteY5" fmla="*/ 2448272 h 3528392"/>
                <a:gd name="connsiteX6" fmla="*/ 1080120 w 2160240"/>
                <a:gd name="connsiteY6" fmla="*/ 3528392 h 3528392"/>
                <a:gd name="connsiteX7" fmla="*/ 0 w 2160240"/>
                <a:gd name="connsiteY7" fmla="*/ 2448272 h 3528392"/>
                <a:gd name="connsiteX0" fmla="*/ 1620180 w 2160240"/>
                <a:gd name="connsiteY0" fmla="*/ 0 h 3528392"/>
                <a:gd name="connsiteX1" fmla="*/ 1620180 w 2160240"/>
                <a:gd name="connsiteY1" fmla="*/ 2448272 h 3528392"/>
                <a:gd name="connsiteX2" fmla="*/ 2160240 w 2160240"/>
                <a:gd name="connsiteY2" fmla="*/ 2448272 h 3528392"/>
                <a:gd name="connsiteX3" fmla="*/ 1080120 w 2160240"/>
                <a:gd name="connsiteY3" fmla="*/ 3528392 h 3528392"/>
                <a:gd name="connsiteX4" fmla="*/ 0 w 2160240"/>
                <a:gd name="connsiteY4" fmla="*/ 2448272 h 3528392"/>
                <a:gd name="connsiteX5" fmla="*/ 540060 w 2160240"/>
                <a:gd name="connsiteY5" fmla="*/ 2448272 h 3528392"/>
                <a:gd name="connsiteX6" fmla="*/ 540060 w 2160240"/>
                <a:gd name="connsiteY6" fmla="*/ 0 h 3528392"/>
                <a:gd name="connsiteX7" fmla="*/ 1711620 w 2160240"/>
                <a:gd name="connsiteY7" fmla="*/ 91440 h 3528392"/>
                <a:gd name="connsiteX0" fmla="*/ 1620180 w 2160240"/>
                <a:gd name="connsiteY0" fmla="*/ 0 h 3528392"/>
                <a:gd name="connsiteX1" fmla="*/ 1620180 w 2160240"/>
                <a:gd name="connsiteY1" fmla="*/ 2448272 h 3528392"/>
                <a:gd name="connsiteX2" fmla="*/ 2160240 w 2160240"/>
                <a:gd name="connsiteY2" fmla="*/ 2448272 h 3528392"/>
                <a:gd name="connsiteX3" fmla="*/ 1080120 w 2160240"/>
                <a:gd name="connsiteY3" fmla="*/ 3528392 h 3528392"/>
                <a:gd name="connsiteX4" fmla="*/ 0 w 2160240"/>
                <a:gd name="connsiteY4" fmla="*/ 2448272 h 3528392"/>
                <a:gd name="connsiteX5" fmla="*/ 540060 w 2160240"/>
                <a:gd name="connsiteY5" fmla="*/ 2448272 h 3528392"/>
                <a:gd name="connsiteX6" fmla="*/ 540060 w 2160240"/>
                <a:gd name="connsiteY6" fmla="*/ 0 h 3528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60240" h="3528392">
                  <a:moveTo>
                    <a:pt x="1620180" y="0"/>
                  </a:moveTo>
                  <a:lnTo>
                    <a:pt x="1620180" y="2448272"/>
                  </a:lnTo>
                  <a:lnTo>
                    <a:pt x="2160240" y="2448272"/>
                  </a:lnTo>
                  <a:lnTo>
                    <a:pt x="1080120" y="3528392"/>
                  </a:lnTo>
                  <a:lnTo>
                    <a:pt x="0" y="2448272"/>
                  </a:lnTo>
                  <a:lnTo>
                    <a:pt x="540060" y="2448272"/>
                  </a:lnTo>
                  <a:lnTo>
                    <a:pt x="540060" y="0"/>
                  </a:lnTo>
                </a:path>
              </a:pathLst>
            </a:custGeom>
            <a:solidFill>
              <a:schemeClr val="bg1"/>
            </a:soli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15" name="TextBox 28"/>
            <p:cNvSpPr txBox="1"/>
            <p:nvPr/>
          </p:nvSpPr>
          <p:spPr>
            <a:xfrm>
              <a:off x="1743720" y="3507854"/>
              <a:ext cx="930024" cy="414516"/>
            </a:xfrm>
            <a:prstGeom prst="rect">
              <a:avLst/>
            </a:prstGeom>
            <a:noFill/>
          </p:spPr>
          <p:txBody>
            <a:bodyPr wrap="square" rtlCol="0">
              <a:spAutoFit/>
            </a:bodyPr>
            <a:lstStyle/>
            <a:p>
              <a:pPr defTabSz="791413">
                <a:lnSpc>
                  <a:spcPct val="80000"/>
                </a:lnSpc>
                <a:defRPr/>
              </a:pPr>
              <a:r>
                <a:rPr lang="zh-CN" altLang="en-US" sz="2164" kern="0" dirty="0">
                  <a:ln w="18415" cmpd="sng">
                    <a:solidFill>
                      <a:srgbClr val="FFFFFF"/>
                    </a:solidFill>
                    <a:prstDash val="solid"/>
                  </a:ln>
                  <a:solidFill>
                    <a:schemeClr val="tx1">
                      <a:lumMod val="75000"/>
                      <a:lumOff val="25000"/>
                    </a:schemeClr>
                  </a:solidFill>
                  <a:effectLst>
                    <a:outerShdw blurRad="63500" dir="3600000" algn="tl" rotWithShape="0">
                      <a:srgbClr val="000000">
                        <a:alpha val="70000"/>
                      </a:srgbClr>
                    </a:outerShdw>
                  </a:effectLst>
                  <a:latin typeface="Agency FB" pitchFamily="34" charset="0"/>
                  <a:ea typeface="微软雅黑" pitchFamily="34" charset="-122"/>
                </a:rPr>
                <a:t>标题</a:t>
              </a:r>
            </a:p>
          </p:txBody>
        </p:sp>
        <p:sp>
          <p:nvSpPr>
            <p:cNvPr id="16" name="TextBox 29"/>
            <p:cNvSpPr txBox="1"/>
            <p:nvPr/>
          </p:nvSpPr>
          <p:spPr>
            <a:xfrm>
              <a:off x="1696075" y="1616240"/>
              <a:ext cx="1008111" cy="1584864"/>
            </a:xfrm>
            <a:prstGeom prst="rect">
              <a:avLst/>
            </a:prstGeom>
            <a:noFill/>
          </p:spPr>
          <p:txBody>
            <a:bodyPr wrap="square" rtlCol="0">
              <a:spAutoFit/>
            </a:bodyPr>
            <a:lstStyle/>
            <a:p>
              <a:pPr defTabSz="791413">
                <a:defRPr/>
              </a:pPr>
              <a:r>
                <a:rPr lang="zh-CN" altLang="en-US" sz="1039" kern="0" dirty="0">
                  <a:solidFill>
                    <a:schemeClr val="tx1">
                      <a:lumMod val="75000"/>
                      <a:lumOff val="25000"/>
                    </a:schemeClr>
                  </a:solidFill>
                  <a:latin typeface="微软雅黑" pitchFamily="34" charset="-122"/>
                  <a:ea typeface="微软雅黑" pitchFamily="34" charset="-122"/>
                </a:rPr>
                <a:t>单击此处添加段落文本单击此处添加段落文本单击此处添加段落文本单击此处添加段落文本</a:t>
              </a:r>
            </a:p>
          </p:txBody>
        </p:sp>
      </p:grpSp>
    </p:spTree>
    <p:extLst>
      <p:ext uri="{BB962C8B-B14F-4D97-AF65-F5344CB8AC3E}">
        <p14:creationId xmlns:p14="http://schemas.microsoft.com/office/powerpoint/2010/main" val="1700907760"/>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47"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par>
                          <p:cTn id="17" fill="hold">
                            <p:stCondLst>
                              <p:cond delay="1780"/>
                            </p:stCondLst>
                            <p:childTnLst>
                              <p:par>
                                <p:cTn id="18" presetID="47" presetClass="entr" presetSubtype="0" fill="hold" nodeType="afterEffect">
                                  <p:stCondLst>
                                    <p:cond delay="0"/>
                                  </p:stCondLst>
                                  <p:childTnLst>
                                    <p:set>
                                      <p:cBhvr>
                                        <p:cTn id="19" dur="1" fill="hold">
                                          <p:stCondLst>
                                            <p:cond delay="0"/>
                                          </p:stCondLst>
                                        </p:cTn>
                                        <p:tgtEl>
                                          <p:spTgt spid="9"/>
                                        </p:tgtEl>
                                        <p:attrNameLst>
                                          <p:attrName>style.visibility</p:attrName>
                                        </p:attrNameLst>
                                      </p:cBhvr>
                                      <p:to>
                                        <p:strVal val="visible"/>
                                      </p:to>
                                    </p:set>
                                    <p:animEffect transition="in" filter="fade">
                                      <p:cBhvr>
                                        <p:cTn id="20" dur="1000"/>
                                        <p:tgtEl>
                                          <p:spTgt spid="9"/>
                                        </p:tgtEl>
                                      </p:cBhvr>
                                    </p:animEffect>
                                    <p:anim calcmode="lin" valueType="num">
                                      <p:cBhvr>
                                        <p:cTn id="21" dur="1000" fill="hold"/>
                                        <p:tgtEl>
                                          <p:spTgt spid="9"/>
                                        </p:tgtEl>
                                        <p:attrNameLst>
                                          <p:attrName>ppt_x</p:attrName>
                                        </p:attrNameLst>
                                      </p:cBhvr>
                                      <p:tavLst>
                                        <p:tav tm="0">
                                          <p:val>
                                            <p:strVal val="#ppt_x"/>
                                          </p:val>
                                        </p:tav>
                                        <p:tav tm="100000">
                                          <p:val>
                                            <p:strVal val="#ppt_x"/>
                                          </p:val>
                                        </p:tav>
                                      </p:tavLst>
                                    </p:anim>
                                    <p:anim calcmode="lin" valueType="num">
                                      <p:cBhvr>
                                        <p:cTn id="22" dur="1000" fill="hold"/>
                                        <p:tgtEl>
                                          <p:spTgt spid="9"/>
                                        </p:tgtEl>
                                        <p:attrNameLst>
                                          <p:attrName>ppt_y</p:attrName>
                                        </p:attrNameLst>
                                      </p:cBhvr>
                                      <p:tavLst>
                                        <p:tav tm="0">
                                          <p:val>
                                            <p:strVal val="#ppt_y-.1"/>
                                          </p:val>
                                        </p:tav>
                                        <p:tav tm="100000">
                                          <p:val>
                                            <p:strVal val="#ppt_y"/>
                                          </p:val>
                                        </p:tav>
                                      </p:tavLst>
                                    </p:anim>
                                  </p:childTnLst>
                                </p:cTn>
                              </p:par>
                            </p:childTnLst>
                          </p:cTn>
                        </p:par>
                        <p:par>
                          <p:cTn id="23" fill="hold">
                            <p:stCondLst>
                              <p:cond delay="2780"/>
                            </p:stCondLst>
                            <p:childTnLst>
                              <p:par>
                                <p:cTn id="24" presetID="47" presetClass="entr" presetSubtype="0" fill="hold"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fade">
                                      <p:cBhvr>
                                        <p:cTn id="26" dur="1000"/>
                                        <p:tgtEl>
                                          <p:spTgt spid="13"/>
                                        </p:tgtEl>
                                      </p:cBhvr>
                                    </p:animEffect>
                                    <p:anim calcmode="lin" valueType="num">
                                      <p:cBhvr>
                                        <p:cTn id="27" dur="1000" fill="hold"/>
                                        <p:tgtEl>
                                          <p:spTgt spid="13"/>
                                        </p:tgtEl>
                                        <p:attrNameLst>
                                          <p:attrName>ppt_x</p:attrName>
                                        </p:attrNameLst>
                                      </p:cBhvr>
                                      <p:tavLst>
                                        <p:tav tm="0">
                                          <p:val>
                                            <p:strVal val="#ppt_x"/>
                                          </p:val>
                                        </p:tav>
                                        <p:tav tm="100000">
                                          <p:val>
                                            <p:strVal val="#ppt_x"/>
                                          </p:val>
                                        </p:tav>
                                      </p:tavLst>
                                    </p:anim>
                                    <p:anim calcmode="lin" valueType="num">
                                      <p:cBhvr>
                                        <p:cTn id="28"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教学设计</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grpSp>
        <p:nvGrpSpPr>
          <p:cNvPr id="5" name="组合 4"/>
          <p:cNvGrpSpPr/>
          <p:nvPr/>
        </p:nvGrpSpPr>
        <p:grpSpPr>
          <a:xfrm>
            <a:off x="2537045" y="2606554"/>
            <a:ext cx="1435192" cy="1057510"/>
            <a:chOff x="2282892" y="2767021"/>
            <a:chExt cx="1657762" cy="1221509"/>
          </a:xfrm>
        </p:grpSpPr>
        <p:sp>
          <p:nvSpPr>
            <p:cNvPr id="6" name="五边形 5"/>
            <p:cNvSpPr/>
            <p:nvPr/>
          </p:nvSpPr>
          <p:spPr>
            <a:xfrm rot="16200000" flipV="1">
              <a:off x="2501018" y="2548895"/>
              <a:ext cx="1221509" cy="1657762"/>
            </a:xfrm>
            <a:prstGeom prst="homePlate">
              <a:avLst/>
            </a:prstGeom>
            <a:solidFill>
              <a:schemeClr val="bg1"/>
            </a:solidFill>
            <a:ln w="25400" cap="flat" cmpd="sng" algn="ctr">
              <a:noFill/>
              <a:prstDash val="solid"/>
            </a:ln>
            <a:effectLst/>
          </p:spPr>
          <p:txBody>
            <a:bodyPr rtlCol="0" anchor="ctr"/>
            <a:lstStyle/>
            <a:p>
              <a:pPr algn="ctr" defTabSz="791666">
                <a:defRPr/>
              </a:pPr>
              <a:endParaRPr lang="zh-CN" altLang="en-US" sz="2078" kern="0">
                <a:solidFill>
                  <a:prstClr val="white"/>
                </a:solidFill>
                <a:latin typeface="Calibri"/>
                <a:ea typeface="宋体" panose="02010600030101010101" pitchFamily="2" charset="-122"/>
              </a:endParaRPr>
            </a:p>
          </p:txBody>
        </p:sp>
        <p:sp>
          <p:nvSpPr>
            <p:cNvPr id="7" name="矩形 6"/>
            <p:cNvSpPr/>
            <p:nvPr/>
          </p:nvSpPr>
          <p:spPr>
            <a:xfrm>
              <a:off x="2354595" y="3395950"/>
              <a:ext cx="1453732" cy="461665"/>
            </a:xfrm>
            <a:prstGeom prst="rect">
              <a:avLst/>
            </a:prstGeom>
          </p:spPr>
          <p:txBody>
            <a:bodyPr wrap="square">
              <a:noAutofit/>
            </a:bodyPr>
            <a:lstStyle/>
            <a:p>
              <a:pPr algn="ctr" defTabSz="791666">
                <a:defRPr/>
              </a:pPr>
              <a:r>
                <a:rPr lang="zh-CN" altLang="en-US" sz="2078" b="1" kern="0" dirty="0">
                  <a:solidFill>
                    <a:schemeClr val="tx1">
                      <a:lumMod val="75000"/>
                      <a:lumOff val="25000"/>
                    </a:schemeClr>
                  </a:solidFill>
                  <a:latin typeface="微软雅黑" pitchFamily="34" charset="-122"/>
                  <a:ea typeface="微软雅黑" pitchFamily="34" charset="-122"/>
                  <a:cs typeface="经典特宋简" pitchFamily="49" charset="-122"/>
                </a:rPr>
                <a:t>工作汇报</a:t>
              </a:r>
            </a:p>
          </p:txBody>
        </p:sp>
      </p:grpSp>
      <p:grpSp>
        <p:nvGrpSpPr>
          <p:cNvPr id="8" name="组合 7"/>
          <p:cNvGrpSpPr/>
          <p:nvPr/>
        </p:nvGrpSpPr>
        <p:grpSpPr>
          <a:xfrm>
            <a:off x="4224024" y="2606554"/>
            <a:ext cx="1435192" cy="1057510"/>
            <a:chOff x="4231488" y="2767021"/>
            <a:chExt cx="1657762" cy="1221509"/>
          </a:xfrm>
        </p:grpSpPr>
        <p:sp>
          <p:nvSpPr>
            <p:cNvPr id="9" name="五边形 8"/>
            <p:cNvSpPr/>
            <p:nvPr/>
          </p:nvSpPr>
          <p:spPr>
            <a:xfrm rot="16200000" flipV="1">
              <a:off x="4449614" y="2548895"/>
              <a:ext cx="1221509" cy="1657762"/>
            </a:xfrm>
            <a:prstGeom prst="homePlate">
              <a:avLst/>
            </a:prstGeom>
            <a:solidFill>
              <a:schemeClr val="bg1"/>
            </a:solidFill>
            <a:ln w="25400" cap="flat" cmpd="sng" algn="ctr">
              <a:noFill/>
              <a:prstDash val="solid"/>
            </a:ln>
            <a:effectLst/>
          </p:spPr>
          <p:txBody>
            <a:bodyPr rtlCol="0" anchor="ctr"/>
            <a:lstStyle/>
            <a:p>
              <a:pPr algn="ctr" defTabSz="791666">
                <a:defRPr/>
              </a:pPr>
              <a:endParaRPr lang="zh-CN" altLang="en-US" sz="2078" kern="0">
                <a:solidFill>
                  <a:prstClr val="white"/>
                </a:solidFill>
                <a:latin typeface="Calibri"/>
                <a:ea typeface="宋体" panose="02010600030101010101" pitchFamily="2" charset="-122"/>
              </a:endParaRPr>
            </a:p>
          </p:txBody>
        </p:sp>
        <p:sp>
          <p:nvSpPr>
            <p:cNvPr id="10" name="矩形 9"/>
            <p:cNvSpPr/>
            <p:nvPr/>
          </p:nvSpPr>
          <p:spPr>
            <a:xfrm>
              <a:off x="4333503" y="3289202"/>
              <a:ext cx="1453732" cy="461665"/>
            </a:xfrm>
            <a:prstGeom prst="rect">
              <a:avLst/>
            </a:prstGeom>
          </p:spPr>
          <p:txBody>
            <a:bodyPr wrap="square">
              <a:noAutofit/>
            </a:bodyPr>
            <a:lstStyle/>
            <a:p>
              <a:pPr algn="ctr" defTabSz="791666">
                <a:defRPr/>
              </a:pPr>
              <a:r>
                <a:rPr lang="zh-CN" altLang="en-US" sz="2078" b="1" kern="0" dirty="0">
                  <a:solidFill>
                    <a:schemeClr val="tx1">
                      <a:lumMod val="75000"/>
                      <a:lumOff val="25000"/>
                    </a:schemeClr>
                  </a:solidFill>
                  <a:latin typeface="微软雅黑" pitchFamily="34" charset="-122"/>
                  <a:ea typeface="微软雅黑" pitchFamily="34" charset="-122"/>
                  <a:cs typeface="经典特宋简" pitchFamily="49" charset="-122"/>
                </a:rPr>
                <a:t>新年计划</a:t>
              </a:r>
            </a:p>
          </p:txBody>
        </p:sp>
      </p:grpSp>
      <p:grpSp>
        <p:nvGrpSpPr>
          <p:cNvPr id="11" name="组合 10"/>
          <p:cNvGrpSpPr/>
          <p:nvPr/>
        </p:nvGrpSpPr>
        <p:grpSpPr>
          <a:xfrm>
            <a:off x="3380535" y="1964494"/>
            <a:ext cx="1435192" cy="1057510"/>
            <a:chOff x="3257190" y="2025390"/>
            <a:chExt cx="1657762" cy="1221509"/>
          </a:xfrm>
        </p:grpSpPr>
        <p:sp>
          <p:nvSpPr>
            <p:cNvPr id="12" name="五边形 11"/>
            <p:cNvSpPr/>
            <p:nvPr/>
          </p:nvSpPr>
          <p:spPr>
            <a:xfrm rot="5400000">
              <a:off x="3475316" y="1807264"/>
              <a:ext cx="1221509" cy="1657762"/>
            </a:xfrm>
            <a:prstGeom prst="homePlate">
              <a:avLst/>
            </a:prstGeom>
            <a:solidFill>
              <a:schemeClr val="bg1"/>
            </a:solidFill>
            <a:ln w="25400" cap="flat" cmpd="sng" algn="ctr">
              <a:noFill/>
              <a:prstDash val="solid"/>
            </a:ln>
            <a:effectLst/>
          </p:spPr>
          <p:txBody>
            <a:bodyPr rtlCol="0" anchor="ctr"/>
            <a:lstStyle/>
            <a:p>
              <a:pPr algn="ctr" defTabSz="791666">
                <a:defRPr/>
              </a:pPr>
              <a:endParaRPr lang="zh-CN" altLang="en-US" sz="2078" kern="0">
                <a:solidFill>
                  <a:prstClr val="white"/>
                </a:solidFill>
                <a:latin typeface="Calibri"/>
                <a:ea typeface="宋体" panose="02010600030101010101" pitchFamily="2" charset="-122"/>
              </a:endParaRPr>
            </a:p>
          </p:txBody>
        </p:sp>
        <p:sp>
          <p:nvSpPr>
            <p:cNvPr id="13" name="矩形 12"/>
            <p:cNvSpPr/>
            <p:nvPr/>
          </p:nvSpPr>
          <p:spPr>
            <a:xfrm>
              <a:off x="3298587" y="2241715"/>
              <a:ext cx="1514348" cy="461665"/>
            </a:xfrm>
            <a:prstGeom prst="rect">
              <a:avLst/>
            </a:prstGeom>
          </p:spPr>
          <p:txBody>
            <a:bodyPr wrap="square">
              <a:noAutofit/>
            </a:bodyPr>
            <a:lstStyle/>
            <a:p>
              <a:pPr algn="ctr" defTabSz="791666">
                <a:defRPr/>
              </a:pPr>
              <a:r>
                <a:rPr lang="zh-CN" altLang="en-US" sz="2078" b="1" kern="0" dirty="0">
                  <a:solidFill>
                    <a:schemeClr val="tx1">
                      <a:lumMod val="75000"/>
                      <a:lumOff val="25000"/>
                    </a:schemeClr>
                  </a:solidFill>
                  <a:latin typeface="微软雅黑" pitchFamily="34" charset="-122"/>
                  <a:ea typeface="微软雅黑" pitchFamily="34" charset="-122"/>
                  <a:cs typeface="经典特宋简" pitchFamily="49" charset="-122"/>
                </a:rPr>
                <a:t>年终总结</a:t>
              </a:r>
            </a:p>
          </p:txBody>
        </p:sp>
      </p:grpSp>
      <p:grpSp>
        <p:nvGrpSpPr>
          <p:cNvPr id="14" name="组合 13"/>
          <p:cNvGrpSpPr/>
          <p:nvPr/>
        </p:nvGrpSpPr>
        <p:grpSpPr>
          <a:xfrm>
            <a:off x="5067516" y="1964494"/>
            <a:ext cx="1435192" cy="1057510"/>
            <a:chOff x="5205788" y="2025390"/>
            <a:chExt cx="1657762" cy="1221509"/>
          </a:xfrm>
        </p:grpSpPr>
        <p:sp>
          <p:nvSpPr>
            <p:cNvPr id="15" name="五边形 14"/>
            <p:cNvSpPr/>
            <p:nvPr/>
          </p:nvSpPr>
          <p:spPr>
            <a:xfrm rot="5400000">
              <a:off x="5423914" y="1807264"/>
              <a:ext cx="1221509" cy="1657762"/>
            </a:xfrm>
            <a:prstGeom prst="homePlate">
              <a:avLst/>
            </a:prstGeom>
            <a:solidFill>
              <a:schemeClr val="bg1"/>
            </a:solidFill>
            <a:ln w="25400" cap="flat" cmpd="sng" algn="ctr">
              <a:noFill/>
              <a:prstDash val="solid"/>
            </a:ln>
            <a:effectLst/>
          </p:spPr>
          <p:txBody>
            <a:bodyPr rtlCol="0" anchor="ctr"/>
            <a:lstStyle/>
            <a:p>
              <a:pPr algn="ctr" defTabSz="791666">
                <a:defRPr/>
              </a:pPr>
              <a:endParaRPr lang="zh-CN" altLang="en-US" sz="2078" kern="0">
                <a:solidFill>
                  <a:prstClr val="white"/>
                </a:solidFill>
                <a:latin typeface="Calibri"/>
                <a:ea typeface="宋体" panose="02010600030101010101" pitchFamily="2" charset="-122"/>
              </a:endParaRPr>
            </a:p>
          </p:txBody>
        </p:sp>
        <p:sp>
          <p:nvSpPr>
            <p:cNvPr id="16" name="矩形 15"/>
            <p:cNvSpPr/>
            <p:nvPr/>
          </p:nvSpPr>
          <p:spPr>
            <a:xfrm>
              <a:off x="5205788" y="2241715"/>
              <a:ext cx="1657762" cy="461665"/>
            </a:xfrm>
            <a:prstGeom prst="rect">
              <a:avLst/>
            </a:prstGeom>
          </p:spPr>
          <p:txBody>
            <a:bodyPr wrap="square">
              <a:noAutofit/>
            </a:bodyPr>
            <a:lstStyle/>
            <a:p>
              <a:pPr algn="ctr" defTabSz="791666">
                <a:defRPr/>
              </a:pPr>
              <a:r>
                <a:rPr lang="zh-CN" altLang="en-US" sz="2078" b="1" kern="0" dirty="0">
                  <a:solidFill>
                    <a:schemeClr val="tx1">
                      <a:lumMod val="75000"/>
                      <a:lumOff val="25000"/>
                    </a:schemeClr>
                  </a:solidFill>
                  <a:latin typeface="微软雅黑" pitchFamily="34" charset="-122"/>
                  <a:ea typeface="微软雅黑" pitchFamily="34" charset="-122"/>
                  <a:cs typeface="经典特宋简" pitchFamily="49" charset="-122"/>
                </a:rPr>
                <a:t>工作报告</a:t>
              </a:r>
            </a:p>
          </p:txBody>
        </p:sp>
      </p:grpSp>
      <p:cxnSp>
        <p:nvCxnSpPr>
          <p:cNvPr id="17" name="肘形连接符 16"/>
          <p:cNvCxnSpPr>
            <a:stCxn id="12" idx="1"/>
          </p:cNvCxnSpPr>
          <p:nvPr/>
        </p:nvCxnSpPr>
        <p:spPr>
          <a:xfrm rot="16200000" flipV="1">
            <a:off x="3255070" y="1241841"/>
            <a:ext cx="481767" cy="963536"/>
          </a:xfrm>
          <a:prstGeom prst="bentConnector2">
            <a:avLst/>
          </a:prstGeom>
          <a:noFill/>
          <a:ln w="9525" cap="flat" cmpd="sng" algn="ctr">
            <a:solidFill>
              <a:schemeClr val="bg1"/>
            </a:solidFill>
            <a:prstDash val="solid"/>
          </a:ln>
          <a:effectLst/>
        </p:spPr>
      </p:cxnSp>
      <p:cxnSp>
        <p:nvCxnSpPr>
          <p:cNvPr id="18" name="肘形连接符 17"/>
          <p:cNvCxnSpPr/>
          <p:nvPr/>
        </p:nvCxnSpPr>
        <p:spPr>
          <a:xfrm rot="5400000" flipH="1" flipV="1">
            <a:off x="5965326" y="1368801"/>
            <a:ext cx="481767" cy="722652"/>
          </a:xfrm>
          <a:prstGeom prst="bentConnector2">
            <a:avLst/>
          </a:prstGeom>
          <a:noFill/>
          <a:ln w="9525" cap="flat" cmpd="sng" algn="ctr">
            <a:solidFill>
              <a:schemeClr val="bg1"/>
            </a:solidFill>
            <a:prstDash val="solid"/>
          </a:ln>
          <a:effectLst/>
        </p:spPr>
      </p:cxnSp>
      <p:cxnSp>
        <p:nvCxnSpPr>
          <p:cNvPr id="20" name="肘形连接符 19"/>
          <p:cNvCxnSpPr>
            <a:stCxn id="6" idx="1"/>
          </p:cNvCxnSpPr>
          <p:nvPr/>
        </p:nvCxnSpPr>
        <p:spPr>
          <a:xfrm rot="5400000">
            <a:off x="2697597" y="3528566"/>
            <a:ext cx="421547" cy="692542"/>
          </a:xfrm>
          <a:prstGeom prst="bentConnector2">
            <a:avLst/>
          </a:prstGeom>
          <a:noFill/>
          <a:ln w="9525" cap="flat" cmpd="sng" algn="ctr">
            <a:solidFill>
              <a:schemeClr val="bg1"/>
            </a:solidFill>
            <a:prstDash val="solid"/>
          </a:ln>
          <a:effectLst/>
        </p:spPr>
      </p:cxnSp>
      <p:cxnSp>
        <p:nvCxnSpPr>
          <p:cNvPr id="21" name="肘形连接符 20"/>
          <p:cNvCxnSpPr/>
          <p:nvPr/>
        </p:nvCxnSpPr>
        <p:spPr>
          <a:xfrm rot="16200000" flipH="1">
            <a:off x="5065338" y="3540346"/>
            <a:ext cx="414995" cy="662430"/>
          </a:xfrm>
          <a:prstGeom prst="bentConnector2">
            <a:avLst/>
          </a:prstGeom>
          <a:noFill/>
          <a:ln w="9525" cap="flat" cmpd="sng" algn="ctr">
            <a:solidFill>
              <a:schemeClr val="bg1"/>
            </a:solidFill>
            <a:prstDash val="solid"/>
          </a:ln>
          <a:effectLst/>
        </p:spPr>
      </p:cxnSp>
      <p:sp>
        <p:nvSpPr>
          <p:cNvPr id="22" name="文本框 81"/>
          <p:cNvSpPr txBox="1">
            <a:spLocks noChangeArrowheads="1"/>
          </p:cNvSpPr>
          <p:nvPr/>
        </p:nvSpPr>
        <p:spPr bwMode="auto">
          <a:xfrm>
            <a:off x="993438" y="1370279"/>
            <a:ext cx="2020746" cy="8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defTabSz="791666">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gn="ctr" defTabSz="791666">
              <a:lnSpc>
                <a:spcPct val="120000"/>
              </a:lnSpc>
            </a:pPr>
            <a:r>
              <a:rPr lang="zh-CN" altLang="en-US" sz="1212" dirty="0">
                <a:solidFill>
                  <a:schemeClr val="bg1"/>
                </a:solidFill>
                <a:latin typeface="微软雅黑" pitchFamily="34" charset="-122"/>
                <a:ea typeface="微软雅黑" pitchFamily="34" charset="-122"/>
              </a:rPr>
              <a:t>此处输入您的文本请在此处输入您的文本输入您的文本</a:t>
            </a:r>
          </a:p>
        </p:txBody>
      </p:sp>
      <p:sp>
        <p:nvSpPr>
          <p:cNvPr id="23" name="文本框 81"/>
          <p:cNvSpPr txBox="1">
            <a:spLocks noChangeArrowheads="1"/>
          </p:cNvSpPr>
          <p:nvPr/>
        </p:nvSpPr>
        <p:spPr bwMode="auto">
          <a:xfrm>
            <a:off x="716063" y="3654351"/>
            <a:ext cx="1838833" cy="725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defTabSz="791666">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gn="ctr" defTabSz="791666">
              <a:lnSpc>
                <a:spcPct val="120000"/>
              </a:lnSpc>
            </a:pPr>
            <a:r>
              <a:rPr lang="zh-CN" altLang="en-US" sz="1212" dirty="0">
                <a:solidFill>
                  <a:schemeClr val="bg1"/>
                </a:solidFill>
                <a:latin typeface="微软雅黑" pitchFamily="34" charset="-122"/>
                <a:ea typeface="微软雅黑" pitchFamily="34" charset="-122"/>
              </a:rPr>
              <a:t>输入您的文本请在输入您的文本输入您的文本</a:t>
            </a:r>
          </a:p>
        </p:txBody>
      </p:sp>
      <p:sp>
        <p:nvSpPr>
          <p:cNvPr id="24" name="文本框 81"/>
          <p:cNvSpPr txBox="1">
            <a:spLocks noChangeArrowheads="1"/>
          </p:cNvSpPr>
          <p:nvPr/>
        </p:nvSpPr>
        <p:spPr bwMode="auto">
          <a:xfrm>
            <a:off x="6545081" y="1368817"/>
            <a:ext cx="1838833" cy="7829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defTabSz="791666">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gn="ctr" defTabSz="791666">
              <a:lnSpc>
                <a:spcPct val="120000"/>
              </a:lnSpc>
            </a:pPr>
            <a:r>
              <a:rPr lang="zh-CN" altLang="en-US" sz="1212" dirty="0">
                <a:solidFill>
                  <a:schemeClr val="bg1"/>
                </a:solidFill>
                <a:latin typeface="微软雅黑" pitchFamily="34" charset="-122"/>
                <a:ea typeface="微软雅黑" pitchFamily="34" charset="-122"/>
              </a:rPr>
              <a:t>输入您的文本请在输入您的文本输入您的文本</a:t>
            </a:r>
          </a:p>
        </p:txBody>
      </p:sp>
      <p:sp>
        <p:nvSpPr>
          <p:cNvPr id="25" name="文本框 81"/>
          <p:cNvSpPr txBox="1">
            <a:spLocks noChangeArrowheads="1"/>
          </p:cNvSpPr>
          <p:nvPr/>
        </p:nvSpPr>
        <p:spPr bwMode="auto">
          <a:xfrm>
            <a:off x="5751423" y="3686754"/>
            <a:ext cx="2020746" cy="8417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lgn="ctr" defTabSz="791666">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gn="ctr" defTabSz="791666">
              <a:lnSpc>
                <a:spcPct val="120000"/>
              </a:lnSpc>
            </a:pPr>
            <a:r>
              <a:rPr lang="zh-CN" altLang="en-US" sz="1212" dirty="0">
                <a:solidFill>
                  <a:schemeClr val="bg1"/>
                </a:solidFill>
                <a:latin typeface="微软雅黑" pitchFamily="34" charset="-122"/>
                <a:ea typeface="微软雅黑" pitchFamily="34" charset="-122"/>
              </a:rPr>
              <a:t>此处输入您的文本请在此处输入您的文本输入您的文本</a:t>
            </a:r>
          </a:p>
        </p:txBody>
      </p:sp>
    </p:spTree>
    <p:extLst>
      <p:ext uri="{BB962C8B-B14F-4D97-AF65-F5344CB8AC3E}">
        <p14:creationId xmlns:p14="http://schemas.microsoft.com/office/powerpoint/2010/main" val="68860666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par>
                                <p:cTn id="16" presetID="2" presetClass="entr" presetSubtype="1" fill="hold" nodeType="withEffect">
                                  <p:stCondLst>
                                    <p:cond delay="250"/>
                                  </p:stCondLst>
                                  <p:childTnLst>
                                    <p:set>
                                      <p:cBhvr>
                                        <p:cTn id="17" dur="1" fill="hold">
                                          <p:stCondLst>
                                            <p:cond delay="0"/>
                                          </p:stCondLst>
                                        </p:cTn>
                                        <p:tgtEl>
                                          <p:spTgt spid="11"/>
                                        </p:tgtEl>
                                        <p:attrNameLst>
                                          <p:attrName>style.visibility</p:attrName>
                                        </p:attrNameLst>
                                      </p:cBhvr>
                                      <p:to>
                                        <p:strVal val="visible"/>
                                      </p:to>
                                    </p:set>
                                    <p:anim calcmode="lin" valueType="num">
                                      <p:cBhvr additive="base">
                                        <p:cTn id="18" dur="500" fill="hold"/>
                                        <p:tgtEl>
                                          <p:spTgt spid="11"/>
                                        </p:tgtEl>
                                        <p:attrNameLst>
                                          <p:attrName>ppt_x</p:attrName>
                                        </p:attrNameLst>
                                      </p:cBhvr>
                                      <p:tavLst>
                                        <p:tav tm="0">
                                          <p:val>
                                            <p:strVal val="#ppt_x"/>
                                          </p:val>
                                        </p:tav>
                                        <p:tav tm="100000">
                                          <p:val>
                                            <p:strVal val="#ppt_x"/>
                                          </p:val>
                                        </p:tav>
                                      </p:tavLst>
                                    </p:anim>
                                    <p:anim calcmode="lin" valueType="num">
                                      <p:cBhvr additive="base">
                                        <p:cTn id="19" dur="500" fill="hold"/>
                                        <p:tgtEl>
                                          <p:spTgt spid="11"/>
                                        </p:tgtEl>
                                        <p:attrNameLst>
                                          <p:attrName>ppt_y</p:attrName>
                                        </p:attrNameLst>
                                      </p:cBhvr>
                                      <p:tavLst>
                                        <p:tav tm="0">
                                          <p:val>
                                            <p:strVal val="0-#ppt_h/2"/>
                                          </p:val>
                                        </p:tav>
                                        <p:tav tm="100000">
                                          <p:val>
                                            <p:strVal val="#ppt_y"/>
                                          </p:val>
                                        </p:tav>
                                      </p:tavLst>
                                    </p:anim>
                                  </p:childTnLst>
                                </p:cTn>
                              </p:par>
                              <p:par>
                                <p:cTn id="20" presetID="2" presetClass="entr" presetSubtype="4" fill="hold" nodeType="withEffect">
                                  <p:stCondLst>
                                    <p:cond delay="50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par>
                                <p:cTn id="24" presetID="2" presetClass="entr" presetSubtype="1" fill="hold" nodeType="withEffect">
                                  <p:stCondLst>
                                    <p:cond delay="75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500" fill="hold"/>
                                        <p:tgtEl>
                                          <p:spTgt spid="14"/>
                                        </p:tgtEl>
                                        <p:attrNameLst>
                                          <p:attrName>ppt_x</p:attrName>
                                        </p:attrNameLst>
                                      </p:cBhvr>
                                      <p:tavLst>
                                        <p:tav tm="0">
                                          <p:val>
                                            <p:strVal val="#ppt_x"/>
                                          </p:val>
                                        </p:tav>
                                        <p:tav tm="100000">
                                          <p:val>
                                            <p:strVal val="#ppt_x"/>
                                          </p:val>
                                        </p:tav>
                                      </p:tavLst>
                                    </p:anim>
                                    <p:anim calcmode="lin" valueType="num">
                                      <p:cBhvr additive="base">
                                        <p:cTn id="27" dur="500" fill="hold"/>
                                        <p:tgtEl>
                                          <p:spTgt spid="14"/>
                                        </p:tgtEl>
                                        <p:attrNameLst>
                                          <p:attrName>ppt_y</p:attrName>
                                        </p:attrNameLst>
                                      </p:cBhvr>
                                      <p:tavLst>
                                        <p:tav tm="0">
                                          <p:val>
                                            <p:strVal val="0-#ppt_h/2"/>
                                          </p:val>
                                        </p:tav>
                                        <p:tav tm="100000">
                                          <p:val>
                                            <p:strVal val="#ppt_y"/>
                                          </p:val>
                                        </p:tav>
                                      </p:tavLst>
                                    </p:anim>
                                  </p:childTnLst>
                                </p:cTn>
                              </p:par>
                            </p:childTnLst>
                          </p:cTn>
                        </p:par>
                        <p:par>
                          <p:cTn id="28" fill="hold">
                            <p:stCondLst>
                              <p:cond delay="2030"/>
                            </p:stCondLst>
                            <p:childTnLst>
                              <p:par>
                                <p:cTn id="29" presetID="22" presetClass="entr" presetSubtype="2" fill="hold" nodeType="after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wipe(right)">
                                      <p:cBhvr>
                                        <p:cTn id="31" dur="500"/>
                                        <p:tgtEl>
                                          <p:spTgt spid="20"/>
                                        </p:tgtEl>
                                      </p:cBhvr>
                                    </p:animEffect>
                                  </p:childTnLst>
                                </p:cTn>
                              </p:par>
                            </p:childTnLst>
                          </p:cTn>
                        </p:par>
                        <p:par>
                          <p:cTn id="32" fill="hold">
                            <p:stCondLst>
                              <p:cond delay="2530"/>
                            </p:stCondLst>
                            <p:childTnLst>
                              <p:par>
                                <p:cTn id="33" presetID="22" presetClass="entr" presetSubtype="2"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right)">
                                      <p:cBhvr>
                                        <p:cTn id="35" dur="500"/>
                                        <p:tgtEl>
                                          <p:spTgt spid="23"/>
                                        </p:tgtEl>
                                      </p:cBhvr>
                                    </p:animEffect>
                                  </p:childTnLst>
                                </p:cTn>
                              </p:par>
                            </p:childTnLst>
                          </p:cTn>
                        </p:par>
                        <p:par>
                          <p:cTn id="36" fill="hold">
                            <p:stCondLst>
                              <p:cond delay="3030"/>
                            </p:stCondLst>
                            <p:childTnLst>
                              <p:par>
                                <p:cTn id="37" presetID="22" presetClass="entr" presetSubtype="2" fill="hold" nodeType="after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right)">
                                      <p:cBhvr>
                                        <p:cTn id="39" dur="500"/>
                                        <p:tgtEl>
                                          <p:spTgt spid="17"/>
                                        </p:tgtEl>
                                      </p:cBhvr>
                                    </p:animEffect>
                                  </p:childTnLst>
                                </p:cTn>
                              </p:par>
                            </p:childTnLst>
                          </p:cTn>
                        </p:par>
                        <p:par>
                          <p:cTn id="40" fill="hold">
                            <p:stCondLst>
                              <p:cond delay="3530"/>
                            </p:stCondLst>
                            <p:childTnLst>
                              <p:par>
                                <p:cTn id="41" presetID="22" presetClass="entr" presetSubtype="2"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Effect transition="in" filter="wipe(right)">
                                      <p:cBhvr>
                                        <p:cTn id="43" dur="500"/>
                                        <p:tgtEl>
                                          <p:spTgt spid="22"/>
                                        </p:tgtEl>
                                      </p:cBhvr>
                                    </p:animEffect>
                                  </p:childTnLst>
                                </p:cTn>
                              </p:par>
                            </p:childTnLst>
                          </p:cTn>
                        </p:par>
                        <p:par>
                          <p:cTn id="44" fill="hold">
                            <p:stCondLst>
                              <p:cond delay="4030"/>
                            </p:stCondLst>
                            <p:childTnLst>
                              <p:par>
                                <p:cTn id="45" presetID="22" presetClass="entr" presetSubtype="8" fill="hold" nodeType="afterEffect">
                                  <p:stCondLst>
                                    <p:cond delay="0"/>
                                  </p:stCondLst>
                                  <p:childTnLst>
                                    <p:set>
                                      <p:cBhvr>
                                        <p:cTn id="46" dur="1" fill="hold">
                                          <p:stCondLst>
                                            <p:cond delay="0"/>
                                          </p:stCondLst>
                                        </p:cTn>
                                        <p:tgtEl>
                                          <p:spTgt spid="21"/>
                                        </p:tgtEl>
                                        <p:attrNameLst>
                                          <p:attrName>style.visibility</p:attrName>
                                        </p:attrNameLst>
                                      </p:cBhvr>
                                      <p:to>
                                        <p:strVal val="visible"/>
                                      </p:to>
                                    </p:set>
                                    <p:animEffect transition="in" filter="wipe(left)">
                                      <p:cBhvr>
                                        <p:cTn id="47" dur="500"/>
                                        <p:tgtEl>
                                          <p:spTgt spid="21"/>
                                        </p:tgtEl>
                                      </p:cBhvr>
                                    </p:animEffect>
                                  </p:childTnLst>
                                </p:cTn>
                              </p:par>
                            </p:childTnLst>
                          </p:cTn>
                        </p:par>
                        <p:par>
                          <p:cTn id="48" fill="hold">
                            <p:stCondLst>
                              <p:cond delay="4530"/>
                            </p:stCondLst>
                            <p:childTnLst>
                              <p:par>
                                <p:cTn id="49" presetID="22" presetClass="entr" presetSubtype="8" fill="hold" grpId="0" nodeType="after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left)">
                                      <p:cBhvr>
                                        <p:cTn id="51" dur="500"/>
                                        <p:tgtEl>
                                          <p:spTgt spid="25"/>
                                        </p:tgtEl>
                                      </p:cBhvr>
                                    </p:animEffect>
                                  </p:childTnLst>
                                </p:cTn>
                              </p:par>
                            </p:childTnLst>
                          </p:cTn>
                        </p:par>
                        <p:par>
                          <p:cTn id="52" fill="hold">
                            <p:stCondLst>
                              <p:cond delay="5030"/>
                            </p:stCondLst>
                            <p:childTnLst>
                              <p:par>
                                <p:cTn id="53" presetID="22" presetClass="entr" presetSubtype="8" fill="hold"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wipe(left)">
                                      <p:cBhvr>
                                        <p:cTn id="55" dur="500"/>
                                        <p:tgtEl>
                                          <p:spTgt spid="18"/>
                                        </p:tgtEl>
                                      </p:cBhvr>
                                    </p:animEffect>
                                  </p:childTnLst>
                                </p:cTn>
                              </p:par>
                            </p:childTnLst>
                          </p:cTn>
                        </p:par>
                        <p:par>
                          <p:cTn id="56" fill="hold">
                            <p:stCondLst>
                              <p:cond delay="5530"/>
                            </p:stCondLst>
                            <p:childTnLst>
                              <p:par>
                                <p:cTn id="57" presetID="22" presetClass="entr" presetSubtype="8" fill="hold" grpId="0" nodeType="afterEffect">
                                  <p:stCondLst>
                                    <p:cond delay="0"/>
                                  </p:stCondLst>
                                  <p:childTnLst>
                                    <p:set>
                                      <p:cBhvr>
                                        <p:cTn id="58" dur="1" fill="hold">
                                          <p:stCondLst>
                                            <p:cond delay="0"/>
                                          </p:stCondLst>
                                        </p:cTn>
                                        <p:tgtEl>
                                          <p:spTgt spid="24"/>
                                        </p:tgtEl>
                                        <p:attrNameLst>
                                          <p:attrName>style.visibility</p:attrName>
                                        </p:attrNameLst>
                                      </p:cBhvr>
                                      <p:to>
                                        <p:strVal val="visible"/>
                                      </p:to>
                                    </p:set>
                                    <p:animEffect transition="in" filter="wipe(left)">
                                      <p:cBhvr>
                                        <p:cTn id="5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P spid="23" grpId="0"/>
      <p:bldP spid="24" grpId="0"/>
      <p:bldP spid="25"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教学设计</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cxnSp>
        <p:nvCxnSpPr>
          <p:cNvPr id="5" name="直接连接符 4"/>
          <p:cNvCxnSpPr/>
          <p:nvPr/>
        </p:nvCxnSpPr>
        <p:spPr>
          <a:xfrm>
            <a:off x="6881289" y="1931677"/>
            <a:ext cx="0" cy="1040497"/>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6" name="椭圆 5"/>
          <p:cNvSpPr/>
          <p:nvPr/>
        </p:nvSpPr>
        <p:spPr>
          <a:xfrm>
            <a:off x="1665737" y="1571460"/>
            <a:ext cx="814023" cy="814022"/>
          </a:xfrm>
          <a:prstGeom prst="ellipse">
            <a:avLst/>
          </a:prstGeom>
          <a:solidFill>
            <a:schemeClr val="bg1"/>
          </a:solidFill>
          <a:ln w="12700" cap="flat" cmpd="sng" algn="ctr">
            <a:noFill/>
            <a:prstDash val="solid"/>
            <a:miter lim="800000"/>
          </a:ln>
          <a:effectLst/>
        </p:spPr>
        <p:txBody>
          <a:bodyPr rtlCol="0" anchor="ctr"/>
          <a:lstStyle/>
          <a:p>
            <a:pPr algn="ctr" defTabSz="791413">
              <a:defRPr/>
            </a:pPr>
            <a:endParaRPr lang="zh-CN" altLang="en-US" sz="1558" kern="0">
              <a:solidFill>
                <a:prstClr val="white"/>
              </a:solidFill>
              <a:latin typeface="微软雅黑" pitchFamily="34" charset="-122"/>
              <a:ea typeface="微软雅黑" pitchFamily="34" charset="-122"/>
            </a:endParaRPr>
          </a:p>
        </p:txBody>
      </p:sp>
      <p:sp>
        <p:nvSpPr>
          <p:cNvPr id="7" name="椭圆 6"/>
          <p:cNvSpPr/>
          <p:nvPr/>
        </p:nvSpPr>
        <p:spPr>
          <a:xfrm>
            <a:off x="3314456" y="1571460"/>
            <a:ext cx="814023" cy="814022"/>
          </a:xfrm>
          <a:prstGeom prst="ellipse">
            <a:avLst/>
          </a:prstGeom>
          <a:solidFill>
            <a:schemeClr val="bg1"/>
          </a:solidFill>
          <a:ln w="12700" cap="flat" cmpd="sng" algn="ctr">
            <a:noFill/>
            <a:prstDash val="solid"/>
            <a:miter lim="800000"/>
          </a:ln>
          <a:effectLst/>
        </p:spPr>
        <p:txBody>
          <a:bodyPr rtlCol="0" anchor="ctr"/>
          <a:lstStyle/>
          <a:p>
            <a:pPr algn="ctr" defTabSz="791413">
              <a:defRPr/>
            </a:pPr>
            <a:endParaRPr lang="zh-CN" altLang="en-US" sz="1558" kern="0">
              <a:solidFill>
                <a:prstClr val="white"/>
              </a:solidFill>
              <a:latin typeface="微软雅黑" pitchFamily="34" charset="-122"/>
              <a:ea typeface="微软雅黑" pitchFamily="34" charset="-122"/>
            </a:endParaRPr>
          </a:p>
        </p:txBody>
      </p:sp>
      <p:sp>
        <p:nvSpPr>
          <p:cNvPr id="8" name="椭圆 7"/>
          <p:cNvSpPr/>
          <p:nvPr/>
        </p:nvSpPr>
        <p:spPr>
          <a:xfrm>
            <a:off x="4871940" y="1571460"/>
            <a:ext cx="814023" cy="814022"/>
          </a:xfrm>
          <a:prstGeom prst="ellipse">
            <a:avLst/>
          </a:prstGeom>
          <a:solidFill>
            <a:schemeClr val="bg1"/>
          </a:solidFill>
          <a:ln w="12700" cap="flat" cmpd="sng" algn="ctr">
            <a:noFill/>
            <a:prstDash val="solid"/>
            <a:miter lim="800000"/>
          </a:ln>
          <a:effectLst/>
        </p:spPr>
        <p:txBody>
          <a:bodyPr rtlCol="0" anchor="ctr"/>
          <a:lstStyle/>
          <a:p>
            <a:pPr algn="ctr" defTabSz="791413">
              <a:defRPr/>
            </a:pPr>
            <a:endParaRPr lang="zh-CN" altLang="en-US" sz="1558" kern="0">
              <a:solidFill>
                <a:prstClr val="white"/>
              </a:solidFill>
              <a:latin typeface="微软雅黑" pitchFamily="34" charset="-122"/>
              <a:ea typeface="微软雅黑" pitchFamily="34" charset="-122"/>
            </a:endParaRPr>
          </a:p>
        </p:txBody>
      </p:sp>
      <p:cxnSp>
        <p:nvCxnSpPr>
          <p:cNvPr id="9" name="直接连接符 8"/>
          <p:cNvCxnSpPr/>
          <p:nvPr/>
        </p:nvCxnSpPr>
        <p:spPr>
          <a:xfrm>
            <a:off x="2590083" y="1978470"/>
            <a:ext cx="599120" cy="0"/>
          </a:xfrm>
          <a:prstGeom prst="line">
            <a:avLst/>
          </a:prstGeom>
          <a:noFill/>
          <a:ln w="19050" cap="flat" cmpd="sng" algn="ctr">
            <a:solidFill>
              <a:schemeClr val="bg1"/>
            </a:solidFill>
            <a:prstDash val="solid"/>
            <a:miter lim="800000"/>
            <a:headEnd type="none" w="med" len="med"/>
            <a:tailEnd type="triangle" w="med" len="med"/>
          </a:ln>
          <a:effectLst/>
        </p:spPr>
      </p:cxnSp>
      <p:cxnSp>
        <p:nvCxnSpPr>
          <p:cNvPr id="10" name="直接连接符 9"/>
          <p:cNvCxnSpPr/>
          <p:nvPr/>
        </p:nvCxnSpPr>
        <p:spPr>
          <a:xfrm>
            <a:off x="4238801" y="1978470"/>
            <a:ext cx="523561" cy="0"/>
          </a:xfrm>
          <a:prstGeom prst="line">
            <a:avLst/>
          </a:prstGeom>
          <a:noFill/>
          <a:ln w="19050" cap="flat" cmpd="sng" algn="ctr">
            <a:solidFill>
              <a:schemeClr val="bg1"/>
            </a:solidFill>
            <a:prstDash val="solid"/>
            <a:miter lim="800000"/>
            <a:headEnd type="none" w="med" len="med"/>
            <a:tailEnd type="triangle" w="med" len="med"/>
          </a:ln>
          <a:effectLst/>
        </p:spPr>
      </p:cxnSp>
      <p:cxnSp>
        <p:nvCxnSpPr>
          <p:cNvPr id="11" name="直接连接符 10"/>
          <p:cNvCxnSpPr/>
          <p:nvPr/>
        </p:nvCxnSpPr>
        <p:spPr>
          <a:xfrm>
            <a:off x="5762732" y="1970227"/>
            <a:ext cx="572646" cy="0"/>
          </a:xfrm>
          <a:prstGeom prst="line">
            <a:avLst/>
          </a:prstGeom>
          <a:noFill/>
          <a:ln w="19050" cap="flat" cmpd="sng" algn="ctr">
            <a:solidFill>
              <a:schemeClr val="bg1"/>
            </a:solidFill>
            <a:prstDash val="solid"/>
            <a:miter lim="800000"/>
            <a:headEnd type="none" w="med" len="med"/>
            <a:tailEnd type="triangle" w="med" len="med"/>
          </a:ln>
          <a:effectLst/>
        </p:spPr>
      </p:cxnSp>
      <p:sp>
        <p:nvSpPr>
          <p:cNvPr id="12" name="椭圆 11"/>
          <p:cNvSpPr/>
          <p:nvPr/>
        </p:nvSpPr>
        <p:spPr>
          <a:xfrm>
            <a:off x="6447707" y="1571460"/>
            <a:ext cx="814023" cy="814022"/>
          </a:xfrm>
          <a:prstGeom prst="ellipse">
            <a:avLst/>
          </a:prstGeom>
          <a:solidFill>
            <a:schemeClr val="bg1"/>
          </a:solidFill>
          <a:ln w="12700" cap="flat" cmpd="sng" algn="ctr">
            <a:noFill/>
            <a:prstDash val="solid"/>
            <a:miter lim="800000"/>
          </a:ln>
          <a:effectLst/>
        </p:spPr>
        <p:txBody>
          <a:bodyPr rtlCol="0" anchor="ctr"/>
          <a:lstStyle/>
          <a:p>
            <a:pPr algn="ctr" defTabSz="791413">
              <a:defRPr/>
            </a:pPr>
            <a:endParaRPr lang="zh-CN" altLang="en-US" sz="1558" kern="0">
              <a:solidFill>
                <a:prstClr val="white"/>
              </a:solidFill>
              <a:latin typeface="微软雅黑" pitchFamily="34" charset="-122"/>
              <a:ea typeface="微软雅黑" pitchFamily="34" charset="-122"/>
            </a:endParaRPr>
          </a:p>
        </p:txBody>
      </p:sp>
      <p:cxnSp>
        <p:nvCxnSpPr>
          <p:cNvPr id="13" name="直接连接符 12"/>
          <p:cNvCxnSpPr/>
          <p:nvPr/>
        </p:nvCxnSpPr>
        <p:spPr>
          <a:xfrm>
            <a:off x="2072749" y="1931677"/>
            <a:ext cx="0" cy="1040497"/>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3718015" y="1931677"/>
            <a:ext cx="0" cy="1040497"/>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5278951" y="1931677"/>
            <a:ext cx="0" cy="1040497"/>
          </a:xfrm>
          <a:prstGeom prst="line">
            <a:avLst/>
          </a:prstGeom>
          <a:ln w="19050">
            <a:solidFill>
              <a:schemeClr val="bg1"/>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16" name="矩形 15"/>
          <p:cNvSpPr/>
          <p:nvPr/>
        </p:nvSpPr>
        <p:spPr>
          <a:xfrm>
            <a:off x="1448803" y="3455493"/>
            <a:ext cx="1322520" cy="624786"/>
          </a:xfrm>
          <a:prstGeom prst="rect">
            <a:avLst/>
          </a:prstGeom>
        </p:spPr>
        <p:txBody>
          <a:bodyPr wrap="square">
            <a:spAutoFit/>
          </a:bodyPr>
          <a:lstStyle/>
          <a:p>
            <a:r>
              <a:rPr lang="zh-CN" altLang="en-US" sz="865" spc="-9" dirty="0">
                <a:solidFill>
                  <a:schemeClr val="bg1"/>
                </a:solidFill>
                <a:latin typeface="微软雅黑" pitchFamily="34" charset="-122"/>
                <a:ea typeface="微软雅黑" pitchFamily="34" charset="-122"/>
              </a:rPr>
              <a:t>请输入内容请输入文字内容请输入内容请输入文字内容请输入内容请输入文字内容</a:t>
            </a:r>
          </a:p>
        </p:txBody>
      </p:sp>
      <p:sp>
        <p:nvSpPr>
          <p:cNvPr id="17" name="矩形 16"/>
          <p:cNvSpPr/>
          <p:nvPr/>
        </p:nvSpPr>
        <p:spPr>
          <a:xfrm>
            <a:off x="3131471" y="3455493"/>
            <a:ext cx="1322520" cy="624786"/>
          </a:xfrm>
          <a:prstGeom prst="rect">
            <a:avLst/>
          </a:prstGeom>
        </p:spPr>
        <p:txBody>
          <a:bodyPr wrap="square">
            <a:spAutoFit/>
          </a:bodyPr>
          <a:lstStyle/>
          <a:p>
            <a:r>
              <a:rPr lang="zh-CN" altLang="en-US" sz="865" spc="-9" dirty="0">
                <a:solidFill>
                  <a:schemeClr val="bg1"/>
                </a:solidFill>
                <a:latin typeface="微软雅黑" pitchFamily="34" charset="-122"/>
                <a:ea typeface="微软雅黑" pitchFamily="34" charset="-122"/>
              </a:rPr>
              <a:t>请输入内容请输入文字内容请输入内容请输入文字内容请输入内容请输入文字内容</a:t>
            </a:r>
          </a:p>
        </p:txBody>
      </p:sp>
      <p:sp>
        <p:nvSpPr>
          <p:cNvPr id="18" name="矩形 17"/>
          <p:cNvSpPr/>
          <p:nvPr/>
        </p:nvSpPr>
        <p:spPr>
          <a:xfrm>
            <a:off x="4765596" y="3455493"/>
            <a:ext cx="1322520" cy="624786"/>
          </a:xfrm>
          <a:prstGeom prst="rect">
            <a:avLst/>
          </a:prstGeom>
        </p:spPr>
        <p:txBody>
          <a:bodyPr wrap="square">
            <a:spAutoFit/>
          </a:bodyPr>
          <a:lstStyle/>
          <a:p>
            <a:r>
              <a:rPr lang="zh-CN" altLang="en-US" sz="865" spc="-9" dirty="0">
                <a:solidFill>
                  <a:schemeClr val="bg1"/>
                </a:solidFill>
                <a:latin typeface="微软雅黑" pitchFamily="34" charset="-122"/>
                <a:ea typeface="微软雅黑" pitchFamily="34" charset="-122"/>
              </a:rPr>
              <a:t>请输入内容请输入文字内容请输入内容请输入文字内容请输入内容请输入文字内容</a:t>
            </a:r>
          </a:p>
        </p:txBody>
      </p:sp>
      <p:sp>
        <p:nvSpPr>
          <p:cNvPr id="20" name="矩形 19"/>
          <p:cNvSpPr/>
          <p:nvPr/>
        </p:nvSpPr>
        <p:spPr>
          <a:xfrm>
            <a:off x="6311171" y="3455493"/>
            <a:ext cx="1322520" cy="624786"/>
          </a:xfrm>
          <a:prstGeom prst="rect">
            <a:avLst/>
          </a:prstGeom>
        </p:spPr>
        <p:txBody>
          <a:bodyPr wrap="square">
            <a:spAutoFit/>
          </a:bodyPr>
          <a:lstStyle/>
          <a:p>
            <a:r>
              <a:rPr lang="zh-CN" altLang="en-US" sz="865" spc="-9" dirty="0">
                <a:solidFill>
                  <a:schemeClr val="bg1"/>
                </a:solidFill>
                <a:latin typeface="微软雅黑" pitchFamily="34" charset="-122"/>
                <a:ea typeface="微软雅黑" pitchFamily="34" charset="-122"/>
              </a:rPr>
              <a:t>请输入内容请输入文字内容请输入内容请输入文字内容请输入内容请输入文字内容</a:t>
            </a:r>
          </a:p>
        </p:txBody>
      </p:sp>
      <p:sp>
        <p:nvSpPr>
          <p:cNvPr id="21" name="文本框 35"/>
          <p:cNvSpPr txBox="1">
            <a:spLocks noChangeArrowheads="1"/>
          </p:cNvSpPr>
          <p:nvPr/>
        </p:nvSpPr>
        <p:spPr bwMode="auto">
          <a:xfrm>
            <a:off x="1638111" y="3157453"/>
            <a:ext cx="896399" cy="30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791413" fontAlgn="base">
              <a:lnSpc>
                <a:spcPct val="100000"/>
              </a:lnSpc>
              <a:spcBef>
                <a:spcPct val="0"/>
              </a:spcBef>
              <a:spcAft>
                <a:spcPct val="0"/>
              </a:spcAft>
              <a:buNone/>
              <a:defRPr/>
            </a:pPr>
            <a:r>
              <a:rPr lang="zh-CN" altLang="en-US" sz="1385" kern="0" dirty="0">
                <a:solidFill>
                  <a:schemeClr val="bg1"/>
                </a:solidFill>
                <a:latin typeface="微软雅黑" pitchFamily="34" charset="-122"/>
                <a:ea typeface="微软雅黑" pitchFamily="34" charset="-122"/>
              </a:rPr>
              <a:t>标题文字</a:t>
            </a:r>
          </a:p>
        </p:txBody>
      </p:sp>
      <p:sp>
        <p:nvSpPr>
          <p:cNvPr id="22" name="文本框 36"/>
          <p:cNvSpPr txBox="1">
            <a:spLocks noChangeArrowheads="1"/>
          </p:cNvSpPr>
          <p:nvPr/>
        </p:nvSpPr>
        <p:spPr bwMode="auto">
          <a:xfrm>
            <a:off x="3269891" y="3148482"/>
            <a:ext cx="896399" cy="30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791413" fontAlgn="base">
              <a:lnSpc>
                <a:spcPct val="100000"/>
              </a:lnSpc>
              <a:spcBef>
                <a:spcPct val="0"/>
              </a:spcBef>
              <a:spcAft>
                <a:spcPct val="0"/>
              </a:spcAft>
              <a:buNone/>
              <a:defRPr/>
            </a:pPr>
            <a:r>
              <a:rPr lang="zh-CN" altLang="en-US" sz="1385" kern="0" dirty="0">
                <a:solidFill>
                  <a:schemeClr val="bg1"/>
                </a:solidFill>
                <a:latin typeface="微软雅黑" pitchFamily="34" charset="-122"/>
                <a:ea typeface="微软雅黑" pitchFamily="34" charset="-122"/>
              </a:rPr>
              <a:t>标题文字</a:t>
            </a:r>
          </a:p>
        </p:txBody>
      </p:sp>
      <p:sp>
        <p:nvSpPr>
          <p:cNvPr id="23" name="文本框 37"/>
          <p:cNvSpPr txBox="1">
            <a:spLocks noChangeArrowheads="1"/>
          </p:cNvSpPr>
          <p:nvPr/>
        </p:nvSpPr>
        <p:spPr bwMode="auto">
          <a:xfrm>
            <a:off x="4938216" y="3148482"/>
            <a:ext cx="896399" cy="30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791413" fontAlgn="base">
              <a:lnSpc>
                <a:spcPct val="100000"/>
              </a:lnSpc>
              <a:spcBef>
                <a:spcPct val="0"/>
              </a:spcBef>
              <a:spcAft>
                <a:spcPct val="0"/>
              </a:spcAft>
              <a:buNone/>
              <a:defRPr/>
            </a:pPr>
            <a:r>
              <a:rPr lang="zh-CN" altLang="en-US" sz="1385" kern="0" dirty="0">
                <a:solidFill>
                  <a:schemeClr val="bg1"/>
                </a:solidFill>
                <a:latin typeface="微软雅黑" pitchFamily="34" charset="-122"/>
                <a:ea typeface="微软雅黑" pitchFamily="34" charset="-122"/>
              </a:rPr>
              <a:t>标题文字</a:t>
            </a:r>
          </a:p>
        </p:txBody>
      </p:sp>
      <p:sp>
        <p:nvSpPr>
          <p:cNvPr id="24" name="文本框 38"/>
          <p:cNvSpPr txBox="1">
            <a:spLocks noChangeArrowheads="1"/>
          </p:cNvSpPr>
          <p:nvPr/>
        </p:nvSpPr>
        <p:spPr bwMode="auto">
          <a:xfrm>
            <a:off x="6499608" y="3145013"/>
            <a:ext cx="896399" cy="3054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791413" fontAlgn="base">
              <a:lnSpc>
                <a:spcPct val="100000"/>
              </a:lnSpc>
              <a:spcBef>
                <a:spcPct val="0"/>
              </a:spcBef>
              <a:spcAft>
                <a:spcPct val="0"/>
              </a:spcAft>
              <a:buNone/>
              <a:defRPr/>
            </a:pPr>
            <a:r>
              <a:rPr lang="zh-CN" altLang="en-US" sz="1385" kern="0" dirty="0">
                <a:solidFill>
                  <a:schemeClr val="bg1"/>
                </a:solidFill>
                <a:latin typeface="微软雅黑" pitchFamily="34" charset="-122"/>
                <a:ea typeface="微软雅黑" pitchFamily="34" charset="-122"/>
              </a:rPr>
              <a:t>标题文字</a:t>
            </a:r>
          </a:p>
        </p:txBody>
      </p:sp>
      <p:sp>
        <p:nvSpPr>
          <p:cNvPr id="25" name="文本框 39"/>
          <p:cNvSpPr txBox="1">
            <a:spLocks noChangeArrowheads="1"/>
          </p:cNvSpPr>
          <p:nvPr/>
        </p:nvSpPr>
        <p:spPr bwMode="auto">
          <a:xfrm>
            <a:off x="1742566" y="1863035"/>
            <a:ext cx="678391" cy="332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791413" fontAlgn="base">
              <a:lnSpc>
                <a:spcPct val="100000"/>
              </a:lnSpc>
              <a:spcBef>
                <a:spcPct val="0"/>
              </a:spcBef>
              <a:spcAft>
                <a:spcPct val="0"/>
              </a:spcAft>
              <a:buNone/>
              <a:defRPr/>
            </a:pPr>
            <a:r>
              <a:rPr lang="en-US" altLang="zh-CN" sz="1558" b="1" kern="0" dirty="0">
                <a:solidFill>
                  <a:srgbClr val="7AC5C0"/>
                </a:solidFill>
                <a:latin typeface="微软雅黑" pitchFamily="34" charset="-122"/>
                <a:ea typeface="微软雅黑" pitchFamily="34" charset="-122"/>
              </a:rPr>
              <a:t>2013</a:t>
            </a:r>
            <a:endParaRPr lang="zh-CN" altLang="en-US" sz="1558" b="1" kern="0" dirty="0">
              <a:solidFill>
                <a:srgbClr val="7AC5C0"/>
              </a:solidFill>
              <a:latin typeface="微软雅黑" pitchFamily="34" charset="-122"/>
              <a:ea typeface="微软雅黑" pitchFamily="34" charset="-122"/>
            </a:endParaRPr>
          </a:p>
        </p:txBody>
      </p:sp>
      <p:sp>
        <p:nvSpPr>
          <p:cNvPr id="26" name="文本框 40"/>
          <p:cNvSpPr txBox="1">
            <a:spLocks noChangeArrowheads="1"/>
          </p:cNvSpPr>
          <p:nvPr/>
        </p:nvSpPr>
        <p:spPr bwMode="auto">
          <a:xfrm>
            <a:off x="3386413" y="1839828"/>
            <a:ext cx="678391" cy="332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791413" fontAlgn="base">
              <a:lnSpc>
                <a:spcPct val="100000"/>
              </a:lnSpc>
              <a:spcBef>
                <a:spcPct val="0"/>
              </a:spcBef>
              <a:spcAft>
                <a:spcPct val="0"/>
              </a:spcAft>
              <a:buNone/>
              <a:defRPr/>
            </a:pPr>
            <a:r>
              <a:rPr lang="en-US" altLang="zh-CN" sz="1558" b="1" kern="0" dirty="0">
                <a:solidFill>
                  <a:srgbClr val="7AC5C0"/>
                </a:solidFill>
                <a:latin typeface="微软雅黑" pitchFamily="34" charset="-122"/>
                <a:ea typeface="微软雅黑" pitchFamily="34" charset="-122"/>
              </a:rPr>
              <a:t>2014</a:t>
            </a:r>
            <a:endParaRPr lang="zh-CN" altLang="en-US" sz="1558" b="1" kern="0" dirty="0">
              <a:solidFill>
                <a:srgbClr val="7AC5C0"/>
              </a:solidFill>
              <a:latin typeface="微软雅黑" pitchFamily="34" charset="-122"/>
              <a:ea typeface="微软雅黑" pitchFamily="34" charset="-122"/>
            </a:endParaRPr>
          </a:p>
        </p:txBody>
      </p:sp>
      <p:sp>
        <p:nvSpPr>
          <p:cNvPr id="27" name="文本框 41"/>
          <p:cNvSpPr txBox="1">
            <a:spLocks noChangeArrowheads="1"/>
          </p:cNvSpPr>
          <p:nvPr/>
        </p:nvSpPr>
        <p:spPr bwMode="auto">
          <a:xfrm>
            <a:off x="4953416" y="1818648"/>
            <a:ext cx="678391" cy="332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791413" fontAlgn="base">
              <a:lnSpc>
                <a:spcPct val="100000"/>
              </a:lnSpc>
              <a:spcBef>
                <a:spcPct val="0"/>
              </a:spcBef>
              <a:spcAft>
                <a:spcPct val="0"/>
              </a:spcAft>
              <a:buNone/>
              <a:defRPr/>
            </a:pPr>
            <a:r>
              <a:rPr lang="en-US" altLang="zh-CN" sz="1558" b="1" kern="0" dirty="0">
                <a:solidFill>
                  <a:srgbClr val="7AC5C0"/>
                </a:solidFill>
                <a:latin typeface="微软雅黑" pitchFamily="34" charset="-122"/>
                <a:ea typeface="微软雅黑" pitchFamily="34" charset="-122"/>
              </a:rPr>
              <a:t>2015</a:t>
            </a:r>
            <a:endParaRPr lang="zh-CN" altLang="en-US" sz="1558" b="1" kern="0" dirty="0">
              <a:solidFill>
                <a:srgbClr val="7AC5C0"/>
              </a:solidFill>
              <a:latin typeface="微软雅黑" pitchFamily="34" charset="-122"/>
              <a:ea typeface="微软雅黑" pitchFamily="34" charset="-122"/>
            </a:endParaRPr>
          </a:p>
        </p:txBody>
      </p:sp>
      <p:sp>
        <p:nvSpPr>
          <p:cNvPr id="28" name="文本框 42"/>
          <p:cNvSpPr txBox="1">
            <a:spLocks noChangeArrowheads="1"/>
          </p:cNvSpPr>
          <p:nvPr/>
        </p:nvSpPr>
        <p:spPr bwMode="auto">
          <a:xfrm>
            <a:off x="6559284" y="1806726"/>
            <a:ext cx="678391" cy="332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750"/>
              </a:spcBef>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Char char="•"/>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defTabSz="791413" fontAlgn="base">
              <a:lnSpc>
                <a:spcPct val="100000"/>
              </a:lnSpc>
              <a:spcBef>
                <a:spcPct val="0"/>
              </a:spcBef>
              <a:spcAft>
                <a:spcPct val="0"/>
              </a:spcAft>
              <a:buNone/>
              <a:defRPr/>
            </a:pPr>
            <a:r>
              <a:rPr lang="en-US" altLang="zh-CN" sz="1558" b="1" kern="0" dirty="0">
                <a:solidFill>
                  <a:srgbClr val="7AC5C0"/>
                </a:solidFill>
                <a:latin typeface="微软雅黑" pitchFamily="34" charset="-122"/>
                <a:ea typeface="微软雅黑" pitchFamily="34" charset="-122"/>
              </a:rPr>
              <a:t>2016</a:t>
            </a:r>
            <a:endParaRPr lang="zh-CN" altLang="en-US" sz="1558" b="1" kern="0" dirty="0">
              <a:solidFill>
                <a:srgbClr val="7AC5C0"/>
              </a:solidFill>
              <a:latin typeface="微软雅黑" pitchFamily="34" charset="-122"/>
              <a:ea typeface="微软雅黑" pitchFamily="34" charset="-122"/>
            </a:endParaRPr>
          </a:p>
        </p:txBody>
      </p:sp>
    </p:spTree>
    <p:extLst>
      <p:ext uri="{BB962C8B-B14F-4D97-AF65-F5344CB8AC3E}">
        <p14:creationId xmlns:p14="http://schemas.microsoft.com/office/powerpoint/2010/main" val="93399381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53" presetClass="entr" presetSubtype="16"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animEffect transition="in" filter="fade">
                                      <p:cBhvr>
                                        <p:cTn id="17" dur="500"/>
                                        <p:tgtEl>
                                          <p:spTgt spid="6"/>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500" fill="hold"/>
                                        <p:tgtEl>
                                          <p:spTgt spid="7"/>
                                        </p:tgtEl>
                                        <p:attrNameLst>
                                          <p:attrName>ppt_w</p:attrName>
                                        </p:attrNameLst>
                                      </p:cBhvr>
                                      <p:tavLst>
                                        <p:tav tm="0">
                                          <p:val>
                                            <p:fltVal val="0"/>
                                          </p:val>
                                        </p:tav>
                                        <p:tav tm="100000">
                                          <p:val>
                                            <p:strVal val="#ppt_w"/>
                                          </p:val>
                                        </p:tav>
                                      </p:tavLst>
                                    </p:anim>
                                    <p:anim calcmode="lin" valueType="num">
                                      <p:cBhvr>
                                        <p:cTn id="21" dur="500" fill="hold"/>
                                        <p:tgtEl>
                                          <p:spTgt spid="7"/>
                                        </p:tgtEl>
                                        <p:attrNameLst>
                                          <p:attrName>ppt_h</p:attrName>
                                        </p:attrNameLst>
                                      </p:cBhvr>
                                      <p:tavLst>
                                        <p:tav tm="0">
                                          <p:val>
                                            <p:fltVal val="0"/>
                                          </p:val>
                                        </p:tav>
                                        <p:tav tm="100000">
                                          <p:val>
                                            <p:strVal val="#ppt_h"/>
                                          </p:val>
                                        </p:tav>
                                      </p:tavLst>
                                    </p:anim>
                                    <p:animEffect transition="in" filter="fade">
                                      <p:cBhvr>
                                        <p:cTn id="22" dur="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par>
                                <p:cTn id="28" presetID="53" presetClass="entr" presetSubtype="16" fill="hold" nodeType="with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p:cTn id="30" dur="500" fill="hold"/>
                                        <p:tgtEl>
                                          <p:spTgt spid="9"/>
                                        </p:tgtEl>
                                        <p:attrNameLst>
                                          <p:attrName>ppt_w</p:attrName>
                                        </p:attrNameLst>
                                      </p:cBhvr>
                                      <p:tavLst>
                                        <p:tav tm="0">
                                          <p:val>
                                            <p:fltVal val="0"/>
                                          </p:val>
                                        </p:tav>
                                        <p:tav tm="100000">
                                          <p:val>
                                            <p:strVal val="#ppt_w"/>
                                          </p:val>
                                        </p:tav>
                                      </p:tavLst>
                                    </p:anim>
                                    <p:anim calcmode="lin" valueType="num">
                                      <p:cBhvr>
                                        <p:cTn id="31" dur="500" fill="hold"/>
                                        <p:tgtEl>
                                          <p:spTgt spid="9"/>
                                        </p:tgtEl>
                                        <p:attrNameLst>
                                          <p:attrName>ppt_h</p:attrName>
                                        </p:attrNameLst>
                                      </p:cBhvr>
                                      <p:tavLst>
                                        <p:tav tm="0">
                                          <p:val>
                                            <p:fltVal val="0"/>
                                          </p:val>
                                        </p:tav>
                                        <p:tav tm="100000">
                                          <p:val>
                                            <p:strVal val="#ppt_h"/>
                                          </p:val>
                                        </p:tav>
                                      </p:tavLst>
                                    </p:anim>
                                    <p:animEffect transition="in" filter="fade">
                                      <p:cBhvr>
                                        <p:cTn id="32" dur="500"/>
                                        <p:tgtEl>
                                          <p:spTgt spid="9"/>
                                        </p:tgtEl>
                                      </p:cBhvr>
                                    </p:animEffect>
                                  </p:childTnLst>
                                </p:cTn>
                              </p:par>
                              <p:par>
                                <p:cTn id="33" presetID="53" presetClass="entr" presetSubtype="16" fill="hold" nodeType="withEffect">
                                  <p:stCondLst>
                                    <p:cond delay="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ppt_w</p:attrName>
                                        </p:attrNameLst>
                                      </p:cBhvr>
                                      <p:tavLst>
                                        <p:tav tm="0">
                                          <p:val>
                                            <p:fltVal val="0"/>
                                          </p:val>
                                        </p:tav>
                                        <p:tav tm="100000">
                                          <p:val>
                                            <p:strVal val="#ppt_w"/>
                                          </p:val>
                                        </p:tav>
                                      </p:tavLst>
                                    </p:anim>
                                    <p:anim calcmode="lin" valueType="num">
                                      <p:cBhvr>
                                        <p:cTn id="36" dur="500" fill="hold"/>
                                        <p:tgtEl>
                                          <p:spTgt spid="10"/>
                                        </p:tgtEl>
                                        <p:attrNameLst>
                                          <p:attrName>ppt_h</p:attrName>
                                        </p:attrNameLst>
                                      </p:cBhvr>
                                      <p:tavLst>
                                        <p:tav tm="0">
                                          <p:val>
                                            <p:fltVal val="0"/>
                                          </p:val>
                                        </p:tav>
                                        <p:tav tm="100000">
                                          <p:val>
                                            <p:strVal val="#ppt_h"/>
                                          </p:val>
                                        </p:tav>
                                      </p:tavLst>
                                    </p:anim>
                                    <p:animEffect transition="in" filter="fade">
                                      <p:cBhvr>
                                        <p:cTn id="37" dur="500"/>
                                        <p:tgtEl>
                                          <p:spTgt spid="10"/>
                                        </p:tgtEl>
                                      </p:cBhvr>
                                    </p:animEffect>
                                  </p:childTnLst>
                                </p:cTn>
                              </p:par>
                              <p:par>
                                <p:cTn id="38" presetID="53" presetClass="entr" presetSubtype="16" fill="hold" nodeType="withEffect">
                                  <p:stCondLst>
                                    <p:cond delay="0"/>
                                  </p:stCondLst>
                                  <p:childTnLst>
                                    <p:set>
                                      <p:cBhvr>
                                        <p:cTn id="39" dur="1" fill="hold">
                                          <p:stCondLst>
                                            <p:cond delay="0"/>
                                          </p:stCondLst>
                                        </p:cTn>
                                        <p:tgtEl>
                                          <p:spTgt spid="11"/>
                                        </p:tgtEl>
                                        <p:attrNameLst>
                                          <p:attrName>style.visibility</p:attrName>
                                        </p:attrNameLst>
                                      </p:cBhvr>
                                      <p:to>
                                        <p:strVal val="visible"/>
                                      </p:to>
                                    </p:set>
                                    <p:anim calcmode="lin" valueType="num">
                                      <p:cBhvr>
                                        <p:cTn id="40" dur="500" fill="hold"/>
                                        <p:tgtEl>
                                          <p:spTgt spid="11"/>
                                        </p:tgtEl>
                                        <p:attrNameLst>
                                          <p:attrName>ppt_w</p:attrName>
                                        </p:attrNameLst>
                                      </p:cBhvr>
                                      <p:tavLst>
                                        <p:tav tm="0">
                                          <p:val>
                                            <p:fltVal val="0"/>
                                          </p:val>
                                        </p:tav>
                                        <p:tav tm="100000">
                                          <p:val>
                                            <p:strVal val="#ppt_w"/>
                                          </p:val>
                                        </p:tav>
                                      </p:tavLst>
                                    </p:anim>
                                    <p:anim calcmode="lin" valueType="num">
                                      <p:cBhvr>
                                        <p:cTn id="41" dur="500" fill="hold"/>
                                        <p:tgtEl>
                                          <p:spTgt spid="11"/>
                                        </p:tgtEl>
                                        <p:attrNameLst>
                                          <p:attrName>ppt_h</p:attrName>
                                        </p:attrNameLst>
                                      </p:cBhvr>
                                      <p:tavLst>
                                        <p:tav tm="0">
                                          <p:val>
                                            <p:fltVal val="0"/>
                                          </p:val>
                                        </p:tav>
                                        <p:tav tm="100000">
                                          <p:val>
                                            <p:strVal val="#ppt_h"/>
                                          </p:val>
                                        </p:tav>
                                      </p:tavLst>
                                    </p:anim>
                                    <p:animEffect transition="in" filter="fade">
                                      <p:cBhvr>
                                        <p:cTn id="42" dur="500"/>
                                        <p:tgtEl>
                                          <p:spTgt spid="11"/>
                                        </p:tgtEl>
                                      </p:cBhvr>
                                    </p:animEffect>
                                  </p:childTnLst>
                                </p:cTn>
                              </p:par>
                              <p:par>
                                <p:cTn id="43" presetID="53" presetClass="entr" presetSubtype="16"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p:cTn id="45" dur="500" fill="hold"/>
                                        <p:tgtEl>
                                          <p:spTgt spid="12"/>
                                        </p:tgtEl>
                                        <p:attrNameLst>
                                          <p:attrName>ppt_w</p:attrName>
                                        </p:attrNameLst>
                                      </p:cBhvr>
                                      <p:tavLst>
                                        <p:tav tm="0">
                                          <p:val>
                                            <p:fltVal val="0"/>
                                          </p:val>
                                        </p:tav>
                                        <p:tav tm="100000">
                                          <p:val>
                                            <p:strVal val="#ppt_w"/>
                                          </p:val>
                                        </p:tav>
                                      </p:tavLst>
                                    </p:anim>
                                    <p:anim calcmode="lin" valueType="num">
                                      <p:cBhvr>
                                        <p:cTn id="46" dur="500" fill="hold"/>
                                        <p:tgtEl>
                                          <p:spTgt spid="12"/>
                                        </p:tgtEl>
                                        <p:attrNameLst>
                                          <p:attrName>ppt_h</p:attrName>
                                        </p:attrNameLst>
                                      </p:cBhvr>
                                      <p:tavLst>
                                        <p:tav tm="0">
                                          <p:val>
                                            <p:fltVal val="0"/>
                                          </p:val>
                                        </p:tav>
                                        <p:tav tm="100000">
                                          <p:val>
                                            <p:strVal val="#ppt_h"/>
                                          </p:val>
                                        </p:tav>
                                      </p:tavLst>
                                    </p:anim>
                                    <p:animEffect transition="in" filter="fade">
                                      <p:cBhvr>
                                        <p:cTn id="47" dur="500"/>
                                        <p:tgtEl>
                                          <p:spTgt spid="12"/>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par>
                                <p:cTn id="53" presetID="53" presetClass="entr" presetSubtype="16" fill="hold" grpId="0" nodeType="withEffect">
                                  <p:stCondLst>
                                    <p:cond delay="0"/>
                                  </p:stCondLst>
                                  <p:childTnLst>
                                    <p:set>
                                      <p:cBhvr>
                                        <p:cTn id="54" dur="1" fill="hold">
                                          <p:stCondLst>
                                            <p:cond delay="0"/>
                                          </p:stCondLst>
                                        </p:cTn>
                                        <p:tgtEl>
                                          <p:spTgt spid="26"/>
                                        </p:tgtEl>
                                        <p:attrNameLst>
                                          <p:attrName>style.visibility</p:attrName>
                                        </p:attrNameLst>
                                      </p:cBhvr>
                                      <p:to>
                                        <p:strVal val="visible"/>
                                      </p:to>
                                    </p:set>
                                    <p:anim calcmode="lin" valueType="num">
                                      <p:cBhvr>
                                        <p:cTn id="55" dur="500" fill="hold"/>
                                        <p:tgtEl>
                                          <p:spTgt spid="26"/>
                                        </p:tgtEl>
                                        <p:attrNameLst>
                                          <p:attrName>ppt_w</p:attrName>
                                        </p:attrNameLst>
                                      </p:cBhvr>
                                      <p:tavLst>
                                        <p:tav tm="0">
                                          <p:val>
                                            <p:fltVal val="0"/>
                                          </p:val>
                                        </p:tav>
                                        <p:tav tm="100000">
                                          <p:val>
                                            <p:strVal val="#ppt_w"/>
                                          </p:val>
                                        </p:tav>
                                      </p:tavLst>
                                    </p:anim>
                                    <p:anim calcmode="lin" valueType="num">
                                      <p:cBhvr>
                                        <p:cTn id="56" dur="500" fill="hold"/>
                                        <p:tgtEl>
                                          <p:spTgt spid="26"/>
                                        </p:tgtEl>
                                        <p:attrNameLst>
                                          <p:attrName>ppt_h</p:attrName>
                                        </p:attrNameLst>
                                      </p:cBhvr>
                                      <p:tavLst>
                                        <p:tav tm="0">
                                          <p:val>
                                            <p:fltVal val="0"/>
                                          </p:val>
                                        </p:tav>
                                        <p:tav tm="100000">
                                          <p:val>
                                            <p:strVal val="#ppt_h"/>
                                          </p:val>
                                        </p:tav>
                                      </p:tavLst>
                                    </p:anim>
                                    <p:animEffect transition="in" filter="fade">
                                      <p:cBhvr>
                                        <p:cTn id="57" dur="500"/>
                                        <p:tgtEl>
                                          <p:spTgt spid="26"/>
                                        </p:tgtEl>
                                      </p:cBhvr>
                                    </p:animEffect>
                                  </p:childTnLst>
                                </p:cTn>
                              </p:par>
                              <p:par>
                                <p:cTn id="58" presetID="53" presetClass="entr" presetSubtype="16" fill="hold" grpId="0" nodeType="withEffect">
                                  <p:stCondLst>
                                    <p:cond delay="0"/>
                                  </p:stCondLst>
                                  <p:childTnLst>
                                    <p:set>
                                      <p:cBhvr>
                                        <p:cTn id="59" dur="1" fill="hold">
                                          <p:stCondLst>
                                            <p:cond delay="0"/>
                                          </p:stCondLst>
                                        </p:cTn>
                                        <p:tgtEl>
                                          <p:spTgt spid="27"/>
                                        </p:tgtEl>
                                        <p:attrNameLst>
                                          <p:attrName>style.visibility</p:attrName>
                                        </p:attrNameLst>
                                      </p:cBhvr>
                                      <p:to>
                                        <p:strVal val="visible"/>
                                      </p:to>
                                    </p:set>
                                    <p:anim calcmode="lin" valueType="num">
                                      <p:cBhvr>
                                        <p:cTn id="60" dur="500" fill="hold"/>
                                        <p:tgtEl>
                                          <p:spTgt spid="27"/>
                                        </p:tgtEl>
                                        <p:attrNameLst>
                                          <p:attrName>ppt_w</p:attrName>
                                        </p:attrNameLst>
                                      </p:cBhvr>
                                      <p:tavLst>
                                        <p:tav tm="0">
                                          <p:val>
                                            <p:fltVal val="0"/>
                                          </p:val>
                                        </p:tav>
                                        <p:tav tm="100000">
                                          <p:val>
                                            <p:strVal val="#ppt_w"/>
                                          </p:val>
                                        </p:tav>
                                      </p:tavLst>
                                    </p:anim>
                                    <p:anim calcmode="lin" valueType="num">
                                      <p:cBhvr>
                                        <p:cTn id="61" dur="500" fill="hold"/>
                                        <p:tgtEl>
                                          <p:spTgt spid="27"/>
                                        </p:tgtEl>
                                        <p:attrNameLst>
                                          <p:attrName>ppt_h</p:attrName>
                                        </p:attrNameLst>
                                      </p:cBhvr>
                                      <p:tavLst>
                                        <p:tav tm="0">
                                          <p:val>
                                            <p:fltVal val="0"/>
                                          </p:val>
                                        </p:tav>
                                        <p:tav tm="100000">
                                          <p:val>
                                            <p:strVal val="#ppt_h"/>
                                          </p:val>
                                        </p:tav>
                                      </p:tavLst>
                                    </p:anim>
                                    <p:animEffect transition="in" filter="fade">
                                      <p:cBhvr>
                                        <p:cTn id="62" dur="500"/>
                                        <p:tgtEl>
                                          <p:spTgt spid="27"/>
                                        </p:tgtEl>
                                      </p:cBhvr>
                                    </p:animEffect>
                                  </p:childTnLst>
                                </p:cTn>
                              </p:par>
                              <p:par>
                                <p:cTn id="63" presetID="53" presetClass="entr" presetSubtype="16" fill="hold" grpId="0" nodeType="withEffect">
                                  <p:stCondLst>
                                    <p:cond delay="0"/>
                                  </p:stCondLst>
                                  <p:childTnLst>
                                    <p:set>
                                      <p:cBhvr>
                                        <p:cTn id="64" dur="1" fill="hold">
                                          <p:stCondLst>
                                            <p:cond delay="0"/>
                                          </p:stCondLst>
                                        </p:cTn>
                                        <p:tgtEl>
                                          <p:spTgt spid="28"/>
                                        </p:tgtEl>
                                        <p:attrNameLst>
                                          <p:attrName>style.visibility</p:attrName>
                                        </p:attrNameLst>
                                      </p:cBhvr>
                                      <p:to>
                                        <p:strVal val="visible"/>
                                      </p:to>
                                    </p:set>
                                    <p:anim calcmode="lin" valueType="num">
                                      <p:cBhvr>
                                        <p:cTn id="65" dur="500" fill="hold"/>
                                        <p:tgtEl>
                                          <p:spTgt spid="28"/>
                                        </p:tgtEl>
                                        <p:attrNameLst>
                                          <p:attrName>ppt_w</p:attrName>
                                        </p:attrNameLst>
                                      </p:cBhvr>
                                      <p:tavLst>
                                        <p:tav tm="0">
                                          <p:val>
                                            <p:fltVal val="0"/>
                                          </p:val>
                                        </p:tav>
                                        <p:tav tm="100000">
                                          <p:val>
                                            <p:strVal val="#ppt_w"/>
                                          </p:val>
                                        </p:tav>
                                      </p:tavLst>
                                    </p:anim>
                                    <p:anim calcmode="lin" valueType="num">
                                      <p:cBhvr>
                                        <p:cTn id="66" dur="500" fill="hold"/>
                                        <p:tgtEl>
                                          <p:spTgt spid="28"/>
                                        </p:tgtEl>
                                        <p:attrNameLst>
                                          <p:attrName>ppt_h</p:attrName>
                                        </p:attrNameLst>
                                      </p:cBhvr>
                                      <p:tavLst>
                                        <p:tav tm="0">
                                          <p:val>
                                            <p:fltVal val="0"/>
                                          </p:val>
                                        </p:tav>
                                        <p:tav tm="100000">
                                          <p:val>
                                            <p:strVal val="#ppt_h"/>
                                          </p:val>
                                        </p:tav>
                                      </p:tavLst>
                                    </p:anim>
                                    <p:animEffect transition="in" filter="fade">
                                      <p:cBhvr>
                                        <p:cTn id="67" dur="500"/>
                                        <p:tgtEl>
                                          <p:spTgt spid="28"/>
                                        </p:tgtEl>
                                      </p:cBhvr>
                                    </p:animEffect>
                                  </p:childTnLst>
                                </p:cTn>
                              </p:par>
                            </p:childTnLst>
                          </p:cTn>
                        </p:par>
                      </p:childTnLst>
                    </p:cTn>
                  </p:par>
                  <p:par>
                    <p:cTn id="68" fill="hold">
                      <p:stCondLst>
                        <p:cond delay="indefinite"/>
                      </p:stCondLst>
                      <p:childTnLst>
                        <p:par>
                          <p:cTn id="69" fill="hold">
                            <p:stCondLst>
                              <p:cond delay="0"/>
                            </p:stCondLst>
                            <p:childTnLst>
                              <p:par>
                                <p:cTn id="70" presetID="47" presetClass="entr" presetSubtype="0" fill="hold" grpId="0" nodeType="click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fade">
                                      <p:cBhvr>
                                        <p:cTn id="72" dur="500"/>
                                        <p:tgtEl>
                                          <p:spTgt spid="16"/>
                                        </p:tgtEl>
                                      </p:cBhvr>
                                    </p:animEffect>
                                    <p:anim calcmode="lin" valueType="num">
                                      <p:cBhvr>
                                        <p:cTn id="73" dur="500" fill="hold"/>
                                        <p:tgtEl>
                                          <p:spTgt spid="16"/>
                                        </p:tgtEl>
                                        <p:attrNameLst>
                                          <p:attrName>ppt_x</p:attrName>
                                        </p:attrNameLst>
                                      </p:cBhvr>
                                      <p:tavLst>
                                        <p:tav tm="0">
                                          <p:val>
                                            <p:strVal val="#ppt_x"/>
                                          </p:val>
                                        </p:tav>
                                        <p:tav tm="100000">
                                          <p:val>
                                            <p:strVal val="#ppt_x"/>
                                          </p:val>
                                        </p:tav>
                                      </p:tavLst>
                                    </p:anim>
                                    <p:anim calcmode="lin" valueType="num">
                                      <p:cBhvr>
                                        <p:cTn id="74" dur="500" fill="hold"/>
                                        <p:tgtEl>
                                          <p:spTgt spid="16"/>
                                        </p:tgtEl>
                                        <p:attrNameLst>
                                          <p:attrName>ppt_y</p:attrName>
                                        </p:attrNameLst>
                                      </p:cBhvr>
                                      <p:tavLst>
                                        <p:tav tm="0">
                                          <p:val>
                                            <p:strVal val="#ppt_y-.1"/>
                                          </p:val>
                                        </p:tav>
                                        <p:tav tm="100000">
                                          <p:val>
                                            <p:strVal val="#ppt_y"/>
                                          </p:val>
                                        </p:tav>
                                      </p:tavLst>
                                    </p:anim>
                                  </p:childTnLst>
                                </p:cTn>
                              </p:par>
                              <p:par>
                                <p:cTn id="75" presetID="47" presetClass="entr" presetSubtype="0" fill="hold" grpId="0" nodeType="withEffect">
                                  <p:stCondLst>
                                    <p:cond delay="0"/>
                                  </p:stCondLst>
                                  <p:childTnLst>
                                    <p:set>
                                      <p:cBhvr>
                                        <p:cTn id="76" dur="1" fill="hold">
                                          <p:stCondLst>
                                            <p:cond delay="0"/>
                                          </p:stCondLst>
                                        </p:cTn>
                                        <p:tgtEl>
                                          <p:spTgt spid="17"/>
                                        </p:tgtEl>
                                        <p:attrNameLst>
                                          <p:attrName>style.visibility</p:attrName>
                                        </p:attrNameLst>
                                      </p:cBhvr>
                                      <p:to>
                                        <p:strVal val="visible"/>
                                      </p:to>
                                    </p:set>
                                    <p:animEffect transition="in" filter="fade">
                                      <p:cBhvr>
                                        <p:cTn id="77" dur="500"/>
                                        <p:tgtEl>
                                          <p:spTgt spid="17"/>
                                        </p:tgtEl>
                                      </p:cBhvr>
                                    </p:animEffect>
                                    <p:anim calcmode="lin" valueType="num">
                                      <p:cBhvr>
                                        <p:cTn id="78" dur="500" fill="hold"/>
                                        <p:tgtEl>
                                          <p:spTgt spid="17"/>
                                        </p:tgtEl>
                                        <p:attrNameLst>
                                          <p:attrName>ppt_x</p:attrName>
                                        </p:attrNameLst>
                                      </p:cBhvr>
                                      <p:tavLst>
                                        <p:tav tm="0">
                                          <p:val>
                                            <p:strVal val="#ppt_x"/>
                                          </p:val>
                                        </p:tav>
                                        <p:tav tm="100000">
                                          <p:val>
                                            <p:strVal val="#ppt_x"/>
                                          </p:val>
                                        </p:tav>
                                      </p:tavLst>
                                    </p:anim>
                                    <p:anim calcmode="lin" valueType="num">
                                      <p:cBhvr>
                                        <p:cTn id="79" dur="500" fill="hold"/>
                                        <p:tgtEl>
                                          <p:spTgt spid="17"/>
                                        </p:tgtEl>
                                        <p:attrNameLst>
                                          <p:attrName>ppt_y</p:attrName>
                                        </p:attrNameLst>
                                      </p:cBhvr>
                                      <p:tavLst>
                                        <p:tav tm="0">
                                          <p:val>
                                            <p:strVal val="#ppt_y-.1"/>
                                          </p:val>
                                        </p:tav>
                                        <p:tav tm="100000">
                                          <p:val>
                                            <p:strVal val="#ppt_y"/>
                                          </p:val>
                                        </p:tav>
                                      </p:tavLst>
                                    </p:anim>
                                  </p:childTnLst>
                                </p:cTn>
                              </p:par>
                              <p:par>
                                <p:cTn id="80" presetID="47" presetClass="entr" presetSubtype="0" fill="hold" grpId="0" nodeType="withEffect">
                                  <p:stCondLst>
                                    <p:cond delay="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anim calcmode="lin" valueType="num">
                                      <p:cBhvr>
                                        <p:cTn id="83" dur="500" fill="hold"/>
                                        <p:tgtEl>
                                          <p:spTgt spid="18"/>
                                        </p:tgtEl>
                                        <p:attrNameLst>
                                          <p:attrName>ppt_x</p:attrName>
                                        </p:attrNameLst>
                                      </p:cBhvr>
                                      <p:tavLst>
                                        <p:tav tm="0">
                                          <p:val>
                                            <p:strVal val="#ppt_x"/>
                                          </p:val>
                                        </p:tav>
                                        <p:tav tm="100000">
                                          <p:val>
                                            <p:strVal val="#ppt_x"/>
                                          </p:val>
                                        </p:tav>
                                      </p:tavLst>
                                    </p:anim>
                                    <p:anim calcmode="lin" valueType="num">
                                      <p:cBhvr>
                                        <p:cTn id="84" dur="500" fill="hold"/>
                                        <p:tgtEl>
                                          <p:spTgt spid="18"/>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fade">
                                      <p:cBhvr>
                                        <p:cTn id="87" dur="500"/>
                                        <p:tgtEl>
                                          <p:spTgt spid="20"/>
                                        </p:tgtEl>
                                      </p:cBhvr>
                                    </p:animEffect>
                                    <p:anim calcmode="lin" valueType="num">
                                      <p:cBhvr>
                                        <p:cTn id="88" dur="500" fill="hold"/>
                                        <p:tgtEl>
                                          <p:spTgt spid="20"/>
                                        </p:tgtEl>
                                        <p:attrNameLst>
                                          <p:attrName>ppt_x</p:attrName>
                                        </p:attrNameLst>
                                      </p:cBhvr>
                                      <p:tavLst>
                                        <p:tav tm="0">
                                          <p:val>
                                            <p:strVal val="#ppt_x"/>
                                          </p:val>
                                        </p:tav>
                                        <p:tav tm="100000">
                                          <p:val>
                                            <p:strVal val="#ppt_x"/>
                                          </p:val>
                                        </p:tav>
                                      </p:tavLst>
                                    </p:anim>
                                    <p:anim calcmode="lin" valueType="num">
                                      <p:cBhvr>
                                        <p:cTn id="89" dur="500" fill="hold"/>
                                        <p:tgtEl>
                                          <p:spTgt spid="20"/>
                                        </p:tgtEl>
                                        <p:attrNameLst>
                                          <p:attrName>ppt_y</p:attrName>
                                        </p:attrNameLst>
                                      </p:cBhvr>
                                      <p:tavLst>
                                        <p:tav tm="0">
                                          <p:val>
                                            <p:strVal val="#ppt_y-.1"/>
                                          </p:val>
                                        </p:tav>
                                        <p:tav tm="100000">
                                          <p:val>
                                            <p:strVal val="#ppt_y"/>
                                          </p:val>
                                        </p:tav>
                                      </p:tavLst>
                                    </p:anim>
                                  </p:childTnLst>
                                </p:cTn>
                              </p:par>
                              <p:par>
                                <p:cTn id="90" presetID="47" presetClass="entr" presetSubtype="0" fill="hold" grpId="0" nodeType="withEffect">
                                  <p:stCondLst>
                                    <p:cond delay="0"/>
                                  </p:stCondLst>
                                  <p:childTnLst>
                                    <p:set>
                                      <p:cBhvr>
                                        <p:cTn id="91" dur="1" fill="hold">
                                          <p:stCondLst>
                                            <p:cond delay="0"/>
                                          </p:stCondLst>
                                        </p:cTn>
                                        <p:tgtEl>
                                          <p:spTgt spid="21"/>
                                        </p:tgtEl>
                                        <p:attrNameLst>
                                          <p:attrName>style.visibility</p:attrName>
                                        </p:attrNameLst>
                                      </p:cBhvr>
                                      <p:to>
                                        <p:strVal val="visible"/>
                                      </p:to>
                                    </p:set>
                                    <p:animEffect transition="in" filter="fade">
                                      <p:cBhvr>
                                        <p:cTn id="92" dur="500"/>
                                        <p:tgtEl>
                                          <p:spTgt spid="21"/>
                                        </p:tgtEl>
                                      </p:cBhvr>
                                    </p:animEffect>
                                    <p:anim calcmode="lin" valueType="num">
                                      <p:cBhvr>
                                        <p:cTn id="93" dur="500" fill="hold"/>
                                        <p:tgtEl>
                                          <p:spTgt spid="21"/>
                                        </p:tgtEl>
                                        <p:attrNameLst>
                                          <p:attrName>ppt_x</p:attrName>
                                        </p:attrNameLst>
                                      </p:cBhvr>
                                      <p:tavLst>
                                        <p:tav tm="0">
                                          <p:val>
                                            <p:strVal val="#ppt_x"/>
                                          </p:val>
                                        </p:tav>
                                        <p:tav tm="100000">
                                          <p:val>
                                            <p:strVal val="#ppt_x"/>
                                          </p:val>
                                        </p:tav>
                                      </p:tavLst>
                                    </p:anim>
                                    <p:anim calcmode="lin" valueType="num">
                                      <p:cBhvr>
                                        <p:cTn id="94" dur="500" fill="hold"/>
                                        <p:tgtEl>
                                          <p:spTgt spid="21"/>
                                        </p:tgtEl>
                                        <p:attrNameLst>
                                          <p:attrName>ppt_y</p:attrName>
                                        </p:attrNameLst>
                                      </p:cBhvr>
                                      <p:tavLst>
                                        <p:tav tm="0">
                                          <p:val>
                                            <p:strVal val="#ppt_y-.1"/>
                                          </p:val>
                                        </p:tav>
                                        <p:tav tm="100000">
                                          <p:val>
                                            <p:strVal val="#ppt_y"/>
                                          </p:val>
                                        </p:tav>
                                      </p:tavLst>
                                    </p:anim>
                                  </p:childTnLst>
                                </p:cTn>
                              </p:par>
                              <p:par>
                                <p:cTn id="95" presetID="47" presetClass="entr" presetSubtype="0" fill="hold" grpId="0" nodeType="withEffect">
                                  <p:stCondLst>
                                    <p:cond delay="0"/>
                                  </p:stCondLst>
                                  <p:childTnLst>
                                    <p:set>
                                      <p:cBhvr>
                                        <p:cTn id="96" dur="1" fill="hold">
                                          <p:stCondLst>
                                            <p:cond delay="0"/>
                                          </p:stCondLst>
                                        </p:cTn>
                                        <p:tgtEl>
                                          <p:spTgt spid="22"/>
                                        </p:tgtEl>
                                        <p:attrNameLst>
                                          <p:attrName>style.visibility</p:attrName>
                                        </p:attrNameLst>
                                      </p:cBhvr>
                                      <p:to>
                                        <p:strVal val="visible"/>
                                      </p:to>
                                    </p:set>
                                    <p:animEffect transition="in" filter="fade">
                                      <p:cBhvr>
                                        <p:cTn id="97" dur="500"/>
                                        <p:tgtEl>
                                          <p:spTgt spid="22"/>
                                        </p:tgtEl>
                                      </p:cBhvr>
                                    </p:animEffect>
                                    <p:anim calcmode="lin" valueType="num">
                                      <p:cBhvr>
                                        <p:cTn id="98" dur="500" fill="hold"/>
                                        <p:tgtEl>
                                          <p:spTgt spid="22"/>
                                        </p:tgtEl>
                                        <p:attrNameLst>
                                          <p:attrName>ppt_x</p:attrName>
                                        </p:attrNameLst>
                                      </p:cBhvr>
                                      <p:tavLst>
                                        <p:tav tm="0">
                                          <p:val>
                                            <p:strVal val="#ppt_x"/>
                                          </p:val>
                                        </p:tav>
                                        <p:tav tm="100000">
                                          <p:val>
                                            <p:strVal val="#ppt_x"/>
                                          </p:val>
                                        </p:tav>
                                      </p:tavLst>
                                    </p:anim>
                                    <p:anim calcmode="lin" valueType="num">
                                      <p:cBhvr>
                                        <p:cTn id="99" dur="500" fill="hold"/>
                                        <p:tgtEl>
                                          <p:spTgt spid="22"/>
                                        </p:tgtEl>
                                        <p:attrNameLst>
                                          <p:attrName>ppt_y</p:attrName>
                                        </p:attrNameLst>
                                      </p:cBhvr>
                                      <p:tavLst>
                                        <p:tav tm="0">
                                          <p:val>
                                            <p:strVal val="#ppt_y-.1"/>
                                          </p:val>
                                        </p:tav>
                                        <p:tav tm="100000">
                                          <p:val>
                                            <p:strVal val="#ppt_y"/>
                                          </p:val>
                                        </p:tav>
                                      </p:tavLst>
                                    </p:anim>
                                  </p:childTnLst>
                                </p:cTn>
                              </p:par>
                              <p:par>
                                <p:cTn id="100" presetID="47" presetClass="entr" presetSubtype="0" fill="hold" grpId="0" nodeType="with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500"/>
                                        <p:tgtEl>
                                          <p:spTgt spid="23"/>
                                        </p:tgtEl>
                                      </p:cBhvr>
                                    </p:animEffect>
                                    <p:anim calcmode="lin" valueType="num">
                                      <p:cBhvr>
                                        <p:cTn id="103" dur="500" fill="hold"/>
                                        <p:tgtEl>
                                          <p:spTgt spid="23"/>
                                        </p:tgtEl>
                                        <p:attrNameLst>
                                          <p:attrName>ppt_x</p:attrName>
                                        </p:attrNameLst>
                                      </p:cBhvr>
                                      <p:tavLst>
                                        <p:tav tm="0">
                                          <p:val>
                                            <p:strVal val="#ppt_x"/>
                                          </p:val>
                                        </p:tav>
                                        <p:tav tm="100000">
                                          <p:val>
                                            <p:strVal val="#ppt_x"/>
                                          </p:val>
                                        </p:tav>
                                      </p:tavLst>
                                    </p:anim>
                                    <p:anim calcmode="lin" valueType="num">
                                      <p:cBhvr>
                                        <p:cTn id="104" dur="500" fill="hold"/>
                                        <p:tgtEl>
                                          <p:spTgt spid="23"/>
                                        </p:tgtEl>
                                        <p:attrNameLst>
                                          <p:attrName>ppt_y</p:attrName>
                                        </p:attrNameLst>
                                      </p:cBhvr>
                                      <p:tavLst>
                                        <p:tav tm="0">
                                          <p:val>
                                            <p:strVal val="#ppt_y-.1"/>
                                          </p:val>
                                        </p:tav>
                                        <p:tav tm="100000">
                                          <p:val>
                                            <p:strVal val="#ppt_y"/>
                                          </p:val>
                                        </p:tav>
                                      </p:tavLst>
                                    </p:anim>
                                  </p:childTnLst>
                                </p:cTn>
                              </p:par>
                              <p:par>
                                <p:cTn id="105" presetID="47" presetClass="entr" presetSubtype="0" fill="hold" grpId="0" nodeType="withEffect">
                                  <p:stCondLst>
                                    <p:cond delay="0"/>
                                  </p:stCondLst>
                                  <p:childTnLst>
                                    <p:set>
                                      <p:cBhvr>
                                        <p:cTn id="106" dur="1" fill="hold">
                                          <p:stCondLst>
                                            <p:cond delay="0"/>
                                          </p:stCondLst>
                                        </p:cTn>
                                        <p:tgtEl>
                                          <p:spTgt spid="24"/>
                                        </p:tgtEl>
                                        <p:attrNameLst>
                                          <p:attrName>style.visibility</p:attrName>
                                        </p:attrNameLst>
                                      </p:cBhvr>
                                      <p:to>
                                        <p:strVal val="visible"/>
                                      </p:to>
                                    </p:set>
                                    <p:animEffect transition="in" filter="fade">
                                      <p:cBhvr>
                                        <p:cTn id="107" dur="500"/>
                                        <p:tgtEl>
                                          <p:spTgt spid="24"/>
                                        </p:tgtEl>
                                      </p:cBhvr>
                                    </p:animEffect>
                                    <p:anim calcmode="lin" valueType="num">
                                      <p:cBhvr>
                                        <p:cTn id="108" dur="500" fill="hold"/>
                                        <p:tgtEl>
                                          <p:spTgt spid="24"/>
                                        </p:tgtEl>
                                        <p:attrNameLst>
                                          <p:attrName>ppt_x</p:attrName>
                                        </p:attrNameLst>
                                      </p:cBhvr>
                                      <p:tavLst>
                                        <p:tav tm="0">
                                          <p:val>
                                            <p:strVal val="#ppt_x"/>
                                          </p:val>
                                        </p:tav>
                                        <p:tav tm="100000">
                                          <p:val>
                                            <p:strVal val="#ppt_x"/>
                                          </p:val>
                                        </p:tav>
                                      </p:tavLst>
                                    </p:anim>
                                    <p:anim calcmode="lin" valueType="num">
                                      <p:cBhvr>
                                        <p:cTn id="109" dur="500" fill="hold"/>
                                        <p:tgtEl>
                                          <p:spTgt spid="24"/>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0"/>
                                  </p:stCondLst>
                                  <p:childTnLst>
                                    <p:set>
                                      <p:cBhvr>
                                        <p:cTn id="111" dur="1" fill="hold">
                                          <p:stCondLst>
                                            <p:cond delay="0"/>
                                          </p:stCondLst>
                                        </p:cTn>
                                        <p:tgtEl>
                                          <p:spTgt spid="13"/>
                                        </p:tgtEl>
                                        <p:attrNameLst>
                                          <p:attrName>style.visibility</p:attrName>
                                        </p:attrNameLst>
                                      </p:cBhvr>
                                      <p:to>
                                        <p:strVal val="visible"/>
                                      </p:to>
                                    </p:set>
                                    <p:animEffect transition="in" filter="fade">
                                      <p:cBhvr>
                                        <p:cTn id="112" dur="500"/>
                                        <p:tgtEl>
                                          <p:spTgt spid="13"/>
                                        </p:tgtEl>
                                      </p:cBhvr>
                                    </p:animEffect>
                                    <p:anim calcmode="lin" valueType="num">
                                      <p:cBhvr>
                                        <p:cTn id="113" dur="500" fill="hold"/>
                                        <p:tgtEl>
                                          <p:spTgt spid="13"/>
                                        </p:tgtEl>
                                        <p:attrNameLst>
                                          <p:attrName>ppt_x</p:attrName>
                                        </p:attrNameLst>
                                      </p:cBhvr>
                                      <p:tavLst>
                                        <p:tav tm="0">
                                          <p:val>
                                            <p:strVal val="#ppt_x"/>
                                          </p:val>
                                        </p:tav>
                                        <p:tav tm="100000">
                                          <p:val>
                                            <p:strVal val="#ppt_x"/>
                                          </p:val>
                                        </p:tav>
                                      </p:tavLst>
                                    </p:anim>
                                    <p:anim calcmode="lin" valueType="num">
                                      <p:cBhvr>
                                        <p:cTn id="114" dur="500" fill="hold"/>
                                        <p:tgtEl>
                                          <p:spTgt spid="13"/>
                                        </p:tgtEl>
                                        <p:attrNameLst>
                                          <p:attrName>ppt_y</p:attrName>
                                        </p:attrNameLst>
                                      </p:cBhvr>
                                      <p:tavLst>
                                        <p:tav tm="0">
                                          <p:val>
                                            <p:strVal val="#ppt_y-.1"/>
                                          </p:val>
                                        </p:tav>
                                        <p:tav tm="100000">
                                          <p:val>
                                            <p:strVal val="#ppt_y"/>
                                          </p:val>
                                        </p:tav>
                                      </p:tavLst>
                                    </p:anim>
                                  </p:childTnLst>
                                </p:cTn>
                              </p:par>
                              <p:par>
                                <p:cTn id="115" presetID="47" presetClass="entr" presetSubtype="0" fill="hold" nodeType="withEffect">
                                  <p:stCondLst>
                                    <p:cond delay="0"/>
                                  </p:stCondLst>
                                  <p:childTnLst>
                                    <p:set>
                                      <p:cBhvr>
                                        <p:cTn id="116" dur="1" fill="hold">
                                          <p:stCondLst>
                                            <p:cond delay="0"/>
                                          </p:stCondLst>
                                        </p:cTn>
                                        <p:tgtEl>
                                          <p:spTgt spid="14"/>
                                        </p:tgtEl>
                                        <p:attrNameLst>
                                          <p:attrName>style.visibility</p:attrName>
                                        </p:attrNameLst>
                                      </p:cBhvr>
                                      <p:to>
                                        <p:strVal val="visible"/>
                                      </p:to>
                                    </p:set>
                                    <p:animEffect transition="in" filter="fade">
                                      <p:cBhvr>
                                        <p:cTn id="117" dur="500"/>
                                        <p:tgtEl>
                                          <p:spTgt spid="14"/>
                                        </p:tgtEl>
                                      </p:cBhvr>
                                    </p:animEffect>
                                    <p:anim calcmode="lin" valueType="num">
                                      <p:cBhvr>
                                        <p:cTn id="118" dur="500" fill="hold"/>
                                        <p:tgtEl>
                                          <p:spTgt spid="14"/>
                                        </p:tgtEl>
                                        <p:attrNameLst>
                                          <p:attrName>ppt_x</p:attrName>
                                        </p:attrNameLst>
                                      </p:cBhvr>
                                      <p:tavLst>
                                        <p:tav tm="0">
                                          <p:val>
                                            <p:strVal val="#ppt_x"/>
                                          </p:val>
                                        </p:tav>
                                        <p:tav tm="100000">
                                          <p:val>
                                            <p:strVal val="#ppt_x"/>
                                          </p:val>
                                        </p:tav>
                                      </p:tavLst>
                                    </p:anim>
                                    <p:anim calcmode="lin" valueType="num">
                                      <p:cBhvr>
                                        <p:cTn id="119" dur="500" fill="hold"/>
                                        <p:tgtEl>
                                          <p:spTgt spid="14"/>
                                        </p:tgtEl>
                                        <p:attrNameLst>
                                          <p:attrName>ppt_y</p:attrName>
                                        </p:attrNameLst>
                                      </p:cBhvr>
                                      <p:tavLst>
                                        <p:tav tm="0">
                                          <p:val>
                                            <p:strVal val="#ppt_y-.1"/>
                                          </p:val>
                                        </p:tav>
                                        <p:tav tm="100000">
                                          <p:val>
                                            <p:strVal val="#ppt_y"/>
                                          </p:val>
                                        </p:tav>
                                      </p:tavLst>
                                    </p:anim>
                                  </p:childTnLst>
                                </p:cTn>
                              </p:par>
                              <p:par>
                                <p:cTn id="120" presetID="47" presetClass="entr" presetSubtype="0" fill="hold" nodeType="withEffect">
                                  <p:stCondLst>
                                    <p:cond delay="0"/>
                                  </p:stCondLst>
                                  <p:childTnLst>
                                    <p:set>
                                      <p:cBhvr>
                                        <p:cTn id="121" dur="1" fill="hold">
                                          <p:stCondLst>
                                            <p:cond delay="0"/>
                                          </p:stCondLst>
                                        </p:cTn>
                                        <p:tgtEl>
                                          <p:spTgt spid="15"/>
                                        </p:tgtEl>
                                        <p:attrNameLst>
                                          <p:attrName>style.visibility</p:attrName>
                                        </p:attrNameLst>
                                      </p:cBhvr>
                                      <p:to>
                                        <p:strVal val="visible"/>
                                      </p:to>
                                    </p:set>
                                    <p:animEffect transition="in" filter="fade">
                                      <p:cBhvr>
                                        <p:cTn id="122" dur="500"/>
                                        <p:tgtEl>
                                          <p:spTgt spid="15"/>
                                        </p:tgtEl>
                                      </p:cBhvr>
                                    </p:animEffect>
                                    <p:anim calcmode="lin" valueType="num">
                                      <p:cBhvr>
                                        <p:cTn id="123" dur="500" fill="hold"/>
                                        <p:tgtEl>
                                          <p:spTgt spid="15"/>
                                        </p:tgtEl>
                                        <p:attrNameLst>
                                          <p:attrName>ppt_x</p:attrName>
                                        </p:attrNameLst>
                                      </p:cBhvr>
                                      <p:tavLst>
                                        <p:tav tm="0">
                                          <p:val>
                                            <p:strVal val="#ppt_x"/>
                                          </p:val>
                                        </p:tav>
                                        <p:tav tm="100000">
                                          <p:val>
                                            <p:strVal val="#ppt_x"/>
                                          </p:val>
                                        </p:tav>
                                      </p:tavLst>
                                    </p:anim>
                                    <p:anim calcmode="lin" valueType="num">
                                      <p:cBhvr>
                                        <p:cTn id="124" dur="500" fill="hold"/>
                                        <p:tgtEl>
                                          <p:spTgt spid="15"/>
                                        </p:tgtEl>
                                        <p:attrNameLst>
                                          <p:attrName>ppt_y</p:attrName>
                                        </p:attrNameLst>
                                      </p:cBhvr>
                                      <p:tavLst>
                                        <p:tav tm="0">
                                          <p:val>
                                            <p:strVal val="#ppt_y-.1"/>
                                          </p:val>
                                        </p:tav>
                                        <p:tav tm="100000">
                                          <p:val>
                                            <p:strVal val="#ppt_y"/>
                                          </p:val>
                                        </p:tav>
                                      </p:tavLst>
                                    </p:anim>
                                  </p:childTnLst>
                                </p:cTn>
                              </p:par>
                              <p:par>
                                <p:cTn id="125" presetID="47" presetClass="entr" presetSubtype="0" fill="hold" nodeType="withEffect">
                                  <p:stCondLst>
                                    <p:cond delay="0"/>
                                  </p:stCondLst>
                                  <p:childTnLst>
                                    <p:set>
                                      <p:cBhvr>
                                        <p:cTn id="126" dur="1" fill="hold">
                                          <p:stCondLst>
                                            <p:cond delay="0"/>
                                          </p:stCondLst>
                                        </p:cTn>
                                        <p:tgtEl>
                                          <p:spTgt spid="5"/>
                                        </p:tgtEl>
                                        <p:attrNameLst>
                                          <p:attrName>style.visibility</p:attrName>
                                        </p:attrNameLst>
                                      </p:cBhvr>
                                      <p:to>
                                        <p:strVal val="visible"/>
                                      </p:to>
                                    </p:set>
                                    <p:animEffect transition="in" filter="fade">
                                      <p:cBhvr>
                                        <p:cTn id="127" dur="500"/>
                                        <p:tgtEl>
                                          <p:spTgt spid="5"/>
                                        </p:tgtEl>
                                      </p:cBhvr>
                                    </p:animEffect>
                                    <p:anim calcmode="lin" valueType="num">
                                      <p:cBhvr>
                                        <p:cTn id="128" dur="500" fill="hold"/>
                                        <p:tgtEl>
                                          <p:spTgt spid="5"/>
                                        </p:tgtEl>
                                        <p:attrNameLst>
                                          <p:attrName>ppt_x</p:attrName>
                                        </p:attrNameLst>
                                      </p:cBhvr>
                                      <p:tavLst>
                                        <p:tav tm="0">
                                          <p:val>
                                            <p:strVal val="#ppt_x"/>
                                          </p:val>
                                        </p:tav>
                                        <p:tav tm="100000">
                                          <p:val>
                                            <p:strVal val="#ppt_x"/>
                                          </p:val>
                                        </p:tav>
                                      </p:tavLst>
                                    </p:anim>
                                    <p:anim calcmode="lin" valueType="num">
                                      <p:cBhvr>
                                        <p:cTn id="129" dur="5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animBg="1"/>
      <p:bldP spid="7" grpId="0" animBg="1"/>
      <p:bldP spid="8" grpId="0" animBg="1"/>
      <p:bldP spid="12" grpId="0" animBg="1"/>
      <p:bldP spid="16" grpId="0"/>
      <p:bldP spid="17" grpId="0"/>
      <p:bldP spid="18" grpId="0"/>
      <p:bldP spid="20" grpId="0"/>
      <p:bldP spid="21" grpId="0"/>
      <p:bldP spid="22" grpId="0"/>
      <p:bldP spid="23" grpId="0"/>
      <p:bldP spid="24" grpId="0"/>
      <p:bldP spid="25" grpId="0"/>
      <p:bldP spid="26" grpId="0"/>
      <p:bldP spid="27" grpId="0"/>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教学设计</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grpSp>
        <p:nvGrpSpPr>
          <p:cNvPr id="5" name="组合 4"/>
          <p:cNvGrpSpPr/>
          <p:nvPr/>
        </p:nvGrpSpPr>
        <p:grpSpPr>
          <a:xfrm>
            <a:off x="3010488" y="1882201"/>
            <a:ext cx="1610984" cy="1919297"/>
            <a:chOff x="1827008" y="2120901"/>
            <a:chExt cx="2298700" cy="2736849"/>
          </a:xfrm>
        </p:grpSpPr>
        <p:sp>
          <p:nvSpPr>
            <p:cNvPr id="6" name="矩形 5"/>
            <p:cNvSpPr/>
            <p:nvPr/>
          </p:nvSpPr>
          <p:spPr>
            <a:xfrm>
              <a:off x="1827008" y="2120901"/>
              <a:ext cx="2298700" cy="444500"/>
            </a:xfrm>
            <a:prstGeom prst="rect">
              <a:avLst/>
            </a:prstGeom>
            <a:solidFill>
              <a:schemeClr val="bg1"/>
            </a:solidFill>
            <a:ln w="12700" cap="flat" cmpd="sng" algn="ctr">
              <a:noFill/>
              <a:prstDash val="solid"/>
              <a:miter lim="800000"/>
            </a:ln>
            <a:effectLst/>
          </p:spPr>
          <p:txBody>
            <a:bodyPr rtlCol="0" anchor="ctr"/>
            <a:lstStyle/>
            <a:p>
              <a:pPr marL="0" marR="0" lvl="0" indent="0" algn="ctr" defTabSz="593752" eaLnBrk="1" fontAlgn="auto" latinLnBrk="0" hangingPunct="1">
                <a:lnSpc>
                  <a:spcPct val="100000"/>
                </a:lnSpc>
                <a:spcBef>
                  <a:spcPts val="0"/>
                </a:spcBef>
                <a:spcAft>
                  <a:spcPts val="0"/>
                </a:spcAft>
                <a:buClrTx/>
                <a:buSzTx/>
                <a:buFontTx/>
                <a:buNone/>
                <a:tabLst/>
                <a:defRPr/>
              </a:pPr>
              <a:endParaRPr kumimoji="0" lang="zh-CN" altLang="en-US" sz="1039"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endParaRPr>
            </a:p>
          </p:txBody>
        </p:sp>
        <p:sp>
          <p:nvSpPr>
            <p:cNvPr id="7" name="矩形 6"/>
            <p:cNvSpPr/>
            <p:nvPr/>
          </p:nvSpPr>
          <p:spPr>
            <a:xfrm>
              <a:off x="1827008" y="2565400"/>
              <a:ext cx="2298700" cy="229235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593752" eaLnBrk="1" fontAlgn="auto" latinLnBrk="0" hangingPunct="1">
                <a:lnSpc>
                  <a:spcPct val="100000"/>
                </a:lnSpc>
                <a:spcBef>
                  <a:spcPts val="0"/>
                </a:spcBef>
                <a:spcAft>
                  <a:spcPts val="0"/>
                </a:spcAft>
                <a:buClrTx/>
                <a:buSzTx/>
                <a:buFontTx/>
                <a:buNone/>
                <a:tabLst/>
                <a:defRPr/>
              </a:pPr>
              <a:endParaRPr kumimoji="0" lang="zh-CN" altLang="en-US" sz="1039" b="0" i="0" u="none" strike="noStrike" kern="0" cap="none" spc="0" normalizeH="0" baseline="0" noProof="0">
                <a:ln>
                  <a:noFill/>
                </a:ln>
                <a:solidFill>
                  <a:sysClr val="windowText" lastClr="000000"/>
                </a:solidFill>
                <a:effectLst/>
                <a:uLnTx/>
                <a:uFillTx/>
                <a:latin typeface="Calibri" panose="020F0502020204030204"/>
                <a:ea typeface="宋体" panose="02010600030101010101" pitchFamily="2" charset="-122"/>
              </a:endParaRPr>
            </a:p>
          </p:txBody>
        </p:sp>
      </p:grpSp>
      <p:grpSp>
        <p:nvGrpSpPr>
          <p:cNvPr id="8" name="组合 7"/>
          <p:cNvGrpSpPr/>
          <p:nvPr/>
        </p:nvGrpSpPr>
        <p:grpSpPr>
          <a:xfrm>
            <a:off x="4841785" y="1882201"/>
            <a:ext cx="1610984" cy="1919297"/>
            <a:chOff x="1827008" y="2120901"/>
            <a:chExt cx="2298700" cy="2736849"/>
          </a:xfrm>
        </p:grpSpPr>
        <p:sp>
          <p:nvSpPr>
            <p:cNvPr id="9" name="矩形 8"/>
            <p:cNvSpPr/>
            <p:nvPr/>
          </p:nvSpPr>
          <p:spPr>
            <a:xfrm>
              <a:off x="1827008" y="2120901"/>
              <a:ext cx="2298700" cy="444500"/>
            </a:xfrm>
            <a:prstGeom prst="rect">
              <a:avLst/>
            </a:prstGeom>
            <a:solidFill>
              <a:schemeClr val="bg1"/>
            </a:solidFill>
            <a:ln w="12700" cap="flat" cmpd="sng" algn="ctr">
              <a:noFill/>
              <a:prstDash val="solid"/>
              <a:miter lim="800000"/>
            </a:ln>
            <a:effectLst/>
          </p:spPr>
          <p:txBody>
            <a:bodyPr rtlCol="0" anchor="ctr"/>
            <a:lstStyle/>
            <a:p>
              <a:pPr marL="0" marR="0" lvl="0" indent="0" algn="ctr" defTabSz="593752" eaLnBrk="1" fontAlgn="auto" latinLnBrk="0" hangingPunct="1">
                <a:lnSpc>
                  <a:spcPct val="100000"/>
                </a:lnSpc>
                <a:spcBef>
                  <a:spcPts val="0"/>
                </a:spcBef>
                <a:spcAft>
                  <a:spcPts val="0"/>
                </a:spcAft>
                <a:buClrTx/>
                <a:buSzTx/>
                <a:buFontTx/>
                <a:buNone/>
                <a:tabLst/>
                <a:defRPr/>
              </a:pPr>
              <a:endParaRPr kumimoji="0" lang="zh-CN" altLang="en-US" sz="1039"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0" name="矩形 9"/>
            <p:cNvSpPr/>
            <p:nvPr/>
          </p:nvSpPr>
          <p:spPr>
            <a:xfrm>
              <a:off x="1827008" y="2565400"/>
              <a:ext cx="2298700" cy="229235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593752" eaLnBrk="1" fontAlgn="auto" latinLnBrk="0" hangingPunct="1">
                <a:lnSpc>
                  <a:spcPct val="100000"/>
                </a:lnSpc>
                <a:spcBef>
                  <a:spcPts val="0"/>
                </a:spcBef>
                <a:spcAft>
                  <a:spcPts val="0"/>
                </a:spcAft>
                <a:buClrTx/>
                <a:buSzTx/>
                <a:buFontTx/>
                <a:buNone/>
                <a:tabLst/>
                <a:defRPr/>
              </a:pPr>
              <a:endParaRPr kumimoji="0" lang="zh-CN" altLang="en-US" sz="1039"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11" name="组合 10"/>
          <p:cNvGrpSpPr/>
          <p:nvPr/>
        </p:nvGrpSpPr>
        <p:grpSpPr>
          <a:xfrm>
            <a:off x="6673083" y="1882201"/>
            <a:ext cx="1610984" cy="1919297"/>
            <a:chOff x="1827008" y="2120901"/>
            <a:chExt cx="2298700" cy="2736849"/>
          </a:xfrm>
        </p:grpSpPr>
        <p:sp>
          <p:nvSpPr>
            <p:cNvPr id="12" name="矩形 11"/>
            <p:cNvSpPr/>
            <p:nvPr/>
          </p:nvSpPr>
          <p:spPr>
            <a:xfrm>
              <a:off x="1827008" y="2120901"/>
              <a:ext cx="2298700" cy="444500"/>
            </a:xfrm>
            <a:prstGeom prst="rect">
              <a:avLst/>
            </a:prstGeom>
            <a:solidFill>
              <a:schemeClr val="bg1"/>
            </a:solidFill>
            <a:ln w="12700" cap="flat" cmpd="sng" algn="ctr">
              <a:noFill/>
              <a:prstDash val="solid"/>
              <a:miter lim="800000"/>
            </a:ln>
            <a:effectLst/>
          </p:spPr>
          <p:txBody>
            <a:bodyPr rtlCol="0" anchor="ctr"/>
            <a:lstStyle/>
            <a:p>
              <a:pPr marL="0" marR="0" lvl="0" indent="0" algn="ctr" defTabSz="593752" eaLnBrk="1" fontAlgn="auto" latinLnBrk="0" hangingPunct="1">
                <a:lnSpc>
                  <a:spcPct val="100000"/>
                </a:lnSpc>
                <a:spcBef>
                  <a:spcPts val="0"/>
                </a:spcBef>
                <a:spcAft>
                  <a:spcPts val="0"/>
                </a:spcAft>
                <a:buClrTx/>
                <a:buSzTx/>
                <a:buFontTx/>
                <a:buNone/>
                <a:tabLst/>
                <a:defRPr/>
              </a:pPr>
              <a:endParaRPr kumimoji="0" lang="zh-CN" altLang="en-US" sz="1039"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3" name="矩形 12"/>
            <p:cNvSpPr/>
            <p:nvPr/>
          </p:nvSpPr>
          <p:spPr>
            <a:xfrm>
              <a:off x="1827008" y="2565400"/>
              <a:ext cx="2298700" cy="229235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593752" eaLnBrk="1" fontAlgn="auto" latinLnBrk="0" hangingPunct="1">
                <a:lnSpc>
                  <a:spcPct val="100000"/>
                </a:lnSpc>
                <a:spcBef>
                  <a:spcPts val="0"/>
                </a:spcBef>
                <a:spcAft>
                  <a:spcPts val="0"/>
                </a:spcAft>
                <a:buClrTx/>
                <a:buSzTx/>
                <a:buFontTx/>
                <a:buNone/>
                <a:tabLst/>
                <a:defRPr/>
              </a:pPr>
              <a:endParaRPr kumimoji="0" lang="zh-CN" altLang="en-US" sz="1039"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grpSp>
        <p:nvGrpSpPr>
          <p:cNvPr id="14" name="组合 13"/>
          <p:cNvGrpSpPr/>
          <p:nvPr/>
        </p:nvGrpSpPr>
        <p:grpSpPr>
          <a:xfrm>
            <a:off x="1179189" y="1882201"/>
            <a:ext cx="1610984" cy="1919297"/>
            <a:chOff x="1827008" y="2120901"/>
            <a:chExt cx="2298700" cy="2736849"/>
          </a:xfrm>
        </p:grpSpPr>
        <p:sp>
          <p:nvSpPr>
            <p:cNvPr id="15" name="矩形 14"/>
            <p:cNvSpPr/>
            <p:nvPr/>
          </p:nvSpPr>
          <p:spPr>
            <a:xfrm>
              <a:off x="1827008" y="2120901"/>
              <a:ext cx="2298700" cy="444500"/>
            </a:xfrm>
            <a:prstGeom prst="rect">
              <a:avLst/>
            </a:prstGeom>
            <a:solidFill>
              <a:schemeClr val="bg1"/>
            </a:solidFill>
            <a:ln w="12700" cap="flat" cmpd="sng" algn="ctr">
              <a:noFill/>
              <a:prstDash val="solid"/>
              <a:miter lim="800000"/>
            </a:ln>
            <a:effectLst/>
          </p:spPr>
          <p:txBody>
            <a:bodyPr rtlCol="0" anchor="ctr"/>
            <a:lstStyle/>
            <a:p>
              <a:pPr marL="0" marR="0" lvl="0" indent="0" algn="ctr" defTabSz="593752" eaLnBrk="1" fontAlgn="auto" latinLnBrk="0" hangingPunct="1">
                <a:lnSpc>
                  <a:spcPct val="100000"/>
                </a:lnSpc>
                <a:spcBef>
                  <a:spcPts val="0"/>
                </a:spcBef>
                <a:spcAft>
                  <a:spcPts val="0"/>
                </a:spcAft>
                <a:buClrTx/>
                <a:buSzTx/>
                <a:buFontTx/>
                <a:buNone/>
                <a:tabLst/>
                <a:defRPr/>
              </a:pPr>
              <a:endParaRPr kumimoji="0" lang="zh-CN" altLang="en-US" sz="1039"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6" name="矩形 15"/>
            <p:cNvSpPr/>
            <p:nvPr/>
          </p:nvSpPr>
          <p:spPr>
            <a:xfrm>
              <a:off x="1827008" y="2565400"/>
              <a:ext cx="2298700" cy="2292350"/>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593752" eaLnBrk="1" fontAlgn="auto" latinLnBrk="0" hangingPunct="1">
                <a:lnSpc>
                  <a:spcPct val="100000"/>
                </a:lnSpc>
                <a:spcBef>
                  <a:spcPts val="0"/>
                </a:spcBef>
                <a:spcAft>
                  <a:spcPts val="0"/>
                </a:spcAft>
                <a:buClrTx/>
                <a:buSzTx/>
                <a:buFontTx/>
                <a:buNone/>
                <a:tabLst/>
                <a:defRPr/>
              </a:pPr>
              <a:endParaRPr kumimoji="0" lang="zh-CN" altLang="en-US" sz="1039"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grpSp>
      <p:sp>
        <p:nvSpPr>
          <p:cNvPr id="17" name="文本框 29"/>
          <p:cNvSpPr txBox="1"/>
          <p:nvPr/>
        </p:nvSpPr>
        <p:spPr>
          <a:xfrm>
            <a:off x="1443143" y="1900172"/>
            <a:ext cx="1083079" cy="292259"/>
          </a:xfrm>
          <a:prstGeom prst="rect">
            <a:avLst/>
          </a:prstGeom>
          <a:noFill/>
        </p:spPr>
        <p:txBody>
          <a:bodyPr wrap="square" rtlCol="0">
            <a:spAutoFit/>
          </a:bodyPr>
          <a:lstStyle/>
          <a:p>
            <a:pPr algn="ctr" defTabSz="593752"/>
            <a:r>
              <a:rPr lang="zh-CN" altLang="en-US" sz="1299" dirty="0">
                <a:solidFill>
                  <a:srgbClr val="7AC5C0"/>
                </a:solidFill>
                <a:latin typeface="微软雅黑" panose="020B0503020204020204" pitchFamily="34" charset="-122"/>
              </a:rPr>
              <a:t>项目一</a:t>
            </a:r>
          </a:p>
        </p:txBody>
      </p:sp>
      <p:sp>
        <p:nvSpPr>
          <p:cNvPr id="18" name="文本框 30"/>
          <p:cNvSpPr txBox="1"/>
          <p:nvPr/>
        </p:nvSpPr>
        <p:spPr>
          <a:xfrm>
            <a:off x="5105738" y="1900172"/>
            <a:ext cx="1083079" cy="292259"/>
          </a:xfrm>
          <a:prstGeom prst="rect">
            <a:avLst/>
          </a:prstGeom>
          <a:noFill/>
        </p:spPr>
        <p:txBody>
          <a:bodyPr wrap="square" rtlCol="0">
            <a:spAutoFit/>
          </a:bodyPr>
          <a:lstStyle/>
          <a:p>
            <a:pPr algn="ctr" defTabSz="593752"/>
            <a:r>
              <a:rPr lang="zh-CN" altLang="en-US" sz="1299" dirty="0">
                <a:solidFill>
                  <a:srgbClr val="7AC5C0"/>
                </a:solidFill>
                <a:latin typeface="微软雅黑" panose="020B0503020204020204" pitchFamily="34" charset="-122"/>
              </a:rPr>
              <a:t>项目三</a:t>
            </a:r>
          </a:p>
        </p:txBody>
      </p:sp>
      <p:sp>
        <p:nvSpPr>
          <p:cNvPr id="20" name="文本框 31"/>
          <p:cNvSpPr txBox="1"/>
          <p:nvPr/>
        </p:nvSpPr>
        <p:spPr>
          <a:xfrm>
            <a:off x="3274440" y="1900172"/>
            <a:ext cx="1083079" cy="292259"/>
          </a:xfrm>
          <a:prstGeom prst="rect">
            <a:avLst/>
          </a:prstGeom>
          <a:noFill/>
        </p:spPr>
        <p:txBody>
          <a:bodyPr wrap="square" rtlCol="0">
            <a:spAutoFit/>
          </a:bodyPr>
          <a:lstStyle/>
          <a:p>
            <a:pPr algn="ctr" defTabSz="593752"/>
            <a:r>
              <a:rPr lang="zh-CN" altLang="en-US" sz="1299" dirty="0">
                <a:solidFill>
                  <a:srgbClr val="7AC5C0"/>
                </a:solidFill>
                <a:latin typeface="微软雅黑" panose="020B0503020204020204" pitchFamily="34" charset="-122"/>
              </a:rPr>
              <a:t>项目二</a:t>
            </a:r>
          </a:p>
        </p:txBody>
      </p:sp>
      <p:sp>
        <p:nvSpPr>
          <p:cNvPr id="21" name="文本框 32"/>
          <p:cNvSpPr txBox="1"/>
          <p:nvPr/>
        </p:nvSpPr>
        <p:spPr>
          <a:xfrm>
            <a:off x="6937036" y="1900172"/>
            <a:ext cx="1083079" cy="292259"/>
          </a:xfrm>
          <a:prstGeom prst="rect">
            <a:avLst/>
          </a:prstGeom>
          <a:noFill/>
        </p:spPr>
        <p:txBody>
          <a:bodyPr wrap="square" rtlCol="0">
            <a:spAutoFit/>
          </a:bodyPr>
          <a:lstStyle/>
          <a:p>
            <a:pPr algn="ctr" defTabSz="593752"/>
            <a:r>
              <a:rPr lang="zh-CN" altLang="en-US" sz="1299" dirty="0">
                <a:solidFill>
                  <a:srgbClr val="7AC5C0"/>
                </a:solidFill>
                <a:latin typeface="微软雅黑" panose="020B0503020204020204" pitchFamily="34" charset="-122"/>
              </a:rPr>
              <a:t>项目四</a:t>
            </a:r>
          </a:p>
        </p:txBody>
      </p:sp>
      <p:sp>
        <p:nvSpPr>
          <p:cNvPr id="22" name="文本框 33"/>
          <p:cNvSpPr txBox="1"/>
          <p:nvPr/>
        </p:nvSpPr>
        <p:spPr>
          <a:xfrm>
            <a:off x="1443142" y="2465516"/>
            <a:ext cx="1083079" cy="1371658"/>
          </a:xfrm>
          <a:prstGeom prst="rect">
            <a:avLst/>
          </a:prstGeom>
          <a:noFill/>
        </p:spPr>
        <p:txBody>
          <a:bodyPr wrap="square" rtlCol="0">
            <a:spAutoFit/>
          </a:bodyPr>
          <a:lstStyle/>
          <a:p>
            <a:pPr algn="just" defTabSz="593752"/>
            <a:r>
              <a:rPr lang="zh-CN" altLang="en-US" sz="1039" dirty="0">
                <a:solidFill>
                  <a:prstClr val="black">
                    <a:lumMod val="85000"/>
                    <a:lumOff val="15000"/>
                  </a:prstClr>
                </a:solidFill>
                <a:latin typeface="微软雅黑" panose="020B0503020204020204" pitchFamily="34" charset="-122"/>
              </a:rPr>
              <a:t>在这里添加你的文字，图片也可以，记得加满哦。在这里添加你的文字，图片也可以，记得加满哦。</a:t>
            </a:r>
          </a:p>
        </p:txBody>
      </p:sp>
      <p:sp>
        <p:nvSpPr>
          <p:cNvPr id="23" name="文本框 34"/>
          <p:cNvSpPr txBox="1"/>
          <p:nvPr/>
        </p:nvSpPr>
        <p:spPr>
          <a:xfrm>
            <a:off x="3278685" y="2465516"/>
            <a:ext cx="1083079" cy="1371658"/>
          </a:xfrm>
          <a:prstGeom prst="rect">
            <a:avLst/>
          </a:prstGeom>
          <a:noFill/>
        </p:spPr>
        <p:txBody>
          <a:bodyPr wrap="square" rtlCol="0">
            <a:spAutoFit/>
          </a:bodyPr>
          <a:lstStyle/>
          <a:p>
            <a:pPr algn="just" defTabSz="593752"/>
            <a:r>
              <a:rPr lang="zh-CN" altLang="en-US" sz="1039" dirty="0">
                <a:solidFill>
                  <a:prstClr val="black">
                    <a:lumMod val="85000"/>
                    <a:lumOff val="15000"/>
                  </a:prstClr>
                </a:solidFill>
                <a:latin typeface="微软雅黑" panose="020B0503020204020204" pitchFamily="34" charset="-122"/>
              </a:rPr>
              <a:t>在这里添加你的文字，图片也可以，记得加满哦。在这里添加你的文字，图片也可以，记得加满哦。</a:t>
            </a:r>
          </a:p>
        </p:txBody>
      </p:sp>
      <p:sp>
        <p:nvSpPr>
          <p:cNvPr id="24" name="文本框 35"/>
          <p:cNvSpPr txBox="1"/>
          <p:nvPr/>
        </p:nvSpPr>
        <p:spPr>
          <a:xfrm>
            <a:off x="5114229" y="2465516"/>
            <a:ext cx="1083079" cy="1371658"/>
          </a:xfrm>
          <a:prstGeom prst="rect">
            <a:avLst/>
          </a:prstGeom>
          <a:noFill/>
        </p:spPr>
        <p:txBody>
          <a:bodyPr wrap="square" rtlCol="0">
            <a:spAutoFit/>
          </a:bodyPr>
          <a:lstStyle/>
          <a:p>
            <a:pPr algn="just" defTabSz="593752"/>
            <a:r>
              <a:rPr lang="zh-CN" altLang="en-US" sz="1039" dirty="0">
                <a:solidFill>
                  <a:prstClr val="black">
                    <a:lumMod val="85000"/>
                    <a:lumOff val="15000"/>
                  </a:prstClr>
                </a:solidFill>
                <a:latin typeface="微软雅黑" panose="020B0503020204020204" pitchFamily="34" charset="-122"/>
              </a:rPr>
              <a:t>在这里添加你的文字，图片也可以，记得加满哦。在这里添加你的文字，图片也可以，记得加满哦。</a:t>
            </a:r>
          </a:p>
        </p:txBody>
      </p:sp>
      <p:sp>
        <p:nvSpPr>
          <p:cNvPr id="25" name="文本框 36"/>
          <p:cNvSpPr txBox="1"/>
          <p:nvPr/>
        </p:nvSpPr>
        <p:spPr>
          <a:xfrm>
            <a:off x="6949772" y="2465516"/>
            <a:ext cx="1083079" cy="1371658"/>
          </a:xfrm>
          <a:prstGeom prst="rect">
            <a:avLst/>
          </a:prstGeom>
          <a:noFill/>
        </p:spPr>
        <p:txBody>
          <a:bodyPr wrap="square" rtlCol="0">
            <a:spAutoFit/>
          </a:bodyPr>
          <a:lstStyle/>
          <a:p>
            <a:pPr algn="just" defTabSz="593752"/>
            <a:r>
              <a:rPr lang="zh-CN" altLang="en-US" sz="1039" dirty="0">
                <a:solidFill>
                  <a:prstClr val="black">
                    <a:lumMod val="85000"/>
                    <a:lumOff val="15000"/>
                  </a:prstClr>
                </a:solidFill>
                <a:latin typeface="微软雅黑" panose="020B0503020204020204" pitchFamily="34" charset="-122"/>
              </a:rPr>
              <a:t>在这里添加你的文字，图片也可以，记得加满哦。在这里添加你的文字，图片也可以，记得加满哦。</a:t>
            </a:r>
          </a:p>
        </p:txBody>
      </p:sp>
    </p:spTree>
    <p:extLst>
      <p:ext uri="{BB962C8B-B14F-4D97-AF65-F5344CB8AC3E}">
        <p14:creationId xmlns:p14="http://schemas.microsoft.com/office/powerpoint/2010/main" val="158056383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2" presetClass="entr" presetSubtype="1" fill="hold" nodeType="afterEffect">
                                  <p:stCondLst>
                                    <p:cond delay="0"/>
                                  </p:stCondLst>
                                  <p:childTnLst>
                                    <p:set>
                                      <p:cBhvr>
                                        <p:cTn id="13" dur="1" fill="hold">
                                          <p:stCondLst>
                                            <p:cond delay="0"/>
                                          </p:stCondLst>
                                        </p:cTn>
                                        <p:tgtEl>
                                          <p:spTgt spid="14"/>
                                        </p:tgtEl>
                                        <p:attrNameLst>
                                          <p:attrName>style.visibility</p:attrName>
                                        </p:attrNameLst>
                                      </p:cBhvr>
                                      <p:to>
                                        <p:strVal val="visible"/>
                                      </p:to>
                                    </p:set>
                                    <p:animEffect transition="in" filter="wipe(up)">
                                      <p:cBhvr>
                                        <p:cTn id="14" dur="500"/>
                                        <p:tgtEl>
                                          <p:spTgt spid="14"/>
                                        </p:tgtEl>
                                      </p:cBhvr>
                                    </p:animEffect>
                                  </p:childTnLst>
                                </p:cTn>
                              </p:par>
                            </p:childTnLst>
                          </p:cTn>
                        </p:par>
                        <p:par>
                          <p:cTn id="15" fill="hold">
                            <p:stCondLst>
                              <p:cond delay="1280"/>
                            </p:stCondLst>
                            <p:childTnLst>
                              <p:par>
                                <p:cTn id="16" presetID="22" presetClass="entr" presetSubtype="8" fill="hold" grpId="0"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left)">
                                      <p:cBhvr>
                                        <p:cTn id="18" dur="500"/>
                                        <p:tgtEl>
                                          <p:spTgt spid="17"/>
                                        </p:tgtEl>
                                      </p:cBhvr>
                                    </p:animEffect>
                                  </p:childTnLst>
                                </p:cTn>
                              </p:par>
                            </p:childTnLst>
                          </p:cTn>
                        </p:par>
                        <p:par>
                          <p:cTn id="19" fill="hold">
                            <p:stCondLst>
                              <p:cond delay="1780"/>
                            </p:stCondLst>
                            <p:childTnLst>
                              <p:par>
                                <p:cTn id="20" presetID="22" presetClass="entr" presetSubtype="8"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80"/>
                            </p:stCondLst>
                            <p:childTnLst>
                              <p:par>
                                <p:cTn id="24" presetID="22" presetClass="entr" presetSubtype="1"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up)">
                                      <p:cBhvr>
                                        <p:cTn id="26" dur="500"/>
                                        <p:tgtEl>
                                          <p:spTgt spid="5"/>
                                        </p:tgtEl>
                                      </p:cBhvr>
                                    </p:animEffect>
                                  </p:childTnLst>
                                </p:cTn>
                              </p:par>
                            </p:childTnLst>
                          </p:cTn>
                        </p:par>
                        <p:par>
                          <p:cTn id="27" fill="hold">
                            <p:stCondLst>
                              <p:cond delay="2780"/>
                            </p:stCondLst>
                            <p:childTnLst>
                              <p:par>
                                <p:cTn id="28" presetID="22" presetClass="entr" presetSubtype="8" fill="hold" grpId="0" nodeType="afterEffect">
                                  <p:stCondLst>
                                    <p:cond delay="0"/>
                                  </p:stCondLst>
                                  <p:childTnLst>
                                    <p:set>
                                      <p:cBhvr>
                                        <p:cTn id="29" dur="1" fill="hold">
                                          <p:stCondLst>
                                            <p:cond delay="0"/>
                                          </p:stCondLst>
                                        </p:cTn>
                                        <p:tgtEl>
                                          <p:spTgt spid="20"/>
                                        </p:tgtEl>
                                        <p:attrNameLst>
                                          <p:attrName>style.visibility</p:attrName>
                                        </p:attrNameLst>
                                      </p:cBhvr>
                                      <p:to>
                                        <p:strVal val="visible"/>
                                      </p:to>
                                    </p:set>
                                    <p:animEffect transition="in" filter="wipe(left)">
                                      <p:cBhvr>
                                        <p:cTn id="30" dur="500"/>
                                        <p:tgtEl>
                                          <p:spTgt spid="20"/>
                                        </p:tgtEl>
                                      </p:cBhvr>
                                    </p:animEffect>
                                  </p:childTnLst>
                                </p:cTn>
                              </p:par>
                            </p:childTnLst>
                          </p:cTn>
                        </p:par>
                        <p:par>
                          <p:cTn id="31" fill="hold">
                            <p:stCondLst>
                              <p:cond delay="3280"/>
                            </p:stCondLst>
                            <p:childTnLst>
                              <p:par>
                                <p:cTn id="32" presetID="22" presetClass="entr" presetSubtype="8" fill="hold" grpId="0" nodeType="after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wipe(left)">
                                      <p:cBhvr>
                                        <p:cTn id="34" dur="500"/>
                                        <p:tgtEl>
                                          <p:spTgt spid="23"/>
                                        </p:tgtEl>
                                      </p:cBhvr>
                                    </p:animEffect>
                                  </p:childTnLst>
                                </p:cTn>
                              </p:par>
                            </p:childTnLst>
                          </p:cTn>
                        </p:par>
                        <p:par>
                          <p:cTn id="35" fill="hold">
                            <p:stCondLst>
                              <p:cond delay="3780"/>
                            </p:stCondLst>
                            <p:childTnLst>
                              <p:par>
                                <p:cTn id="36" presetID="22" presetClass="entr" presetSubtype="1"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up)">
                                      <p:cBhvr>
                                        <p:cTn id="38" dur="500"/>
                                        <p:tgtEl>
                                          <p:spTgt spid="8"/>
                                        </p:tgtEl>
                                      </p:cBhvr>
                                    </p:animEffect>
                                  </p:childTnLst>
                                </p:cTn>
                              </p:par>
                            </p:childTnLst>
                          </p:cTn>
                        </p:par>
                        <p:par>
                          <p:cTn id="39" fill="hold">
                            <p:stCondLst>
                              <p:cond delay="4280"/>
                            </p:stCondLst>
                            <p:childTnLst>
                              <p:par>
                                <p:cTn id="40" presetID="22" presetClass="entr" presetSubtype="8" fill="hold" grpId="0"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childTnLst>
                          </p:cTn>
                        </p:par>
                        <p:par>
                          <p:cTn id="43" fill="hold">
                            <p:stCondLst>
                              <p:cond delay="4780"/>
                            </p:stCondLst>
                            <p:childTnLst>
                              <p:par>
                                <p:cTn id="44" presetID="22" presetClass="entr" presetSubtype="8" fill="hold" grpId="0" nodeType="after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wipe(left)">
                                      <p:cBhvr>
                                        <p:cTn id="46" dur="500"/>
                                        <p:tgtEl>
                                          <p:spTgt spid="24"/>
                                        </p:tgtEl>
                                      </p:cBhvr>
                                    </p:animEffect>
                                  </p:childTnLst>
                                </p:cTn>
                              </p:par>
                            </p:childTnLst>
                          </p:cTn>
                        </p:par>
                        <p:par>
                          <p:cTn id="47" fill="hold">
                            <p:stCondLst>
                              <p:cond delay="5280"/>
                            </p:stCondLst>
                            <p:childTnLst>
                              <p:par>
                                <p:cTn id="48" presetID="22" presetClass="entr" presetSubtype="1" fill="hold" nodeType="afterEffect">
                                  <p:stCondLst>
                                    <p:cond delay="0"/>
                                  </p:stCondLst>
                                  <p:childTnLst>
                                    <p:set>
                                      <p:cBhvr>
                                        <p:cTn id="49" dur="1" fill="hold">
                                          <p:stCondLst>
                                            <p:cond delay="0"/>
                                          </p:stCondLst>
                                        </p:cTn>
                                        <p:tgtEl>
                                          <p:spTgt spid="11"/>
                                        </p:tgtEl>
                                        <p:attrNameLst>
                                          <p:attrName>style.visibility</p:attrName>
                                        </p:attrNameLst>
                                      </p:cBhvr>
                                      <p:to>
                                        <p:strVal val="visible"/>
                                      </p:to>
                                    </p:set>
                                    <p:animEffect transition="in" filter="wipe(up)">
                                      <p:cBhvr>
                                        <p:cTn id="50" dur="500"/>
                                        <p:tgtEl>
                                          <p:spTgt spid="11"/>
                                        </p:tgtEl>
                                      </p:cBhvr>
                                    </p:animEffect>
                                  </p:childTnLst>
                                </p:cTn>
                              </p:par>
                            </p:childTnLst>
                          </p:cTn>
                        </p:par>
                        <p:par>
                          <p:cTn id="51" fill="hold">
                            <p:stCondLst>
                              <p:cond delay="5780"/>
                            </p:stCondLst>
                            <p:childTnLst>
                              <p:par>
                                <p:cTn id="52" presetID="22" presetClass="entr" presetSubtype="8" fill="hold" grpId="0" nodeType="afterEffect">
                                  <p:stCondLst>
                                    <p:cond delay="0"/>
                                  </p:stCondLst>
                                  <p:childTnLst>
                                    <p:set>
                                      <p:cBhvr>
                                        <p:cTn id="53" dur="1" fill="hold">
                                          <p:stCondLst>
                                            <p:cond delay="0"/>
                                          </p:stCondLst>
                                        </p:cTn>
                                        <p:tgtEl>
                                          <p:spTgt spid="21"/>
                                        </p:tgtEl>
                                        <p:attrNameLst>
                                          <p:attrName>style.visibility</p:attrName>
                                        </p:attrNameLst>
                                      </p:cBhvr>
                                      <p:to>
                                        <p:strVal val="visible"/>
                                      </p:to>
                                    </p:set>
                                    <p:animEffect transition="in" filter="wipe(left)">
                                      <p:cBhvr>
                                        <p:cTn id="54" dur="500"/>
                                        <p:tgtEl>
                                          <p:spTgt spid="21"/>
                                        </p:tgtEl>
                                      </p:cBhvr>
                                    </p:animEffect>
                                  </p:childTnLst>
                                </p:cTn>
                              </p:par>
                            </p:childTnLst>
                          </p:cTn>
                        </p:par>
                        <p:par>
                          <p:cTn id="55" fill="hold">
                            <p:stCondLst>
                              <p:cond delay="6280"/>
                            </p:stCondLst>
                            <p:childTnLst>
                              <p:par>
                                <p:cTn id="56" presetID="22" presetClass="entr" presetSubtype="8" fill="hold" grpId="0" nodeType="afterEffect">
                                  <p:stCondLst>
                                    <p:cond delay="0"/>
                                  </p:stCondLst>
                                  <p:childTnLst>
                                    <p:set>
                                      <p:cBhvr>
                                        <p:cTn id="57" dur="1" fill="hold">
                                          <p:stCondLst>
                                            <p:cond delay="0"/>
                                          </p:stCondLst>
                                        </p:cTn>
                                        <p:tgtEl>
                                          <p:spTgt spid="25"/>
                                        </p:tgtEl>
                                        <p:attrNameLst>
                                          <p:attrName>style.visibility</p:attrName>
                                        </p:attrNameLst>
                                      </p:cBhvr>
                                      <p:to>
                                        <p:strVal val="visible"/>
                                      </p:to>
                                    </p:set>
                                    <p:animEffect transition="in" filter="wipe(left)">
                                      <p:cBhvr>
                                        <p:cTn id="5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7" grpId="0"/>
      <p:bldP spid="18" grpId="0"/>
      <p:bldP spid="20" grpId="0"/>
      <p:bldP spid="21" grpId="0"/>
      <p:bldP spid="22" grpId="0"/>
      <p:bldP spid="23" grpId="0"/>
      <p:bldP spid="24" grpId="0"/>
      <p:bldP spid="25"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738312" y="1425562"/>
            <a:ext cx="5259823" cy="615553"/>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4000" b="1">
                <a:solidFill>
                  <a:schemeClr val="bg1"/>
                </a:solidFill>
                <a:latin typeface="微软雅黑" panose="020B0503020204020204" pitchFamily="34" charset="-122"/>
                <a:ea typeface="微软雅黑" panose="020B0503020204020204" pitchFamily="34" charset="-122"/>
              </a:rPr>
              <a:t>教学过程</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0" name="TextBox 25"/>
          <p:cNvSpPr txBox="1"/>
          <p:nvPr/>
        </p:nvSpPr>
        <p:spPr>
          <a:xfrm>
            <a:off x="2884468" y="2371726"/>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1" name="TextBox 26"/>
          <p:cNvSpPr txBox="1"/>
          <p:nvPr/>
        </p:nvSpPr>
        <p:spPr>
          <a:xfrm>
            <a:off x="4487406" y="2371726"/>
            <a:ext cx="1206665"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2" name="Freeform 21"/>
          <p:cNvSpPr>
            <a:spLocks noEditPoints="1"/>
          </p:cNvSpPr>
          <p:nvPr/>
        </p:nvSpPr>
        <p:spPr>
          <a:xfrm>
            <a:off x="2672648"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3" name="Freeform 22"/>
          <p:cNvSpPr>
            <a:spLocks noEditPoints="1"/>
          </p:cNvSpPr>
          <p:nvPr/>
        </p:nvSpPr>
        <p:spPr>
          <a:xfrm>
            <a:off x="4264874"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4" name="TextBox 13"/>
          <p:cNvSpPr txBox="1"/>
          <p:nvPr/>
        </p:nvSpPr>
        <p:spPr>
          <a:xfrm>
            <a:off x="6145083" y="2371726"/>
            <a:ext cx="1519637"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5" name="Freeform 22"/>
          <p:cNvSpPr>
            <a:spLocks noEditPoints="1"/>
          </p:cNvSpPr>
          <p:nvPr/>
        </p:nvSpPr>
        <p:spPr>
          <a:xfrm>
            <a:off x="5921362"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6" name="TextBox 13"/>
          <p:cNvSpPr txBox="1"/>
          <p:nvPr/>
        </p:nvSpPr>
        <p:spPr>
          <a:xfrm>
            <a:off x="2882095" y="2760732"/>
            <a:ext cx="985056" cy="323037"/>
          </a:xfrm>
          <a:prstGeom prst="rect">
            <a:avLst/>
          </a:prstGeom>
          <a:noFill/>
          <a:ln w="9525">
            <a:noFill/>
          </a:ln>
        </p:spPr>
        <p:txBody>
          <a:bodyPr wrap="square">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2677423" y="280952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8" name="TextBox 13"/>
          <p:cNvSpPr txBox="1"/>
          <p:nvPr/>
        </p:nvSpPr>
        <p:spPr>
          <a:xfrm>
            <a:off x="4487406" y="2760732"/>
            <a:ext cx="1519637"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4273210" y="280952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Tree>
    <p:extLst>
      <p:ext uri="{BB962C8B-B14F-4D97-AF65-F5344CB8AC3E}">
        <p14:creationId xmlns:p14="http://schemas.microsoft.com/office/powerpoint/2010/main" val="104517706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12"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2" fill="hold" nodeType="withEffect">
                                  <p:stCondLst>
                                    <p:cond delay="10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1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1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0-#ppt_w/2"/>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p:stCondLst>
                              <p:cond delay="138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4" grpId="0"/>
      <p:bldP spid="26"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教学过程</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5" name="矩形 4"/>
          <p:cNvSpPr/>
          <p:nvPr/>
        </p:nvSpPr>
        <p:spPr>
          <a:xfrm>
            <a:off x="1166681" y="1339283"/>
            <a:ext cx="1609508" cy="112177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593775" eaLnBrk="1" fontAlgn="auto" latinLnBrk="0" hangingPunct="1">
              <a:lnSpc>
                <a:spcPct val="100000"/>
              </a:lnSpc>
              <a:spcBef>
                <a:spcPts val="0"/>
              </a:spcBef>
              <a:spcAft>
                <a:spcPts val="0"/>
              </a:spcAft>
              <a:buClrTx/>
              <a:buSzTx/>
              <a:buFontTx/>
              <a:buNone/>
              <a:tabLst/>
              <a:defRPr/>
            </a:pPr>
            <a:endParaRPr kumimoji="0" lang="zh-CN" altLang="en-US" sz="876"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6" name="矩形 5"/>
          <p:cNvSpPr/>
          <p:nvPr/>
        </p:nvSpPr>
        <p:spPr>
          <a:xfrm>
            <a:off x="1166681" y="2467947"/>
            <a:ext cx="1609508" cy="311605"/>
          </a:xfrm>
          <a:prstGeom prst="rect">
            <a:avLst/>
          </a:prstGeom>
          <a:solidFill>
            <a:schemeClr val="bg1"/>
          </a:solidFill>
          <a:ln w="12700" cap="flat" cmpd="sng" algn="ctr">
            <a:noFill/>
            <a:prstDash val="solid"/>
            <a:miter lim="800000"/>
          </a:ln>
          <a:effectLst/>
        </p:spPr>
        <p:txBody>
          <a:bodyPr rtlCol="0" anchor="ctr"/>
          <a:lstStyle/>
          <a:p>
            <a:pPr marL="0" marR="0" lvl="0" indent="0" algn="ctr" defTabSz="593775" eaLnBrk="1" fontAlgn="auto" latinLnBrk="0" hangingPunct="1">
              <a:lnSpc>
                <a:spcPct val="100000"/>
              </a:lnSpc>
              <a:spcBef>
                <a:spcPts val="0"/>
              </a:spcBef>
              <a:spcAft>
                <a:spcPts val="0"/>
              </a:spcAft>
              <a:buClrTx/>
              <a:buSzTx/>
              <a:buFontTx/>
              <a:buNone/>
              <a:tabLst/>
              <a:defRPr/>
            </a:pPr>
            <a:endParaRPr kumimoji="0" lang="zh-CN" altLang="en-US" sz="876"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7" name="TextBox 7"/>
          <p:cNvSpPr txBox="1"/>
          <p:nvPr/>
        </p:nvSpPr>
        <p:spPr>
          <a:xfrm>
            <a:off x="1611941" y="2473999"/>
            <a:ext cx="521297" cy="227113"/>
          </a:xfrm>
          <a:prstGeom prst="rect">
            <a:avLst/>
          </a:prstGeom>
          <a:noFill/>
        </p:spPr>
        <p:txBody>
          <a:bodyPr wrap="none" rtlCol="0">
            <a:spAutoFit/>
          </a:bodyPr>
          <a:lstStyle/>
          <a:p>
            <a:pPr defTabSz="593775"/>
            <a:r>
              <a:rPr lang="zh-CN" altLang="en-US" sz="876" dirty="0">
                <a:solidFill>
                  <a:srgbClr val="7AC5C0"/>
                </a:solidFill>
                <a:ea typeface="宋体" panose="02010600030101010101" pitchFamily="2" charset="-122"/>
              </a:rPr>
              <a:t>标题一</a:t>
            </a:r>
          </a:p>
        </p:txBody>
      </p:sp>
      <p:sp>
        <p:nvSpPr>
          <p:cNvPr id="8" name="TextBox 8"/>
          <p:cNvSpPr txBox="1"/>
          <p:nvPr/>
        </p:nvSpPr>
        <p:spPr>
          <a:xfrm>
            <a:off x="1093520" y="2897308"/>
            <a:ext cx="1744989" cy="1304203"/>
          </a:xfrm>
          <a:prstGeom prst="rect">
            <a:avLst/>
          </a:prstGeom>
          <a:noFill/>
        </p:spPr>
        <p:txBody>
          <a:bodyPr wrap="square" rtlCol="0">
            <a:spAutoFit/>
          </a:bodyPr>
          <a:lstStyle/>
          <a:p>
            <a:pPr defTabSz="593775">
              <a:lnSpc>
                <a:spcPct val="150000"/>
              </a:lnSpc>
            </a:pPr>
            <a:r>
              <a:rPr lang="zh-CN" altLang="en-US" sz="1050" dirty="0">
                <a:solidFill>
                  <a:schemeClr val="bg1"/>
                </a:solidFill>
                <a:ea typeface="宋体" panose="02010600030101010101" pitchFamily="2" charset="-122"/>
              </a:rPr>
              <a:t>这里输入简单的文字概述里输入简单文字概述这里简单输入简单文字概述输入简单文字概述输入简单文字概述</a:t>
            </a:r>
            <a:endParaRPr lang="en-US" altLang="zh-CN" sz="1050" dirty="0">
              <a:solidFill>
                <a:schemeClr val="bg1"/>
              </a:solidFill>
              <a:ea typeface="宋体" panose="02010600030101010101" pitchFamily="2" charset="-122"/>
            </a:endParaRPr>
          </a:p>
        </p:txBody>
      </p:sp>
      <p:sp>
        <p:nvSpPr>
          <p:cNvPr id="9" name="矩形 8"/>
          <p:cNvSpPr/>
          <p:nvPr/>
        </p:nvSpPr>
        <p:spPr>
          <a:xfrm>
            <a:off x="2984829" y="1339283"/>
            <a:ext cx="1609508" cy="1121778"/>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593775" eaLnBrk="1" fontAlgn="auto" latinLnBrk="0" hangingPunct="1">
              <a:lnSpc>
                <a:spcPct val="100000"/>
              </a:lnSpc>
              <a:spcBef>
                <a:spcPts val="0"/>
              </a:spcBef>
              <a:spcAft>
                <a:spcPts val="0"/>
              </a:spcAft>
              <a:buClrTx/>
              <a:buSzTx/>
              <a:buFontTx/>
              <a:buNone/>
              <a:tabLst/>
              <a:defRPr/>
            </a:pPr>
            <a:endParaRPr kumimoji="0" lang="zh-CN" altLang="en-US" sz="876"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0" name="矩形 9"/>
          <p:cNvSpPr/>
          <p:nvPr/>
        </p:nvSpPr>
        <p:spPr>
          <a:xfrm>
            <a:off x="2984829" y="2461060"/>
            <a:ext cx="1609508" cy="311605"/>
          </a:xfrm>
          <a:prstGeom prst="rect">
            <a:avLst/>
          </a:prstGeom>
          <a:solidFill>
            <a:schemeClr val="bg1"/>
          </a:solidFill>
          <a:ln w="12700" cap="flat" cmpd="sng" algn="ctr">
            <a:noFill/>
            <a:prstDash val="solid"/>
            <a:miter lim="800000"/>
          </a:ln>
          <a:effectLst/>
        </p:spPr>
        <p:txBody>
          <a:bodyPr rtlCol="0" anchor="ctr"/>
          <a:lstStyle/>
          <a:p>
            <a:pPr marL="0" marR="0" lvl="0" indent="0" algn="ctr" defTabSz="593775" eaLnBrk="1" fontAlgn="auto" latinLnBrk="0" hangingPunct="1">
              <a:lnSpc>
                <a:spcPct val="100000"/>
              </a:lnSpc>
              <a:spcBef>
                <a:spcPts val="0"/>
              </a:spcBef>
              <a:spcAft>
                <a:spcPts val="0"/>
              </a:spcAft>
              <a:buClrTx/>
              <a:buSzTx/>
              <a:buFontTx/>
              <a:buNone/>
              <a:tabLst/>
              <a:defRPr/>
            </a:pPr>
            <a:endParaRPr kumimoji="0" lang="zh-CN" altLang="en-US" sz="876"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1" name="TextBox 11"/>
          <p:cNvSpPr txBox="1"/>
          <p:nvPr/>
        </p:nvSpPr>
        <p:spPr>
          <a:xfrm>
            <a:off x="3461720" y="2456707"/>
            <a:ext cx="521297" cy="227113"/>
          </a:xfrm>
          <a:prstGeom prst="rect">
            <a:avLst/>
          </a:prstGeom>
          <a:noFill/>
        </p:spPr>
        <p:txBody>
          <a:bodyPr wrap="none" rtlCol="0">
            <a:spAutoFit/>
          </a:bodyPr>
          <a:lstStyle/>
          <a:p>
            <a:pPr defTabSz="593775"/>
            <a:r>
              <a:rPr lang="zh-CN" altLang="en-US" sz="876" dirty="0">
                <a:solidFill>
                  <a:srgbClr val="7AC5C0"/>
                </a:solidFill>
                <a:ea typeface="宋体" panose="02010600030101010101" pitchFamily="2" charset="-122"/>
              </a:rPr>
              <a:t>标题二</a:t>
            </a:r>
          </a:p>
        </p:txBody>
      </p:sp>
      <p:sp>
        <p:nvSpPr>
          <p:cNvPr id="12" name="矩形 11"/>
          <p:cNvSpPr/>
          <p:nvPr/>
        </p:nvSpPr>
        <p:spPr>
          <a:xfrm>
            <a:off x="4781301" y="1339283"/>
            <a:ext cx="1609508" cy="112177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593775" eaLnBrk="1" fontAlgn="auto" latinLnBrk="0" hangingPunct="1">
              <a:lnSpc>
                <a:spcPct val="100000"/>
              </a:lnSpc>
              <a:spcBef>
                <a:spcPts val="0"/>
              </a:spcBef>
              <a:spcAft>
                <a:spcPts val="0"/>
              </a:spcAft>
              <a:buClrTx/>
              <a:buSzTx/>
              <a:buFontTx/>
              <a:buNone/>
              <a:tabLst/>
              <a:defRPr/>
            </a:pPr>
            <a:endParaRPr kumimoji="0" lang="zh-CN" altLang="en-US" sz="876"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3" name="矩形 12"/>
          <p:cNvSpPr/>
          <p:nvPr/>
        </p:nvSpPr>
        <p:spPr>
          <a:xfrm>
            <a:off x="4781301" y="2456706"/>
            <a:ext cx="1609508" cy="311605"/>
          </a:xfrm>
          <a:prstGeom prst="rect">
            <a:avLst/>
          </a:prstGeom>
          <a:solidFill>
            <a:schemeClr val="bg1"/>
          </a:solidFill>
          <a:ln w="12700" cap="flat" cmpd="sng" algn="ctr">
            <a:noFill/>
            <a:prstDash val="solid"/>
            <a:miter lim="800000"/>
          </a:ln>
          <a:effectLst/>
        </p:spPr>
        <p:txBody>
          <a:bodyPr rtlCol="0" anchor="ctr"/>
          <a:lstStyle/>
          <a:p>
            <a:pPr marL="0" marR="0" lvl="0" indent="0" algn="ctr" defTabSz="593775" eaLnBrk="1" fontAlgn="auto" latinLnBrk="0" hangingPunct="1">
              <a:lnSpc>
                <a:spcPct val="100000"/>
              </a:lnSpc>
              <a:spcBef>
                <a:spcPts val="0"/>
              </a:spcBef>
              <a:spcAft>
                <a:spcPts val="0"/>
              </a:spcAft>
              <a:buClrTx/>
              <a:buSzTx/>
              <a:buFontTx/>
              <a:buNone/>
              <a:tabLst/>
              <a:defRPr/>
            </a:pPr>
            <a:endParaRPr kumimoji="0" lang="zh-CN" altLang="en-US" sz="876"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4" name="TextBox 14"/>
          <p:cNvSpPr txBox="1"/>
          <p:nvPr/>
        </p:nvSpPr>
        <p:spPr>
          <a:xfrm>
            <a:off x="5206709" y="2458741"/>
            <a:ext cx="521297" cy="227113"/>
          </a:xfrm>
          <a:prstGeom prst="rect">
            <a:avLst/>
          </a:prstGeom>
          <a:noFill/>
        </p:spPr>
        <p:txBody>
          <a:bodyPr wrap="none" rtlCol="0">
            <a:spAutoFit/>
          </a:bodyPr>
          <a:lstStyle/>
          <a:p>
            <a:pPr defTabSz="593775"/>
            <a:r>
              <a:rPr lang="zh-CN" altLang="en-US" sz="876" dirty="0">
                <a:solidFill>
                  <a:srgbClr val="7AC5C0"/>
                </a:solidFill>
                <a:ea typeface="宋体" panose="02010600030101010101" pitchFamily="2" charset="-122"/>
              </a:rPr>
              <a:t>标题三</a:t>
            </a:r>
          </a:p>
        </p:txBody>
      </p:sp>
      <p:sp>
        <p:nvSpPr>
          <p:cNvPr id="15" name="矩形 14"/>
          <p:cNvSpPr/>
          <p:nvPr/>
        </p:nvSpPr>
        <p:spPr>
          <a:xfrm>
            <a:off x="6588611" y="1346169"/>
            <a:ext cx="1609508" cy="1121778"/>
          </a:xfrm>
          <a:prstGeom prst="rect">
            <a:avLst/>
          </a:prstGeom>
          <a:blipFill dpi="0" rotWithShape="1">
            <a:blip r:embed="rId7" cstate="print">
              <a:extLst>
                <a:ext uri="{28A0092B-C50C-407E-A947-70E740481C1C}">
                  <a14:useLocalDpi xmlns:a14="http://schemas.microsoft.com/office/drawing/2010/main" val="0"/>
                </a:ext>
              </a:extLst>
            </a:blip>
            <a:srcRect/>
            <a:stretch>
              <a:fillRect/>
            </a:stretch>
          </a:blipFill>
          <a:ln w="12700" cap="flat" cmpd="sng" algn="ctr">
            <a:noFill/>
            <a:prstDash val="solid"/>
            <a:miter lim="800000"/>
          </a:ln>
          <a:effectLst/>
        </p:spPr>
        <p:txBody>
          <a:bodyPr rtlCol="0" anchor="ctr"/>
          <a:lstStyle/>
          <a:p>
            <a:pPr marL="0" marR="0" lvl="0" indent="0" algn="ctr" defTabSz="593775" eaLnBrk="1" fontAlgn="auto" latinLnBrk="0" hangingPunct="1">
              <a:lnSpc>
                <a:spcPct val="100000"/>
              </a:lnSpc>
              <a:spcBef>
                <a:spcPts val="0"/>
              </a:spcBef>
              <a:spcAft>
                <a:spcPts val="0"/>
              </a:spcAft>
              <a:buClrTx/>
              <a:buSzTx/>
              <a:buFontTx/>
              <a:buNone/>
              <a:tabLst/>
              <a:defRPr/>
            </a:pPr>
            <a:endParaRPr kumimoji="0" lang="zh-CN" altLang="en-US" sz="876"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6" name="矩形 15"/>
          <p:cNvSpPr/>
          <p:nvPr/>
        </p:nvSpPr>
        <p:spPr>
          <a:xfrm>
            <a:off x="6588610" y="2478019"/>
            <a:ext cx="1609508" cy="311605"/>
          </a:xfrm>
          <a:prstGeom prst="rect">
            <a:avLst/>
          </a:prstGeom>
          <a:solidFill>
            <a:schemeClr val="bg1"/>
          </a:solidFill>
          <a:ln w="12700" cap="flat" cmpd="sng" algn="ctr">
            <a:noFill/>
            <a:prstDash val="solid"/>
            <a:miter lim="800000"/>
          </a:ln>
          <a:effectLst/>
        </p:spPr>
        <p:txBody>
          <a:bodyPr rtlCol="0" anchor="ctr"/>
          <a:lstStyle/>
          <a:p>
            <a:pPr marL="0" marR="0" lvl="0" indent="0" algn="ctr" defTabSz="593775" eaLnBrk="1" fontAlgn="auto" latinLnBrk="0" hangingPunct="1">
              <a:lnSpc>
                <a:spcPct val="100000"/>
              </a:lnSpc>
              <a:spcBef>
                <a:spcPts val="0"/>
              </a:spcBef>
              <a:spcAft>
                <a:spcPts val="0"/>
              </a:spcAft>
              <a:buClrTx/>
              <a:buSzTx/>
              <a:buFontTx/>
              <a:buNone/>
              <a:tabLst/>
              <a:defRPr/>
            </a:pPr>
            <a:endParaRPr kumimoji="0" lang="zh-CN" altLang="en-US" sz="876" b="0" i="0" u="none" strike="noStrike" kern="0" cap="none" spc="0" normalizeH="0" baseline="0" noProof="0">
              <a:ln>
                <a:noFill/>
              </a:ln>
              <a:solidFill>
                <a:prstClr val="white"/>
              </a:solidFill>
              <a:effectLst/>
              <a:uLnTx/>
              <a:uFillTx/>
              <a:latin typeface="Calibri" panose="020F0502020204030204"/>
              <a:ea typeface="宋体" panose="02010600030101010101" pitchFamily="2" charset="-122"/>
            </a:endParaRPr>
          </a:p>
        </p:txBody>
      </p:sp>
      <p:sp>
        <p:nvSpPr>
          <p:cNvPr id="17" name="TextBox 17"/>
          <p:cNvSpPr txBox="1"/>
          <p:nvPr/>
        </p:nvSpPr>
        <p:spPr>
          <a:xfrm>
            <a:off x="7065030" y="2480054"/>
            <a:ext cx="521297" cy="227113"/>
          </a:xfrm>
          <a:prstGeom prst="rect">
            <a:avLst/>
          </a:prstGeom>
          <a:noFill/>
        </p:spPr>
        <p:txBody>
          <a:bodyPr wrap="none" rtlCol="0">
            <a:spAutoFit/>
          </a:bodyPr>
          <a:lstStyle/>
          <a:p>
            <a:pPr defTabSz="593775"/>
            <a:r>
              <a:rPr lang="zh-CN" altLang="en-US" sz="876" dirty="0">
                <a:solidFill>
                  <a:srgbClr val="7AC5C0"/>
                </a:solidFill>
                <a:ea typeface="宋体" panose="02010600030101010101" pitchFamily="2" charset="-122"/>
              </a:rPr>
              <a:t>标题四</a:t>
            </a:r>
          </a:p>
        </p:txBody>
      </p:sp>
      <p:sp>
        <p:nvSpPr>
          <p:cNvPr id="18" name="TextBox 18"/>
          <p:cNvSpPr txBox="1"/>
          <p:nvPr/>
        </p:nvSpPr>
        <p:spPr>
          <a:xfrm>
            <a:off x="2900830" y="2902917"/>
            <a:ext cx="1744989" cy="1304203"/>
          </a:xfrm>
          <a:prstGeom prst="rect">
            <a:avLst/>
          </a:prstGeom>
          <a:noFill/>
        </p:spPr>
        <p:txBody>
          <a:bodyPr wrap="square" rtlCol="0">
            <a:spAutoFit/>
          </a:bodyPr>
          <a:lstStyle/>
          <a:p>
            <a:pPr defTabSz="593775">
              <a:lnSpc>
                <a:spcPct val="150000"/>
              </a:lnSpc>
            </a:pPr>
            <a:r>
              <a:rPr lang="zh-CN" altLang="en-US" sz="1050" dirty="0">
                <a:solidFill>
                  <a:schemeClr val="bg1"/>
                </a:solidFill>
                <a:ea typeface="宋体" panose="02010600030101010101" pitchFamily="2" charset="-122"/>
              </a:rPr>
              <a:t>这里输入简单的文字概述里输入简单文字概述这里简单输入简单文字概述输入简单文字概述输入简单文字概述</a:t>
            </a:r>
            <a:endParaRPr lang="en-US" altLang="zh-CN" sz="1050" dirty="0">
              <a:solidFill>
                <a:schemeClr val="bg1"/>
              </a:solidFill>
              <a:ea typeface="宋体" panose="02010600030101010101" pitchFamily="2" charset="-122"/>
            </a:endParaRPr>
          </a:p>
        </p:txBody>
      </p:sp>
      <p:sp>
        <p:nvSpPr>
          <p:cNvPr id="20" name="TextBox 19"/>
          <p:cNvSpPr txBox="1"/>
          <p:nvPr/>
        </p:nvSpPr>
        <p:spPr>
          <a:xfrm>
            <a:off x="4700642" y="2882934"/>
            <a:ext cx="1744989" cy="1304203"/>
          </a:xfrm>
          <a:prstGeom prst="rect">
            <a:avLst/>
          </a:prstGeom>
          <a:noFill/>
        </p:spPr>
        <p:txBody>
          <a:bodyPr wrap="square" rtlCol="0">
            <a:spAutoFit/>
          </a:bodyPr>
          <a:lstStyle/>
          <a:p>
            <a:pPr defTabSz="593775">
              <a:lnSpc>
                <a:spcPct val="150000"/>
              </a:lnSpc>
            </a:pPr>
            <a:r>
              <a:rPr lang="zh-CN" altLang="en-US" sz="1050" dirty="0">
                <a:solidFill>
                  <a:schemeClr val="bg1"/>
                </a:solidFill>
                <a:ea typeface="宋体" panose="02010600030101010101" pitchFamily="2" charset="-122"/>
              </a:rPr>
              <a:t>这里输入简单的文字概述里输入简单文字概述这里简单输入简单文字概述输入简单文字概述输入简单文字概述</a:t>
            </a:r>
            <a:endParaRPr lang="en-US" altLang="zh-CN" sz="1050" dirty="0">
              <a:solidFill>
                <a:schemeClr val="bg1"/>
              </a:solidFill>
              <a:ea typeface="宋体" panose="02010600030101010101" pitchFamily="2" charset="-122"/>
            </a:endParaRPr>
          </a:p>
        </p:txBody>
      </p:sp>
      <p:sp>
        <p:nvSpPr>
          <p:cNvPr id="21" name="TextBox 24"/>
          <p:cNvSpPr txBox="1"/>
          <p:nvPr/>
        </p:nvSpPr>
        <p:spPr>
          <a:xfrm>
            <a:off x="6515450" y="2897308"/>
            <a:ext cx="1744989" cy="1304203"/>
          </a:xfrm>
          <a:prstGeom prst="rect">
            <a:avLst/>
          </a:prstGeom>
          <a:noFill/>
        </p:spPr>
        <p:txBody>
          <a:bodyPr wrap="square" rtlCol="0">
            <a:spAutoFit/>
          </a:bodyPr>
          <a:lstStyle/>
          <a:p>
            <a:pPr defTabSz="593775">
              <a:lnSpc>
                <a:spcPct val="150000"/>
              </a:lnSpc>
            </a:pPr>
            <a:r>
              <a:rPr lang="zh-CN" altLang="en-US" sz="1050" dirty="0">
                <a:solidFill>
                  <a:schemeClr val="bg1"/>
                </a:solidFill>
                <a:ea typeface="宋体" panose="02010600030101010101" pitchFamily="2" charset="-122"/>
              </a:rPr>
              <a:t>这里输入简单的文字概述里输入简单文字概述这里简单输入简单文字概述输入简单文字概述输入简单文字概述</a:t>
            </a:r>
            <a:endParaRPr lang="en-US" altLang="zh-CN" sz="1050" dirty="0">
              <a:solidFill>
                <a:schemeClr val="bg1"/>
              </a:solidFill>
              <a:ea typeface="宋体" panose="02010600030101010101" pitchFamily="2" charset="-122"/>
            </a:endParaRPr>
          </a:p>
        </p:txBody>
      </p:sp>
    </p:spTree>
    <p:extLst>
      <p:ext uri="{BB962C8B-B14F-4D97-AF65-F5344CB8AC3E}">
        <p14:creationId xmlns:p14="http://schemas.microsoft.com/office/powerpoint/2010/main" val="100076066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53" presetClass="entr" presetSubtype="16"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280"/>
                            </p:stCondLst>
                            <p:childTnLst>
                              <p:par>
                                <p:cTn id="18" presetID="16" presetClass="entr" presetSubtype="37"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arn(outVertical)">
                                      <p:cBhvr>
                                        <p:cTn id="20" dur="500"/>
                                        <p:tgtEl>
                                          <p:spTgt spid="6"/>
                                        </p:tgtEl>
                                      </p:cBhvr>
                                    </p:animEffect>
                                  </p:childTnLst>
                                </p:cTn>
                              </p:par>
                            </p:childTnLst>
                          </p:cTn>
                        </p:par>
                        <p:par>
                          <p:cTn id="21" fill="hold">
                            <p:stCondLst>
                              <p:cond delay="1780"/>
                            </p:stCondLst>
                            <p:childTnLst>
                              <p:par>
                                <p:cTn id="22" presetID="22" presetClass="entr" presetSubtype="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up)">
                                      <p:cBhvr>
                                        <p:cTn id="24" dur="500"/>
                                        <p:tgtEl>
                                          <p:spTgt spid="8"/>
                                        </p:tgtEl>
                                      </p:cBhvr>
                                    </p:animEffect>
                                  </p:childTnLst>
                                </p:cTn>
                              </p:par>
                            </p:childTnLst>
                          </p:cTn>
                        </p:par>
                        <p:par>
                          <p:cTn id="25" fill="hold">
                            <p:stCondLst>
                              <p:cond delay="2280"/>
                            </p:stCondLst>
                            <p:childTnLst>
                              <p:par>
                                <p:cTn id="26" presetID="53" presetClass="entr" presetSubtype="1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p:cTn id="28" dur="500" fill="hold"/>
                                        <p:tgtEl>
                                          <p:spTgt spid="9"/>
                                        </p:tgtEl>
                                        <p:attrNameLst>
                                          <p:attrName>ppt_w</p:attrName>
                                        </p:attrNameLst>
                                      </p:cBhvr>
                                      <p:tavLst>
                                        <p:tav tm="0">
                                          <p:val>
                                            <p:fltVal val="0"/>
                                          </p:val>
                                        </p:tav>
                                        <p:tav tm="100000">
                                          <p:val>
                                            <p:strVal val="#ppt_w"/>
                                          </p:val>
                                        </p:tav>
                                      </p:tavLst>
                                    </p:anim>
                                    <p:anim calcmode="lin" valueType="num">
                                      <p:cBhvr>
                                        <p:cTn id="29" dur="500" fill="hold"/>
                                        <p:tgtEl>
                                          <p:spTgt spid="9"/>
                                        </p:tgtEl>
                                        <p:attrNameLst>
                                          <p:attrName>ppt_h</p:attrName>
                                        </p:attrNameLst>
                                      </p:cBhvr>
                                      <p:tavLst>
                                        <p:tav tm="0">
                                          <p:val>
                                            <p:fltVal val="0"/>
                                          </p:val>
                                        </p:tav>
                                        <p:tav tm="100000">
                                          <p:val>
                                            <p:strVal val="#ppt_h"/>
                                          </p:val>
                                        </p:tav>
                                      </p:tavLst>
                                    </p:anim>
                                    <p:animEffect transition="in" filter="fade">
                                      <p:cBhvr>
                                        <p:cTn id="30" dur="500"/>
                                        <p:tgtEl>
                                          <p:spTgt spid="9"/>
                                        </p:tgtEl>
                                      </p:cBhvr>
                                    </p:animEffect>
                                  </p:childTnLst>
                                </p:cTn>
                              </p:par>
                            </p:childTnLst>
                          </p:cTn>
                        </p:par>
                        <p:par>
                          <p:cTn id="31" fill="hold">
                            <p:stCondLst>
                              <p:cond delay="2780"/>
                            </p:stCondLst>
                            <p:childTnLst>
                              <p:par>
                                <p:cTn id="32" presetID="16" presetClass="entr" presetSubtype="37"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barn(outVertical)">
                                      <p:cBhvr>
                                        <p:cTn id="34" dur="500"/>
                                        <p:tgtEl>
                                          <p:spTgt spid="10"/>
                                        </p:tgtEl>
                                      </p:cBhvr>
                                    </p:animEffect>
                                  </p:childTnLst>
                                </p:cTn>
                              </p:par>
                            </p:childTnLst>
                          </p:cTn>
                        </p:par>
                        <p:par>
                          <p:cTn id="35" fill="hold">
                            <p:stCondLst>
                              <p:cond delay="3280"/>
                            </p:stCondLst>
                            <p:childTnLst>
                              <p:par>
                                <p:cTn id="36" presetID="22" presetClass="entr" presetSubtype="1" fill="hold" grpId="0" nodeType="afterEffect">
                                  <p:stCondLst>
                                    <p:cond delay="0"/>
                                  </p:stCondLst>
                                  <p:childTnLst>
                                    <p:set>
                                      <p:cBhvr>
                                        <p:cTn id="37" dur="1" fill="hold">
                                          <p:stCondLst>
                                            <p:cond delay="0"/>
                                          </p:stCondLst>
                                        </p:cTn>
                                        <p:tgtEl>
                                          <p:spTgt spid="18"/>
                                        </p:tgtEl>
                                        <p:attrNameLst>
                                          <p:attrName>style.visibility</p:attrName>
                                        </p:attrNameLst>
                                      </p:cBhvr>
                                      <p:to>
                                        <p:strVal val="visible"/>
                                      </p:to>
                                    </p:set>
                                    <p:animEffect transition="in" filter="wipe(up)">
                                      <p:cBhvr>
                                        <p:cTn id="38" dur="500"/>
                                        <p:tgtEl>
                                          <p:spTgt spid="18"/>
                                        </p:tgtEl>
                                      </p:cBhvr>
                                    </p:animEffect>
                                  </p:childTnLst>
                                </p:cTn>
                              </p:par>
                            </p:childTnLst>
                          </p:cTn>
                        </p:par>
                        <p:par>
                          <p:cTn id="39" fill="hold">
                            <p:stCondLst>
                              <p:cond delay="3780"/>
                            </p:stCondLst>
                            <p:childTnLst>
                              <p:par>
                                <p:cTn id="40" presetID="53" presetClass="entr" presetSubtype="16" fill="hold" grpId="0" nodeType="after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childTnLst>
                          </p:cTn>
                        </p:par>
                        <p:par>
                          <p:cTn id="45" fill="hold">
                            <p:stCondLst>
                              <p:cond delay="4280"/>
                            </p:stCondLst>
                            <p:childTnLst>
                              <p:par>
                                <p:cTn id="46" presetID="16" presetClass="entr" presetSubtype="37"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barn(outVertical)">
                                      <p:cBhvr>
                                        <p:cTn id="48" dur="500"/>
                                        <p:tgtEl>
                                          <p:spTgt spid="13"/>
                                        </p:tgtEl>
                                      </p:cBhvr>
                                    </p:animEffect>
                                  </p:childTnLst>
                                </p:cTn>
                              </p:par>
                            </p:childTnLst>
                          </p:cTn>
                        </p:par>
                        <p:par>
                          <p:cTn id="49" fill="hold">
                            <p:stCondLst>
                              <p:cond delay="4780"/>
                            </p:stCondLst>
                            <p:childTnLst>
                              <p:par>
                                <p:cTn id="50" presetID="22" presetClass="entr" presetSubtype="1" fill="hold" grpId="0" nodeType="after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up)">
                                      <p:cBhvr>
                                        <p:cTn id="52" dur="500"/>
                                        <p:tgtEl>
                                          <p:spTgt spid="20"/>
                                        </p:tgtEl>
                                      </p:cBhvr>
                                    </p:animEffect>
                                  </p:childTnLst>
                                </p:cTn>
                              </p:par>
                            </p:childTnLst>
                          </p:cTn>
                        </p:par>
                        <p:par>
                          <p:cTn id="53" fill="hold">
                            <p:stCondLst>
                              <p:cond delay="528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par>
                          <p:cTn id="59" fill="hold">
                            <p:stCondLst>
                              <p:cond delay="5780"/>
                            </p:stCondLst>
                            <p:childTnLst>
                              <p:par>
                                <p:cTn id="60" presetID="16" presetClass="entr" presetSubtype="37"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barn(outVertical)">
                                      <p:cBhvr>
                                        <p:cTn id="62" dur="500"/>
                                        <p:tgtEl>
                                          <p:spTgt spid="16"/>
                                        </p:tgtEl>
                                      </p:cBhvr>
                                    </p:animEffect>
                                  </p:childTnLst>
                                </p:cTn>
                              </p:par>
                            </p:childTnLst>
                          </p:cTn>
                        </p:par>
                        <p:par>
                          <p:cTn id="63" fill="hold">
                            <p:stCondLst>
                              <p:cond delay="6280"/>
                            </p:stCondLst>
                            <p:childTnLst>
                              <p:par>
                                <p:cTn id="64" presetID="22" presetClass="entr" presetSubtype="1" fill="hold" grpId="0" nodeType="afterEffect">
                                  <p:stCondLst>
                                    <p:cond delay="0"/>
                                  </p:stCondLst>
                                  <p:childTnLst>
                                    <p:set>
                                      <p:cBhvr>
                                        <p:cTn id="65" dur="1" fill="hold">
                                          <p:stCondLst>
                                            <p:cond delay="0"/>
                                          </p:stCondLst>
                                        </p:cTn>
                                        <p:tgtEl>
                                          <p:spTgt spid="21"/>
                                        </p:tgtEl>
                                        <p:attrNameLst>
                                          <p:attrName>style.visibility</p:attrName>
                                        </p:attrNameLst>
                                      </p:cBhvr>
                                      <p:to>
                                        <p:strVal val="visible"/>
                                      </p:to>
                                    </p:set>
                                    <p:animEffect transition="in" filter="wipe(up)">
                                      <p:cBhvr>
                                        <p:cTn id="66"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animBg="1"/>
      <p:bldP spid="6" grpId="0" animBg="1"/>
      <p:bldP spid="8" grpId="0"/>
      <p:bldP spid="9" grpId="0" animBg="1"/>
      <p:bldP spid="10" grpId="0" animBg="1"/>
      <p:bldP spid="12" grpId="0" animBg="1"/>
      <p:bldP spid="13" grpId="0" animBg="1"/>
      <p:bldP spid="15" grpId="0" animBg="1"/>
      <p:bldP spid="16" grpId="0" animBg="1"/>
      <p:bldP spid="18" grpId="0"/>
      <p:bldP spid="20"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教学过程</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grpSp>
        <p:nvGrpSpPr>
          <p:cNvPr id="5" name="组合 4"/>
          <p:cNvGrpSpPr/>
          <p:nvPr/>
        </p:nvGrpSpPr>
        <p:grpSpPr>
          <a:xfrm>
            <a:off x="1293165" y="1227085"/>
            <a:ext cx="2254647" cy="1636836"/>
            <a:chOff x="899592" y="987574"/>
            <a:chExt cx="2605102" cy="1891260"/>
          </a:xfrm>
        </p:grpSpPr>
        <p:grpSp>
          <p:nvGrpSpPr>
            <p:cNvPr id="6" name="组合 5"/>
            <p:cNvGrpSpPr/>
            <p:nvPr/>
          </p:nvGrpSpPr>
          <p:grpSpPr>
            <a:xfrm>
              <a:off x="899592" y="987574"/>
              <a:ext cx="2160240" cy="1891260"/>
              <a:chOff x="899592" y="987574"/>
              <a:chExt cx="2160240" cy="1891260"/>
            </a:xfrm>
          </p:grpSpPr>
          <p:cxnSp>
            <p:nvCxnSpPr>
              <p:cNvPr id="14" name="直接连接符 13"/>
              <p:cNvCxnSpPr/>
              <p:nvPr/>
            </p:nvCxnSpPr>
            <p:spPr>
              <a:xfrm>
                <a:off x="899592" y="987574"/>
                <a:ext cx="2075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899592" y="987574"/>
                <a:ext cx="0" cy="10801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Rectangle 4"/>
              <p:cNvSpPr/>
              <p:nvPr/>
            </p:nvSpPr>
            <p:spPr>
              <a:xfrm>
                <a:off x="1040160" y="1131590"/>
                <a:ext cx="2019672" cy="1747244"/>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558">
                  <a:solidFill>
                    <a:srgbClr val="FFFFFF"/>
                  </a:solidFill>
                </a:endParaRPr>
              </a:p>
            </p:txBody>
          </p:sp>
          <p:pic>
            <p:nvPicPr>
              <p:cNvPr id="17" name="Picture 2" descr="E:\PPT\0。图片\PNG\2、win7风格\灰色超全扁平化图标\826.png"/>
              <p:cNvPicPr>
                <a:picLocks noChangeAspect="1" noChangeArrowheads="1"/>
              </p:cNvPicPr>
              <p:nvPr/>
            </p:nvPicPr>
            <p:blipFill>
              <a:blip r:embed="rId4" cstate="print">
                <a:biLevel thresh="25000"/>
                <a:extLst>
                  <a:ext uri="{28A0092B-C50C-407E-A947-70E740481C1C}">
                    <a14:useLocalDpi xmlns:a14="http://schemas.microsoft.com/office/drawing/2010/main" val="0"/>
                  </a:ext>
                </a:extLst>
              </a:blip>
              <a:srcRect/>
              <a:stretch>
                <a:fillRect/>
              </a:stretch>
            </p:blipFill>
            <p:spPr bwMode="auto">
              <a:xfrm>
                <a:off x="1115616" y="1203598"/>
                <a:ext cx="452760" cy="452760"/>
              </a:xfrm>
              <a:prstGeom prst="rect">
                <a:avLst/>
              </a:prstGeom>
              <a:solidFill>
                <a:srgbClr val="7AC5C0"/>
              </a:solidFill>
              <a:extLst/>
            </p:spPr>
          </p:pic>
        </p:grpSp>
        <p:grpSp>
          <p:nvGrpSpPr>
            <p:cNvPr id="7" name="组合 6"/>
            <p:cNvGrpSpPr/>
            <p:nvPr/>
          </p:nvGrpSpPr>
          <p:grpSpPr>
            <a:xfrm>
              <a:off x="1619672" y="1563638"/>
              <a:ext cx="1885022" cy="1260711"/>
              <a:chOff x="5063242" y="2434991"/>
              <a:chExt cx="1885022" cy="1260711"/>
            </a:xfrm>
          </p:grpSpPr>
          <p:sp>
            <p:nvSpPr>
              <p:cNvPr id="8" name="TextBox 6"/>
              <p:cNvSpPr txBox="1"/>
              <p:nvPr/>
            </p:nvSpPr>
            <p:spPr>
              <a:xfrm>
                <a:off x="5063243" y="2434991"/>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9" name="TextBox 7"/>
              <p:cNvSpPr txBox="1"/>
              <p:nvPr/>
            </p:nvSpPr>
            <p:spPr>
              <a:xfrm>
                <a:off x="5063242" y="2641315"/>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10" name="TextBox 8"/>
              <p:cNvSpPr txBox="1"/>
              <p:nvPr/>
            </p:nvSpPr>
            <p:spPr>
              <a:xfrm>
                <a:off x="5076090" y="2829441"/>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11" name="TextBox 9"/>
              <p:cNvSpPr txBox="1"/>
              <p:nvPr/>
            </p:nvSpPr>
            <p:spPr>
              <a:xfrm>
                <a:off x="5076056" y="3025569"/>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12" name="TextBox 10"/>
              <p:cNvSpPr txBox="1"/>
              <p:nvPr/>
            </p:nvSpPr>
            <p:spPr>
              <a:xfrm>
                <a:off x="5076056" y="3219822"/>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13" name="TextBox 11"/>
              <p:cNvSpPr txBox="1"/>
              <p:nvPr/>
            </p:nvSpPr>
            <p:spPr>
              <a:xfrm>
                <a:off x="5076056" y="3404244"/>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grpSp>
      </p:grpSp>
      <p:grpSp>
        <p:nvGrpSpPr>
          <p:cNvPr id="18" name="组合 17"/>
          <p:cNvGrpSpPr/>
          <p:nvPr/>
        </p:nvGrpSpPr>
        <p:grpSpPr>
          <a:xfrm>
            <a:off x="3412080" y="1958448"/>
            <a:ext cx="2243557" cy="1652002"/>
            <a:chOff x="3347864" y="1832618"/>
            <a:chExt cx="2592288" cy="1908783"/>
          </a:xfrm>
        </p:grpSpPr>
        <p:cxnSp>
          <p:nvCxnSpPr>
            <p:cNvPr id="20" name="直接连接符 19"/>
            <p:cNvCxnSpPr/>
            <p:nvPr/>
          </p:nvCxnSpPr>
          <p:spPr>
            <a:xfrm>
              <a:off x="3347864" y="1832618"/>
              <a:ext cx="2075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3347864" y="1832618"/>
              <a:ext cx="0" cy="10801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Rectangle 4"/>
            <p:cNvSpPr/>
            <p:nvPr/>
          </p:nvSpPr>
          <p:spPr>
            <a:xfrm>
              <a:off x="3488432" y="1976634"/>
              <a:ext cx="2019672" cy="1747244"/>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558">
                <a:solidFill>
                  <a:srgbClr val="FFFFFF"/>
                </a:solidFill>
              </a:endParaRPr>
            </a:p>
          </p:txBody>
        </p:sp>
        <p:grpSp>
          <p:nvGrpSpPr>
            <p:cNvPr id="23" name="组合 22"/>
            <p:cNvGrpSpPr/>
            <p:nvPr/>
          </p:nvGrpSpPr>
          <p:grpSpPr>
            <a:xfrm>
              <a:off x="4055130" y="2480690"/>
              <a:ext cx="1885022" cy="1260711"/>
              <a:chOff x="5063242" y="2434991"/>
              <a:chExt cx="1885022" cy="1260711"/>
            </a:xfrm>
          </p:grpSpPr>
          <p:sp>
            <p:nvSpPr>
              <p:cNvPr id="25" name="TextBox 16"/>
              <p:cNvSpPr txBox="1"/>
              <p:nvPr/>
            </p:nvSpPr>
            <p:spPr>
              <a:xfrm>
                <a:off x="5063243" y="2434991"/>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26" name="TextBox 17"/>
              <p:cNvSpPr txBox="1"/>
              <p:nvPr/>
            </p:nvSpPr>
            <p:spPr>
              <a:xfrm>
                <a:off x="5063242" y="2641315"/>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27" name="TextBox 18"/>
              <p:cNvSpPr txBox="1"/>
              <p:nvPr/>
            </p:nvSpPr>
            <p:spPr>
              <a:xfrm>
                <a:off x="5076090" y="2829441"/>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28" name="TextBox 19"/>
              <p:cNvSpPr txBox="1"/>
              <p:nvPr/>
            </p:nvSpPr>
            <p:spPr>
              <a:xfrm>
                <a:off x="5076056" y="3025569"/>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29" name="TextBox 20"/>
              <p:cNvSpPr txBox="1"/>
              <p:nvPr/>
            </p:nvSpPr>
            <p:spPr>
              <a:xfrm>
                <a:off x="5076056" y="3219822"/>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30" name="TextBox 21"/>
              <p:cNvSpPr txBox="1"/>
              <p:nvPr/>
            </p:nvSpPr>
            <p:spPr>
              <a:xfrm>
                <a:off x="5076056" y="3404244"/>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grpSp>
        <p:pic>
          <p:nvPicPr>
            <p:cNvPr id="24" name="Picture 3" descr="E:\PPT\0。图片\PNG\2、win7风格\灰色超全扁平化图标\824.png"/>
            <p:cNvPicPr>
              <a:picLocks noChangeAspect="1" noChangeArrowheads="1"/>
            </p:cNvPicPr>
            <p:nvPr/>
          </p:nvPicPr>
          <p:blipFill>
            <a:blip r:embed="rId5" cstate="print">
              <a:biLevel thresh="25000"/>
              <a:extLst>
                <a:ext uri="{28A0092B-C50C-407E-A947-70E740481C1C}">
                  <a14:useLocalDpi xmlns:a14="http://schemas.microsoft.com/office/drawing/2010/main" val="0"/>
                </a:ext>
              </a:extLst>
            </a:blip>
            <a:srcRect/>
            <a:stretch>
              <a:fillRect/>
            </a:stretch>
          </p:blipFill>
          <p:spPr bwMode="auto">
            <a:xfrm>
              <a:off x="3510328" y="1990386"/>
              <a:ext cx="596776" cy="596776"/>
            </a:xfrm>
            <a:prstGeom prst="rect">
              <a:avLst/>
            </a:prstGeom>
            <a:solidFill>
              <a:srgbClr val="7AC5C0"/>
            </a:solidFill>
            <a:extLst/>
          </p:spPr>
        </p:pic>
      </p:grpSp>
      <p:grpSp>
        <p:nvGrpSpPr>
          <p:cNvPr id="31" name="组合 30"/>
          <p:cNvGrpSpPr/>
          <p:nvPr/>
        </p:nvGrpSpPr>
        <p:grpSpPr>
          <a:xfrm>
            <a:off x="5655636" y="2768621"/>
            <a:ext cx="2243557" cy="1652003"/>
            <a:chOff x="5940152" y="2768722"/>
            <a:chExt cx="2592288" cy="1908785"/>
          </a:xfrm>
        </p:grpSpPr>
        <p:cxnSp>
          <p:nvCxnSpPr>
            <p:cNvPr id="32" name="直接连接符 31"/>
            <p:cNvCxnSpPr/>
            <p:nvPr/>
          </p:nvCxnSpPr>
          <p:spPr>
            <a:xfrm>
              <a:off x="5940152" y="2768722"/>
              <a:ext cx="2075400"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940152" y="2768722"/>
              <a:ext cx="0" cy="108012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Rectangle 4"/>
            <p:cNvSpPr/>
            <p:nvPr/>
          </p:nvSpPr>
          <p:spPr>
            <a:xfrm>
              <a:off x="6080720" y="2912738"/>
              <a:ext cx="2019672" cy="1747244"/>
            </a:xfrm>
            <a:prstGeom prst="rect">
              <a:avLst/>
            </a:prstGeom>
            <a:solidFill>
              <a:schemeClr val="bg1"/>
            </a:solidFill>
            <a:ln>
              <a:noFill/>
            </a:ln>
          </p:spPr>
          <p:style>
            <a:lnRef idx="2">
              <a:schemeClr val="accent1">
                <a:shade val="50000"/>
              </a:schemeClr>
            </a:lnRef>
            <a:fillRef idx="1001">
              <a:schemeClr val="dk2"/>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en-US" sz="1558">
                <a:solidFill>
                  <a:srgbClr val="FFFFFF"/>
                </a:solidFill>
              </a:endParaRPr>
            </a:p>
          </p:txBody>
        </p:sp>
        <p:grpSp>
          <p:nvGrpSpPr>
            <p:cNvPr id="35" name="组合 34"/>
            <p:cNvGrpSpPr/>
            <p:nvPr/>
          </p:nvGrpSpPr>
          <p:grpSpPr>
            <a:xfrm>
              <a:off x="6647418" y="3416794"/>
              <a:ext cx="1885022" cy="1260713"/>
              <a:chOff x="5063242" y="2434991"/>
              <a:chExt cx="1885022" cy="1260713"/>
            </a:xfrm>
          </p:grpSpPr>
          <p:sp>
            <p:nvSpPr>
              <p:cNvPr id="37" name="TextBox 26"/>
              <p:cNvSpPr txBox="1"/>
              <p:nvPr/>
            </p:nvSpPr>
            <p:spPr>
              <a:xfrm>
                <a:off x="5063243" y="2434991"/>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38" name="TextBox 27"/>
              <p:cNvSpPr txBox="1"/>
              <p:nvPr/>
            </p:nvSpPr>
            <p:spPr>
              <a:xfrm>
                <a:off x="5063242" y="2641315"/>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39" name="TextBox 28"/>
              <p:cNvSpPr txBox="1"/>
              <p:nvPr/>
            </p:nvSpPr>
            <p:spPr>
              <a:xfrm>
                <a:off x="5076090" y="2829441"/>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40" name="TextBox 29"/>
              <p:cNvSpPr txBox="1"/>
              <p:nvPr/>
            </p:nvSpPr>
            <p:spPr>
              <a:xfrm>
                <a:off x="5076056" y="3025569"/>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41" name="TextBox 30"/>
              <p:cNvSpPr txBox="1"/>
              <p:nvPr/>
            </p:nvSpPr>
            <p:spPr>
              <a:xfrm>
                <a:off x="5076056" y="3219822"/>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sp>
            <p:nvSpPr>
              <p:cNvPr id="42" name="TextBox 31"/>
              <p:cNvSpPr txBox="1"/>
              <p:nvPr/>
            </p:nvSpPr>
            <p:spPr>
              <a:xfrm>
                <a:off x="5076056" y="3404246"/>
                <a:ext cx="1872174" cy="291458"/>
              </a:xfrm>
              <a:prstGeom prst="rect">
                <a:avLst/>
              </a:prstGeom>
              <a:noFill/>
            </p:spPr>
            <p:txBody>
              <a:bodyPr wrap="square" rtlCol="0">
                <a:spAutoFit/>
              </a:bodyPr>
              <a:lstStyle/>
              <a:p>
                <a:r>
                  <a:rPr lang="zh-CN" altLang="en-US" sz="1039" dirty="0">
                    <a:solidFill>
                      <a:schemeClr val="tx1">
                        <a:lumMod val="75000"/>
                        <a:lumOff val="25000"/>
                      </a:schemeClr>
                    </a:solidFill>
                    <a:latin typeface="微软雅黑" pitchFamily="34" charset="-122"/>
                    <a:ea typeface="微软雅黑" pitchFamily="34" charset="-122"/>
                  </a:rPr>
                  <a:t>请输入您要的内容</a:t>
                </a:r>
              </a:p>
            </p:txBody>
          </p:sp>
        </p:grpSp>
        <p:pic>
          <p:nvPicPr>
            <p:cNvPr id="36" name="Picture 4" descr="E:\PPT\0。图片\PNG\2、win7风格\灰色超全扁平化图标\970.png"/>
            <p:cNvPicPr>
              <a:picLocks noChangeAspect="1" noChangeArrowheads="1"/>
            </p:cNvPicPr>
            <p:nvPr/>
          </p:nvPicPr>
          <p:blipFill>
            <a:blip r:embed="rId6" cstate="print">
              <a:biLevel thresh="25000"/>
              <a:extLst>
                <a:ext uri="{28A0092B-C50C-407E-A947-70E740481C1C}">
                  <a14:useLocalDpi xmlns:a14="http://schemas.microsoft.com/office/drawing/2010/main" val="0"/>
                </a:ext>
              </a:extLst>
            </a:blip>
            <a:srcRect/>
            <a:stretch>
              <a:fillRect/>
            </a:stretch>
          </p:blipFill>
          <p:spPr bwMode="auto">
            <a:xfrm>
              <a:off x="6093622" y="2937274"/>
              <a:ext cx="572950" cy="572950"/>
            </a:xfrm>
            <a:prstGeom prst="rect">
              <a:avLst/>
            </a:prstGeom>
            <a:solidFill>
              <a:srgbClr val="7AC5C0"/>
            </a:solidFill>
            <a:extLst/>
          </p:spPr>
        </p:pic>
      </p:grpSp>
    </p:spTree>
    <p:extLst>
      <p:ext uri="{BB962C8B-B14F-4D97-AF65-F5344CB8AC3E}">
        <p14:creationId xmlns:p14="http://schemas.microsoft.com/office/powerpoint/2010/main" val="301244916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1+#ppt_w/2"/>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par>
                          <p:cTn id="16" fill="hold">
                            <p:stCondLst>
                              <p:cond delay="1280"/>
                            </p:stCondLst>
                            <p:childTnLst>
                              <p:par>
                                <p:cTn id="17" presetID="2" presetClass="entr" presetSubtype="6"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1+#ppt_w/2"/>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par>
                          <p:cTn id="21" fill="hold">
                            <p:stCondLst>
                              <p:cond delay="1780"/>
                            </p:stCondLst>
                            <p:childTnLst>
                              <p:par>
                                <p:cTn id="22" presetID="2" presetClass="entr" presetSubtype="6" fill="hold" nodeType="afterEffect">
                                  <p:stCondLst>
                                    <p:cond delay="0"/>
                                  </p:stCondLst>
                                  <p:childTnLst>
                                    <p:set>
                                      <p:cBhvr>
                                        <p:cTn id="23" dur="1" fill="hold">
                                          <p:stCondLst>
                                            <p:cond delay="0"/>
                                          </p:stCondLst>
                                        </p:cTn>
                                        <p:tgtEl>
                                          <p:spTgt spid="31"/>
                                        </p:tgtEl>
                                        <p:attrNameLst>
                                          <p:attrName>style.visibility</p:attrName>
                                        </p:attrNameLst>
                                      </p:cBhvr>
                                      <p:to>
                                        <p:strVal val="visible"/>
                                      </p:to>
                                    </p:set>
                                    <p:anim calcmode="lin" valueType="num">
                                      <p:cBhvr additive="base">
                                        <p:cTn id="24" dur="500" fill="hold"/>
                                        <p:tgtEl>
                                          <p:spTgt spid="31"/>
                                        </p:tgtEl>
                                        <p:attrNameLst>
                                          <p:attrName>ppt_x</p:attrName>
                                        </p:attrNameLst>
                                      </p:cBhvr>
                                      <p:tavLst>
                                        <p:tav tm="0">
                                          <p:val>
                                            <p:strVal val="1+#ppt_w/2"/>
                                          </p:val>
                                        </p:tav>
                                        <p:tav tm="100000">
                                          <p:val>
                                            <p:strVal val="#ppt_x"/>
                                          </p:val>
                                        </p:tav>
                                      </p:tavLst>
                                    </p:anim>
                                    <p:anim calcmode="lin" valueType="num">
                                      <p:cBhvr additive="base">
                                        <p:cTn id="25"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教学过程</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5" name="Rectangle 6"/>
          <p:cNvSpPr>
            <a:spLocks noChangeArrowheads="1"/>
          </p:cNvSpPr>
          <p:nvPr/>
        </p:nvSpPr>
        <p:spPr bwMode="auto">
          <a:xfrm>
            <a:off x="1680298" y="1451371"/>
            <a:ext cx="1369817" cy="1369818"/>
          </a:xfrm>
          <a:prstGeom prst="rect">
            <a:avLst/>
          </a:prstGeom>
          <a:blipFill dpi="0" rotWithShape="1">
            <a:blip r:embed="rId4"/>
            <a:srcRect/>
            <a:stretch>
              <a:fillRect r="-5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sz="876">
              <a:latin typeface="微软雅黑" panose="020B0503020204020204" pitchFamily="34" charset="-122"/>
              <a:ea typeface="宋体" pitchFamily="2" charset="-122"/>
            </a:endParaRPr>
          </a:p>
        </p:txBody>
      </p:sp>
      <p:sp>
        <p:nvSpPr>
          <p:cNvPr id="6" name="Rectangle 7"/>
          <p:cNvSpPr>
            <a:spLocks noChangeArrowheads="1"/>
          </p:cNvSpPr>
          <p:nvPr/>
        </p:nvSpPr>
        <p:spPr bwMode="auto">
          <a:xfrm>
            <a:off x="3081716" y="1451371"/>
            <a:ext cx="1369817" cy="1369818"/>
          </a:xfrm>
          <a:prstGeom prst="rect">
            <a:avLst/>
          </a:prstGeom>
          <a:solidFill>
            <a:schemeClr val="bg1"/>
          </a:solidFill>
          <a:ln>
            <a:noFill/>
          </a:ln>
          <a:extLst/>
        </p:spPr>
        <p:txBody>
          <a:bodyPr/>
          <a:lstStyle/>
          <a:p>
            <a:endParaRPr lang="zh-CN" altLang="en-US" sz="876"/>
          </a:p>
        </p:txBody>
      </p:sp>
      <p:sp>
        <p:nvSpPr>
          <p:cNvPr id="7" name="Rectangle 8"/>
          <p:cNvSpPr>
            <a:spLocks noChangeArrowheads="1"/>
          </p:cNvSpPr>
          <p:nvPr/>
        </p:nvSpPr>
        <p:spPr bwMode="auto">
          <a:xfrm>
            <a:off x="4481759" y="1451371"/>
            <a:ext cx="1371191" cy="1369818"/>
          </a:xfrm>
          <a:prstGeom prst="rect">
            <a:avLst/>
          </a:prstGeom>
          <a:blipFill dpi="0" rotWithShape="1">
            <a:blip r:embed="rId5"/>
            <a:srcRect/>
            <a:stretch>
              <a:fillRect b="-435"/>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sz="876">
              <a:latin typeface="微软雅黑" panose="020B0503020204020204" pitchFamily="34" charset="-122"/>
              <a:ea typeface="宋体" pitchFamily="2" charset="-122"/>
            </a:endParaRPr>
          </a:p>
        </p:txBody>
      </p:sp>
      <p:sp>
        <p:nvSpPr>
          <p:cNvPr id="8" name="Rectangle 9"/>
          <p:cNvSpPr>
            <a:spLocks noChangeArrowheads="1"/>
          </p:cNvSpPr>
          <p:nvPr/>
        </p:nvSpPr>
        <p:spPr bwMode="auto">
          <a:xfrm>
            <a:off x="5883177" y="1451371"/>
            <a:ext cx="1369818" cy="1369818"/>
          </a:xfrm>
          <a:prstGeom prst="rect">
            <a:avLst/>
          </a:prstGeom>
          <a:solidFill>
            <a:schemeClr val="bg1"/>
          </a:solidFill>
          <a:ln>
            <a:noFill/>
          </a:ln>
          <a:extLst/>
        </p:spPr>
        <p:txBody>
          <a:bodyPr/>
          <a:lstStyle/>
          <a:p>
            <a:endParaRPr lang="zh-CN" altLang="en-US" sz="876"/>
          </a:p>
        </p:txBody>
      </p:sp>
      <p:sp>
        <p:nvSpPr>
          <p:cNvPr id="9" name="Rectangle 10"/>
          <p:cNvSpPr>
            <a:spLocks noChangeArrowheads="1"/>
          </p:cNvSpPr>
          <p:nvPr/>
        </p:nvSpPr>
        <p:spPr bwMode="auto">
          <a:xfrm>
            <a:off x="1680298" y="2848669"/>
            <a:ext cx="1369817" cy="1369817"/>
          </a:xfrm>
          <a:prstGeom prst="rect">
            <a:avLst/>
          </a:prstGeom>
          <a:solidFill>
            <a:schemeClr val="bg1"/>
          </a:solidFill>
          <a:ln>
            <a:noFill/>
          </a:ln>
          <a:extLst/>
        </p:spPr>
        <p:txBody>
          <a:bodyPr/>
          <a:lstStyle/>
          <a:p>
            <a:endParaRPr lang="zh-CN" altLang="en-US" sz="876"/>
          </a:p>
        </p:txBody>
      </p:sp>
      <p:sp>
        <p:nvSpPr>
          <p:cNvPr id="10" name="Rectangle 11"/>
          <p:cNvSpPr>
            <a:spLocks noChangeArrowheads="1"/>
          </p:cNvSpPr>
          <p:nvPr/>
        </p:nvSpPr>
        <p:spPr bwMode="auto">
          <a:xfrm>
            <a:off x="3081716" y="2848669"/>
            <a:ext cx="1369817" cy="1369817"/>
          </a:xfrm>
          <a:prstGeom prst="rect">
            <a:avLst/>
          </a:prstGeom>
          <a:blipFill dpi="0" rotWithShape="1">
            <a:blip r:embed="rId6"/>
            <a:srcRect/>
            <a:stretch>
              <a:fillRect r="-167"/>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sz="876">
              <a:latin typeface="微软雅黑" panose="020B0503020204020204" pitchFamily="34" charset="-122"/>
              <a:ea typeface="宋体" pitchFamily="2" charset="-122"/>
            </a:endParaRPr>
          </a:p>
        </p:txBody>
      </p:sp>
      <p:sp>
        <p:nvSpPr>
          <p:cNvPr id="11" name="Rectangle 12"/>
          <p:cNvSpPr>
            <a:spLocks noChangeArrowheads="1"/>
          </p:cNvSpPr>
          <p:nvPr/>
        </p:nvSpPr>
        <p:spPr bwMode="auto">
          <a:xfrm>
            <a:off x="4481759" y="2848669"/>
            <a:ext cx="1371191" cy="1369817"/>
          </a:xfrm>
          <a:prstGeom prst="rect">
            <a:avLst/>
          </a:prstGeom>
          <a:solidFill>
            <a:schemeClr val="bg1"/>
          </a:solidFill>
          <a:ln>
            <a:noFill/>
          </a:ln>
          <a:extLst/>
        </p:spPr>
        <p:txBody>
          <a:bodyPr/>
          <a:lstStyle/>
          <a:p>
            <a:endParaRPr lang="zh-CN" altLang="en-US" sz="876"/>
          </a:p>
        </p:txBody>
      </p:sp>
      <p:sp>
        <p:nvSpPr>
          <p:cNvPr id="12" name="Rectangle 13"/>
          <p:cNvSpPr>
            <a:spLocks noChangeArrowheads="1"/>
          </p:cNvSpPr>
          <p:nvPr/>
        </p:nvSpPr>
        <p:spPr bwMode="auto">
          <a:xfrm>
            <a:off x="5883177" y="2848669"/>
            <a:ext cx="1369818" cy="1369817"/>
          </a:xfrm>
          <a:prstGeom prst="rect">
            <a:avLst/>
          </a:prstGeom>
          <a:blipFill dpi="0" rotWithShape="1">
            <a:blip r:embed="rId7"/>
            <a:srcRect/>
            <a:stretch>
              <a:fillRect r="-503"/>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a:buFont typeface="Arial" pitchFamily="34" charset="0"/>
              <a:buNone/>
              <a:defRPr/>
            </a:pPr>
            <a:endParaRPr lang="zh-CN" altLang="en-US" sz="876">
              <a:latin typeface="微软雅黑" panose="020B0503020204020204" pitchFamily="34" charset="-122"/>
              <a:ea typeface="宋体" pitchFamily="2" charset="-122"/>
            </a:endParaRPr>
          </a:p>
        </p:txBody>
      </p:sp>
      <p:sp>
        <p:nvSpPr>
          <p:cNvPr id="13" name="Freeform 14"/>
          <p:cNvSpPr>
            <a:spLocks noEditPoints="1"/>
          </p:cNvSpPr>
          <p:nvPr/>
        </p:nvSpPr>
        <p:spPr bwMode="auto">
          <a:xfrm>
            <a:off x="3543360" y="1686316"/>
            <a:ext cx="447904" cy="447904"/>
          </a:xfrm>
          <a:custGeom>
            <a:avLst/>
            <a:gdLst>
              <a:gd name="T0" fmla="*/ 258763 w 326"/>
              <a:gd name="T1" fmla="*/ 323850 h 326"/>
              <a:gd name="T2" fmla="*/ 130175 w 326"/>
              <a:gd name="T3" fmla="*/ 195263 h 326"/>
              <a:gd name="T4" fmla="*/ 193675 w 326"/>
              <a:gd name="T5" fmla="*/ 195263 h 326"/>
              <a:gd name="T6" fmla="*/ 193675 w 326"/>
              <a:gd name="T7" fmla="*/ 0 h 326"/>
              <a:gd name="T8" fmla="*/ 323850 w 326"/>
              <a:gd name="T9" fmla="*/ 0 h 326"/>
              <a:gd name="T10" fmla="*/ 323850 w 326"/>
              <a:gd name="T11" fmla="*/ 195263 h 326"/>
              <a:gd name="T12" fmla="*/ 388938 w 326"/>
              <a:gd name="T13" fmla="*/ 195263 h 326"/>
              <a:gd name="T14" fmla="*/ 258763 w 326"/>
              <a:gd name="T15" fmla="*/ 323850 h 326"/>
              <a:gd name="T16" fmla="*/ 436563 w 326"/>
              <a:gd name="T17" fmla="*/ 161925 h 326"/>
              <a:gd name="T18" fmla="*/ 398463 w 326"/>
              <a:gd name="T19" fmla="*/ 161925 h 326"/>
              <a:gd name="T20" fmla="*/ 479425 w 326"/>
              <a:gd name="T21" fmla="*/ 323850 h 326"/>
              <a:gd name="T22" fmla="*/ 388938 w 326"/>
              <a:gd name="T23" fmla="*/ 323850 h 326"/>
              <a:gd name="T24" fmla="*/ 323850 w 326"/>
              <a:gd name="T25" fmla="*/ 420688 h 326"/>
              <a:gd name="T26" fmla="*/ 193675 w 326"/>
              <a:gd name="T27" fmla="*/ 420688 h 326"/>
              <a:gd name="T28" fmla="*/ 130175 w 326"/>
              <a:gd name="T29" fmla="*/ 323850 h 326"/>
              <a:gd name="T30" fmla="*/ 34925 w 326"/>
              <a:gd name="T31" fmla="*/ 323850 h 326"/>
              <a:gd name="T32" fmla="*/ 115888 w 326"/>
              <a:gd name="T33" fmla="*/ 161925 h 326"/>
              <a:gd name="T34" fmla="*/ 80963 w 326"/>
              <a:gd name="T35" fmla="*/ 161925 h 326"/>
              <a:gd name="T36" fmla="*/ 0 w 326"/>
              <a:gd name="T37" fmla="*/ 323850 h 326"/>
              <a:gd name="T38" fmla="*/ 0 w 326"/>
              <a:gd name="T39" fmla="*/ 517525 h 326"/>
              <a:gd name="T40" fmla="*/ 517525 w 326"/>
              <a:gd name="T41" fmla="*/ 517525 h 326"/>
              <a:gd name="T42" fmla="*/ 517525 w 326"/>
              <a:gd name="T43" fmla="*/ 323850 h 326"/>
              <a:gd name="T44" fmla="*/ 436563 w 326"/>
              <a:gd name="T45" fmla="*/ 161925 h 32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326" h="326">
                <a:moveTo>
                  <a:pt x="163" y="204"/>
                </a:moveTo>
                <a:lnTo>
                  <a:pt x="82" y="123"/>
                </a:lnTo>
                <a:lnTo>
                  <a:pt x="122" y="123"/>
                </a:lnTo>
                <a:lnTo>
                  <a:pt x="122" y="0"/>
                </a:lnTo>
                <a:lnTo>
                  <a:pt x="204" y="0"/>
                </a:lnTo>
                <a:lnTo>
                  <a:pt x="204" y="123"/>
                </a:lnTo>
                <a:lnTo>
                  <a:pt x="245" y="123"/>
                </a:lnTo>
                <a:lnTo>
                  <a:pt x="163" y="204"/>
                </a:lnTo>
                <a:close/>
                <a:moveTo>
                  <a:pt x="275" y="102"/>
                </a:moveTo>
                <a:lnTo>
                  <a:pt x="251" y="102"/>
                </a:lnTo>
                <a:lnTo>
                  <a:pt x="302" y="204"/>
                </a:lnTo>
                <a:lnTo>
                  <a:pt x="245" y="204"/>
                </a:lnTo>
                <a:lnTo>
                  <a:pt x="204" y="265"/>
                </a:lnTo>
                <a:lnTo>
                  <a:pt x="122" y="265"/>
                </a:lnTo>
                <a:lnTo>
                  <a:pt x="82" y="204"/>
                </a:lnTo>
                <a:lnTo>
                  <a:pt x="22" y="204"/>
                </a:lnTo>
                <a:lnTo>
                  <a:pt x="73" y="102"/>
                </a:lnTo>
                <a:lnTo>
                  <a:pt x="51" y="102"/>
                </a:lnTo>
                <a:lnTo>
                  <a:pt x="0" y="204"/>
                </a:lnTo>
                <a:lnTo>
                  <a:pt x="0" y="326"/>
                </a:lnTo>
                <a:lnTo>
                  <a:pt x="326" y="326"/>
                </a:lnTo>
                <a:lnTo>
                  <a:pt x="326" y="204"/>
                </a:lnTo>
                <a:lnTo>
                  <a:pt x="275" y="102"/>
                </a:lnTo>
                <a:close/>
              </a:path>
            </a:pathLst>
          </a:custGeom>
          <a:solidFill>
            <a:srgbClr val="7AC5C0"/>
          </a:solidFill>
          <a:ln>
            <a:noFill/>
          </a:ln>
          <a:extLst/>
        </p:spPr>
        <p:txBody>
          <a:bodyPr/>
          <a:lstStyle/>
          <a:p>
            <a:endParaRPr lang="zh-CN" altLang="en-US" sz="876"/>
          </a:p>
        </p:txBody>
      </p:sp>
      <p:sp>
        <p:nvSpPr>
          <p:cNvPr id="14" name="Rectangle 15"/>
          <p:cNvSpPr>
            <a:spLocks noChangeArrowheads="1"/>
          </p:cNvSpPr>
          <p:nvPr/>
        </p:nvSpPr>
        <p:spPr bwMode="auto">
          <a:xfrm>
            <a:off x="5084919" y="3399617"/>
            <a:ext cx="140142" cy="27479"/>
          </a:xfrm>
          <a:prstGeom prst="rect">
            <a:avLst/>
          </a:prstGeom>
          <a:solidFill>
            <a:srgbClr val="7AC5C0"/>
          </a:solidFill>
          <a:ln>
            <a:noFill/>
          </a:ln>
          <a:extLst/>
        </p:spPr>
        <p:txBody>
          <a:bodyPr/>
          <a:lstStyle/>
          <a:p>
            <a:endParaRPr lang="zh-CN" altLang="en-US" sz="876"/>
          </a:p>
        </p:txBody>
      </p:sp>
      <p:sp>
        <p:nvSpPr>
          <p:cNvPr id="15" name="Freeform 16"/>
          <p:cNvSpPr>
            <a:spLocks/>
          </p:cNvSpPr>
          <p:nvPr/>
        </p:nvSpPr>
        <p:spPr bwMode="auto">
          <a:xfrm>
            <a:off x="5028586" y="3063003"/>
            <a:ext cx="280284" cy="83810"/>
          </a:xfrm>
          <a:custGeom>
            <a:avLst/>
            <a:gdLst>
              <a:gd name="T0" fmla="*/ 32385 w 120"/>
              <a:gd name="T1" fmla="*/ 32279 h 36"/>
              <a:gd name="T2" fmla="*/ 291465 w 120"/>
              <a:gd name="T3" fmla="*/ 32279 h 36"/>
              <a:gd name="T4" fmla="*/ 291465 w 120"/>
              <a:gd name="T5" fmla="*/ 96837 h 36"/>
              <a:gd name="T6" fmla="*/ 323850 w 120"/>
              <a:gd name="T7" fmla="*/ 96837 h 36"/>
              <a:gd name="T8" fmla="*/ 323850 w 120"/>
              <a:gd name="T9" fmla="*/ 32279 h 36"/>
              <a:gd name="T10" fmla="*/ 291465 w 120"/>
              <a:gd name="T11" fmla="*/ 0 h 36"/>
              <a:gd name="T12" fmla="*/ 32385 w 120"/>
              <a:gd name="T13" fmla="*/ 0 h 36"/>
              <a:gd name="T14" fmla="*/ 0 w 120"/>
              <a:gd name="T15" fmla="*/ 32279 h 36"/>
              <a:gd name="T16" fmla="*/ 0 w 120"/>
              <a:gd name="T17" fmla="*/ 96837 h 36"/>
              <a:gd name="T18" fmla="*/ 32385 w 120"/>
              <a:gd name="T19" fmla="*/ 96837 h 36"/>
              <a:gd name="T20" fmla="*/ 32385 w 120"/>
              <a:gd name="T21" fmla="*/ 32279 h 3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120" h="36">
                <a:moveTo>
                  <a:pt x="12" y="12"/>
                </a:moveTo>
                <a:cubicBezTo>
                  <a:pt x="108" y="12"/>
                  <a:pt x="108" y="12"/>
                  <a:pt x="108" y="12"/>
                </a:cubicBezTo>
                <a:cubicBezTo>
                  <a:pt x="108" y="36"/>
                  <a:pt x="108" y="36"/>
                  <a:pt x="108" y="36"/>
                </a:cubicBezTo>
                <a:cubicBezTo>
                  <a:pt x="120" y="36"/>
                  <a:pt x="120" y="36"/>
                  <a:pt x="120" y="36"/>
                </a:cubicBezTo>
                <a:cubicBezTo>
                  <a:pt x="120" y="12"/>
                  <a:pt x="120" y="12"/>
                  <a:pt x="120" y="12"/>
                </a:cubicBezTo>
                <a:cubicBezTo>
                  <a:pt x="120" y="5"/>
                  <a:pt x="114" y="0"/>
                  <a:pt x="108" y="0"/>
                </a:cubicBezTo>
                <a:cubicBezTo>
                  <a:pt x="12" y="0"/>
                  <a:pt x="12" y="0"/>
                  <a:pt x="12" y="0"/>
                </a:cubicBezTo>
                <a:cubicBezTo>
                  <a:pt x="5" y="0"/>
                  <a:pt x="0" y="5"/>
                  <a:pt x="0" y="12"/>
                </a:cubicBezTo>
                <a:cubicBezTo>
                  <a:pt x="0" y="36"/>
                  <a:pt x="0" y="36"/>
                  <a:pt x="0" y="36"/>
                </a:cubicBezTo>
                <a:cubicBezTo>
                  <a:pt x="12" y="36"/>
                  <a:pt x="12" y="36"/>
                  <a:pt x="12" y="36"/>
                </a:cubicBezTo>
                <a:lnTo>
                  <a:pt x="12" y="12"/>
                </a:lnTo>
                <a:close/>
              </a:path>
            </a:pathLst>
          </a:custGeom>
          <a:solidFill>
            <a:srgbClr val="7AC5C0"/>
          </a:solidFill>
          <a:ln>
            <a:noFill/>
          </a:ln>
          <a:extLst/>
        </p:spPr>
        <p:txBody>
          <a:bodyPr/>
          <a:lstStyle/>
          <a:p>
            <a:endParaRPr lang="zh-CN" altLang="en-US" sz="876"/>
          </a:p>
        </p:txBody>
      </p:sp>
      <p:sp>
        <p:nvSpPr>
          <p:cNvPr id="16" name="Rectangle 17"/>
          <p:cNvSpPr>
            <a:spLocks noChangeArrowheads="1"/>
          </p:cNvSpPr>
          <p:nvPr/>
        </p:nvSpPr>
        <p:spPr bwMode="auto">
          <a:xfrm>
            <a:off x="5084919" y="3343286"/>
            <a:ext cx="167621" cy="27479"/>
          </a:xfrm>
          <a:prstGeom prst="rect">
            <a:avLst/>
          </a:prstGeom>
          <a:solidFill>
            <a:srgbClr val="7AC5C0"/>
          </a:solidFill>
          <a:ln>
            <a:noFill/>
          </a:ln>
          <a:extLst/>
        </p:spPr>
        <p:txBody>
          <a:bodyPr/>
          <a:lstStyle/>
          <a:p>
            <a:endParaRPr lang="zh-CN" altLang="en-US" sz="876"/>
          </a:p>
        </p:txBody>
      </p:sp>
      <p:sp>
        <p:nvSpPr>
          <p:cNvPr id="17" name="Freeform 18"/>
          <p:cNvSpPr>
            <a:spLocks noEditPoints="1"/>
          </p:cNvSpPr>
          <p:nvPr/>
        </p:nvSpPr>
        <p:spPr bwMode="auto">
          <a:xfrm>
            <a:off x="4944778" y="3175665"/>
            <a:ext cx="447904" cy="335241"/>
          </a:xfrm>
          <a:custGeom>
            <a:avLst/>
            <a:gdLst>
              <a:gd name="T0" fmla="*/ 485180 w 192"/>
              <a:gd name="T1" fmla="*/ 0 h 144"/>
              <a:gd name="T2" fmla="*/ 32345 w 192"/>
              <a:gd name="T3" fmla="*/ 0 h 144"/>
              <a:gd name="T4" fmla="*/ 0 w 192"/>
              <a:gd name="T5" fmla="*/ 32279 h 144"/>
              <a:gd name="T6" fmla="*/ 0 w 192"/>
              <a:gd name="T7" fmla="*/ 225954 h 144"/>
              <a:gd name="T8" fmla="*/ 32345 w 192"/>
              <a:gd name="T9" fmla="*/ 258233 h 144"/>
              <a:gd name="T10" fmla="*/ 97036 w 192"/>
              <a:gd name="T11" fmla="*/ 258233 h 144"/>
              <a:gd name="T12" fmla="*/ 97036 w 192"/>
              <a:gd name="T13" fmla="*/ 355071 h 144"/>
              <a:gd name="T14" fmla="*/ 129381 w 192"/>
              <a:gd name="T15" fmla="*/ 387350 h 144"/>
              <a:gd name="T16" fmla="*/ 388144 w 192"/>
              <a:gd name="T17" fmla="*/ 387350 h 144"/>
              <a:gd name="T18" fmla="*/ 420489 w 192"/>
              <a:gd name="T19" fmla="*/ 355071 h 144"/>
              <a:gd name="T20" fmla="*/ 420489 w 192"/>
              <a:gd name="T21" fmla="*/ 258233 h 144"/>
              <a:gd name="T22" fmla="*/ 485180 w 192"/>
              <a:gd name="T23" fmla="*/ 258233 h 144"/>
              <a:gd name="T24" fmla="*/ 517525 w 192"/>
              <a:gd name="T25" fmla="*/ 225954 h 144"/>
              <a:gd name="T26" fmla="*/ 517525 w 192"/>
              <a:gd name="T27" fmla="*/ 32279 h 144"/>
              <a:gd name="T28" fmla="*/ 485180 w 192"/>
              <a:gd name="T29" fmla="*/ 0 h 144"/>
              <a:gd name="T30" fmla="*/ 388144 w 192"/>
              <a:gd name="T31" fmla="*/ 355071 h 144"/>
              <a:gd name="T32" fmla="*/ 129381 w 192"/>
              <a:gd name="T33" fmla="*/ 355071 h 144"/>
              <a:gd name="T34" fmla="*/ 129381 w 192"/>
              <a:gd name="T35" fmla="*/ 161396 h 144"/>
              <a:gd name="T36" fmla="*/ 388144 w 192"/>
              <a:gd name="T37" fmla="*/ 161396 h 144"/>
              <a:gd name="T38" fmla="*/ 388144 w 192"/>
              <a:gd name="T39" fmla="*/ 355071 h 144"/>
              <a:gd name="T40" fmla="*/ 452834 w 192"/>
              <a:gd name="T41" fmla="*/ 96838 h 144"/>
              <a:gd name="T42" fmla="*/ 420489 w 192"/>
              <a:gd name="T43" fmla="*/ 64558 h 144"/>
              <a:gd name="T44" fmla="*/ 452834 w 192"/>
              <a:gd name="T45" fmla="*/ 32279 h 144"/>
              <a:gd name="T46" fmla="*/ 485180 w 192"/>
              <a:gd name="T47" fmla="*/ 64558 h 144"/>
              <a:gd name="T48" fmla="*/ 452834 w 192"/>
              <a:gd name="T49" fmla="*/ 96838 h 144"/>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192" h="144">
                <a:moveTo>
                  <a:pt x="180" y="0"/>
                </a:moveTo>
                <a:cubicBezTo>
                  <a:pt x="12" y="0"/>
                  <a:pt x="12" y="0"/>
                  <a:pt x="12" y="0"/>
                </a:cubicBezTo>
                <a:cubicBezTo>
                  <a:pt x="5" y="0"/>
                  <a:pt x="0" y="5"/>
                  <a:pt x="0" y="12"/>
                </a:cubicBezTo>
                <a:cubicBezTo>
                  <a:pt x="0" y="84"/>
                  <a:pt x="0" y="84"/>
                  <a:pt x="0" y="84"/>
                </a:cubicBezTo>
                <a:cubicBezTo>
                  <a:pt x="0" y="90"/>
                  <a:pt x="5" y="96"/>
                  <a:pt x="12" y="96"/>
                </a:cubicBezTo>
                <a:cubicBezTo>
                  <a:pt x="36" y="96"/>
                  <a:pt x="36" y="96"/>
                  <a:pt x="36" y="96"/>
                </a:cubicBezTo>
                <a:cubicBezTo>
                  <a:pt x="36" y="132"/>
                  <a:pt x="36" y="132"/>
                  <a:pt x="36" y="132"/>
                </a:cubicBezTo>
                <a:cubicBezTo>
                  <a:pt x="36" y="138"/>
                  <a:pt x="41" y="144"/>
                  <a:pt x="48" y="144"/>
                </a:cubicBezTo>
                <a:cubicBezTo>
                  <a:pt x="144" y="144"/>
                  <a:pt x="144" y="144"/>
                  <a:pt x="144" y="144"/>
                </a:cubicBezTo>
                <a:cubicBezTo>
                  <a:pt x="150" y="144"/>
                  <a:pt x="156" y="138"/>
                  <a:pt x="156" y="132"/>
                </a:cubicBezTo>
                <a:cubicBezTo>
                  <a:pt x="156" y="96"/>
                  <a:pt x="156" y="96"/>
                  <a:pt x="156" y="96"/>
                </a:cubicBezTo>
                <a:cubicBezTo>
                  <a:pt x="180" y="96"/>
                  <a:pt x="180" y="96"/>
                  <a:pt x="180" y="96"/>
                </a:cubicBezTo>
                <a:cubicBezTo>
                  <a:pt x="186" y="96"/>
                  <a:pt x="192" y="90"/>
                  <a:pt x="192" y="84"/>
                </a:cubicBezTo>
                <a:cubicBezTo>
                  <a:pt x="192" y="12"/>
                  <a:pt x="192" y="12"/>
                  <a:pt x="192" y="12"/>
                </a:cubicBezTo>
                <a:cubicBezTo>
                  <a:pt x="192" y="5"/>
                  <a:pt x="186" y="0"/>
                  <a:pt x="180" y="0"/>
                </a:cubicBezTo>
                <a:close/>
                <a:moveTo>
                  <a:pt x="144" y="132"/>
                </a:moveTo>
                <a:cubicBezTo>
                  <a:pt x="48" y="132"/>
                  <a:pt x="48" y="132"/>
                  <a:pt x="48" y="132"/>
                </a:cubicBezTo>
                <a:cubicBezTo>
                  <a:pt x="48" y="60"/>
                  <a:pt x="48" y="60"/>
                  <a:pt x="48" y="60"/>
                </a:cubicBezTo>
                <a:cubicBezTo>
                  <a:pt x="144" y="60"/>
                  <a:pt x="144" y="60"/>
                  <a:pt x="144" y="60"/>
                </a:cubicBezTo>
                <a:lnTo>
                  <a:pt x="144" y="132"/>
                </a:lnTo>
                <a:close/>
                <a:moveTo>
                  <a:pt x="168" y="36"/>
                </a:moveTo>
                <a:cubicBezTo>
                  <a:pt x="161" y="36"/>
                  <a:pt x="156" y="30"/>
                  <a:pt x="156" y="24"/>
                </a:cubicBezTo>
                <a:cubicBezTo>
                  <a:pt x="156" y="17"/>
                  <a:pt x="161" y="12"/>
                  <a:pt x="168" y="12"/>
                </a:cubicBezTo>
                <a:cubicBezTo>
                  <a:pt x="174" y="12"/>
                  <a:pt x="180" y="17"/>
                  <a:pt x="180" y="24"/>
                </a:cubicBezTo>
                <a:cubicBezTo>
                  <a:pt x="180" y="30"/>
                  <a:pt x="174" y="36"/>
                  <a:pt x="168" y="36"/>
                </a:cubicBezTo>
                <a:close/>
              </a:path>
            </a:pathLst>
          </a:custGeom>
          <a:solidFill>
            <a:srgbClr val="7AC5C0"/>
          </a:solidFill>
          <a:ln>
            <a:noFill/>
          </a:ln>
          <a:extLst/>
        </p:spPr>
        <p:txBody>
          <a:bodyPr/>
          <a:lstStyle/>
          <a:p>
            <a:endParaRPr lang="zh-CN" altLang="en-US" sz="876"/>
          </a:p>
        </p:txBody>
      </p:sp>
      <p:sp>
        <p:nvSpPr>
          <p:cNvPr id="18" name="Rectangle 19"/>
          <p:cNvSpPr>
            <a:spLocks noChangeArrowheads="1"/>
          </p:cNvSpPr>
          <p:nvPr/>
        </p:nvSpPr>
        <p:spPr bwMode="auto">
          <a:xfrm>
            <a:off x="3065228" y="2260622"/>
            <a:ext cx="1402792" cy="443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pPr>
            <a:r>
              <a:rPr lang="en-US" altLang="zh-CN" sz="692" dirty="0">
                <a:solidFill>
                  <a:srgbClr val="7AC5C0"/>
                </a:solidFill>
                <a:latin typeface="微软雅黑" pitchFamily="34" charset="-122"/>
                <a:ea typeface="微软雅黑" pitchFamily="34" charset="-122"/>
              </a:rPr>
              <a:t>We have many PowerPoint </a:t>
            </a:r>
            <a:r>
              <a:rPr lang="zh-CN" altLang="en-US" sz="692" dirty="0">
                <a:solidFill>
                  <a:srgbClr val="7AC5C0"/>
                </a:solidFill>
                <a:latin typeface="微软雅黑" pitchFamily="34" charset="-122"/>
                <a:ea typeface="微软雅黑" pitchFamily="34" charset="-122"/>
              </a:rPr>
              <a:t>templates</a:t>
            </a:r>
            <a:r>
              <a:rPr lang="en-US" altLang="zh-CN" sz="692" dirty="0">
                <a:solidFill>
                  <a:srgbClr val="7AC5C0"/>
                </a:solidFill>
                <a:latin typeface="微软雅黑" pitchFamily="34" charset="-122"/>
                <a:ea typeface="微软雅黑" pitchFamily="34" charset="-122"/>
              </a:rPr>
              <a:t> that has been specifically designed </a:t>
            </a:r>
            <a:r>
              <a:rPr lang="zh-CN" altLang="en-US" sz="692" dirty="0">
                <a:solidFill>
                  <a:schemeClr val="tx1">
                    <a:lumMod val="75000"/>
                    <a:lumOff val="25000"/>
                  </a:schemeClr>
                </a:solidFill>
                <a:latin typeface="微软雅黑" pitchFamily="34" charset="-122"/>
                <a:ea typeface="微软雅黑" pitchFamily="34" charset="-122"/>
              </a:rPr>
              <a:t>.</a:t>
            </a:r>
          </a:p>
        </p:txBody>
      </p:sp>
      <p:sp>
        <p:nvSpPr>
          <p:cNvPr id="20" name="Rectangle 20"/>
          <p:cNvSpPr>
            <a:spLocks noChangeArrowheads="1"/>
          </p:cNvSpPr>
          <p:nvPr/>
        </p:nvSpPr>
        <p:spPr bwMode="auto">
          <a:xfrm>
            <a:off x="4462523" y="3642805"/>
            <a:ext cx="1402793" cy="4437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lnSpc>
                <a:spcPct val="110000"/>
              </a:lnSpc>
            </a:pPr>
            <a:r>
              <a:rPr lang="en-US" altLang="zh-CN" sz="692" dirty="0">
                <a:solidFill>
                  <a:srgbClr val="7AC5C0"/>
                </a:solidFill>
                <a:latin typeface="微软雅黑" pitchFamily="34" charset="-122"/>
                <a:ea typeface="微软雅黑" pitchFamily="34" charset="-122"/>
              </a:rPr>
              <a:t>We have many PowerPoint </a:t>
            </a:r>
            <a:r>
              <a:rPr lang="zh-CN" altLang="en-US" sz="692" dirty="0">
                <a:solidFill>
                  <a:srgbClr val="7AC5C0"/>
                </a:solidFill>
                <a:latin typeface="微软雅黑" pitchFamily="34" charset="-122"/>
                <a:ea typeface="微软雅黑" pitchFamily="34" charset="-122"/>
              </a:rPr>
              <a:t>templates</a:t>
            </a:r>
            <a:r>
              <a:rPr lang="en-US" altLang="zh-CN" sz="692" dirty="0">
                <a:solidFill>
                  <a:srgbClr val="7AC5C0"/>
                </a:solidFill>
                <a:latin typeface="微软雅黑" pitchFamily="34" charset="-122"/>
                <a:ea typeface="微软雅黑" pitchFamily="34" charset="-122"/>
              </a:rPr>
              <a:t> that has been specifically designed </a:t>
            </a:r>
            <a:r>
              <a:rPr lang="zh-CN" altLang="en-US" sz="692" dirty="0">
                <a:solidFill>
                  <a:srgbClr val="7AC5C0"/>
                </a:solidFill>
                <a:latin typeface="微软雅黑" pitchFamily="34" charset="-122"/>
                <a:ea typeface="微软雅黑" pitchFamily="34" charset="-122"/>
              </a:rPr>
              <a:t>.</a:t>
            </a:r>
          </a:p>
        </p:txBody>
      </p:sp>
      <p:sp>
        <p:nvSpPr>
          <p:cNvPr id="21" name="Rectangle 21"/>
          <p:cNvSpPr>
            <a:spLocks noChangeArrowheads="1"/>
          </p:cNvSpPr>
          <p:nvPr/>
        </p:nvSpPr>
        <p:spPr bwMode="auto">
          <a:xfrm>
            <a:off x="1964702" y="3196275"/>
            <a:ext cx="857927" cy="465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23" b="1" dirty="0">
                <a:solidFill>
                  <a:srgbClr val="7AC5C0"/>
                </a:solidFill>
                <a:latin typeface="微软雅黑" pitchFamily="34" charset="-122"/>
                <a:ea typeface="微软雅黑" pitchFamily="34" charset="-122"/>
              </a:rPr>
              <a:t>30%</a:t>
            </a:r>
          </a:p>
        </p:txBody>
      </p:sp>
      <p:sp>
        <p:nvSpPr>
          <p:cNvPr id="22" name="Line 22"/>
          <p:cNvSpPr>
            <a:spLocks noChangeShapeType="1"/>
          </p:cNvSpPr>
          <p:nvPr/>
        </p:nvSpPr>
        <p:spPr bwMode="auto">
          <a:xfrm>
            <a:off x="1912492" y="3631813"/>
            <a:ext cx="935653"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876"/>
          </a:p>
        </p:txBody>
      </p:sp>
      <p:sp>
        <p:nvSpPr>
          <p:cNvPr id="23" name="Rectangle 23"/>
          <p:cNvSpPr>
            <a:spLocks noChangeArrowheads="1"/>
          </p:cNvSpPr>
          <p:nvPr/>
        </p:nvSpPr>
        <p:spPr bwMode="auto">
          <a:xfrm>
            <a:off x="2011416" y="3715623"/>
            <a:ext cx="730969" cy="10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692" dirty="0">
                <a:solidFill>
                  <a:srgbClr val="7AC5C0"/>
                </a:solidFill>
                <a:latin typeface="微软雅黑" pitchFamily="34" charset="-122"/>
                <a:ea typeface="微软雅黑" pitchFamily="34" charset="-122"/>
              </a:rPr>
              <a:t>YOUR TEXT HERE</a:t>
            </a:r>
          </a:p>
        </p:txBody>
      </p:sp>
      <p:sp>
        <p:nvSpPr>
          <p:cNvPr id="24" name="Rectangle 24"/>
          <p:cNvSpPr>
            <a:spLocks noChangeArrowheads="1"/>
          </p:cNvSpPr>
          <p:nvPr/>
        </p:nvSpPr>
        <p:spPr bwMode="auto">
          <a:xfrm>
            <a:off x="6167583" y="1814092"/>
            <a:ext cx="857927" cy="4651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zh-CN" altLang="zh-CN" sz="2423" b="1" dirty="0">
                <a:solidFill>
                  <a:srgbClr val="7AC5C0"/>
                </a:solidFill>
                <a:latin typeface="微软雅黑" pitchFamily="34" charset="-122"/>
                <a:ea typeface="微软雅黑" pitchFamily="34" charset="-122"/>
              </a:rPr>
              <a:t>75%</a:t>
            </a:r>
          </a:p>
        </p:txBody>
      </p:sp>
      <p:sp>
        <p:nvSpPr>
          <p:cNvPr id="25" name="Line 25"/>
          <p:cNvSpPr>
            <a:spLocks noChangeShapeType="1"/>
          </p:cNvSpPr>
          <p:nvPr/>
        </p:nvSpPr>
        <p:spPr bwMode="auto">
          <a:xfrm>
            <a:off x="6115374" y="2249630"/>
            <a:ext cx="935652" cy="0"/>
          </a:xfrm>
          <a:prstGeom prst="line">
            <a:avLst/>
          </a:prstGeom>
          <a:noFill/>
          <a:ln w="6350">
            <a:solidFill>
              <a:schemeClr val="bg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sz="876"/>
          </a:p>
        </p:txBody>
      </p:sp>
      <p:sp>
        <p:nvSpPr>
          <p:cNvPr id="26" name="Rectangle 26"/>
          <p:cNvSpPr>
            <a:spLocks noChangeArrowheads="1"/>
          </p:cNvSpPr>
          <p:nvPr/>
        </p:nvSpPr>
        <p:spPr bwMode="auto">
          <a:xfrm>
            <a:off x="6214297" y="2333440"/>
            <a:ext cx="730969" cy="106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zh-CN" sz="692" dirty="0">
                <a:solidFill>
                  <a:srgbClr val="7AC5C0"/>
                </a:solidFill>
                <a:latin typeface="微软雅黑" pitchFamily="34" charset="-122"/>
                <a:ea typeface="微软雅黑" pitchFamily="34" charset="-122"/>
              </a:rPr>
              <a:t>YOUR TEXT HERE</a:t>
            </a:r>
          </a:p>
        </p:txBody>
      </p:sp>
    </p:spTree>
    <p:extLst>
      <p:ext uri="{BB962C8B-B14F-4D97-AF65-F5344CB8AC3E}">
        <p14:creationId xmlns:p14="http://schemas.microsoft.com/office/powerpoint/2010/main" val="107847673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8"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280"/>
                            </p:stCondLst>
                            <p:childTnLst>
                              <p:par>
                                <p:cTn id="17" presetID="22" presetClass="entr" presetSubtype="1"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p:stCondLst>
                              <p:cond delay="1780"/>
                            </p:stCondLst>
                            <p:childTnLst>
                              <p:par>
                                <p:cTn id="21" presetID="42" presetClass="entr" presetSubtype="0" fill="hold" grpId="0"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1000"/>
                                        <p:tgtEl>
                                          <p:spTgt spid="21"/>
                                        </p:tgtEl>
                                      </p:cBhvr>
                                    </p:animEffect>
                                    <p:anim calcmode="lin" valueType="num">
                                      <p:cBhvr>
                                        <p:cTn id="24" dur="1000" fill="hold"/>
                                        <p:tgtEl>
                                          <p:spTgt spid="21"/>
                                        </p:tgtEl>
                                        <p:attrNameLst>
                                          <p:attrName>ppt_x</p:attrName>
                                        </p:attrNameLst>
                                      </p:cBhvr>
                                      <p:tavLst>
                                        <p:tav tm="0">
                                          <p:val>
                                            <p:strVal val="#ppt_x"/>
                                          </p:val>
                                        </p:tav>
                                        <p:tav tm="100000">
                                          <p:val>
                                            <p:strVal val="#ppt_x"/>
                                          </p:val>
                                        </p:tav>
                                      </p:tavLst>
                                    </p:anim>
                                    <p:anim calcmode="lin" valueType="num">
                                      <p:cBhvr>
                                        <p:cTn id="25" dur="1000" fill="hold"/>
                                        <p:tgtEl>
                                          <p:spTgt spid="21"/>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fade">
                                      <p:cBhvr>
                                        <p:cTn id="28" dur="1000"/>
                                        <p:tgtEl>
                                          <p:spTgt spid="22"/>
                                        </p:tgtEl>
                                      </p:cBhvr>
                                    </p:animEffect>
                                    <p:anim calcmode="lin" valueType="num">
                                      <p:cBhvr>
                                        <p:cTn id="29" dur="1000" fill="hold"/>
                                        <p:tgtEl>
                                          <p:spTgt spid="22"/>
                                        </p:tgtEl>
                                        <p:attrNameLst>
                                          <p:attrName>ppt_x</p:attrName>
                                        </p:attrNameLst>
                                      </p:cBhvr>
                                      <p:tavLst>
                                        <p:tav tm="0">
                                          <p:val>
                                            <p:strVal val="#ppt_x"/>
                                          </p:val>
                                        </p:tav>
                                        <p:tav tm="100000">
                                          <p:val>
                                            <p:strVal val="#ppt_x"/>
                                          </p:val>
                                        </p:tav>
                                      </p:tavLst>
                                    </p:anim>
                                    <p:anim calcmode="lin" valueType="num">
                                      <p:cBhvr>
                                        <p:cTn id="30" dur="1000" fill="hold"/>
                                        <p:tgtEl>
                                          <p:spTgt spid="22"/>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1000"/>
                                        <p:tgtEl>
                                          <p:spTgt spid="23"/>
                                        </p:tgtEl>
                                      </p:cBhvr>
                                    </p:animEffect>
                                    <p:anim calcmode="lin" valueType="num">
                                      <p:cBhvr>
                                        <p:cTn id="34" dur="1000" fill="hold"/>
                                        <p:tgtEl>
                                          <p:spTgt spid="23"/>
                                        </p:tgtEl>
                                        <p:attrNameLst>
                                          <p:attrName>ppt_x</p:attrName>
                                        </p:attrNameLst>
                                      </p:cBhvr>
                                      <p:tavLst>
                                        <p:tav tm="0">
                                          <p:val>
                                            <p:strVal val="#ppt_x"/>
                                          </p:val>
                                        </p:tav>
                                        <p:tav tm="100000">
                                          <p:val>
                                            <p:strVal val="#ppt_x"/>
                                          </p:val>
                                        </p:tav>
                                      </p:tavLst>
                                    </p:anim>
                                    <p:anim calcmode="lin" valueType="num">
                                      <p:cBhvr>
                                        <p:cTn id="35" dur="1000" fill="hold"/>
                                        <p:tgtEl>
                                          <p:spTgt spid="23"/>
                                        </p:tgtEl>
                                        <p:attrNameLst>
                                          <p:attrName>ppt_y</p:attrName>
                                        </p:attrNameLst>
                                      </p:cBhvr>
                                      <p:tavLst>
                                        <p:tav tm="0">
                                          <p:val>
                                            <p:strVal val="#ppt_y+.1"/>
                                          </p:val>
                                        </p:tav>
                                        <p:tav tm="100000">
                                          <p:val>
                                            <p:strVal val="#ppt_y"/>
                                          </p:val>
                                        </p:tav>
                                      </p:tavLst>
                                    </p:anim>
                                  </p:childTnLst>
                                </p:cTn>
                              </p:par>
                            </p:childTnLst>
                          </p:cTn>
                        </p:par>
                        <p:par>
                          <p:cTn id="36" fill="hold">
                            <p:stCondLst>
                              <p:cond delay="2780"/>
                            </p:stCondLst>
                            <p:childTnLst>
                              <p:par>
                                <p:cTn id="37" presetID="2" presetClass="entr" presetSubtype="4"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ppt_x"/>
                                          </p:val>
                                        </p:tav>
                                        <p:tav tm="100000">
                                          <p:val>
                                            <p:strVal val="#ppt_x"/>
                                          </p:val>
                                        </p:tav>
                                      </p:tavLst>
                                    </p:anim>
                                    <p:anim calcmode="lin" valueType="num">
                                      <p:cBhvr additive="base">
                                        <p:cTn id="40" dur="500" fill="hold"/>
                                        <p:tgtEl>
                                          <p:spTgt spid="10"/>
                                        </p:tgtEl>
                                        <p:attrNameLst>
                                          <p:attrName>ppt_y</p:attrName>
                                        </p:attrNameLst>
                                      </p:cBhvr>
                                      <p:tavLst>
                                        <p:tav tm="0">
                                          <p:val>
                                            <p:strVal val="1+#ppt_h/2"/>
                                          </p:val>
                                        </p:tav>
                                        <p:tav tm="100000">
                                          <p:val>
                                            <p:strVal val="#ppt_y"/>
                                          </p:val>
                                        </p:tav>
                                      </p:tavLst>
                                    </p:anim>
                                  </p:childTnLst>
                                </p:cTn>
                              </p:par>
                            </p:childTnLst>
                          </p:cTn>
                        </p:par>
                        <p:par>
                          <p:cTn id="41" fill="hold">
                            <p:stCondLst>
                              <p:cond delay="3280"/>
                            </p:stCondLst>
                            <p:childTnLst>
                              <p:par>
                                <p:cTn id="42" presetID="22" presetClass="entr" presetSubtype="4" fill="hold" grpId="0" nodeType="afterEffect">
                                  <p:stCondLst>
                                    <p:cond delay="0"/>
                                  </p:stCondLst>
                                  <p:childTnLst>
                                    <p:set>
                                      <p:cBhvr>
                                        <p:cTn id="43" dur="1" fill="hold">
                                          <p:stCondLst>
                                            <p:cond delay="0"/>
                                          </p:stCondLst>
                                        </p:cTn>
                                        <p:tgtEl>
                                          <p:spTgt spid="6"/>
                                        </p:tgtEl>
                                        <p:attrNameLst>
                                          <p:attrName>style.visibility</p:attrName>
                                        </p:attrNameLst>
                                      </p:cBhvr>
                                      <p:to>
                                        <p:strVal val="visible"/>
                                      </p:to>
                                    </p:set>
                                    <p:animEffect transition="in" filter="wipe(down)">
                                      <p:cBhvr>
                                        <p:cTn id="44" dur="500"/>
                                        <p:tgtEl>
                                          <p:spTgt spid="6"/>
                                        </p:tgtEl>
                                      </p:cBhvr>
                                    </p:animEffect>
                                  </p:childTnLst>
                                </p:cTn>
                              </p:par>
                            </p:childTnLst>
                          </p:cTn>
                        </p:par>
                        <p:par>
                          <p:cTn id="45" fill="hold">
                            <p:stCondLst>
                              <p:cond delay="3780"/>
                            </p:stCondLst>
                            <p:childTnLst>
                              <p:par>
                                <p:cTn id="46" presetID="42" presetClass="entr" presetSubtype="0"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fade">
                                      <p:cBhvr>
                                        <p:cTn id="53" dur="1000"/>
                                        <p:tgtEl>
                                          <p:spTgt spid="18"/>
                                        </p:tgtEl>
                                      </p:cBhvr>
                                    </p:animEffect>
                                    <p:anim calcmode="lin" valueType="num">
                                      <p:cBhvr>
                                        <p:cTn id="54" dur="1000" fill="hold"/>
                                        <p:tgtEl>
                                          <p:spTgt spid="18"/>
                                        </p:tgtEl>
                                        <p:attrNameLst>
                                          <p:attrName>ppt_x</p:attrName>
                                        </p:attrNameLst>
                                      </p:cBhvr>
                                      <p:tavLst>
                                        <p:tav tm="0">
                                          <p:val>
                                            <p:strVal val="#ppt_x"/>
                                          </p:val>
                                        </p:tav>
                                        <p:tav tm="100000">
                                          <p:val>
                                            <p:strVal val="#ppt_x"/>
                                          </p:val>
                                        </p:tav>
                                      </p:tavLst>
                                    </p:anim>
                                    <p:anim calcmode="lin" valueType="num">
                                      <p:cBhvr>
                                        <p:cTn id="55" dur="1000" fill="hold"/>
                                        <p:tgtEl>
                                          <p:spTgt spid="18"/>
                                        </p:tgtEl>
                                        <p:attrNameLst>
                                          <p:attrName>ppt_y</p:attrName>
                                        </p:attrNameLst>
                                      </p:cBhvr>
                                      <p:tavLst>
                                        <p:tav tm="0">
                                          <p:val>
                                            <p:strVal val="#ppt_y+.1"/>
                                          </p:val>
                                        </p:tav>
                                        <p:tav tm="100000">
                                          <p:val>
                                            <p:strVal val="#ppt_y"/>
                                          </p:val>
                                        </p:tav>
                                      </p:tavLst>
                                    </p:anim>
                                  </p:childTnLst>
                                </p:cTn>
                              </p:par>
                            </p:childTnLst>
                          </p:cTn>
                        </p:par>
                        <p:par>
                          <p:cTn id="56" fill="hold">
                            <p:stCondLst>
                              <p:cond delay="4780"/>
                            </p:stCondLst>
                            <p:childTnLst>
                              <p:par>
                                <p:cTn id="57" presetID="2" presetClass="entr" presetSubtype="8" fill="hold" grpId="0" nodeType="afterEffect">
                                  <p:stCondLst>
                                    <p:cond delay="0"/>
                                  </p:stCondLst>
                                  <p:childTnLst>
                                    <p:set>
                                      <p:cBhvr>
                                        <p:cTn id="58" dur="1" fill="hold">
                                          <p:stCondLst>
                                            <p:cond delay="0"/>
                                          </p:stCondLst>
                                        </p:cTn>
                                        <p:tgtEl>
                                          <p:spTgt spid="7"/>
                                        </p:tgtEl>
                                        <p:attrNameLst>
                                          <p:attrName>style.visibility</p:attrName>
                                        </p:attrNameLst>
                                      </p:cBhvr>
                                      <p:to>
                                        <p:strVal val="visible"/>
                                      </p:to>
                                    </p:set>
                                    <p:anim calcmode="lin" valueType="num">
                                      <p:cBhvr additive="base">
                                        <p:cTn id="59" dur="500" fill="hold"/>
                                        <p:tgtEl>
                                          <p:spTgt spid="7"/>
                                        </p:tgtEl>
                                        <p:attrNameLst>
                                          <p:attrName>ppt_x</p:attrName>
                                        </p:attrNameLst>
                                      </p:cBhvr>
                                      <p:tavLst>
                                        <p:tav tm="0">
                                          <p:val>
                                            <p:strVal val="0-#ppt_w/2"/>
                                          </p:val>
                                        </p:tav>
                                        <p:tav tm="100000">
                                          <p:val>
                                            <p:strVal val="#ppt_x"/>
                                          </p:val>
                                        </p:tav>
                                      </p:tavLst>
                                    </p:anim>
                                    <p:anim calcmode="lin" valueType="num">
                                      <p:cBhvr additive="base">
                                        <p:cTn id="60" dur="500" fill="hold"/>
                                        <p:tgtEl>
                                          <p:spTgt spid="7"/>
                                        </p:tgtEl>
                                        <p:attrNameLst>
                                          <p:attrName>ppt_y</p:attrName>
                                        </p:attrNameLst>
                                      </p:cBhvr>
                                      <p:tavLst>
                                        <p:tav tm="0">
                                          <p:val>
                                            <p:strVal val="#ppt_y"/>
                                          </p:val>
                                        </p:tav>
                                        <p:tav tm="100000">
                                          <p:val>
                                            <p:strVal val="#ppt_y"/>
                                          </p:val>
                                        </p:tav>
                                      </p:tavLst>
                                    </p:anim>
                                  </p:childTnLst>
                                </p:cTn>
                              </p:par>
                            </p:childTnLst>
                          </p:cTn>
                        </p:par>
                        <p:par>
                          <p:cTn id="61" fill="hold">
                            <p:stCondLst>
                              <p:cond delay="5280"/>
                            </p:stCondLst>
                            <p:childTnLst>
                              <p:par>
                                <p:cTn id="62" presetID="22" presetClass="entr" presetSubtype="1" fill="hold" grpId="0" nodeType="after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wipe(up)">
                                      <p:cBhvr>
                                        <p:cTn id="64" dur="500"/>
                                        <p:tgtEl>
                                          <p:spTgt spid="11"/>
                                        </p:tgtEl>
                                      </p:cBhvr>
                                    </p:animEffect>
                                  </p:childTnLst>
                                </p:cTn>
                              </p:par>
                            </p:childTnLst>
                          </p:cTn>
                        </p:par>
                        <p:par>
                          <p:cTn id="65" fill="hold">
                            <p:stCondLst>
                              <p:cond delay="5780"/>
                            </p:stCondLst>
                            <p:childTnLst>
                              <p:par>
                                <p:cTn id="66" presetID="42" presetClass="entr" presetSubtype="0" fill="hold" grpId="0" nodeType="after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fade">
                                      <p:cBhvr>
                                        <p:cTn id="68" dur="1000"/>
                                        <p:tgtEl>
                                          <p:spTgt spid="14"/>
                                        </p:tgtEl>
                                      </p:cBhvr>
                                    </p:animEffect>
                                    <p:anim calcmode="lin" valueType="num">
                                      <p:cBhvr>
                                        <p:cTn id="69" dur="1000" fill="hold"/>
                                        <p:tgtEl>
                                          <p:spTgt spid="14"/>
                                        </p:tgtEl>
                                        <p:attrNameLst>
                                          <p:attrName>ppt_x</p:attrName>
                                        </p:attrNameLst>
                                      </p:cBhvr>
                                      <p:tavLst>
                                        <p:tav tm="0">
                                          <p:val>
                                            <p:strVal val="#ppt_x"/>
                                          </p:val>
                                        </p:tav>
                                        <p:tav tm="100000">
                                          <p:val>
                                            <p:strVal val="#ppt_x"/>
                                          </p:val>
                                        </p:tav>
                                      </p:tavLst>
                                    </p:anim>
                                    <p:anim calcmode="lin" valueType="num">
                                      <p:cBhvr>
                                        <p:cTn id="70" dur="1000" fill="hold"/>
                                        <p:tgtEl>
                                          <p:spTgt spid="14"/>
                                        </p:tgtEl>
                                        <p:attrNameLst>
                                          <p:attrName>ppt_y</p:attrName>
                                        </p:attrNameLst>
                                      </p:cBhvr>
                                      <p:tavLst>
                                        <p:tav tm="0">
                                          <p:val>
                                            <p:strVal val="#ppt_y+.1"/>
                                          </p:val>
                                        </p:tav>
                                        <p:tav tm="100000">
                                          <p:val>
                                            <p:strVal val="#ppt_y"/>
                                          </p:val>
                                        </p:tav>
                                      </p:tavLst>
                                    </p:anim>
                                  </p:childTnLst>
                                </p:cTn>
                              </p:par>
                              <p:par>
                                <p:cTn id="71" presetID="42" presetClass="entr" presetSubtype="0" fill="hold" grpId="0" nodeType="withEffect">
                                  <p:stCondLst>
                                    <p:cond delay="0"/>
                                  </p:stCondLst>
                                  <p:childTnLst>
                                    <p:set>
                                      <p:cBhvr>
                                        <p:cTn id="72" dur="1" fill="hold">
                                          <p:stCondLst>
                                            <p:cond delay="0"/>
                                          </p:stCondLst>
                                        </p:cTn>
                                        <p:tgtEl>
                                          <p:spTgt spid="15"/>
                                        </p:tgtEl>
                                        <p:attrNameLst>
                                          <p:attrName>style.visibility</p:attrName>
                                        </p:attrNameLst>
                                      </p:cBhvr>
                                      <p:to>
                                        <p:strVal val="visible"/>
                                      </p:to>
                                    </p:set>
                                    <p:animEffect transition="in" filter="fade">
                                      <p:cBhvr>
                                        <p:cTn id="73" dur="1000"/>
                                        <p:tgtEl>
                                          <p:spTgt spid="15"/>
                                        </p:tgtEl>
                                      </p:cBhvr>
                                    </p:animEffect>
                                    <p:anim calcmode="lin" valueType="num">
                                      <p:cBhvr>
                                        <p:cTn id="74" dur="1000" fill="hold"/>
                                        <p:tgtEl>
                                          <p:spTgt spid="15"/>
                                        </p:tgtEl>
                                        <p:attrNameLst>
                                          <p:attrName>ppt_x</p:attrName>
                                        </p:attrNameLst>
                                      </p:cBhvr>
                                      <p:tavLst>
                                        <p:tav tm="0">
                                          <p:val>
                                            <p:strVal val="#ppt_x"/>
                                          </p:val>
                                        </p:tav>
                                        <p:tav tm="100000">
                                          <p:val>
                                            <p:strVal val="#ppt_x"/>
                                          </p:val>
                                        </p:tav>
                                      </p:tavLst>
                                    </p:anim>
                                    <p:anim calcmode="lin" valueType="num">
                                      <p:cBhvr>
                                        <p:cTn id="75" dur="1000" fill="hold"/>
                                        <p:tgtEl>
                                          <p:spTgt spid="15"/>
                                        </p:tgtEl>
                                        <p:attrNameLst>
                                          <p:attrName>ppt_y</p:attrName>
                                        </p:attrNameLst>
                                      </p:cBhvr>
                                      <p:tavLst>
                                        <p:tav tm="0">
                                          <p:val>
                                            <p:strVal val="#ppt_y+.1"/>
                                          </p:val>
                                        </p:tav>
                                        <p:tav tm="100000">
                                          <p:val>
                                            <p:strVal val="#ppt_y"/>
                                          </p:val>
                                        </p:tav>
                                      </p:tavLst>
                                    </p:anim>
                                  </p:childTnLst>
                                </p:cTn>
                              </p:par>
                              <p:par>
                                <p:cTn id="76" presetID="42" presetClass="entr" presetSubtype="0" fill="hold" grpId="0" nodeType="withEffect">
                                  <p:stCondLst>
                                    <p:cond delay="0"/>
                                  </p:stCondLst>
                                  <p:childTnLst>
                                    <p:set>
                                      <p:cBhvr>
                                        <p:cTn id="77" dur="1" fill="hold">
                                          <p:stCondLst>
                                            <p:cond delay="0"/>
                                          </p:stCondLst>
                                        </p:cTn>
                                        <p:tgtEl>
                                          <p:spTgt spid="16"/>
                                        </p:tgtEl>
                                        <p:attrNameLst>
                                          <p:attrName>style.visibility</p:attrName>
                                        </p:attrNameLst>
                                      </p:cBhvr>
                                      <p:to>
                                        <p:strVal val="visible"/>
                                      </p:to>
                                    </p:set>
                                    <p:animEffect transition="in" filter="fade">
                                      <p:cBhvr>
                                        <p:cTn id="78" dur="1000"/>
                                        <p:tgtEl>
                                          <p:spTgt spid="16"/>
                                        </p:tgtEl>
                                      </p:cBhvr>
                                    </p:animEffect>
                                    <p:anim calcmode="lin" valueType="num">
                                      <p:cBhvr>
                                        <p:cTn id="79" dur="1000" fill="hold"/>
                                        <p:tgtEl>
                                          <p:spTgt spid="16"/>
                                        </p:tgtEl>
                                        <p:attrNameLst>
                                          <p:attrName>ppt_x</p:attrName>
                                        </p:attrNameLst>
                                      </p:cBhvr>
                                      <p:tavLst>
                                        <p:tav tm="0">
                                          <p:val>
                                            <p:strVal val="#ppt_x"/>
                                          </p:val>
                                        </p:tav>
                                        <p:tav tm="100000">
                                          <p:val>
                                            <p:strVal val="#ppt_x"/>
                                          </p:val>
                                        </p:tav>
                                      </p:tavLst>
                                    </p:anim>
                                    <p:anim calcmode="lin" valueType="num">
                                      <p:cBhvr>
                                        <p:cTn id="80" dur="1000" fill="hold"/>
                                        <p:tgtEl>
                                          <p:spTgt spid="16"/>
                                        </p:tgtEl>
                                        <p:attrNameLst>
                                          <p:attrName>ppt_y</p:attrName>
                                        </p:attrNameLst>
                                      </p:cBhvr>
                                      <p:tavLst>
                                        <p:tav tm="0">
                                          <p:val>
                                            <p:strVal val="#ppt_y+.1"/>
                                          </p:val>
                                        </p:tav>
                                        <p:tav tm="100000">
                                          <p:val>
                                            <p:strVal val="#ppt_y"/>
                                          </p:val>
                                        </p:tav>
                                      </p:tavLst>
                                    </p:anim>
                                  </p:childTnLst>
                                </p:cTn>
                              </p:par>
                              <p:par>
                                <p:cTn id="81" presetID="42" presetClass="entr" presetSubtype="0" fill="hold" grpId="0" nodeType="withEffect">
                                  <p:stCondLst>
                                    <p:cond delay="0"/>
                                  </p:stCondLst>
                                  <p:childTnLst>
                                    <p:set>
                                      <p:cBhvr>
                                        <p:cTn id="82" dur="1" fill="hold">
                                          <p:stCondLst>
                                            <p:cond delay="0"/>
                                          </p:stCondLst>
                                        </p:cTn>
                                        <p:tgtEl>
                                          <p:spTgt spid="17"/>
                                        </p:tgtEl>
                                        <p:attrNameLst>
                                          <p:attrName>style.visibility</p:attrName>
                                        </p:attrNameLst>
                                      </p:cBhvr>
                                      <p:to>
                                        <p:strVal val="visible"/>
                                      </p:to>
                                    </p:set>
                                    <p:animEffect transition="in" filter="fade">
                                      <p:cBhvr>
                                        <p:cTn id="83" dur="1000"/>
                                        <p:tgtEl>
                                          <p:spTgt spid="17"/>
                                        </p:tgtEl>
                                      </p:cBhvr>
                                    </p:animEffect>
                                    <p:anim calcmode="lin" valueType="num">
                                      <p:cBhvr>
                                        <p:cTn id="84" dur="1000" fill="hold"/>
                                        <p:tgtEl>
                                          <p:spTgt spid="17"/>
                                        </p:tgtEl>
                                        <p:attrNameLst>
                                          <p:attrName>ppt_x</p:attrName>
                                        </p:attrNameLst>
                                      </p:cBhvr>
                                      <p:tavLst>
                                        <p:tav tm="0">
                                          <p:val>
                                            <p:strVal val="#ppt_x"/>
                                          </p:val>
                                        </p:tav>
                                        <p:tav tm="100000">
                                          <p:val>
                                            <p:strVal val="#ppt_x"/>
                                          </p:val>
                                        </p:tav>
                                      </p:tavLst>
                                    </p:anim>
                                    <p:anim calcmode="lin" valueType="num">
                                      <p:cBhvr>
                                        <p:cTn id="85" dur="1000" fill="hold"/>
                                        <p:tgtEl>
                                          <p:spTgt spid="1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20"/>
                                        </p:tgtEl>
                                        <p:attrNameLst>
                                          <p:attrName>style.visibility</p:attrName>
                                        </p:attrNameLst>
                                      </p:cBhvr>
                                      <p:to>
                                        <p:strVal val="visible"/>
                                      </p:to>
                                    </p:set>
                                    <p:animEffect transition="in" filter="fade">
                                      <p:cBhvr>
                                        <p:cTn id="88" dur="1000"/>
                                        <p:tgtEl>
                                          <p:spTgt spid="20"/>
                                        </p:tgtEl>
                                      </p:cBhvr>
                                    </p:animEffect>
                                    <p:anim calcmode="lin" valueType="num">
                                      <p:cBhvr>
                                        <p:cTn id="89" dur="1000" fill="hold"/>
                                        <p:tgtEl>
                                          <p:spTgt spid="20"/>
                                        </p:tgtEl>
                                        <p:attrNameLst>
                                          <p:attrName>ppt_x</p:attrName>
                                        </p:attrNameLst>
                                      </p:cBhvr>
                                      <p:tavLst>
                                        <p:tav tm="0">
                                          <p:val>
                                            <p:strVal val="#ppt_x"/>
                                          </p:val>
                                        </p:tav>
                                        <p:tav tm="100000">
                                          <p:val>
                                            <p:strVal val="#ppt_x"/>
                                          </p:val>
                                        </p:tav>
                                      </p:tavLst>
                                    </p:anim>
                                    <p:anim calcmode="lin" valueType="num">
                                      <p:cBhvr>
                                        <p:cTn id="90" dur="1000" fill="hold"/>
                                        <p:tgtEl>
                                          <p:spTgt spid="20"/>
                                        </p:tgtEl>
                                        <p:attrNameLst>
                                          <p:attrName>ppt_y</p:attrName>
                                        </p:attrNameLst>
                                      </p:cBhvr>
                                      <p:tavLst>
                                        <p:tav tm="0">
                                          <p:val>
                                            <p:strVal val="#ppt_y+.1"/>
                                          </p:val>
                                        </p:tav>
                                        <p:tav tm="100000">
                                          <p:val>
                                            <p:strVal val="#ppt_y"/>
                                          </p:val>
                                        </p:tav>
                                      </p:tavLst>
                                    </p:anim>
                                  </p:childTnLst>
                                </p:cTn>
                              </p:par>
                            </p:childTnLst>
                          </p:cTn>
                        </p:par>
                        <p:par>
                          <p:cTn id="91" fill="hold">
                            <p:stCondLst>
                              <p:cond delay="6780"/>
                            </p:stCondLst>
                            <p:childTnLst>
                              <p:par>
                                <p:cTn id="92" presetID="2" presetClass="entr" presetSubtype="8" fill="hold" grpId="0" nodeType="afterEffect">
                                  <p:stCondLst>
                                    <p:cond delay="0"/>
                                  </p:stCondLst>
                                  <p:childTnLst>
                                    <p:set>
                                      <p:cBhvr>
                                        <p:cTn id="93" dur="1" fill="hold">
                                          <p:stCondLst>
                                            <p:cond delay="0"/>
                                          </p:stCondLst>
                                        </p:cTn>
                                        <p:tgtEl>
                                          <p:spTgt spid="12"/>
                                        </p:tgtEl>
                                        <p:attrNameLst>
                                          <p:attrName>style.visibility</p:attrName>
                                        </p:attrNameLst>
                                      </p:cBhvr>
                                      <p:to>
                                        <p:strVal val="visible"/>
                                      </p:to>
                                    </p:set>
                                    <p:anim calcmode="lin" valueType="num">
                                      <p:cBhvr additive="base">
                                        <p:cTn id="94" dur="500" fill="hold"/>
                                        <p:tgtEl>
                                          <p:spTgt spid="12"/>
                                        </p:tgtEl>
                                        <p:attrNameLst>
                                          <p:attrName>ppt_x</p:attrName>
                                        </p:attrNameLst>
                                      </p:cBhvr>
                                      <p:tavLst>
                                        <p:tav tm="0">
                                          <p:val>
                                            <p:strVal val="0-#ppt_w/2"/>
                                          </p:val>
                                        </p:tav>
                                        <p:tav tm="100000">
                                          <p:val>
                                            <p:strVal val="#ppt_x"/>
                                          </p:val>
                                        </p:tav>
                                      </p:tavLst>
                                    </p:anim>
                                    <p:anim calcmode="lin" valueType="num">
                                      <p:cBhvr additive="base">
                                        <p:cTn id="95" dur="500" fill="hold"/>
                                        <p:tgtEl>
                                          <p:spTgt spid="12"/>
                                        </p:tgtEl>
                                        <p:attrNameLst>
                                          <p:attrName>ppt_y</p:attrName>
                                        </p:attrNameLst>
                                      </p:cBhvr>
                                      <p:tavLst>
                                        <p:tav tm="0">
                                          <p:val>
                                            <p:strVal val="#ppt_y"/>
                                          </p:val>
                                        </p:tav>
                                        <p:tav tm="100000">
                                          <p:val>
                                            <p:strVal val="#ppt_y"/>
                                          </p:val>
                                        </p:tav>
                                      </p:tavLst>
                                    </p:anim>
                                  </p:childTnLst>
                                </p:cTn>
                              </p:par>
                            </p:childTnLst>
                          </p:cTn>
                        </p:par>
                        <p:par>
                          <p:cTn id="96" fill="hold">
                            <p:stCondLst>
                              <p:cond delay="7280"/>
                            </p:stCondLst>
                            <p:childTnLst>
                              <p:par>
                                <p:cTn id="97" presetID="22" presetClass="entr" presetSubtype="4" fill="hold" grpId="0" nodeType="after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wipe(down)">
                                      <p:cBhvr>
                                        <p:cTn id="99" dur="500"/>
                                        <p:tgtEl>
                                          <p:spTgt spid="8"/>
                                        </p:tgtEl>
                                      </p:cBhvr>
                                    </p:animEffect>
                                  </p:childTnLst>
                                </p:cTn>
                              </p:par>
                            </p:childTnLst>
                          </p:cTn>
                        </p:par>
                        <p:par>
                          <p:cTn id="100" fill="hold">
                            <p:stCondLst>
                              <p:cond delay="7780"/>
                            </p:stCondLst>
                            <p:childTnLst>
                              <p:par>
                                <p:cTn id="101" presetID="42" presetClass="entr" presetSubtype="0" fill="hold" grpId="0" nodeType="afterEffect">
                                  <p:stCondLst>
                                    <p:cond delay="0"/>
                                  </p:stCondLst>
                                  <p:childTnLst>
                                    <p:set>
                                      <p:cBhvr>
                                        <p:cTn id="102" dur="1" fill="hold">
                                          <p:stCondLst>
                                            <p:cond delay="0"/>
                                          </p:stCondLst>
                                        </p:cTn>
                                        <p:tgtEl>
                                          <p:spTgt spid="24"/>
                                        </p:tgtEl>
                                        <p:attrNameLst>
                                          <p:attrName>style.visibility</p:attrName>
                                        </p:attrNameLst>
                                      </p:cBhvr>
                                      <p:to>
                                        <p:strVal val="visible"/>
                                      </p:to>
                                    </p:set>
                                    <p:animEffect transition="in" filter="fade">
                                      <p:cBhvr>
                                        <p:cTn id="103" dur="1000"/>
                                        <p:tgtEl>
                                          <p:spTgt spid="24"/>
                                        </p:tgtEl>
                                      </p:cBhvr>
                                    </p:animEffect>
                                    <p:anim calcmode="lin" valueType="num">
                                      <p:cBhvr>
                                        <p:cTn id="104" dur="1000" fill="hold"/>
                                        <p:tgtEl>
                                          <p:spTgt spid="24"/>
                                        </p:tgtEl>
                                        <p:attrNameLst>
                                          <p:attrName>ppt_x</p:attrName>
                                        </p:attrNameLst>
                                      </p:cBhvr>
                                      <p:tavLst>
                                        <p:tav tm="0">
                                          <p:val>
                                            <p:strVal val="#ppt_x"/>
                                          </p:val>
                                        </p:tav>
                                        <p:tav tm="100000">
                                          <p:val>
                                            <p:strVal val="#ppt_x"/>
                                          </p:val>
                                        </p:tav>
                                      </p:tavLst>
                                    </p:anim>
                                    <p:anim calcmode="lin" valueType="num">
                                      <p:cBhvr>
                                        <p:cTn id="105" dur="1000" fill="hold"/>
                                        <p:tgtEl>
                                          <p:spTgt spid="24"/>
                                        </p:tgtEl>
                                        <p:attrNameLst>
                                          <p:attrName>ppt_y</p:attrName>
                                        </p:attrNameLst>
                                      </p:cBhvr>
                                      <p:tavLst>
                                        <p:tav tm="0">
                                          <p:val>
                                            <p:strVal val="#ppt_y+.1"/>
                                          </p:val>
                                        </p:tav>
                                        <p:tav tm="100000">
                                          <p:val>
                                            <p:strVal val="#ppt_y"/>
                                          </p:val>
                                        </p:tav>
                                      </p:tavLst>
                                    </p:anim>
                                  </p:childTnLst>
                                </p:cTn>
                              </p:par>
                              <p:par>
                                <p:cTn id="106" presetID="42" presetClass="entr" presetSubtype="0" fill="hold" grpId="0" nodeType="withEffect">
                                  <p:stCondLst>
                                    <p:cond delay="0"/>
                                  </p:stCondLst>
                                  <p:childTnLst>
                                    <p:set>
                                      <p:cBhvr>
                                        <p:cTn id="107" dur="1" fill="hold">
                                          <p:stCondLst>
                                            <p:cond delay="0"/>
                                          </p:stCondLst>
                                        </p:cTn>
                                        <p:tgtEl>
                                          <p:spTgt spid="25"/>
                                        </p:tgtEl>
                                        <p:attrNameLst>
                                          <p:attrName>style.visibility</p:attrName>
                                        </p:attrNameLst>
                                      </p:cBhvr>
                                      <p:to>
                                        <p:strVal val="visible"/>
                                      </p:to>
                                    </p:set>
                                    <p:animEffect transition="in" filter="fade">
                                      <p:cBhvr>
                                        <p:cTn id="108" dur="1000"/>
                                        <p:tgtEl>
                                          <p:spTgt spid="25"/>
                                        </p:tgtEl>
                                      </p:cBhvr>
                                    </p:animEffect>
                                    <p:anim calcmode="lin" valueType="num">
                                      <p:cBhvr>
                                        <p:cTn id="109" dur="1000" fill="hold"/>
                                        <p:tgtEl>
                                          <p:spTgt spid="25"/>
                                        </p:tgtEl>
                                        <p:attrNameLst>
                                          <p:attrName>ppt_x</p:attrName>
                                        </p:attrNameLst>
                                      </p:cBhvr>
                                      <p:tavLst>
                                        <p:tav tm="0">
                                          <p:val>
                                            <p:strVal val="#ppt_x"/>
                                          </p:val>
                                        </p:tav>
                                        <p:tav tm="100000">
                                          <p:val>
                                            <p:strVal val="#ppt_x"/>
                                          </p:val>
                                        </p:tav>
                                      </p:tavLst>
                                    </p:anim>
                                    <p:anim calcmode="lin" valueType="num">
                                      <p:cBhvr>
                                        <p:cTn id="110" dur="1000" fill="hold"/>
                                        <p:tgtEl>
                                          <p:spTgt spid="25"/>
                                        </p:tgtEl>
                                        <p:attrNameLst>
                                          <p:attrName>ppt_y</p:attrName>
                                        </p:attrNameLst>
                                      </p:cBhvr>
                                      <p:tavLst>
                                        <p:tav tm="0">
                                          <p:val>
                                            <p:strVal val="#ppt_y+.1"/>
                                          </p:val>
                                        </p:tav>
                                        <p:tav tm="100000">
                                          <p:val>
                                            <p:strVal val="#ppt_y"/>
                                          </p:val>
                                        </p:tav>
                                      </p:tavLst>
                                    </p:anim>
                                  </p:childTnLst>
                                </p:cTn>
                              </p:par>
                              <p:par>
                                <p:cTn id="111" presetID="42" presetClass="entr" presetSubtype="0" fill="hold" grpId="0" nodeType="withEffect">
                                  <p:stCondLst>
                                    <p:cond delay="0"/>
                                  </p:stCondLst>
                                  <p:childTnLst>
                                    <p:set>
                                      <p:cBhvr>
                                        <p:cTn id="112" dur="1" fill="hold">
                                          <p:stCondLst>
                                            <p:cond delay="0"/>
                                          </p:stCondLst>
                                        </p:cTn>
                                        <p:tgtEl>
                                          <p:spTgt spid="26"/>
                                        </p:tgtEl>
                                        <p:attrNameLst>
                                          <p:attrName>style.visibility</p:attrName>
                                        </p:attrNameLst>
                                      </p:cBhvr>
                                      <p:to>
                                        <p:strVal val="visible"/>
                                      </p:to>
                                    </p:set>
                                    <p:animEffect transition="in" filter="fade">
                                      <p:cBhvr>
                                        <p:cTn id="113" dur="1000"/>
                                        <p:tgtEl>
                                          <p:spTgt spid="26"/>
                                        </p:tgtEl>
                                      </p:cBhvr>
                                    </p:animEffect>
                                    <p:anim calcmode="lin" valueType="num">
                                      <p:cBhvr>
                                        <p:cTn id="114" dur="1000" fill="hold"/>
                                        <p:tgtEl>
                                          <p:spTgt spid="26"/>
                                        </p:tgtEl>
                                        <p:attrNameLst>
                                          <p:attrName>ppt_x</p:attrName>
                                        </p:attrNameLst>
                                      </p:cBhvr>
                                      <p:tavLst>
                                        <p:tav tm="0">
                                          <p:val>
                                            <p:strVal val="#ppt_x"/>
                                          </p:val>
                                        </p:tav>
                                        <p:tav tm="100000">
                                          <p:val>
                                            <p:strVal val="#ppt_x"/>
                                          </p:val>
                                        </p:tav>
                                      </p:tavLst>
                                    </p:anim>
                                    <p:anim calcmode="lin" valueType="num">
                                      <p:cBhvr>
                                        <p:cTn id="115"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p:bldP spid="20" grpId="0"/>
      <p:bldP spid="21" grpId="0"/>
      <p:bldP spid="22" grpId="0" animBg="1"/>
      <p:bldP spid="23" grpId="0"/>
      <p:bldP spid="24" grpId="0"/>
      <p:bldP spid="25" grpId="0" animBg="1"/>
      <p:bldP spid="2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教学过程</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5" name="TextBox 2"/>
          <p:cNvSpPr txBox="1"/>
          <p:nvPr/>
        </p:nvSpPr>
        <p:spPr>
          <a:xfrm>
            <a:off x="2375287" y="2473345"/>
            <a:ext cx="1184941" cy="292259"/>
          </a:xfrm>
          <a:prstGeom prst="rect">
            <a:avLst/>
          </a:prstGeom>
          <a:noFill/>
        </p:spPr>
        <p:txBody>
          <a:bodyPr wrap="none" rtlCol="0">
            <a:spAutoFit/>
          </a:bodyPr>
          <a:lstStyle/>
          <a:p>
            <a:pPr algn="r"/>
            <a:r>
              <a:rPr lang="zh-CN" altLang="en-US" sz="1299" dirty="0">
                <a:solidFill>
                  <a:schemeClr val="bg1"/>
                </a:solidFill>
                <a:latin typeface="微软雅黑" pitchFamily="34" charset="-122"/>
                <a:ea typeface="微软雅黑" pitchFamily="34" charset="-122"/>
              </a:rPr>
              <a:t>添加标题内容</a:t>
            </a:r>
          </a:p>
        </p:txBody>
      </p:sp>
      <p:sp>
        <p:nvSpPr>
          <p:cNvPr id="6" name="TextBox 3"/>
          <p:cNvSpPr txBox="1"/>
          <p:nvPr/>
        </p:nvSpPr>
        <p:spPr>
          <a:xfrm>
            <a:off x="1958332" y="3417687"/>
            <a:ext cx="1184941" cy="292259"/>
          </a:xfrm>
          <a:prstGeom prst="rect">
            <a:avLst/>
          </a:prstGeom>
          <a:noFill/>
        </p:spPr>
        <p:txBody>
          <a:bodyPr wrap="none" rtlCol="0">
            <a:spAutoFit/>
          </a:bodyPr>
          <a:lstStyle/>
          <a:p>
            <a:pPr algn="r"/>
            <a:r>
              <a:rPr lang="zh-CN" altLang="en-US" sz="1299" dirty="0">
                <a:solidFill>
                  <a:schemeClr val="bg1"/>
                </a:solidFill>
                <a:latin typeface="微软雅黑" pitchFamily="34" charset="-122"/>
                <a:ea typeface="微软雅黑" pitchFamily="34" charset="-122"/>
              </a:rPr>
              <a:t>添加标题内容</a:t>
            </a:r>
          </a:p>
        </p:txBody>
      </p:sp>
      <p:sp>
        <p:nvSpPr>
          <p:cNvPr id="7" name="TextBox 4"/>
          <p:cNvSpPr txBox="1"/>
          <p:nvPr/>
        </p:nvSpPr>
        <p:spPr>
          <a:xfrm>
            <a:off x="6018437" y="2461440"/>
            <a:ext cx="1184940" cy="292259"/>
          </a:xfrm>
          <a:prstGeom prst="rect">
            <a:avLst/>
          </a:prstGeom>
          <a:noFill/>
        </p:spPr>
        <p:txBody>
          <a:bodyPr wrap="none" rtlCol="0">
            <a:spAutoFit/>
          </a:bodyPr>
          <a:lstStyle/>
          <a:p>
            <a:r>
              <a:rPr lang="zh-CN" altLang="en-US" sz="1299" dirty="0">
                <a:solidFill>
                  <a:schemeClr val="bg1"/>
                </a:solidFill>
                <a:latin typeface="微软雅黑" pitchFamily="34" charset="-122"/>
                <a:ea typeface="微软雅黑" pitchFamily="34" charset="-122"/>
              </a:rPr>
              <a:t>添加标题内容</a:t>
            </a:r>
          </a:p>
        </p:txBody>
      </p:sp>
      <p:sp>
        <p:nvSpPr>
          <p:cNvPr id="8" name="TextBox 5"/>
          <p:cNvSpPr txBox="1"/>
          <p:nvPr/>
        </p:nvSpPr>
        <p:spPr>
          <a:xfrm>
            <a:off x="5607443" y="3420352"/>
            <a:ext cx="1184940" cy="292259"/>
          </a:xfrm>
          <a:prstGeom prst="rect">
            <a:avLst/>
          </a:prstGeom>
          <a:noFill/>
        </p:spPr>
        <p:txBody>
          <a:bodyPr wrap="none" rtlCol="0">
            <a:spAutoFit/>
          </a:bodyPr>
          <a:lstStyle/>
          <a:p>
            <a:r>
              <a:rPr lang="zh-CN" altLang="en-US" sz="1299" dirty="0">
                <a:solidFill>
                  <a:schemeClr val="bg1"/>
                </a:solidFill>
                <a:latin typeface="微软雅黑" pitchFamily="34" charset="-122"/>
                <a:ea typeface="微软雅黑" pitchFamily="34" charset="-122"/>
              </a:rPr>
              <a:t>添加标题内容</a:t>
            </a:r>
          </a:p>
        </p:txBody>
      </p:sp>
      <p:sp>
        <p:nvSpPr>
          <p:cNvPr id="9" name="椭圆 34"/>
          <p:cNvSpPr/>
          <p:nvPr/>
        </p:nvSpPr>
        <p:spPr>
          <a:xfrm rot="16200000">
            <a:off x="3847962" y="2263271"/>
            <a:ext cx="793277" cy="1020201"/>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solidFill>
                <a:schemeClr val="tx1">
                  <a:lumMod val="65000"/>
                  <a:lumOff val="35000"/>
                </a:schemeClr>
              </a:solidFill>
              <a:latin typeface="微软雅黑" pitchFamily="34" charset="-122"/>
              <a:ea typeface="微软雅黑" pitchFamily="34" charset="-122"/>
            </a:endParaRPr>
          </a:p>
        </p:txBody>
      </p:sp>
      <p:grpSp>
        <p:nvGrpSpPr>
          <p:cNvPr id="10" name="组合 9"/>
          <p:cNvGrpSpPr/>
          <p:nvPr/>
        </p:nvGrpSpPr>
        <p:grpSpPr>
          <a:xfrm rot="5400000">
            <a:off x="5095544" y="2241294"/>
            <a:ext cx="781522" cy="1015379"/>
            <a:chOff x="4020870" y="2194485"/>
            <a:chExt cx="1102258" cy="1432090"/>
          </a:xfrm>
          <a:solidFill>
            <a:schemeClr val="bg1"/>
          </a:solidFill>
          <a:effectLst>
            <a:outerShdw blurRad="444500" dist="254000" dir="8100000" algn="tr" rotWithShape="0">
              <a:prstClr val="black">
                <a:alpha val="50000"/>
              </a:prstClr>
            </a:outerShdw>
          </a:effectLst>
        </p:grpSpPr>
        <p:sp>
          <p:nvSpPr>
            <p:cNvPr id="11"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solidFill>
                  <a:schemeClr val="tx1">
                    <a:lumMod val="65000"/>
                    <a:lumOff val="35000"/>
                  </a:schemeClr>
                </a:solidFill>
                <a:latin typeface="微软雅黑" pitchFamily="34" charset="-122"/>
                <a:ea typeface="微软雅黑" pitchFamily="34" charset="-122"/>
              </a:endParaRPr>
            </a:p>
          </p:txBody>
        </p:sp>
        <p:sp>
          <p:nvSpPr>
            <p:cNvPr id="12"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solidFill>
                  <a:schemeClr val="tx1">
                    <a:lumMod val="65000"/>
                    <a:lumOff val="35000"/>
                  </a:schemeClr>
                </a:solidFill>
                <a:latin typeface="微软雅黑" pitchFamily="34" charset="-122"/>
                <a:ea typeface="微软雅黑" pitchFamily="34" charset="-122"/>
              </a:endParaRPr>
            </a:p>
          </p:txBody>
        </p:sp>
      </p:grpSp>
      <p:sp>
        <p:nvSpPr>
          <p:cNvPr id="13" name="椭圆 34"/>
          <p:cNvSpPr/>
          <p:nvPr/>
        </p:nvSpPr>
        <p:spPr>
          <a:xfrm rot="5400000">
            <a:off x="4594542" y="3205965"/>
            <a:ext cx="793277" cy="1020200"/>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solidFill>
                <a:schemeClr val="tx1">
                  <a:lumMod val="65000"/>
                  <a:lumOff val="35000"/>
                </a:schemeClr>
              </a:solidFill>
              <a:latin typeface="微软雅黑" pitchFamily="34" charset="-122"/>
              <a:ea typeface="微软雅黑" pitchFamily="34" charset="-122"/>
            </a:endParaRPr>
          </a:p>
        </p:txBody>
      </p:sp>
      <p:grpSp>
        <p:nvGrpSpPr>
          <p:cNvPr id="14" name="组合 13"/>
          <p:cNvGrpSpPr/>
          <p:nvPr/>
        </p:nvGrpSpPr>
        <p:grpSpPr>
          <a:xfrm rot="16200000">
            <a:off x="3380586" y="3185440"/>
            <a:ext cx="781522" cy="1015379"/>
            <a:chOff x="4020870" y="2194485"/>
            <a:chExt cx="1102258" cy="1432090"/>
          </a:xfrm>
          <a:solidFill>
            <a:schemeClr val="bg1"/>
          </a:solidFill>
          <a:effectLst>
            <a:outerShdw blurRad="444500" dist="254000" dir="8100000" algn="tr" rotWithShape="0">
              <a:prstClr val="black">
                <a:alpha val="50000"/>
              </a:prstClr>
            </a:outerShdw>
          </a:effectLst>
        </p:grpSpPr>
        <p:sp>
          <p:nvSpPr>
            <p:cNvPr id="15"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solidFill>
                  <a:schemeClr val="tx1">
                    <a:lumMod val="65000"/>
                    <a:lumOff val="35000"/>
                  </a:schemeClr>
                </a:solidFill>
                <a:latin typeface="微软雅黑" pitchFamily="34" charset="-122"/>
                <a:ea typeface="微软雅黑" pitchFamily="34" charset="-122"/>
              </a:endParaRPr>
            </a:p>
          </p:txBody>
        </p:sp>
        <p:sp>
          <p:nvSpPr>
            <p:cNvPr id="16"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solidFill>
                  <a:schemeClr val="tx1">
                    <a:lumMod val="65000"/>
                    <a:lumOff val="35000"/>
                  </a:schemeClr>
                </a:solidFill>
                <a:latin typeface="微软雅黑" pitchFamily="34" charset="-122"/>
                <a:ea typeface="微软雅黑" pitchFamily="34" charset="-122"/>
              </a:endParaRPr>
            </a:p>
          </p:txBody>
        </p:sp>
      </p:grpSp>
      <p:sp>
        <p:nvSpPr>
          <p:cNvPr id="17" name="TextBox 14"/>
          <p:cNvSpPr txBox="1"/>
          <p:nvPr/>
        </p:nvSpPr>
        <p:spPr>
          <a:xfrm>
            <a:off x="5592860" y="3713038"/>
            <a:ext cx="2377574" cy="385618"/>
          </a:xfrm>
          <a:prstGeom prst="rect">
            <a:avLst/>
          </a:prstGeom>
          <a:noFill/>
        </p:spPr>
        <p:txBody>
          <a:bodyPr wrap="none" rtlCol="0">
            <a:spAutoFit/>
          </a:bodyPr>
          <a:lstStyle/>
          <a:p>
            <a:pPr>
              <a:defRPr/>
            </a:pPr>
            <a:r>
              <a:rPr lang="zh-CN" altLang="en-US" sz="953" dirty="0">
                <a:solidFill>
                  <a:schemeClr val="bg1"/>
                </a:solidFill>
                <a:latin typeface="微软雅黑" pitchFamily="34" charset="-122"/>
                <a:ea typeface="微软雅黑" pitchFamily="34" charset="-122"/>
              </a:rPr>
              <a:t>单击此处添加简短说明，添加简短文字，</a:t>
            </a:r>
            <a:endParaRPr lang="en-US" altLang="zh-CN" sz="953" dirty="0">
              <a:solidFill>
                <a:schemeClr val="bg1"/>
              </a:solidFill>
              <a:latin typeface="微软雅黑" pitchFamily="34" charset="-122"/>
              <a:ea typeface="微软雅黑" pitchFamily="34" charset="-122"/>
            </a:endParaRPr>
          </a:p>
          <a:p>
            <a:pPr>
              <a:defRPr/>
            </a:pPr>
            <a:r>
              <a:rPr lang="zh-CN" altLang="en-US" sz="953" dirty="0">
                <a:solidFill>
                  <a:schemeClr val="bg1"/>
                </a:solidFill>
                <a:latin typeface="微软雅黑" pitchFamily="34" charset="-122"/>
                <a:ea typeface="微软雅黑" pitchFamily="34" charset="-122"/>
              </a:rPr>
              <a:t>具体文字添加此处。</a:t>
            </a:r>
            <a:endParaRPr lang="en-US" altLang="zh-CN" sz="953" dirty="0">
              <a:solidFill>
                <a:schemeClr val="bg1"/>
              </a:solidFill>
              <a:latin typeface="微软雅黑" pitchFamily="34" charset="-122"/>
              <a:ea typeface="微软雅黑" pitchFamily="34" charset="-122"/>
            </a:endParaRPr>
          </a:p>
        </p:txBody>
      </p:sp>
      <p:sp>
        <p:nvSpPr>
          <p:cNvPr id="18" name="TextBox 15"/>
          <p:cNvSpPr txBox="1"/>
          <p:nvPr/>
        </p:nvSpPr>
        <p:spPr>
          <a:xfrm>
            <a:off x="1271932" y="2770977"/>
            <a:ext cx="2377575" cy="385618"/>
          </a:xfrm>
          <a:prstGeom prst="rect">
            <a:avLst/>
          </a:prstGeom>
          <a:noFill/>
        </p:spPr>
        <p:txBody>
          <a:bodyPr wrap="none" rtlCol="0">
            <a:spAutoFit/>
          </a:bodyPr>
          <a:lstStyle/>
          <a:p>
            <a:pPr algn="r">
              <a:defRPr/>
            </a:pPr>
            <a:r>
              <a:rPr lang="zh-CN" altLang="en-US" sz="953" dirty="0">
                <a:solidFill>
                  <a:schemeClr val="bg1"/>
                </a:solidFill>
                <a:latin typeface="微软雅黑" pitchFamily="34" charset="-122"/>
                <a:ea typeface="微软雅黑" pitchFamily="34" charset="-122"/>
              </a:rPr>
              <a:t>单击此处添加简短说明，添加简短文字，</a:t>
            </a:r>
            <a:endParaRPr lang="en-US" altLang="zh-CN" sz="953" dirty="0">
              <a:solidFill>
                <a:schemeClr val="bg1"/>
              </a:solidFill>
              <a:latin typeface="微软雅黑" pitchFamily="34" charset="-122"/>
              <a:ea typeface="微软雅黑" pitchFamily="34" charset="-122"/>
            </a:endParaRPr>
          </a:p>
          <a:p>
            <a:pPr algn="r">
              <a:defRPr/>
            </a:pPr>
            <a:r>
              <a:rPr lang="zh-CN" altLang="en-US" sz="953" dirty="0">
                <a:solidFill>
                  <a:schemeClr val="bg1"/>
                </a:solidFill>
                <a:latin typeface="微软雅黑" pitchFamily="34" charset="-122"/>
                <a:ea typeface="微软雅黑" pitchFamily="34" charset="-122"/>
              </a:rPr>
              <a:t>具体文字添加此处。</a:t>
            </a:r>
            <a:endParaRPr lang="en-US" altLang="zh-CN" sz="953" dirty="0">
              <a:solidFill>
                <a:schemeClr val="bg1"/>
              </a:solidFill>
              <a:latin typeface="微软雅黑" pitchFamily="34" charset="-122"/>
              <a:ea typeface="微软雅黑" pitchFamily="34" charset="-122"/>
            </a:endParaRPr>
          </a:p>
        </p:txBody>
      </p:sp>
      <p:sp>
        <p:nvSpPr>
          <p:cNvPr id="20" name="TextBox 16"/>
          <p:cNvSpPr txBox="1"/>
          <p:nvPr/>
        </p:nvSpPr>
        <p:spPr>
          <a:xfrm>
            <a:off x="856195" y="3709907"/>
            <a:ext cx="2377575" cy="385618"/>
          </a:xfrm>
          <a:prstGeom prst="rect">
            <a:avLst/>
          </a:prstGeom>
          <a:noFill/>
        </p:spPr>
        <p:txBody>
          <a:bodyPr wrap="none" rtlCol="0">
            <a:spAutoFit/>
          </a:bodyPr>
          <a:lstStyle/>
          <a:p>
            <a:pPr algn="r">
              <a:defRPr/>
            </a:pPr>
            <a:r>
              <a:rPr lang="zh-CN" altLang="en-US" sz="953" dirty="0">
                <a:solidFill>
                  <a:schemeClr val="bg1"/>
                </a:solidFill>
                <a:latin typeface="微软雅黑" pitchFamily="34" charset="-122"/>
                <a:ea typeface="微软雅黑" pitchFamily="34" charset="-122"/>
              </a:rPr>
              <a:t>单击此处添加简短说明，添加简短文字，</a:t>
            </a:r>
            <a:endParaRPr lang="en-US" altLang="zh-CN" sz="953" dirty="0">
              <a:solidFill>
                <a:schemeClr val="bg1"/>
              </a:solidFill>
              <a:latin typeface="微软雅黑" pitchFamily="34" charset="-122"/>
              <a:ea typeface="微软雅黑" pitchFamily="34" charset="-122"/>
            </a:endParaRPr>
          </a:p>
          <a:p>
            <a:pPr algn="r">
              <a:defRPr/>
            </a:pPr>
            <a:r>
              <a:rPr lang="zh-CN" altLang="en-US" sz="953" dirty="0">
                <a:solidFill>
                  <a:schemeClr val="bg1"/>
                </a:solidFill>
                <a:latin typeface="微软雅黑" pitchFamily="34" charset="-122"/>
                <a:ea typeface="微软雅黑" pitchFamily="34" charset="-122"/>
              </a:rPr>
              <a:t>具体文字添加此处。</a:t>
            </a:r>
            <a:endParaRPr lang="en-US" altLang="zh-CN" sz="953" dirty="0">
              <a:solidFill>
                <a:schemeClr val="bg1"/>
              </a:solidFill>
              <a:latin typeface="微软雅黑" pitchFamily="34" charset="-122"/>
              <a:ea typeface="微软雅黑" pitchFamily="34" charset="-122"/>
            </a:endParaRPr>
          </a:p>
        </p:txBody>
      </p:sp>
      <p:sp>
        <p:nvSpPr>
          <p:cNvPr id="21" name="TextBox 17"/>
          <p:cNvSpPr txBox="1"/>
          <p:nvPr/>
        </p:nvSpPr>
        <p:spPr>
          <a:xfrm>
            <a:off x="6018437" y="2742223"/>
            <a:ext cx="2377574" cy="385618"/>
          </a:xfrm>
          <a:prstGeom prst="rect">
            <a:avLst/>
          </a:prstGeom>
          <a:noFill/>
        </p:spPr>
        <p:txBody>
          <a:bodyPr wrap="none" rtlCol="0">
            <a:spAutoFit/>
          </a:bodyPr>
          <a:lstStyle/>
          <a:p>
            <a:pPr>
              <a:defRPr/>
            </a:pPr>
            <a:r>
              <a:rPr lang="zh-CN" altLang="en-US" sz="953" dirty="0">
                <a:solidFill>
                  <a:schemeClr val="bg1"/>
                </a:solidFill>
                <a:latin typeface="微软雅黑" pitchFamily="34" charset="-122"/>
                <a:ea typeface="微软雅黑" pitchFamily="34" charset="-122"/>
              </a:rPr>
              <a:t>单击此处添加简短说明，添加简短文字，</a:t>
            </a:r>
            <a:endParaRPr lang="en-US" altLang="zh-CN" sz="953" dirty="0">
              <a:solidFill>
                <a:schemeClr val="bg1"/>
              </a:solidFill>
              <a:latin typeface="微软雅黑" pitchFamily="34" charset="-122"/>
              <a:ea typeface="微软雅黑" pitchFamily="34" charset="-122"/>
            </a:endParaRPr>
          </a:p>
          <a:p>
            <a:pPr>
              <a:defRPr/>
            </a:pPr>
            <a:r>
              <a:rPr lang="zh-CN" altLang="en-US" sz="953" dirty="0">
                <a:solidFill>
                  <a:schemeClr val="bg1"/>
                </a:solidFill>
                <a:latin typeface="微软雅黑" pitchFamily="34" charset="-122"/>
                <a:ea typeface="微软雅黑" pitchFamily="34" charset="-122"/>
              </a:rPr>
              <a:t>具体文字添加此处。</a:t>
            </a:r>
            <a:endParaRPr lang="en-US" altLang="zh-CN" sz="953" dirty="0">
              <a:solidFill>
                <a:schemeClr val="bg1"/>
              </a:solidFill>
              <a:latin typeface="微软雅黑" pitchFamily="34" charset="-122"/>
              <a:ea typeface="微软雅黑" pitchFamily="34" charset="-122"/>
            </a:endParaRPr>
          </a:p>
        </p:txBody>
      </p:sp>
      <p:sp>
        <p:nvSpPr>
          <p:cNvPr id="22" name="TextBox 18"/>
          <p:cNvSpPr txBox="1"/>
          <p:nvPr/>
        </p:nvSpPr>
        <p:spPr>
          <a:xfrm>
            <a:off x="2048830" y="1526336"/>
            <a:ext cx="1184941" cy="292259"/>
          </a:xfrm>
          <a:prstGeom prst="rect">
            <a:avLst/>
          </a:prstGeom>
          <a:noFill/>
        </p:spPr>
        <p:txBody>
          <a:bodyPr wrap="none" rtlCol="0">
            <a:spAutoFit/>
          </a:bodyPr>
          <a:lstStyle/>
          <a:p>
            <a:pPr algn="r"/>
            <a:r>
              <a:rPr lang="zh-CN" altLang="en-US" sz="1299" dirty="0">
                <a:solidFill>
                  <a:schemeClr val="bg1"/>
                </a:solidFill>
                <a:latin typeface="微软雅黑" pitchFamily="34" charset="-122"/>
                <a:ea typeface="微软雅黑" pitchFamily="34" charset="-122"/>
              </a:rPr>
              <a:t>添加标题内容</a:t>
            </a:r>
          </a:p>
        </p:txBody>
      </p:sp>
      <p:sp>
        <p:nvSpPr>
          <p:cNvPr id="23" name="TextBox 19"/>
          <p:cNvSpPr txBox="1"/>
          <p:nvPr/>
        </p:nvSpPr>
        <p:spPr>
          <a:xfrm>
            <a:off x="5588004" y="1556752"/>
            <a:ext cx="1184940" cy="292259"/>
          </a:xfrm>
          <a:prstGeom prst="rect">
            <a:avLst/>
          </a:prstGeom>
          <a:noFill/>
        </p:spPr>
        <p:txBody>
          <a:bodyPr wrap="none" rtlCol="0">
            <a:spAutoFit/>
          </a:bodyPr>
          <a:lstStyle/>
          <a:p>
            <a:r>
              <a:rPr lang="zh-CN" altLang="en-US" sz="1299" dirty="0">
                <a:solidFill>
                  <a:schemeClr val="bg1"/>
                </a:solidFill>
                <a:latin typeface="微软雅黑" pitchFamily="34" charset="-122"/>
                <a:ea typeface="微软雅黑" pitchFamily="34" charset="-122"/>
              </a:rPr>
              <a:t>添加标题内容</a:t>
            </a:r>
          </a:p>
        </p:txBody>
      </p:sp>
      <p:sp>
        <p:nvSpPr>
          <p:cNvPr id="24" name="椭圆 34"/>
          <p:cNvSpPr/>
          <p:nvPr/>
        </p:nvSpPr>
        <p:spPr>
          <a:xfrm rot="5400000">
            <a:off x="4608236" y="1335669"/>
            <a:ext cx="793277" cy="1020200"/>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bg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solidFill>
                <a:schemeClr val="tx1">
                  <a:lumMod val="65000"/>
                  <a:lumOff val="35000"/>
                </a:schemeClr>
              </a:solidFill>
              <a:latin typeface="微软雅黑" pitchFamily="34" charset="-122"/>
              <a:ea typeface="微软雅黑" pitchFamily="34" charset="-122"/>
            </a:endParaRPr>
          </a:p>
        </p:txBody>
      </p:sp>
      <p:grpSp>
        <p:nvGrpSpPr>
          <p:cNvPr id="25" name="组合 24"/>
          <p:cNvGrpSpPr/>
          <p:nvPr/>
        </p:nvGrpSpPr>
        <p:grpSpPr>
          <a:xfrm rot="16200000">
            <a:off x="3394280" y="1315144"/>
            <a:ext cx="781522" cy="1015379"/>
            <a:chOff x="4020870" y="2194485"/>
            <a:chExt cx="1102258" cy="1432090"/>
          </a:xfrm>
          <a:solidFill>
            <a:schemeClr val="bg1"/>
          </a:solidFill>
          <a:effectLst>
            <a:outerShdw blurRad="444500" dist="254000" dir="8100000" algn="tr" rotWithShape="0">
              <a:prstClr val="black">
                <a:alpha val="50000"/>
              </a:prstClr>
            </a:outerShdw>
          </a:effectLst>
        </p:grpSpPr>
        <p:sp>
          <p:nvSpPr>
            <p:cNvPr id="26"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solidFill>
                  <a:schemeClr val="tx1">
                    <a:lumMod val="65000"/>
                    <a:lumOff val="35000"/>
                  </a:schemeClr>
                </a:solidFill>
                <a:latin typeface="微软雅黑" pitchFamily="34" charset="-122"/>
                <a:ea typeface="微软雅黑" pitchFamily="34" charset="-122"/>
              </a:endParaRPr>
            </a:p>
          </p:txBody>
        </p:sp>
        <p:sp>
          <p:nvSpPr>
            <p:cNvPr id="27" name="等腰三角形 42"/>
            <p:cNvSpPr/>
            <p:nvPr/>
          </p:nvSpPr>
          <p:spPr>
            <a:xfrm>
              <a:off x="4044928" y="2251925"/>
              <a:ext cx="1054142" cy="1350592"/>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953">
                <a:solidFill>
                  <a:schemeClr val="tx1">
                    <a:lumMod val="65000"/>
                    <a:lumOff val="35000"/>
                  </a:schemeClr>
                </a:solidFill>
                <a:latin typeface="微软雅黑" pitchFamily="34" charset="-122"/>
                <a:ea typeface="微软雅黑" pitchFamily="34" charset="-122"/>
              </a:endParaRPr>
            </a:p>
          </p:txBody>
        </p:sp>
      </p:grpSp>
      <p:sp>
        <p:nvSpPr>
          <p:cNvPr id="28" name="TextBox 24"/>
          <p:cNvSpPr txBox="1"/>
          <p:nvPr/>
        </p:nvSpPr>
        <p:spPr>
          <a:xfrm>
            <a:off x="5577682" y="1806114"/>
            <a:ext cx="2377574" cy="385618"/>
          </a:xfrm>
          <a:prstGeom prst="rect">
            <a:avLst/>
          </a:prstGeom>
          <a:noFill/>
        </p:spPr>
        <p:txBody>
          <a:bodyPr wrap="none" rtlCol="0">
            <a:spAutoFit/>
          </a:bodyPr>
          <a:lstStyle/>
          <a:p>
            <a:pPr>
              <a:defRPr/>
            </a:pPr>
            <a:r>
              <a:rPr lang="zh-CN" altLang="en-US" sz="953" dirty="0">
                <a:solidFill>
                  <a:schemeClr val="bg1"/>
                </a:solidFill>
                <a:latin typeface="微软雅黑" pitchFamily="34" charset="-122"/>
                <a:ea typeface="微软雅黑" pitchFamily="34" charset="-122"/>
              </a:rPr>
              <a:t>单击此处添加简短说明，添加简短文字，</a:t>
            </a:r>
            <a:endParaRPr lang="en-US" altLang="zh-CN" sz="953" dirty="0">
              <a:solidFill>
                <a:schemeClr val="bg1"/>
              </a:solidFill>
              <a:latin typeface="微软雅黑" pitchFamily="34" charset="-122"/>
              <a:ea typeface="微软雅黑" pitchFamily="34" charset="-122"/>
            </a:endParaRPr>
          </a:p>
          <a:p>
            <a:pPr>
              <a:defRPr/>
            </a:pPr>
            <a:r>
              <a:rPr lang="zh-CN" altLang="en-US" sz="953" dirty="0">
                <a:solidFill>
                  <a:schemeClr val="bg1"/>
                </a:solidFill>
                <a:latin typeface="微软雅黑" pitchFamily="34" charset="-122"/>
                <a:ea typeface="微软雅黑" pitchFamily="34" charset="-122"/>
              </a:rPr>
              <a:t>具体文字添加此处。</a:t>
            </a:r>
            <a:endParaRPr lang="en-US" altLang="zh-CN" sz="953" dirty="0">
              <a:solidFill>
                <a:schemeClr val="bg1"/>
              </a:solidFill>
              <a:latin typeface="微软雅黑" pitchFamily="34" charset="-122"/>
              <a:ea typeface="微软雅黑" pitchFamily="34" charset="-122"/>
            </a:endParaRPr>
          </a:p>
        </p:txBody>
      </p:sp>
      <p:sp>
        <p:nvSpPr>
          <p:cNvPr id="29" name="TextBox 25"/>
          <p:cNvSpPr txBox="1"/>
          <p:nvPr/>
        </p:nvSpPr>
        <p:spPr>
          <a:xfrm>
            <a:off x="918536" y="1808934"/>
            <a:ext cx="2377575" cy="385618"/>
          </a:xfrm>
          <a:prstGeom prst="rect">
            <a:avLst/>
          </a:prstGeom>
          <a:noFill/>
        </p:spPr>
        <p:txBody>
          <a:bodyPr wrap="none" rtlCol="0">
            <a:spAutoFit/>
          </a:bodyPr>
          <a:lstStyle/>
          <a:p>
            <a:pPr algn="r">
              <a:defRPr/>
            </a:pPr>
            <a:r>
              <a:rPr lang="zh-CN" altLang="en-US" sz="953" dirty="0">
                <a:solidFill>
                  <a:schemeClr val="bg1"/>
                </a:solidFill>
                <a:latin typeface="微软雅黑" pitchFamily="34" charset="-122"/>
                <a:ea typeface="微软雅黑" pitchFamily="34" charset="-122"/>
              </a:rPr>
              <a:t>单击此处添加简短说明，添加简短文字，</a:t>
            </a:r>
            <a:endParaRPr lang="en-US" altLang="zh-CN" sz="953" dirty="0">
              <a:solidFill>
                <a:schemeClr val="bg1"/>
              </a:solidFill>
              <a:latin typeface="微软雅黑" pitchFamily="34" charset="-122"/>
              <a:ea typeface="微软雅黑" pitchFamily="34" charset="-122"/>
            </a:endParaRPr>
          </a:p>
          <a:p>
            <a:pPr algn="r">
              <a:defRPr/>
            </a:pPr>
            <a:r>
              <a:rPr lang="zh-CN" altLang="en-US" sz="953" dirty="0">
                <a:solidFill>
                  <a:schemeClr val="bg1"/>
                </a:solidFill>
                <a:latin typeface="微软雅黑" pitchFamily="34" charset="-122"/>
                <a:ea typeface="微软雅黑" pitchFamily="34" charset="-122"/>
              </a:rPr>
              <a:t>具体文字添加此处。</a:t>
            </a:r>
            <a:endParaRPr lang="en-US" altLang="zh-CN" sz="953" dirty="0">
              <a:solidFill>
                <a:schemeClr val="bg1"/>
              </a:solidFill>
              <a:latin typeface="微软雅黑" pitchFamily="34" charset="-122"/>
              <a:ea typeface="微软雅黑" pitchFamily="34" charset="-122"/>
            </a:endParaRPr>
          </a:p>
        </p:txBody>
      </p:sp>
      <p:sp>
        <p:nvSpPr>
          <p:cNvPr id="30" name="KSO_Shape"/>
          <p:cNvSpPr>
            <a:spLocks/>
          </p:cNvSpPr>
          <p:nvPr/>
        </p:nvSpPr>
        <p:spPr bwMode="auto">
          <a:xfrm>
            <a:off x="3671753" y="1632877"/>
            <a:ext cx="479184" cy="407305"/>
          </a:xfrm>
          <a:custGeom>
            <a:avLst/>
            <a:gdLst>
              <a:gd name="T0" fmla="*/ 1221908 w 2276475"/>
              <a:gd name="T1" fmla="*/ 1328927 h 1936751"/>
              <a:gd name="T2" fmla="*/ 1196654 w 2276475"/>
              <a:gd name="T3" fmla="*/ 1388292 h 1936751"/>
              <a:gd name="T4" fmla="*/ 691864 w 2276475"/>
              <a:gd name="T5" fmla="*/ 1376845 h 1936751"/>
              <a:gd name="T6" fmla="*/ 695585 w 2276475"/>
              <a:gd name="T7" fmla="*/ 1314285 h 1936751"/>
              <a:gd name="T8" fmla="*/ 1104489 w 2276475"/>
              <a:gd name="T9" fmla="*/ 1115137 h 1936751"/>
              <a:gd name="T10" fmla="*/ 1117497 w 2276475"/>
              <a:gd name="T11" fmla="*/ 1168850 h 1936751"/>
              <a:gd name="T12" fmla="*/ 811396 w 2276475"/>
              <a:gd name="T13" fmla="*/ 1188695 h 1936751"/>
              <a:gd name="T14" fmla="*/ 783254 w 2276475"/>
              <a:gd name="T15" fmla="*/ 1141068 h 1936751"/>
              <a:gd name="T16" fmla="*/ 309026 w 2276475"/>
              <a:gd name="T17" fmla="*/ 898551 h 1936751"/>
              <a:gd name="T18" fmla="*/ 798665 w 2276475"/>
              <a:gd name="T19" fmla="*/ 935449 h 1936751"/>
              <a:gd name="T20" fmla="*/ 759855 w 2276475"/>
              <a:gd name="T21" fmla="*/ 989335 h 1936751"/>
              <a:gd name="T22" fmla="*/ 259317 w 2276475"/>
              <a:gd name="T23" fmla="*/ 967303 h 1936751"/>
              <a:gd name="T24" fmla="*/ 277393 w 2276475"/>
              <a:gd name="T25" fmla="*/ 906514 h 1936751"/>
              <a:gd name="T26" fmla="*/ 1086287 w 2276475"/>
              <a:gd name="T27" fmla="*/ 817903 h 1936751"/>
              <a:gd name="T28" fmla="*/ 1028372 w 2276475"/>
              <a:gd name="T29" fmla="*/ 919230 h 1936751"/>
              <a:gd name="T30" fmla="*/ 999280 w 2276475"/>
              <a:gd name="T31" fmla="*/ 917630 h 1936751"/>
              <a:gd name="T32" fmla="*/ 289574 w 2276475"/>
              <a:gd name="T33" fmla="*/ 706099 h 1936751"/>
              <a:gd name="T34" fmla="*/ 590631 w 2276475"/>
              <a:gd name="T35" fmla="*/ 735033 h 1936751"/>
              <a:gd name="T36" fmla="*/ 567535 w 2276475"/>
              <a:gd name="T37" fmla="*/ 784938 h 1936751"/>
              <a:gd name="T38" fmla="*/ 259309 w 2276475"/>
              <a:gd name="T39" fmla="*/ 770073 h 1936751"/>
              <a:gd name="T40" fmla="*/ 267273 w 2276475"/>
              <a:gd name="T41" fmla="*/ 715124 h 1936751"/>
              <a:gd name="T42" fmla="*/ 836933 w 2276475"/>
              <a:gd name="T43" fmla="*/ 505684 h 1936751"/>
              <a:gd name="T44" fmla="*/ 846494 w 2276475"/>
              <a:gd name="T45" fmla="*/ 574170 h 1936751"/>
              <a:gd name="T46" fmla="*/ 268069 w 2276475"/>
              <a:gd name="T47" fmla="*/ 592752 h 1936751"/>
              <a:gd name="T48" fmla="*/ 238855 w 2276475"/>
              <a:gd name="T49" fmla="*/ 530105 h 1936751"/>
              <a:gd name="T50" fmla="*/ 1467818 w 2276475"/>
              <a:gd name="T51" fmla="*/ 344025 h 1936751"/>
              <a:gd name="T52" fmla="*/ 1566759 w 2276475"/>
              <a:gd name="T53" fmla="*/ 428438 h 1936751"/>
              <a:gd name="T54" fmla="*/ 1578461 w 2276475"/>
              <a:gd name="T55" fmla="*/ 479936 h 1936751"/>
              <a:gd name="T56" fmla="*/ 1197862 w 2276475"/>
              <a:gd name="T57" fmla="*/ 846789 h 1936751"/>
              <a:gd name="T58" fmla="*/ 1138817 w 2276475"/>
              <a:gd name="T59" fmla="*/ 842806 h 1936751"/>
              <a:gd name="T60" fmla="*/ 1093869 w 2276475"/>
              <a:gd name="T61" fmla="*/ 799538 h 1936751"/>
              <a:gd name="T62" fmla="*/ 1075782 w 2276475"/>
              <a:gd name="T63" fmla="*/ 737423 h 1936751"/>
              <a:gd name="T64" fmla="*/ 1456382 w 2276475"/>
              <a:gd name="T65" fmla="*/ 344821 h 1936751"/>
              <a:gd name="T66" fmla="*/ 199469 w 2276475"/>
              <a:gd name="T67" fmla="*/ 367345 h 1936751"/>
              <a:gd name="T68" fmla="*/ 114475 w 2276475"/>
              <a:gd name="T69" fmla="*/ 448541 h 1936751"/>
              <a:gd name="T70" fmla="*/ 103321 w 2276475"/>
              <a:gd name="T71" fmla="*/ 1407238 h 1936751"/>
              <a:gd name="T72" fmla="*/ 171315 w 2276475"/>
              <a:gd name="T73" fmla="*/ 1503559 h 1936751"/>
              <a:gd name="T74" fmla="*/ 1382734 w 2276475"/>
              <a:gd name="T75" fmla="*/ 1530890 h 1936751"/>
              <a:gd name="T76" fmla="*/ 1488975 w 2276475"/>
              <a:gd name="T77" fmla="*/ 1477289 h 1936751"/>
              <a:gd name="T78" fmla="*/ 1531737 w 2276475"/>
              <a:gd name="T79" fmla="*/ 1365845 h 1936751"/>
              <a:gd name="T80" fmla="*/ 1605841 w 2276475"/>
              <a:gd name="T81" fmla="*/ 1539381 h 1936751"/>
              <a:gd name="T82" fmla="*/ 1513146 w 2276475"/>
              <a:gd name="T83" fmla="*/ 1611821 h 1936751"/>
              <a:gd name="T84" fmla="*/ 101461 w 2276475"/>
              <a:gd name="T85" fmla="*/ 1605982 h 1936751"/>
              <a:gd name="T86" fmla="*/ 16468 w 2276475"/>
              <a:gd name="T87" fmla="*/ 1525317 h 1936751"/>
              <a:gd name="T88" fmla="*/ 5312 w 2276475"/>
              <a:gd name="T89" fmla="*/ 391226 h 1936751"/>
              <a:gd name="T90" fmla="*/ 73307 w 2276475"/>
              <a:gd name="T91" fmla="*/ 295170 h 1936751"/>
              <a:gd name="T92" fmla="*/ 1746529 w 2276475"/>
              <a:gd name="T93" fmla="*/ 88926 h 1936751"/>
              <a:gd name="T94" fmla="*/ 1805153 w 2276475"/>
              <a:gd name="T95" fmla="*/ 114614 h 1936751"/>
              <a:gd name="T96" fmla="*/ 1838312 w 2276475"/>
              <a:gd name="T97" fmla="*/ 176846 h 1936751"/>
              <a:gd name="T98" fmla="*/ 1821600 w 2276475"/>
              <a:gd name="T99" fmla="*/ 237490 h 1936751"/>
              <a:gd name="T100" fmla="*/ 1620792 w 2276475"/>
              <a:gd name="T101" fmla="*/ 421806 h 1936751"/>
              <a:gd name="T102" fmla="*/ 1543068 w 2276475"/>
              <a:gd name="T103" fmla="*/ 339447 h 1936751"/>
              <a:gd name="T104" fmla="*/ 1506460 w 2276475"/>
              <a:gd name="T105" fmla="*/ 289925 h 1936751"/>
              <a:gd name="T106" fmla="*/ 1716818 w 2276475"/>
              <a:gd name="T107" fmla="*/ 92634 h 1936751"/>
              <a:gd name="T108" fmla="*/ 1893521 w 2276475"/>
              <a:gd name="T109" fmla="*/ 35131 h 1936751"/>
              <a:gd name="T110" fmla="*/ 1889783 w 2276475"/>
              <a:gd name="T111" fmla="*/ 106078 h 1936751"/>
              <a:gd name="T112" fmla="*/ 1844400 w 2276475"/>
              <a:gd name="T113" fmla="*/ 105545 h 1936751"/>
              <a:gd name="T114" fmla="*/ 1793944 w 2276475"/>
              <a:gd name="T115" fmla="*/ 59669 h 1936751"/>
              <a:gd name="T116" fmla="*/ 1847069 w 2276475"/>
              <a:gd name="T117" fmla="*/ 16194 h 1936751"/>
              <a:gd name="T118" fmla="*/ 1697756 w 2276475"/>
              <a:gd name="T119" fmla="*/ 22017 h 1936751"/>
              <a:gd name="T120" fmla="*/ 1364698 w 2276475"/>
              <a:gd name="T121" fmla="*/ 383050 h 1936751"/>
              <a:gd name="T122" fmla="*/ 1317840 w 2276475"/>
              <a:gd name="T123" fmla="*/ 375887 h 1936751"/>
              <a:gd name="T124" fmla="*/ 1320237 w 2276475"/>
              <a:gd name="T125" fmla="*/ 329200 h 1936751"/>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276475" h="1936751">
                <a:moveTo>
                  <a:pt x="872202" y="1555750"/>
                </a:moveTo>
                <a:lnTo>
                  <a:pt x="879190" y="1555750"/>
                </a:lnTo>
                <a:lnTo>
                  <a:pt x="1397284" y="1555750"/>
                </a:lnTo>
                <a:lnTo>
                  <a:pt x="1404272" y="1555750"/>
                </a:lnTo>
                <a:lnTo>
                  <a:pt x="1410943" y="1557024"/>
                </a:lnTo>
                <a:lnTo>
                  <a:pt x="1417614" y="1557979"/>
                </a:lnTo>
                <a:lnTo>
                  <a:pt x="1423649" y="1560208"/>
                </a:lnTo>
                <a:lnTo>
                  <a:pt x="1430002" y="1562437"/>
                </a:lnTo>
                <a:lnTo>
                  <a:pt x="1435403" y="1565303"/>
                </a:lnTo>
                <a:lnTo>
                  <a:pt x="1440485" y="1568168"/>
                </a:lnTo>
                <a:lnTo>
                  <a:pt x="1445567" y="1571989"/>
                </a:lnTo>
                <a:lnTo>
                  <a:pt x="1450015" y="1576128"/>
                </a:lnTo>
                <a:lnTo>
                  <a:pt x="1453509" y="1580268"/>
                </a:lnTo>
                <a:lnTo>
                  <a:pt x="1457321" y="1584726"/>
                </a:lnTo>
                <a:lnTo>
                  <a:pt x="1460180" y="1589502"/>
                </a:lnTo>
                <a:lnTo>
                  <a:pt x="1462403" y="1594915"/>
                </a:lnTo>
                <a:lnTo>
                  <a:pt x="1463674" y="1600009"/>
                </a:lnTo>
                <a:lnTo>
                  <a:pt x="1464944" y="1605741"/>
                </a:lnTo>
                <a:lnTo>
                  <a:pt x="1465262" y="1611472"/>
                </a:lnTo>
                <a:lnTo>
                  <a:pt x="1464944" y="1617203"/>
                </a:lnTo>
                <a:lnTo>
                  <a:pt x="1463674" y="1622935"/>
                </a:lnTo>
                <a:lnTo>
                  <a:pt x="1462403" y="1628029"/>
                </a:lnTo>
                <a:lnTo>
                  <a:pt x="1460180" y="1633124"/>
                </a:lnTo>
                <a:lnTo>
                  <a:pt x="1457321" y="1638218"/>
                </a:lnTo>
                <a:lnTo>
                  <a:pt x="1453509" y="1642358"/>
                </a:lnTo>
                <a:lnTo>
                  <a:pt x="1450015" y="1646815"/>
                </a:lnTo>
                <a:lnTo>
                  <a:pt x="1445567" y="1650955"/>
                </a:lnTo>
                <a:lnTo>
                  <a:pt x="1440485" y="1654457"/>
                </a:lnTo>
                <a:lnTo>
                  <a:pt x="1435403" y="1657641"/>
                </a:lnTo>
                <a:lnTo>
                  <a:pt x="1430002" y="1660507"/>
                </a:lnTo>
                <a:lnTo>
                  <a:pt x="1423649" y="1662736"/>
                </a:lnTo>
                <a:lnTo>
                  <a:pt x="1417614" y="1664328"/>
                </a:lnTo>
                <a:lnTo>
                  <a:pt x="1410943" y="1665920"/>
                </a:lnTo>
                <a:lnTo>
                  <a:pt x="1404272" y="1666875"/>
                </a:lnTo>
                <a:lnTo>
                  <a:pt x="1397284" y="1666875"/>
                </a:lnTo>
                <a:lnTo>
                  <a:pt x="879190" y="1666875"/>
                </a:lnTo>
                <a:lnTo>
                  <a:pt x="872202" y="1666875"/>
                </a:lnTo>
                <a:lnTo>
                  <a:pt x="865531" y="1665920"/>
                </a:lnTo>
                <a:lnTo>
                  <a:pt x="858860" y="1664328"/>
                </a:lnTo>
                <a:lnTo>
                  <a:pt x="852507" y="1662736"/>
                </a:lnTo>
                <a:lnTo>
                  <a:pt x="846790" y="1660507"/>
                </a:lnTo>
                <a:lnTo>
                  <a:pt x="841389" y="1657641"/>
                </a:lnTo>
                <a:lnTo>
                  <a:pt x="835989" y="1654139"/>
                </a:lnTo>
                <a:lnTo>
                  <a:pt x="831224" y="1650955"/>
                </a:lnTo>
                <a:lnTo>
                  <a:pt x="826777" y="1646815"/>
                </a:lnTo>
                <a:lnTo>
                  <a:pt x="822648" y="1642358"/>
                </a:lnTo>
                <a:lnTo>
                  <a:pt x="819471" y="1637900"/>
                </a:lnTo>
                <a:lnTo>
                  <a:pt x="816612" y="1633124"/>
                </a:lnTo>
                <a:lnTo>
                  <a:pt x="814389" y="1628029"/>
                </a:lnTo>
                <a:lnTo>
                  <a:pt x="812483" y="1622935"/>
                </a:lnTo>
                <a:lnTo>
                  <a:pt x="811530" y="1617203"/>
                </a:lnTo>
                <a:lnTo>
                  <a:pt x="811212" y="1611472"/>
                </a:lnTo>
                <a:lnTo>
                  <a:pt x="811530" y="1605741"/>
                </a:lnTo>
                <a:lnTo>
                  <a:pt x="812483" y="1600009"/>
                </a:lnTo>
                <a:lnTo>
                  <a:pt x="814389" y="1594915"/>
                </a:lnTo>
                <a:lnTo>
                  <a:pt x="816612" y="1589820"/>
                </a:lnTo>
                <a:lnTo>
                  <a:pt x="819471" y="1584726"/>
                </a:lnTo>
                <a:lnTo>
                  <a:pt x="822648" y="1580268"/>
                </a:lnTo>
                <a:lnTo>
                  <a:pt x="826777" y="1576128"/>
                </a:lnTo>
                <a:lnTo>
                  <a:pt x="831224" y="1571989"/>
                </a:lnTo>
                <a:lnTo>
                  <a:pt x="835989" y="1568168"/>
                </a:lnTo>
                <a:lnTo>
                  <a:pt x="841389" y="1565303"/>
                </a:lnTo>
                <a:lnTo>
                  <a:pt x="846790" y="1562437"/>
                </a:lnTo>
                <a:lnTo>
                  <a:pt x="852507" y="1560208"/>
                </a:lnTo>
                <a:lnTo>
                  <a:pt x="858860" y="1558298"/>
                </a:lnTo>
                <a:lnTo>
                  <a:pt x="865531" y="1557024"/>
                </a:lnTo>
                <a:lnTo>
                  <a:pt x="872202" y="1555750"/>
                </a:lnTo>
                <a:close/>
                <a:moveTo>
                  <a:pt x="984211" y="1325563"/>
                </a:moveTo>
                <a:lnTo>
                  <a:pt x="1292263" y="1325563"/>
                </a:lnTo>
                <a:lnTo>
                  <a:pt x="1297339" y="1325880"/>
                </a:lnTo>
                <a:lnTo>
                  <a:pt x="1302415" y="1326513"/>
                </a:lnTo>
                <a:lnTo>
                  <a:pt x="1307174" y="1327779"/>
                </a:lnTo>
                <a:lnTo>
                  <a:pt x="1311615" y="1329361"/>
                </a:lnTo>
                <a:lnTo>
                  <a:pt x="1315740" y="1331260"/>
                </a:lnTo>
                <a:lnTo>
                  <a:pt x="1319864" y="1333792"/>
                </a:lnTo>
                <a:lnTo>
                  <a:pt x="1323671" y="1336640"/>
                </a:lnTo>
                <a:lnTo>
                  <a:pt x="1327161" y="1340121"/>
                </a:lnTo>
                <a:lnTo>
                  <a:pt x="1330333" y="1343286"/>
                </a:lnTo>
                <a:lnTo>
                  <a:pt x="1332871" y="1347400"/>
                </a:lnTo>
                <a:lnTo>
                  <a:pt x="1335409" y="1351198"/>
                </a:lnTo>
                <a:lnTo>
                  <a:pt x="1337630" y="1355629"/>
                </a:lnTo>
                <a:lnTo>
                  <a:pt x="1339216" y="1360059"/>
                </a:lnTo>
                <a:lnTo>
                  <a:pt x="1340485" y="1364807"/>
                </a:lnTo>
                <a:lnTo>
                  <a:pt x="1341437" y="1369870"/>
                </a:lnTo>
                <a:lnTo>
                  <a:pt x="1341437" y="1374934"/>
                </a:lnTo>
                <a:lnTo>
                  <a:pt x="1341437" y="1379681"/>
                </a:lnTo>
                <a:lnTo>
                  <a:pt x="1340485" y="1384745"/>
                </a:lnTo>
                <a:lnTo>
                  <a:pt x="1339216" y="1389492"/>
                </a:lnTo>
                <a:lnTo>
                  <a:pt x="1337630" y="1393923"/>
                </a:lnTo>
                <a:lnTo>
                  <a:pt x="1335409" y="1398037"/>
                </a:lnTo>
                <a:lnTo>
                  <a:pt x="1332871" y="1402151"/>
                </a:lnTo>
                <a:lnTo>
                  <a:pt x="1330016" y="1405632"/>
                </a:lnTo>
                <a:lnTo>
                  <a:pt x="1327161" y="1409430"/>
                </a:lnTo>
                <a:lnTo>
                  <a:pt x="1323671" y="1412595"/>
                </a:lnTo>
                <a:lnTo>
                  <a:pt x="1319864" y="1415443"/>
                </a:lnTo>
                <a:lnTo>
                  <a:pt x="1315740" y="1417659"/>
                </a:lnTo>
                <a:lnTo>
                  <a:pt x="1311615" y="1419874"/>
                </a:lnTo>
                <a:lnTo>
                  <a:pt x="1306857" y="1421773"/>
                </a:lnTo>
                <a:lnTo>
                  <a:pt x="1302415" y="1422722"/>
                </a:lnTo>
                <a:lnTo>
                  <a:pt x="1297339" y="1423672"/>
                </a:lnTo>
                <a:lnTo>
                  <a:pt x="1292263" y="1423988"/>
                </a:lnTo>
                <a:lnTo>
                  <a:pt x="984211" y="1423988"/>
                </a:lnTo>
                <a:lnTo>
                  <a:pt x="979453" y="1423672"/>
                </a:lnTo>
                <a:lnTo>
                  <a:pt x="974377" y="1422722"/>
                </a:lnTo>
                <a:lnTo>
                  <a:pt x="969618" y="1421773"/>
                </a:lnTo>
                <a:lnTo>
                  <a:pt x="965176" y="1419874"/>
                </a:lnTo>
                <a:lnTo>
                  <a:pt x="960735" y="1417659"/>
                </a:lnTo>
                <a:lnTo>
                  <a:pt x="956928" y="1415443"/>
                </a:lnTo>
                <a:lnTo>
                  <a:pt x="952803" y="1412595"/>
                </a:lnTo>
                <a:lnTo>
                  <a:pt x="949631" y="1409430"/>
                </a:lnTo>
                <a:lnTo>
                  <a:pt x="946141" y="1405632"/>
                </a:lnTo>
                <a:lnTo>
                  <a:pt x="943286" y="1402151"/>
                </a:lnTo>
                <a:lnTo>
                  <a:pt x="941065" y="1398037"/>
                </a:lnTo>
                <a:lnTo>
                  <a:pt x="938844" y="1393923"/>
                </a:lnTo>
                <a:lnTo>
                  <a:pt x="937258" y="1389492"/>
                </a:lnTo>
                <a:lnTo>
                  <a:pt x="935989" y="1384745"/>
                </a:lnTo>
                <a:lnTo>
                  <a:pt x="935355" y="1379681"/>
                </a:lnTo>
                <a:lnTo>
                  <a:pt x="935037" y="1374934"/>
                </a:lnTo>
                <a:lnTo>
                  <a:pt x="935355" y="1369870"/>
                </a:lnTo>
                <a:lnTo>
                  <a:pt x="935989" y="1364807"/>
                </a:lnTo>
                <a:lnTo>
                  <a:pt x="937258" y="1360059"/>
                </a:lnTo>
                <a:lnTo>
                  <a:pt x="938844" y="1355629"/>
                </a:lnTo>
                <a:lnTo>
                  <a:pt x="940748" y="1351198"/>
                </a:lnTo>
                <a:lnTo>
                  <a:pt x="943286" y="1347400"/>
                </a:lnTo>
                <a:lnTo>
                  <a:pt x="946141" y="1343286"/>
                </a:lnTo>
                <a:lnTo>
                  <a:pt x="949631" y="1340121"/>
                </a:lnTo>
                <a:lnTo>
                  <a:pt x="952803" y="1336640"/>
                </a:lnTo>
                <a:lnTo>
                  <a:pt x="956928" y="1333792"/>
                </a:lnTo>
                <a:lnTo>
                  <a:pt x="960735" y="1331260"/>
                </a:lnTo>
                <a:lnTo>
                  <a:pt x="965176" y="1329361"/>
                </a:lnTo>
                <a:lnTo>
                  <a:pt x="969618" y="1327779"/>
                </a:lnTo>
                <a:lnTo>
                  <a:pt x="974377" y="1326513"/>
                </a:lnTo>
                <a:lnTo>
                  <a:pt x="979453" y="1325880"/>
                </a:lnTo>
                <a:lnTo>
                  <a:pt x="984211" y="1325563"/>
                </a:lnTo>
                <a:close/>
                <a:moveTo>
                  <a:pt x="369286" y="1074738"/>
                </a:moveTo>
                <a:lnTo>
                  <a:pt x="887697" y="1074738"/>
                </a:lnTo>
                <a:lnTo>
                  <a:pt x="894368" y="1075056"/>
                </a:lnTo>
                <a:lnTo>
                  <a:pt x="901356" y="1076008"/>
                </a:lnTo>
                <a:lnTo>
                  <a:pt x="908027" y="1077278"/>
                </a:lnTo>
                <a:lnTo>
                  <a:pt x="914063" y="1079183"/>
                </a:lnTo>
                <a:lnTo>
                  <a:pt x="920098" y="1081406"/>
                </a:lnTo>
                <a:lnTo>
                  <a:pt x="925816" y="1084263"/>
                </a:lnTo>
                <a:lnTo>
                  <a:pt x="930898" y="1087438"/>
                </a:lnTo>
                <a:lnTo>
                  <a:pt x="935663" y="1090931"/>
                </a:lnTo>
                <a:lnTo>
                  <a:pt x="940110" y="1094741"/>
                </a:lnTo>
                <a:lnTo>
                  <a:pt x="944240" y="1099186"/>
                </a:lnTo>
                <a:lnTo>
                  <a:pt x="947416" y="1103948"/>
                </a:lnTo>
                <a:lnTo>
                  <a:pt x="950275" y="1108711"/>
                </a:lnTo>
                <a:lnTo>
                  <a:pt x="952499" y="1113791"/>
                </a:lnTo>
                <a:lnTo>
                  <a:pt x="954405" y="1118871"/>
                </a:lnTo>
                <a:lnTo>
                  <a:pt x="955358" y="1124903"/>
                </a:lnTo>
                <a:lnTo>
                  <a:pt x="955675" y="1130301"/>
                </a:lnTo>
                <a:lnTo>
                  <a:pt x="955358" y="1136016"/>
                </a:lnTo>
                <a:lnTo>
                  <a:pt x="954405" y="1141413"/>
                </a:lnTo>
                <a:lnTo>
                  <a:pt x="952499" y="1147128"/>
                </a:lnTo>
                <a:lnTo>
                  <a:pt x="950275" y="1152208"/>
                </a:lnTo>
                <a:lnTo>
                  <a:pt x="947416" y="1156971"/>
                </a:lnTo>
                <a:lnTo>
                  <a:pt x="944240" y="1161098"/>
                </a:lnTo>
                <a:lnTo>
                  <a:pt x="940110" y="1165543"/>
                </a:lnTo>
                <a:lnTo>
                  <a:pt x="935663" y="1169671"/>
                </a:lnTo>
                <a:lnTo>
                  <a:pt x="930898" y="1173163"/>
                </a:lnTo>
                <a:lnTo>
                  <a:pt x="925816" y="1176656"/>
                </a:lnTo>
                <a:lnTo>
                  <a:pt x="920098" y="1179196"/>
                </a:lnTo>
                <a:lnTo>
                  <a:pt x="914063" y="1181736"/>
                </a:lnTo>
                <a:lnTo>
                  <a:pt x="908027" y="1183323"/>
                </a:lnTo>
                <a:lnTo>
                  <a:pt x="901356" y="1184593"/>
                </a:lnTo>
                <a:lnTo>
                  <a:pt x="894368" y="1185546"/>
                </a:lnTo>
                <a:lnTo>
                  <a:pt x="887697" y="1185863"/>
                </a:lnTo>
                <a:lnTo>
                  <a:pt x="369286" y="1185863"/>
                </a:lnTo>
                <a:lnTo>
                  <a:pt x="362615" y="1185546"/>
                </a:lnTo>
                <a:lnTo>
                  <a:pt x="355944" y="1184593"/>
                </a:lnTo>
                <a:lnTo>
                  <a:pt x="349273" y="1183323"/>
                </a:lnTo>
                <a:lnTo>
                  <a:pt x="343238" y="1181736"/>
                </a:lnTo>
                <a:lnTo>
                  <a:pt x="337203" y="1179196"/>
                </a:lnTo>
                <a:lnTo>
                  <a:pt x="331485" y="1176656"/>
                </a:lnTo>
                <a:lnTo>
                  <a:pt x="326402" y="1173163"/>
                </a:lnTo>
                <a:lnTo>
                  <a:pt x="321637" y="1169671"/>
                </a:lnTo>
                <a:lnTo>
                  <a:pt x="317190" y="1165543"/>
                </a:lnTo>
                <a:lnTo>
                  <a:pt x="313378" y="1161098"/>
                </a:lnTo>
                <a:lnTo>
                  <a:pt x="309884" y="1156971"/>
                </a:lnTo>
                <a:lnTo>
                  <a:pt x="307025" y="1152208"/>
                </a:lnTo>
                <a:lnTo>
                  <a:pt x="304802" y="1147128"/>
                </a:lnTo>
                <a:lnTo>
                  <a:pt x="302896" y="1141413"/>
                </a:lnTo>
                <a:lnTo>
                  <a:pt x="301943" y="1136016"/>
                </a:lnTo>
                <a:lnTo>
                  <a:pt x="301625" y="1130301"/>
                </a:lnTo>
                <a:lnTo>
                  <a:pt x="301943" y="1124903"/>
                </a:lnTo>
                <a:lnTo>
                  <a:pt x="302896" y="1119188"/>
                </a:lnTo>
                <a:lnTo>
                  <a:pt x="304802" y="1113791"/>
                </a:lnTo>
                <a:lnTo>
                  <a:pt x="307025" y="1108711"/>
                </a:lnTo>
                <a:lnTo>
                  <a:pt x="309884" y="1103948"/>
                </a:lnTo>
                <a:lnTo>
                  <a:pt x="313378" y="1099186"/>
                </a:lnTo>
                <a:lnTo>
                  <a:pt x="317190" y="1094741"/>
                </a:lnTo>
                <a:lnTo>
                  <a:pt x="321637" y="1091248"/>
                </a:lnTo>
                <a:lnTo>
                  <a:pt x="326402" y="1087438"/>
                </a:lnTo>
                <a:lnTo>
                  <a:pt x="331485" y="1084263"/>
                </a:lnTo>
                <a:lnTo>
                  <a:pt x="337203" y="1081406"/>
                </a:lnTo>
                <a:lnTo>
                  <a:pt x="343238" y="1079183"/>
                </a:lnTo>
                <a:lnTo>
                  <a:pt x="349273" y="1077278"/>
                </a:lnTo>
                <a:lnTo>
                  <a:pt x="355944" y="1076008"/>
                </a:lnTo>
                <a:lnTo>
                  <a:pt x="362615" y="1075056"/>
                </a:lnTo>
                <a:lnTo>
                  <a:pt x="369286" y="1074738"/>
                </a:lnTo>
                <a:close/>
                <a:moveTo>
                  <a:pt x="1261435" y="965200"/>
                </a:moveTo>
                <a:lnTo>
                  <a:pt x="1264624" y="965200"/>
                </a:lnTo>
                <a:lnTo>
                  <a:pt x="1267814" y="965200"/>
                </a:lnTo>
                <a:lnTo>
                  <a:pt x="1271322" y="965838"/>
                </a:lnTo>
                <a:lnTo>
                  <a:pt x="1275149" y="967114"/>
                </a:lnTo>
                <a:lnTo>
                  <a:pt x="1278977" y="968390"/>
                </a:lnTo>
                <a:lnTo>
                  <a:pt x="1282804" y="969984"/>
                </a:lnTo>
                <a:lnTo>
                  <a:pt x="1290777" y="973811"/>
                </a:lnTo>
                <a:lnTo>
                  <a:pt x="1298113" y="978277"/>
                </a:lnTo>
                <a:lnTo>
                  <a:pt x="1304491" y="982742"/>
                </a:lnTo>
                <a:lnTo>
                  <a:pt x="1308637" y="986250"/>
                </a:lnTo>
                <a:lnTo>
                  <a:pt x="1312784" y="990715"/>
                </a:lnTo>
                <a:lnTo>
                  <a:pt x="1317249" y="997094"/>
                </a:lnTo>
                <a:lnTo>
                  <a:pt x="1321395" y="1004429"/>
                </a:lnTo>
                <a:lnTo>
                  <a:pt x="1325222" y="1012403"/>
                </a:lnTo>
                <a:lnTo>
                  <a:pt x="1326817" y="1016549"/>
                </a:lnTo>
                <a:lnTo>
                  <a:pt x="1328092" y="1020057"/>
                </a:lnTo>
                <a:lnTo>
                  <a:pt x="1329368" y="1024203"/>
                </a:lnTo>
                <a:lnTo>
                  <a:pt x="1330006" y="1027711"/>
                </a:lnTo>
                <a:lnTo>
                  <a:pt x="1330325" y="1030901"/>
                </a:lnTo>
                <a:lnTo>
                  <a:pt x="1330006" y="1034090"/>
                </a:lnTo>
                <a:lnTo>
                  <a:pt x="1329368" y="1036004"/>
                </a:lnTo>
                <a:lnTo>
                  <a:pt x="1327774" y="1038236"/>
                </a:lnTo>
                <a:lnTo>
                  <a:pt x="1228904" y="1099472"/>
                </a:lnTo>
                <a:lnTo>
                  <a:pt x="1226990" y="1101066"/>
                </a:lnTo>
                <a:lnTo>
                  <a:pt x="1225396" y="1102342"/>
                </a:lnTo>
                <a:lnTo>
                  <a:pt x="1223163" y="1103618"/>
                </a:lnTo>
                <a:lnTo>
                  <a:pt x="1220930" y="1104575"/>
                </a:lnTo>
                <a:lnTo>
                  <a:pt x="1219017" y="1105213"/>
                </a:lnTo>
                <a:lnTo>
                  <a:pt x="1216784" y="1105850"/>
                </a:lnTo>
                <a:lnTo>
                  <a:pt x="1212000" y="1106488"/>
                </a:lnTo>
                <a:lnTo>
                  <a:pt x="1207854" y="1105850"/>
                </a:lnTo>
                <a:lnTo>
                  <a:pt x="1205622" y="1105213"/>
                </a:lnTo>
                <a:lnTo>
                  <a:pt x="1203389" y="1104575"/>
                </a:lnTo>
                <a:lnTo>
                  <a:pt x="1201475" y="1103618"/>
                </a:lnTo>
                <a:lnTo>
                  <a:pt x="1199243" y="1102342"/>
                </a:lnTo>
                <a:lnTo>
                  <a:pt x="1197329" y="1101066"/>
                </a:lnTo>
                <a:lnTo>
                  <a:pt x="1195735" y="1099472"/>
                </a:lnTo>
                <a:lnTo>
                  <a:pt x="1194140" y="1097558"/>
                </a:lnTo>
                <a:lnTo>
                  <a:pt x="1192864" y="1095963"/>
                </a:lnTo>
                <a:lnTo>
                  <a:pt x="1191588" y="1093731"/>
                </a:lnTo>
                <a:lnTo>
                  <a:pt x="1190632" y="1091817"/>
                </a:lnTo>
                <a:lnTo>
                  <a:pt x="1189356" y="1087352"/>
                </a:lnTo>
                <a:lnTo>
                  <a:pt x="1189037" y="1082887"/>
                </a:lnTo>
                <a:lnTo>
                  <a:pt x="1189356" y="1078741"/>
                </a:lnTo>
                <a:lnTo>
                  <a:pt x="1190632" y="1074276"/>
                </a:lnTo>
                <a:lnTo>
                  <a:pt x="1191588" y="1072043"/>
                </a:lnTo>
                <a:lnTo>
                  <a:pt x="1192864" y="1070130"/>
                </a:lnTo>
                <a:lnTo>
                  <a:pt x="1194140" y="1068535"/>
                </a:lnTo>
                <a:lnTo>
                  <a:pt x="1195735" y="1066621"/>
                </a:lnTo>
                <a:lnTo>
                  <a:pt x="1257289" y="967433"/>
                </a:lnTo>
                <a:lnTo>
                  <a:pt x="1258884" y="965838"/>
                </a:lnTo>
                <a:lnTo>
                  <a:pt x="1261435" y="965200"/>
                </a:lnTo>
                <a:close/>
                <a:moveTo>
                  <a:pt x="346041" y="844550"/>
                </a:moveTo>
                <a:lnTo>
                  <a:pt x="350799" y="844550"/>
                </a:lnTo>
                <a:lnTo>
                  <a:pt x="658851" y="844550"/>
                </a:lnTo>
                <a:lnTo>
                  <a:pt x="663927" y="844550"/>
                </a:lnTo>
                <a:lnTo>
                  <a:pt x="669003" y="845185"/>
                </a:lnTo>
                <a:lnTo>
                  <a:pt x="673762" y="846773"/>
                </a:lnTo>
                <a:lnTo>
                  <a:pt x="678204" y="848043"/>
                </a:lnTo>
                <a:lnTo>
                  <a:pt x="682645" y="850265"/>
                </a:lnTo>
                <a:lnTo>
                  <a:pt x="686452" y="852805"/>
                </a:lnTo>
                <a:lnTo>
                  <a:pt x="690259" y="855345"/>
                </a:lnTo>
                <a:lnTo>
                  <a:pt x="693749" y="858838"/>
                </a:lnTo>
                <a:lnTo>
                  <a:pt x="697239" y="862330"/>
                </a:lnTo>
                <a:lnTo>
                  <a:pt x="699777" y="865823"/>
                </a:lnTo>
                <a:lnTo>
                  <a:pt x="702315" y="869950"/>
                </a:lnTo>
                <a:lnTo>
                  <a:pt x="704218" y="874395"/>
                </a:lnTo>
                <a:lnTo>
                  <a:pt x="705804" y="879158"/>
                </a:lnTo>
                <a:lnTo>
                  <a:pt x="707391" y="883920"/>
                </a:lnTo>
                <a:lnTo>
                  <a:pt x="708025" y="888683"/>
                </a:lnTo>
                <a:lnTo>
                  <a:pt x="708025" y="893763"/>
                </a:lnTo>
                <a:lnTo>
                  <a:pt x="708025" y="898843"/>
                </a:lnTo>
                <a:lnTo>
                  <a:pt x="707391" y="903605"/>
                </a:lnTo>
                <a:lnTo>
                  <a:pt x="705804" y="908368"/>
                </a:lnTo>
                <a:lnTo>
                  <a:pt x="704218" y="912495"/>
                </a:lnTo>
                <a:lnTo>
                  <a:pt x="702315" y="916940"/>
                </a:lnTo>
                <a:lnTo>
                  <a:pt x="699777" y="921068"/>
                </a:lnTo>
                <a:lnTo>
                  <a:pt x="697239" y="924878"/>
                </a:lnTo>
                <a:lnTo>
                  <a:pt x="693749" y="928370"/>
                </a:lnTo>
                <a:lnTo>
                  <a:pt x="690259" y="931545"/>
                </a:lnTo>
                <a:lnTo>
                  <a:pt x="686452" y="934403"/>
                </a:lnTo>
                <a:lnTo>
                  <a:pt x="682645" y="936943"/>
                </a:lnTo>
                <a:lnTo>
                  <a:pt x="678204" y="938848"/>
                </a:lnTo>
                <a:lnTo>
                  <a:pt x="673762" y="940753"/>
                </a:lnTo>
                <a:lnTo>
                  <a:pt x="669003" y="941705"/>
                </a:lnTo>
                <a:lnTo>
                  <a:pt x="663927" y="942658"/>
                </a:lnTo>
                <a:lnTo>
                  <a:pt x="658851" y="942975"/>
                </a:lnTo>
                <a:lnTo>
                  <a:pt x="350799" y="942975"/>
                </a:lnTo>
                <a:lnTo>
                  <a:pt x="346041" y="942658"/>
                </a:lnTo>
                <a:lnTo>
                  <a:pt x="340965" y="941705"/>
                </a:lnTo>
                <a:lnTo>
                  <a:pt x="336206" y="940753"/>
                </a:lnTo>
                <a:lnTo>
                  <a:pt x="331764" y="938848"/>
                </a:lnTo>
                <a:lnTo>
                  <a:pt x="327323" y="936943"/>
                </a:lnTo>
                <a:lnTo>
                  <a:pt x="323516" y="934403"/>
                </a:lnTo>
                <a:lnTo>
                  <a:pt x="319391" y="931545"/>
                </a:lnTo>
                <a:lnTo>
                  <a:pt x="316219" y="928370"/>
                </a:lnTo>
                <a:lnTo>
                  <a:pt x="312729" y="924878"/>
                </a:lnTo>
                <a:lnTo>
                  <a:pt x="309874" y="921068"/>
                </a:lnTo>
                <a:lnTo>
                  <a:pt x="307653" y="916940"/>
                </a:lnTo>
                <a:lnTo>
                  <a:pt x="305432" y="912495"/>
                </a:lnTo>
                <a:lnTo>
                  <a:pt x="303846" y="908368"/>
                </a:lnTo>
                <a:lnTo>
                  <a:pt x="302577" y="903605"/>
                </a:lnTo>
                <a:lnTo>
                  <a:pt x="301943" y="898843"/>
                </a:lnTo>
                <a:lnTo>
                  <a:pt x="301625" y="893763"/>
                </a:lnTo>
                <a:lnTo>
                  <a:pt x="301943" y="888683"/>
                </a:lnTo>
                <a:lnTo>
                  <a:pt x="302577" y="883920"/>
                </a:lnTo>
                <a:lnTo>
                  <a:pt x="303846" y="879158"/>
                </a:lnTo>
                <a:lnTo>
                  <a:pt x="305432" y="874395"/>
                </a:lnTo>
                <a:lnTo>
                  <a:pt x="307336" y="869950"/>
                </a:lnTo>
                <a:lnTo>
                  <a:pt x="309874" y="865823"/>
                </a:lnTo>
                <a:lnTo>
                  <a:pt x="312729" y="862330"/>
                </a:lnTo>
                <a:lnTo>
                  <a:pt x="316219" y="858838"/>
                </a:lnTo>
                <a:lnTo>
                  <a:pt x="319391" y="855345"/>
                </a:lnTo>
                <a:lnTo>
                  <a:pt x="323516" y="852805"/>
                </a:lnTo>
                <a:lnTo>
                  <a:pt x="327323" y="850265"/>
                </a:lnTo>
                <a:lnTo>
                  <a:pt x="331764" y="848043"/>
                </a:lnTo>
                <a:lnTo>
                  <a:pt x="336206" y="846773"/>
                </a:lnTo>
                <a:lnTo>
                  <a:pt x="340965" y="845185"/>
                </a:lnTo>
                <a:lnTo>
                  <a:pt x="346041" y="844550"/>
                </a:lnTo>
                <a:close/>
                <a:moveTo>
                  <a:pt x="344144" y="590550"/>
                </a:moveTo>
                <a:lnTo>
                  <a:pt x="960782" y="590550"/>
                </a:lnTo>
                <a:lnTo>
                  <a:pt x="966812" y="591185"/>
                </a:lnTo>
                <a:lnTo>
                  <a:pt x="973159" y="592138"/>
                </a:lnTo>
                <a:lnTo>
                  <a:pt x="978871" y="593725"/>
                </a:lnTo>
                <a:lnTo>
                  <a:pt x="984584" y="595630"/>
                </a:lnTo>
                <a:lnTo>
                  <a:pt x="990296" y="598488"/>
                </a:lnTo>
                <a:lnTo>
                  <a:pt x="995374" y="601345"/>
                </a:lnTo>
                <a:lnTo>
                  <a:pt x="1000135" y="604838"/>
                </a:lnTo>
                <a:lnTo>
                  <a:pt x="1004260" y="608965"/>
                </a:lnTo>
                <a:lnTo>
                  <a:pt x="1008386" y="613410"/>
                </a:lnTo>
                <a:lnTo>
                  <a:pt x="1011560" y="617855"/>
                </a:lnTo>
                <a:lnTo>
                  <a:pt x="1015051" y="623253"/>
                </a:lnTo>
                <a:lnTo>
                  <a:pt x="1017590" y="628650"/>
                </a:lnTo>
                <a:lnTo>
                  <a:pt x="1019811" y="634048"/>
                </a:lnTo>
                <a:lnTo>
                  <a:pt x="1021081" y="639763"/>
                </a:lnTo>
                <a:lnTo>
                  <a:pt x="1021715" y="646113"/>
                </a:lnTo>
                <a:lnTo>
                  <a:pt x="1022350" y="652145"/>
                </a:lnTo>
                <a:lnTo>
                  <a:pt x="1021715" y="658813"/>
                </a:lnTo>
                <a:lnTo>
                  <a:pt x="1021081" y="664528"/>
                </a:lnTo>
                <a:lnTo>
                  <a:pt x="1019811" y="670878"/>
                </a:lnTo>
                <a:lnTo>
                  <a:pt x="1017590" y="676275"/>
                </a:lnTo>
                <a:lnTo>
                  <a:pt x="1015051" y="681673"/>
                </a:lnTo>
                <a:lnTo>
                  <a:pt x="1011560" y="686753"/>
                </a:lnTo>
                <a:lnTo>
                  <a:pt x="1008386" y="691515"/>
                </a:lnTo>
                <a:lnTo>
                  <a:pt x="1004260" y="695960"/>
                </a:lnTo>
                <a:lnTo>
                  <a:pt x="1000135" y="700088"/>
                </a:lnTo>
                <a:lnTo>
                  <a:pt x="995374" y="703580"/>
                </a:lnTo>
                <a:lnTo>
                  <a:pt x="990296" y="706438"/>
                </a:lnTo>
                <a:lnTo>
                  <a:pt x="984584" y="708978"/>
                </a:lnTo>
                <a:lnTo>
                  <a:pt x="978871" y="711200"/>
                </a:lnTo>
                <a:lnTo>
                  <a:pt x="973159" y="712788"/>
                </a:lnTo>
                <a:lnTo>
                  <a:pt x="966812" y="713740"/>
                </a:lnTo>
                <a:lnTo>
                  <a:pt x="960782" y="714375"/>
                </a:lnTo>
                <a:lnTo>
                  <a:pt x="344144" y="714375"/>
                </a:lnTo>
                <a:lnTo>
                  <a:pt x="338114" y="713740"/>
                </a:lnTo>
                <a:lnTo>
                  <a:pt x="331767" y="712788"/>
                </a:lnTo>
                <a:lnTo>
                  <a:pt x="326054" y="711200"/>
                </a:lnTo>
                <a:lnTo>
                  <a:pt x="320342" y="708978"/>
                </a:lnTo>
                <a:lnTo>
                  <a:pt x="314946" y="706438"/>
                </a:lnTo>
                <a:lnTo>
                  <a:pt x="309869" y="703580"/>
                </a:lnTo>
                <a:lnTo>
                  <a:pt x="305108" y="700088"/>
                </a:lnTo>
                <a:lnTo>
                  <a:pt x="300982" y="695960"/>
                </a:lnTo>
                <a:lnTo>
                  <a:pt x="296857" y="691515"/>
                </a:lnTo>
                <a:lnTo>
                  <a:pt x="293366" y="686753"/>
                </a:lnTo>
                <a:lnTo>
                  <a:pt x="290192" y="681673"/>
                </a:lnTo>
                <a:lnTo>
                  <a:pt x="287653" y="676275"/>
                </a:lnTo>
                <a:lnTo>
                  <a:pt x="285432" y="670878"/>
                </a:lnTo>
                <a:lnTo>
                  <a:pt x="284162" y="664528"/>
                </a:lnTo>
                <a:lnTo>
                  <a:pt x="282893" y="658813"/>
                </a:lnTo>
                <a:lnTo>
                  <a:pt x="282575" y="652145"/>
                </a:lnTo>
                <a:lnTo>
                  <a:pt x="282893" y="646113"/>
                </a:lnTo>
                <a:lnTo>
                  <a:pt x="284162" y="639763"/>
                </a:lnTo>
                <a:lnTo>
                  <a:pt x="285432" y="634048"/>
                </a:lnTo>
                <a:lnTo>
                  <a:pt x="287653" y="628650"/>
                </a:lnTo>
                <a:lnTo>
                  <a:pt x="290192" y="623253"/>
                </a:lnTo>
                <a:lnTo>
                  <a:pt x="293366" y="617855"/>
                </a:lnTo>
                <a:lnTo>
                  <a:pt x="296857" y="613410"/>
                </a:lnTo>
                <a:lnTo>
                  <a:pt x="300982" y="608965"/>
                </a:lnTo>
                <a:lnTo>
                  <a:pt x="305108" y="604838"/>
                </a:lnTo>
                <a:lnTo>
                  <a:pt x="309869" y="601345"/>
                </a:lnTo>
                <a:lnTo>
                  <a:pt x="314946" y="598488"/>
                </a:lnTo>
                <a:lnTo>
                  <a:pt x="320342" y="595630"/>
                </a:lnTo>
                <a:lnTo>
                  <a:pt x="326054" y="593725"/>
                </a:lnTo>
                <a:lnTo>
                  <a:pt x="331767" y="592138"/>
                </a:lnTo>
                <a:lnTo>
                  <a:pt x="338114" y="591185"/>
                </a:lnTo>
                <a:lnTo>
                  <a:pt x="344144" y="590550"/>
                </a:lnTo>
                <a:close/>
                <a:moveTo>
                  <a:pt x="1750865" y="411163"/>
                </a:moveTo>
                <a:lnTo>
                  <a:pt x="1754043" y="411481"/>
                </a:lnTo>
                <a:lnTo>
                  <a:pt x="1757540" y="411798"/>
                </a:lnTo>
                <a:lnTo>
                  <a:pt x="1760718" y="413068"/>
                </a:lnTo>
                <a:lnTo>
                  <a:pt x="1764214" y="414021"/>
                </a:lnTo>
                <a:lnTo>
                  <a:pt x="1767710" y="414973"/>
                </a:lnTo>
                <a:lnTo>
                  <a:pt x="1770889" y="416878"/>
                </a:lnTo>
                <a:lnTo>
                  <a:pt x="1777563" y="421006"/>
                </a:lnTo>
                <a:lnTo>
                  <a:pt x="1784555" y="425768"/>
                </a:lnTo>
                <a:lnTo>
                  <a:pt x="1790912" y="431166"/>
                </a:lnTo>
                <a:lnTo>
                  <a:pt x="1797904" y="437198"/>
                </a:lnTo>
                <a:lnTo>
                  <a:pt x="1812207" y="451486"/>
                </a:lnTo>
                <a:lnTo>
                  <a:pt x="1827145" y="466408"/>
                </a:lnTo>
                <a:lnTo>
                  <a:pt x="1836680" y="476251"/>
                </a:lnTo>
                <a:lnTo>
                  <a:pt x="1851935" y="491173"/>
                </a:lnTo>
                <a:lnTo>
                  <a:pt x="1865920" y="505461"/>
                </a:lnTo>
                <a:lnTo>
                  <a:pt x="1872277" y="512446"/>
                </a:lnTo>
                <a:lnTo>
                  <a:pt x="1877680" y="519431"/>
                </a:lnTo>
                <a:lnTo>
                  <a:pt x="1882447" y="525781"/>
                </a:lnTo>
                <a:lnTo>
                  <a:pt x="1886579" y="532766"/>
                </a:lnTo>
                <a:lnTo>
                  <a:pt x="1888486" y="536258"/>
                </a:lnTo>
                <a:lnTo>
                  <a:pt x="1889439" y="539433"/>
                </a:lnTo>
                <a:lnTo>
                  <a:pt x="1891029" y="542608"/>
                </a:lnTo>
                <a:lnTo>
                  <a:pt x="1891664" y="546101"/>
                </a:lnTo>
                <a:lnTo>
                  <a:pt x="1891982" y="549593"/>
                </a:lnTo>
                <a:lnTo>
                  <a:pt x="1892300" y="552768"/>
                </a:lnTo>
                <a:lnTo>
                  <a:pt x="1892300" y="556261"/>
                </a:lnTo>
                <a:lnTo>
                  <a:pt x="1891664" y="559753"/>
                </a:lnTo>
                <a:lnTo>
                  <a:pt x="1891029" y="562928"/>
                </a:lnTo>
                <a:lnTo>
                  <a:pt x="1889757" y="566738"/>
                </a:lnTo>
                <a:lnTo>
                  <a:pt x="1888486" y="570231"/>
                </a:lnTo>
                <a:lnTo>
                  <a:pt x="1886261" y="574041"/>
                </a:lnTo>
                <a:lnTo>
                  <a:pt x="1884036" y="577533"/>
                </a:lnTo>
                <a:lnTo>
                  <a:pt x="1881176" y="581343"/>
                </a:lnTo>
                <a:lnTo>
                  <a:pt x="1877680" y="585153"/>
                </a:lnTo>
                <a:lnTo>
                  <a:pt x="1874184" y="588963"/>
                </a:lnTo>
                <a:lnTo>
                  <a:pt x="1476895" y="985838"/>
                </a:lnTo>
                <a:lnTo>
                  <a:pt x="1472763" y="989966"/>
                </a:lnTo>
                <a:lnTo>
                  <a:pt x="1468313" y="993458"/>
                </a:lnTo>
                <a:lnTo>
                  <a:pt x="1464182" y="996633"/>
                </a:lnTo>
                <a:lnTo>
                  <a:pt x="1459732" y="999808"/>
                </a:lnTo>
                <a:lnTo>
                  <a:pt x="1455282" y="1002348"/>
                </a:lnTo>
                <a:lnTo>
                  <a:pt x="1450515" y="1004888"/>
                </a:lnTo>
                <a:lnTo>
                  <a:pt x="1446065" y="1007111"/>
                </a:lnTo>
                <a:lnTo>
                  <a:pt x="1440980" y="1009016"/>
                </a:lnTo>
                <a:lnTo>
                  <a:pt x="1436212" y="1010921"/>
                </a:lnTo>
                <a:lnTo>
                  <a:pt x="1431445" y="1012826"/>
                </a:lnTo>
                <a:lnTo>
                  <a:pt x="1426360" y="1013778"/>
                </a:lnTo>
                <a:lnTo>
                  <a:pt x="1421274" y="1015366"/>
                </a:lnTo>
                <a:lnTo>
                  <a:pt x="1416507" y="1016001"/>
                </a:lnTo>
                <a:lnTo>
                  <a:pt x="1411422" y="1016953"/>
                </a:lnTo>
                <a:lnTo>
                  <a:pt x="1406336" y="1017271"/>
                </a:lnTo>
                <a:lnTo>
                  <a:pt x="1401569" y="1017588"/>
                </a:lnTo>
                <a:lnTo>
                  <a:pt x="1396484" y="1017588"/>
                </a:lnTo>
                <a:lnTo>
                  <a:pt x="1391716" y="1017271"/>
                </a:lnTo>
                <a:lnTo>
                  <a:pt x="1386949" y="1016953"/>
                </a:lnTo>
                <a:lnTo>
                  <a:pt x="1382499" y="1015683"/>
                </a:lnTo>
                <a:lnTo>
                  <a:pt x="1377731" y="1015048"/>
                </a:lnTo>
                <a:lnTo>
                  <a:pt x="1373282" y="1013461"/>
                </a:lnTo>
                <a:lnTo>
                  <a:pt x="1368832" y="1012191"/>
                </a:lnTo>
                <a:lnTo>
                  <a:pt x="1364700" y="1010286"/>
                </a:lnTo>
                <a:lnTo>
                  <a:pt x="1360886" y="1008063"/>
                </a:lnTo>
                <a:lnTo>
                  <a:pt x="1357072" y="1005523"/>
                </a:lnTo>
                <a:lnTo>
                  <a:pt x="1353576" y="1002983"/>
                </a:lnTo>
                <a:lnTo>
                  <a:pt x="1350080" y="1000126"/>
                </a:lnTo>
                <a:lnTo>
                  <a:pt x="1347220" y="996633"/>
                </a:lnTo>
                <a:lnTo>
                  <a:pt x="1344359" y="993458"/>
                </a:lnTo>
                <a:lnTo>
                  <a:pt x="1341817" y="989331"/>
                </a:lnTo>
                <a:lnTo>
                  <a:pt x="1339274" y="985521"/>
                </a:lnTo>
                <a:lnTo>
                  <a:pt x="1337367" y="981076"/>
                </a:lnTo>
                <a:lnTo>
                  <a:pt x="1335778" y="976313"/>
                </a:lnTo>
                <a:lnTo>
                  <a:pt x="1326561" y="967106"/>
                </a:lnTo>
                <a:lnTo>
                  <a:pt x="1322111" y="965518"/>
                </a:lnTo>
                <a:lnTo>
                  <a:pt x="1317979" y="963296"/>
                </a:lnTo>
                <a:lnTo>
                  <a:pt x="1314165" y="961073"/>
                </a:lnTo>
                <a:lnTo>
                  <a:pt x="1310351" y="958851"/>
                </a:lnTo>
                <a:lnTo>
                  <a:pt x="1307173" y="956311"/>
                </a:lnTo>
                <a:lnTo>
                  <a:pt x="1303995" y="953453"/>
                </a:lnTo>
                <a:lnTo>
                  <a:pt x="1301134" y="950913"/>
                </a:lnTo>
                <a:lnTo>
                  <a:pt x="1298274" y="948056"/>
                </a:lnTo>
                <a:lnTo>
                  <a:pt x="1295731" y="944563"/>
                </a:lnTo>
                <a:lnTo>
                  <a:pt x="1293824" y="941706"/>
                </a:lnTo>
                <a:lnTo>
                  <a:pt x="1291599" y="938531"/>
                </a:lnTo>
                <a:lnTo>
                  <a:pt x="1289692" y="935038"/>
                </a:lnTo>
                <a:lnTo>
                  <a:pt x="1288103" y="931546"/>
                </a:lnTo>
                <a:lnTo>
                  <a:pt x="1286832" y="928371"/>
                </a:lnTo>
                <a:lnTo>
                  <a:pt x="1284607" y="921068"/>
                </a:lnTo>
                <a:lnTo>
                  <a:pt x="1283336" y="913448"/>
                </a:lnTo>
                <a:lnTo>
                  <a:pt x="1282700" y="905511"/>
                </a:lnTo>
                <a:lnTo>
                  <a:pt x="1283018" y="897573"/>
                </a:lnTo>
                <a:lnTo>
                  <a:pt x="1283971" y="889953"/>
                </a:lnTo>
                <a:lnTo>
                  <a:pt x="1285560" y="882016"/>
                </a:lnTo>
                <a:lnTo>
                  <a:pt x="1287785" y="874078"/>
                </a:lnTo>
                <a:lnTo>
                  <a:pt x="1290646" y="866141"/>
                </a:lnTo>
                <a:lnTo>
                  <a:pt x="1294142" y="858521"/>
                </a:lnTo>
                <a:lnTo>
                  <a:pt x="1298909" y="849948"/>
                </a:lnTo>
                <a:lnTo>
                  <a:pt x="1304313" y="841376"/>
                </a:lnTo>
                <a:lnTo>
                  <a:pt x="1310351" y="833756"/>
                </a:lnTo>
                <a:lnTo>
                  <a:pt x="1317026" y="826136"/>
                </a:lnTo>
                <a:lnTo>
                  <a:pt x="1714315" y="429261"/>
                </a:lnTo>
                <a:lnTo>
                  <a:pt x="1718446" y="425768"/>
                </a:lnTo>
                <a:lnTo>
                  <a:pt x="1721943" y="422276"/>
                </a:lnTo>
                <a:lnTo>
                  <a:pt x="1726074" y="419736"/>
                </a:lnTo>
                <a:lnTo>
                  <a:pt x="1729571" y="417196"/>
                </a:lnTo>
                <a:lnTo>
                  <a:pt x="1733384" y="415608"/>
                </a:lnTo>
                <a:lnTo>
                  <a:pt x="1736881" y="414021"/>
                </a:lnTo>
                <a:lnTo>
                  <a:pt x="1740377" y="412433"/>
                </a:lnTo>
                <a:lnTo>
                  <a:pt x="1743873" y="411798"/>
                </a:lnTo>
                <a:lnTo>
                  <a:pt x="1747051" y="411481"/>
                </a:lnTo>
                <a:lnTo>
                  <a:pt x="1750865" y="411163"/>
                </a:lnTo>
                <a:close/>
                <a:moveTo>
                  <a:pt x="198373" y="319088"/>
                </a:moveTo>
                <a:lnTo>
                  <a:pt x="1557783" y="319088"/>
                </a:lnTo>
                <a:lnTo>
                  <a:pt x="1453042" y="423822"/>
                </a:lnTo>
                <a:lnTo>
                  <a:pt x="315492" y="423822"/>
                </a:lnTo>
                <a:lnTo>
                  <a:pt x="305336" y="424140"/>
                </a:lnTo>
                <a:lnTo>
                  <a:pt x="295179" y="424774"/>
                </a:lnTo>
                <a:lnTo>
                  <a:pt x="285340" y="426361"/>
                </a:lnTo>
                <a:lnTo>
                  <a:pt x="275500" y="427631"/>
                </a:lnTo>
                <a:lnTo>
                  <a:pt x="265979" y="429852"/>
                </a:lnTo>
                <a:lnTo>
                  <a:pt x="256457" y="433026"/>
                </a:lnTo>
                <a:lnTo>
                  <a:pt x="247570" y="435882"/>
                </a:lnTo>
                <a:lnTo>
                  <a:pt x="238365" y="439374"/>
                </a:lnTo>
                <a:lnTo>
                  <a:pt x="229478" y="443499"/>
                </a:lnTo>
                <a:lnTo>
                  <a:pt x="221226" y="447943"/>
                </a:lnTo>
                <a:lnTo>
                  <a:pt x="212973" y="452703"/>
                </a:lnTo>
                <a:lnTo>
                  <a:pt x="204721" y="457781"/>
                </a:lnTo>
                <a:lnTo>
                  <a:pt x="196786" y="463494"/>
                </a:lnTo>
                <a:lnTo>
                  <a:pt x="189486" y="469207"/>
                </a:lnTo>
                <a:lnTo>
                  <a:pt x="182186" y="475554"/>
                </a:lnTo>
                <a:lnTo>
                  <a:pt x="175203" y="481902"/>
                </a:lnTo>
                <a:lnTo>
                  <a:pt x="168855" y="488884"/>
                </a:lnTo>
                <a:lnTo>
                  <a:pt x="162507" y="496184"/>
                </a:lnTo>
                <a:lnTo>
                  <a:pt x="156794" y="503483"/>
                </a:lnTo>
                <a:lnTo>
                  <a:pt x="151398" y="511100"/>
                </a:lnTo>
                <a:lnTo>
                  <a:pt x="145685" y="519670"/>
                </a:lnTo>
                <a:lnTo>
                  <a:pt x="140924" y="527604"/>
                </a:lnTo>
                <a:lnTo>
                  <a:pt x="136798" y="536490"/>
                </a:lnTo>
                <a:lnTo>
                  <a:pt x="132672" y="545060"/>
                </a:lnTo>
                <a:lnTo>
                  <a:pt x="129498" y="554263"/>
                </a:lnTo>
                <a:lnTo>
                  <a:pt x="126007" y="563150"/>
                </a:lnTo>
                <a:lnTo>
                  <a:pt x="123468" y="572671"/>
                </a:lnTo>
                <a:lnTo>
                  <a:pt x="121246" y="582193"/>
                </a:lnTo>
                <a:lnTo>
                  <a:pt x="119659" y="592031"/>
                </a:lnTo>
                <a:lnTo>
                  <a:pt x="118072" y="601870"/>
                </a:lnTo>
                <a:lnTo>
                  <a:pt x="117437" y="612026"/>
                </a:lnTo>
                <a:lnTo>
                  <a:pt x="117437" y="622182"/>
                </a:lnTo>
                <a:lnTo>
                  <a:pt x="117437" y="1633658"/>
                </a:lnTo>
                <a:lnTo>
                  <a:pt x="117437" y="1643814"/>
                </a:lnTo>
                <a:lnTo>
                  <a:pt x="118072" y="1653970"/>
                </a:lnTo>
                <a:lnTo>
                  <a:pt x="119659" y="1663808"/>
                </a:lnTo>
                <a:lnTo>
                  <a:pt x="121246" y="1673647"/>
                </a:lnTo>
                <a:lnTo>
                  <a:pt x="123468" y="1683168"/>
                </a:lnTo>
                <a:lnTo>
                  <a:pt x="126007" y="1692689"/>
                </a:lnTo>
                <a:lnTo>
                  <a:pt x="129498" y="1701576"/>
                </a:lnTo>
                <a:lnTo>
                  <a:pt x="132672" y="1710780"/>
                </a:lnTo>
                <a:lnTo>
                  <a:pt x="136798" y="1719666"/>
                </a:lnTo>
                <a:lnTo>
                  <a:pt x="140924" y="1728235"/>
                </a:lnTo>
                <a:lnTo>
                  <a:pt x="145685" y="1736170"/>
                </a:lnTo>
                <a:lnTo>
                  <a:pt x="151398" y="1744739"/>
                </a:lnTo>
                <a:lnTo>
                  <a:pt x="156794" y="1752356"/>
                </a:lnTo>
                <a:lnTo>
                  <a:pt x="162507" y="1759656"/>
                </a:lnTo>
                <a:lnTo>
                  <a:pt x="168855" y="1766955"/>
                </a:lnTo>
                <a:lnTo>
                  <a:pt x="175203" y="1773938"/>
                </a:lnTo>
                <a:lnTo>
                  <a:pt x="182186" y="1780285"/>
                </a:lnTo>
                <a:lnTo>
                  <a:pt x="189486" y="1786633"/>
                </a:lnTo>
                <a:lnTo>
                  <a:pt x="196786" y="1792345"/>
                </a:lnTo>
                <a:lnTo>
                  <a:pt x="204721" y="1798375"/>
                </a:lnTo>
                <a:lnTo>
                  <a:pt x="212973" y="1803453"/>
                </a:lnTo>
                <a:lnTo>
                  <a:pt x="221226" y="1808214"/>
                </a:lnTo>
                <a:lnTo>
                  <a:pt x="229478" y="1812340"/>
                </a:lnTo>
                <a:lnTo>
                  <a:pt x="238365" y="1816466"/>
                </a:lnTo>
                <a:lnTo>
                  <a:pt x="247570" y="1819640"/>
                </a:lnTo>
                <a:lnTo>
                  <a:pt x="256457" y="1823131"/>
                </a:lnTo>
                <a:lnTo>
                  <a:pt x="265979" y="1825670"/>
                </a:lnTo>
                <a:lnTo>
                  <a:pt x="275500" y="1827891"/>
                </a:lnTo>
                <a:lnTo>
                  <a:pt x="285340" y="1829478"/>
                </a:lnTo>
                <a:lnTo>
                  <a:pt x="295179" y="1831065"/>
                </a:lnTo>
                <a:lnTo>
                  <a:pt x="305336" y="1831700"/>
                </a:lnTo>
                <a:lnTo>
                  <a:pt x="315492" y="1831700"/>
                </a:lnTo>
                <a:lnTo>
                  <a:pt x="1632371" y="1831700"/>
                </a:lnTo>
                <a:lnTo>
                  <a:pt x="1642527" y="1831700"/>
                </a:lnTo>
                <a:lnTo>
                  <a:pt x="1652367" y="1831065"/>
                </a:lnTo>
                <a:lnTo>
                  <a:pt x="1662523" y="1829478"/>
                </a:lnTo>
                <a:lnTo>
                  <a:pt x="1672045" y="1827891"/>
                </a:lnTo>
                <a:lnTo>
                  <a:pt x="1681885" y="1825670"/>
                </a:lnTo>
                <a:lnTo>
                  <a:pt x="1691089" y="1823131"/>
                </a:lnTo>
                <a:lnTo>
                  <a:pt x="1700611" y="1819640"/>
                </a:lnTo>
                <a:lnTo>
                  <a:pt x="1709181" y="1816466"/>
                </a:lnTo>
                <a:lnTo>
                  <a:pt x="1718385" y="1812340"/>
                </a:lnTo>
                <a:lnTo>
                  <a:pt x="1726637" y="1808214"/>
                </a:lnTo>
                <a:lnTo>
                  <a:pt x="1735207" y="1803453"/>
                </a:lnTo>
                <a:lnTo>
                  <a:pt x="1743142" y="1798375"/>
                </a:lnTo>
                <a:lnTo>
                  <a:pt x="1750760" y="1792345"/>
                </a:lnTo>
                <a:lnTo>
                  <a:pt x="1758377" y="1786633"/>
                </a:lnTo>
                <a:lnTo>
                  <a:pt x="1765677" y="1780285"/>
                </a:lnTo>
                <a:lnTo>
                  <a:pt x="1772660" y="1773938"/>
                </a:lnTo>
                <a:lnTo>
                  <a:pt x="1779325" y="1766955"/>
                </a:lnTo>
                <a:lnTo>
                  <a:pt x="1785356" y="1759973"/>
                </a:lnTo>
                <a:lnTo>
                  <a:pt x="1791069" y="1752356"/>
                </a:lnTo>
                <a:lnTo>
                  <a:pt x="1796782" y="1744739"/>
                </a:lnTo>
                <a:lnTo>
                  <a:pt x="1801861" y="1736805"/>
                </a:lnTo>
                <a:lnTo>
                  <a:pt x="1806621" y="1728235"/>
                </a:lnTo>
                <a:lnTo>
                  <a:pt x="1810748" y="1719666"/>
                </a:lnTo>
                <a:lnTo>
                  <a:pt x="1814874" y="1710780"/>
                </a:lnTo>
                <a:lnTo>
                  <a:pt x="1818683" y="1702211"/>
                </a:lnTo>
                <a:lnTo>
                  <a:pt x="1821857" y="1692689"/>
                </a:lnTo>
                <a:lnTo>
                  <a:pt x="1824396" y="1683168"/>
                </a:lnTo>
                <a:lnTo>
                  <a:pt x="1826617" y="1673647"/>
                </a:lnTo>
                <a:lnTo>
                  <a:pt x="1828522" y="1663808"/>
                </a:lnTo>
                <a:lnTo>
                  <a:pt x="1829474" y="1653970"/>
                </a:lnTo>
                <a:lnTo>
                  <a:pt x="1830109" y="1643814"/>
                </a:lnTo>
                <a:lnTo>
                  <a:pt x="1830426" y="1633658"/>
                </a:lnTo>
                <a:lnTo>
                  <a:pt x="1830426" y="1113162"/>
                </a:lnTo>
                <a:lnTo>
                  <a:pt x="1830426" y="773570"/>
                </a:lnTo>
                <a:lnTo>
                  <a:pt x="1947863" y="656458"/>
                </a:lnTo>
                <a:lnTo>
                  <a:pt x="1947863" y="1738391"/>
                </a:lnTo>
                <a:lnTo>
                  <a:pt x="1947546" y="1748865"/>
                </a:lnTo>
                <a:lnTo>
                  <a:pt x="1946911" y="1758704"/>
                </a:lnTo>
                <a:lnTo>
                  <a:pt x="1945324" y="1768860"/>
                </a:lnTo>
                <a:lnTo>
                  <a:pt x="1943419" y="1778063"/>
                </a:lnTo>
                <a:lnTo>
                  <a:pt x="1941198" y="1787902"/>
                </a:lnTo>
                <a:lnTo>
                  <a:pt x="1938659" y="1797423"/>
                </a:lnTo>
                <a:lnTo>
                  <a:pt x="1935802" y="1806627"/>
                </a:lnTo>
                <a:lnTo>
                  <a:pt x="1932311" y="1815831"/>
                </a:lnTo>
                <a:lnTo>
                  <a:pt x="1928184" y="1824400"/>
                </a:lnTo>
                <a:lnTo>
                  <a:pt x="1923741" y="1832969"/>
                </a:lnTo>
                <a:lnTo>
                  <a:pt x="1918980" y="1841221"/>
                </a:lnTo>
                <a:lnTo>
                  <a:pt x="1913902" y="1849156"/>
                </a:lnTo>
                <a:lnTo>
                  <a:pt x="1908188" y="1856773"/>
                </a:lnTo>
                <a:lnTo>
                  <a:pt x="1902475" y="1864707"/>
                </a:lnTo>
                <a:lnTo>
                  <a:pt x="1896127" y="1871689"/>
                </a:lnTo>
                <a:lnTo>
                  <a:pt x="1889462" y="1878671"/>
                </a:lnTo>
                <a:lnTo>
                  <a:pt x="1882797" y="1885336"/>
                </a:lnTo>
                <a:lnTo>
                  <a:pt x="1875497" y="1891366"/>
                </a:lnTo>
                <a:lnTo>
                  <a:pt x="1868197" y="1897397"/>
                </a:lnTo>
                <a:lnTo>
                  <a:pt x="1860579" y="1902792"/>
                </a:lnTo>
                <a:lnTo>
                  <a:pt x="1852327" y="1907870"/>
                </a:lnTo>
                <a:lnTo>
                  <a:pt x="1844074" y="1912631"/>
                </a:lnTo>
                <a:lnTo>
                  <a:pt x="1835187" y="1917074"/>
                </a:lnTo>
                <a:lnTo>
                  <a:pt x="1826617" y="1920882"/>
                </a:lnTo>
                <a:lnTo>
                  <a:pt x="1817413" y="1924691"/>
                </a:lnTo>
                <a:lnTo>
                  <a:pt x="1808209" y="1927865"/>
                </a:lnTo>
                <a:lnTo>
                  <a:pt x="1799004" y="1930404"/>
                </a:lnTo>
                <a:lnTo>
                  <a:pt x="1789482" y="1932625"/>
                </a:lnTo>
                <a:lnTo>
                  <a:pt x="1779643" y="1934530"/>
                </a:lnTo>
                <a:lnTo>
                  <a:pt x="1769803" y="1935482"/>
                </a:lnTo>
                <a:lnTo>
                  <a:pt x="1759647" y="1936434"/>
                </a:lnTo>
                <a:lnTo>
                  <a:pt x="1749173" y="1936751"/>
                </a:lnTo>
                <a:lnTo>
                  <a:pt x="198373" y="1936751"/>
                </a:lnTo>
                <a:lnTo>
                  <a:pt x="188216" y="1936434"/>
                </a:lnTo>
                <a:lnTo>
                  <a:pt x="178377" y="1935482"/>
                </a:lnTo>
                <a:lnTo>
                  <a:pt x="168538" y="1934530"/>
                </a:lnTo>
                <a:lnTo>
                  <a:pt x="158699" y="1932625"/>
                </a:lnTo>
                <a:lnTo>
                  <a:pt x="148859" y="1930404"/>
                </a:lnTo>
                <a:lnTo>
                  <a:pt x="139655" y="1927865"/>
                </a:lnTo>
                <a:lnTo>
                  <a:pt x="130133" y="1924691"/>
                </a:lnTo>
                <a:lnTo>
                  <a:pt x="121246" y="1920882"/>
                </a:lnTo>
                <a:lnTo>
                  <a:pt x="112359" y="1917074"/>
                </a:lnTo>
                <a:lnTo>
                  <a:pt x="103789" y="1912631"/>
                </a:lnTo>
                <a:lnTo>
                  <a:pt x="95537" y="1907870"/>
                </a:lnTo>
                <a:lnTo>
                  <a:pt x="87602" y="1902792"/>
                </a:lnTo>
                <a:lnTo>
                  <a:pt x="79984" y="1897397"/>
                </a:lnTo>
                <a:lnTo>
                  <a:pt x="72049" y="1891366"/>
                </a:lnTo>
                <a:lnTo>
                  <a:pt x="65067" y="1885336"/>
                </a:lnTo>
                <a:lnTo>
                  <a:pt x="58084" y="1878671"/>
                </a:lnTo>
                <a:lnTo>
                  <a:pt x="51418" y="1871689"/>
                </a:lnTo>
                <a:lnTo>
                  <a:pt x="45388" y="1864707"/>
                </a:lnTo>
                <a:lnTo>
                  <a:pt x="39357" y="1856773"/>
                </a:lnTo>
                <a:lnTo>
                  <a:pt x="33962" y="1849156"/>
                </a:lnTo>
                <a:lnTo>
                  <a:pt x="28883" y="1841221"/>
                </a:lnTo>
                <a:lnTo>
                  <a:pt x="24122" y="1832969"/>
                </a:lnTo>
                <a:lnTo>
                  <a:pt x="19679" y="1824400"/>
                </a:lnTo>
                <a:lnTo>
                  <a:pt x="15870" y="1815831"/>
                </a:lnTo>
                <a:lnTo>
                  <a:pt x="12061" y="1806627"/>
                </a:lnTo>
                <a:lnTo>
                  <a:pt x="8887" y="1797423"/>
                </a:lnTo>
                <a:lnTo>
                  <a:pt x="6348" y="1787902"/>
                </a:lnTo>
                <a:lnTo>
                  <a:pt x="4126" y="1778063"/>
                </a:lnTo>
                <a:lnTo>
                  <a:pt x="2222" y="1768860"/>
                </a:lnTo>
                <a:lnTo>
                  <a:pt x="1270" y="1758704"/>
                </a:lnTo>
                <a:lnTo>
                  <a:pt x="318" y="1748865"/>
                </a:lnTo>
                <a:lnTo>
                  <a:pt x="0" y="1738391"/>
                </a:lnTo>
                <a:lnTo>
                  <a:pt x="0" y="517448"/>
                </a:lnTo>
                <a:lnTo>
                  <a:pt x="318" y="507292"/>
                </a:lnTo>
                <a:lnTo>
                  <a:pt x="1270" y="497453"/>
                </a:lnTo>
                <a:lnTo>
                  <a:pt x="2222" y="487297"/>
                </a:lnTo>
                <a:lnTo>
                  <a:pt x="4126" y="477776"/>
                </a:lnTo>
                <a:lnTo>
                  <a:pt x="6348" y="467937"/>
                </a:lnTo>
                <a:lnTo>
                  <a:pt x="8887" y="458416"/>
                </a:lnTo>
                <a:lnTo>
                  <a:pt x="12061" y="449212"/>
                </a:lnTo>
                <a:lnTo>
                  <a:pt x="15870" y="440008"/>
                </a:lnTo>
                <a:lnTo>
                  <a:pt x="19679" y="431439"/>
                </a:lnTo>
                <a:lnTo>
                  <a:pt x="24122" y="423187"/>
                </a:lnTo>
                <a:lnTo>
                  <a:pt x="28883" y="414618"/>
                </a:lnTo>
                <a:lnTo>
                  <a:pt x="33962" y="406684"/>
                </a:lnTo>
                <a:lnTo>
                  <a:pt x="39357" y="399067"/>
                </a:lnTo>
                <a:lnTo>
                  <a:pt x="45388" y="391450"/>
                </a:lnTo>
                <a:lnTo>
                  <a:pt x="51418" y="384150"/>
                </a:lnTo>
                <a:lnTo>
                  <a:pt x="58084" y="377168"/>
                </a:lnTo>
                <a:lnTo>
                  <a:pt x="65067" y="370503"/>
                </a:lnTo>
                <a:lnTo>
                  <a:pt x="72049" y="364473"/>
                </a:lnTo>
                <a:lnTo>
                  <a:pt x="79984" y="358443"/>
                </a:lnTo>
                <a:lnTo>
                  <a:pt x="87602" y="353047"/>
                </a:lnTo>
                <a:lnTo>
                  <a:pt x="95537" y="347969"/>
                </a:lnTo>
                <a:lnTo>
                  <a:pt x="103789" y="343209"/>
                </a:lnTo>
                <a:lnTo>
                  <a:pt x="112359" y="338766"/>
                </a:lnTo>
                <a:lnTo>
                  <a:pt x="121246" y="334957"/>
                </a:lnTo>
                <a:lnTo>
                  <a:pt x="130133" y="331149"/>
                </a:lnTo>
                <a:lnTo>
                  <a:pt x="139655" y="328292"/>
                </a:lnTo>
                <a:lnTo>
                  <a:pt x="148859" y="325436"/>
                </a:lnTo>
                <a:lnTo>
                  <a:pt x="158699" y="323214"/>
                </a:lnTo>
                <a:lnTo>
                  <a:pt x="168538" y="321310"/>
                </a:lnTo>
                <a:lnTo>
                  <a:pt x="178377" y="320358"/>
                </a:lnTo>
                <a:lnTo>
                  <a:pt x="188216" y="319723"/>
                </a:lnTo>
                <a:lnTo>
                  <a:pt x="198373" y="319088"/>
                </a:lnTo>
                <a:close/>
                <a:moveTo>
                  <a:pt x="2076641" y="106363"/>
                </a:moveTo>
                <a:lnTo>
                  <a:pt x="2082030" y="106363"/>
                </a:lnTo>
                <a:lnTo>
                  <a:pt x="2087102" y="106363"/>
                </a:lnTo>
                <a:lnTo>
                  <a:pt x="2092174" y="106679"/>
                </a:lnTo>
                <a:lnTo>
                  <a:pt x="2097246" y="107313"/>
                </a:lnTo>
                <a:lnTo>
                  <a:pt x="2102318" y="108263"/>
                </a:lnTo>
                <a:lnTo>
                  <a:pt x="2107390" y="109213"/>
                </a:lnTo>
                <a:lnTo>
                  <a:pt x="2112145" y="110797"/>
                </a:lnTo>
                <a:lnTo>
                  <a:pt x="2117217" y="112064"/>
                </a:lnTo>
                <a:lnTo>
                  <a:pt x="2121972" y="113965"/>
                </a:lnTo>
                <a:lnTo>
                  <a:pt x="2126727" y="116182"/>
                </a:lnTo>
                <a:lnTo>
                  <a:pt x="2131482" y="118399"/>
                </a:lnTo>
                <a:lnTo>
                  <a:pt x="2136237" y="120933"/>
                </a:lnTo>
                <a:lnTo>
                  <a:pt x="2140358" y="123784"/>
                </a:lnTo>
                <a:lnTo>
                  <a:pt x="2144796" y="126634"/>
                </a:lnTo>
                <a:lnTo>
                  <a:pt x="2148916" y="130119"/>
                </a:lnTo>
                <a:lnTo>
                  <a:pt x="2153354" y="133603"/>
                </a:lnTo>
                <a:lnTo>
                  <a:pt x="2157158" y="137087"/>
                </a:lnTo>
                <a:lnTo>
                  <a:pt x="2166351" y="146589"/>
                </a:lnTo>
                <a:lnTo>
                  <a:pt x="2169838" y="150707"/>
                </a:lnTo>
                <a:lnTo>
                  <a:pt x="2173642" y="154825"/>
                </a:lnTo>
                <a:lnTo>
                  <a:pt x="2176812" y="158626"/>
                </a:lnTo>
                <a:lnTo>
                  <a:pt x="2179665" y="163060"/>
                </a:lnTo>
                <a:lnTo>
                  <a:pt x="2182835" y="167811"/>
                </a:lnTo>
                <a:lnTo>
                  <a:pt x="2185371" y="172246"/>
                </a:lnTo>
                <a:lnTo>
                  <a:pt x="2187273" y="176997"/>
                </a:lnTo>
                <a:lnTo>
                  <a:pt x="2189492" y="181748"/>
                </a:lnTo>
                <a:lnTo>
                  <a:pt x="2191394" y="186183"/>
                </a:lnTo>
                <a:lnTo>
                  <a:pt x="2192979" y="191567"/>
                </a:lnTo>
                <a:lnTo>
                  <a:pt x="2194247" y="196002"/>
                </a:lnTo>
                <a:lnTo>
                  <a:pt x="2195515" y="201387"/>
                </a:lnTo>
                <a:lnTo>
                  <a:pt x="2196149" y="206454"/>
                </a:lnTo>
                <a:lnTo>
                  <a:pt x="2196783" y="211522"/>
                </a:lnTo>
                <a:lnTo>
                  <a:pt x="2197100" y="216590"/>
                </a:lnTo>
                <a:lnTo>
                  <a:pt x="2197100" y="221658"/>
                </a:lnTo>
                <a:lnTo>
                  <a:pt x="2197100" y="226726"/>
                </a:lnTo>
                <a:lnTo>
                  <a:pt x="2196783" y="231794"/>
                </a:lnTo>
                <a:lnTo>
                  <a:pt x="2196149" y="236862"/>
                </a:lnTo>
                <a:lnTo>
                  <a:pt x="2195515" y="241613"/>
                </a:lnTo>
                <a:lnTo>
                  <a:pt x="2194247" y="246681"/>
                </a:lnTo>
                <a:lnTo>
                  <a:pt x="2192979" y="251749"/>
                </a:lnTo>
                <a:lnTo>
                  <a:pt x="2191394" y="256500"/>
                </a:lnTo>
                <a:lnTo>
                  <a:pt x="2189492" y="261251"/>
                </a:lnTo>
                <a:lnTo>
                  <a:pt x="2187273" y="266319"/>
                </a:lnTo>
                <a:lnTo>
                  <a:pt x="2185371" y="270754"/>
                </a:lnTo>
                <a:lnTo>
                  <a:pt x="2182835" y="275505"/>
                </a:lnTo>
                <a:lnTo>
                  <a:pt x="2179665" y="279623"/>
                </a:lnTo>
                <a:lnTo>
                  <a:pt x="2176812" y="284057"/>
                </a:lnTo>
                <a:lnTo>
                  <a:pt x="2173642" y="288492"/>
                </a:lnTo>
                <a:lnTo>
                  <a:pt x="2169838" y="292609"/>
                </a:lnTo>
                <a:lnTo>
                  <a:pt x="2166351" y="296410"/>
                </a:lnTo>
                <a:lnTo>
                  <a:pt x="1970764" y="491843"/>
                </a:lnTo>
                <a:lnTo>
                  <a:pt x="1967277" y="495010"/>
                </a:lnTo>
                <a:lnTo>
                  <a:pt x="1963473" y="498178"/>
                </a:lnTo>
                <a:lnTo>
                  <a:pt x="1959986" y="500712"/>
                </a:lnTo>
                <a:lnTo>
                  <a:pt x="1956816" y="502612"/>
                </a:lnTo>
                <a:lnTo>
                  <a:pt x="1953329" y="504513"/>
                </a:lnTo>
                <a:lnTo>
                  <a:pt x="1950476" y="505463"/>
                </a:lnTo>
                <a:lnTo>
                  <a:pt x="1947623" y="505780"/>
                </a:lnTo>
                <a:lnTo>
                  <a:pt x="1944771" y="506413"/>
                </a:lnTo>
                <a:lnTo>
                  <a:pt x="1941918" y="505780"/>
                </a:lnTo>
                <a:lnTo>
                  <a:pt x="1939382" y="505463"/>
                </a:lnTo>
                <a:lnTo>
                  <a:pt x="1936846" y="504513"/>
                </a:lnTo>
                <a:lnTo>
                  <a:pt x="1933993" y="502929"/>
                </a:lnTo>
                <a:lnTo>
                  <a:pt x="1931457" y="501662"/>
                </a:lnTo>
                <a:lnTo>
                  <a:pt x="1928921" y="499445"/>
                </a:lnTo>
                <a:lnTo>
                  <a:pt x="1924166" y="494694"/>
                </a:lnTo>
                <a:lnTo>
                  <a:pt x="1919094" y="489309"/>
                </a:lnTo>
                <a:lnTo>
                  <a:pt x="1914022" y="482657"/>
                </a:lnTo>
                <a:lnTo>
                  <a:pt x="1903561" y="467770"/>
                </a:lnTo>
                <a:lnTo>
                  <a:pt x="1897855" y="459852"/>
                </a:lnTo>
                <a:lnTo>
                  <a:pt x="1891515" y="451616"/>
                </a:lnTo>
                <a:lnTo>
                  <a:pt x="1884541" y="443698"/>
                </a:lnTo>
                <a:lnTo>
                  <a:pt x="1877250" y="435779"/>
                </a:lnTo>
                <a:lnTo>
                  <a:pt x="1868057" y="426277"/>
                </a:lnTo>
                <a:lnTo>
                  <a:pt x="1859815" y="418991"/>
                </a:lnTo>
                <a:lnTo>
                  <a:pt x="1851890" y="412023"/>
                </a:lnTo>
                <a:lnTo>
                  <a:pt x="1843966" y="406005"/>
                </a:lnTo>
                <a:lnTo>
                  <a:pt x="1836041" y="399987"/>
                </a:lnTo>
                <a:lnTo>
                  <a:pt x="1820825" y="389217"/>
                </a:lnTo>
                <a:lnTo>
                  <a:pt x="1814485" y="384466"/>
                </a:lnTo>
                <a:lnTo>
                  <a:pt x="1808462" y="379398"/>
                </a:lnTo>
                <a:lnTo>
                  <a:pt x="1804024" y="374647"/>
                </a:lnTo>
                <a:lnTo>
                  <a:pt x="1802122" y="372113"/>
                </a:lnTo>
                <a:lnTo>
                  <a:pt x="1800220" y="369579"/>
                </a:lnTo>
                <a:lnTo>
                  <a:pt x="1798635" y="367045"/>
                </a:lnTo>
                <a:lnTo>
                  <a:pt x="1798001" y="364511"/>
                </a:lnTo>
                <a:lnTo>
                  <a:pt x="1797367" y="361660"/>
                </a:lnTo>
                <a:lnTo>
                  <a:pt x="1797050" y="359126"/>
                </a:lnTo>
                <a:lnTo>
                  <a:pt x="1797367" y="355959"/>
                </a:lnTo>
                <a:lnTo>
                  <a:pt x="1797684" y="353108"/>
                </a:lnTo>
                <a:lnTo>
                  <a:pt x="1798635" y="349941"/>
                </a:lnTo>
                <a:lnTo>
                  <a:pt x="1800220" y="346773"/>
                </a:lnTo>
                <a:lnTo>
                  <a:pt x="1802439" y="343289"/>
                </a:lnTo>
                <a:lnTo>
                  <a:pt x="1804975" y="340122"/>
                </a:lnTo>
                <a:lnTo>
                  <a:pt x="1807828" y="336637"/>
                </a:lnTo>
                <a:lnTo>
                  <a:pt x="1811632" y="332520"/>
                </a:lnTo>
                <a:lnTo>
                  <a:pt x="2006902" y="137087"/>
                </a:lnTo>
                <a:lnTo>
                  <a:pt x="2011023" y="133603"/>
                </a:lnTo>
                <a:lnTo>
                  <a:pt x="2014827" y="130119"/>
                </a:lnTo>
                <a:lnTo>
                  <a:pt x="2019265" y="126634"/>
                </a:lnTo>
                <a:lnTo>
                  <a:pt x="2023703" y="123784"/>
                </a:lnTo>
                <a:lnTo>
                  <a:pt x="2028141" y="120933"/>
                </a:lnTo>
                <a:lnTo>
                  <a:pt x="2032896" y="118399"/>
                </a:lnTo>
                <a:lnTo>
                  <a:pt x="2037017" y="116182"/>
                </a:lnTo>
                <a:lnTo>
                  <a:pt x="2041772" y="113965"/>
                </a:lnTo>
                <a:lnTo>
                  <a:pt x="2046843" y="112064"/>
                </a:lnTo>
                <a:lnTo>
                  <a:pt x="2051598" y="110797"/>
                </a:lnTo>
                <a:lnTo>
                  <a:pt x="2056670" y="109213"/>
                </a:lnTo>
                <a:lnTo>
                  <a:pt x="2061425" y="108263"/>
                </a:lnTo>
                <a:lnTo>
                  <a:pt x="2066497" y="107313"/>
                </a:lnTo>
                <a:lnTo>
                  <a:pt x="2071569" y="106679"/>
                </a:lnTo>
                <a:lnTo>
                  <a:pt x="2076641" y="106363"/>
                </a:lnTo>
                <a:close/>
                <a:moveTo>
                  <a:pt x="2213628" y="19050"/>
                </a:moveTo>
                <a:lnTo>
                  <a:pt x="2219371" y="19369"/>
                </a:lnTo>
                <a:lnTo>
                  <a:pt x="2225751" y="20007"/>
                </a:lnTo>
                <a:lnTo>
                  <a:pt x="2231493" y="21602"/>
                </a:lnTo>
                <a:lnTo>
                  <a:pt x="2237236" y="23516"/>
                </a:lnTo>
                <a:lnTo>
                  <a:pt x="2242978" y="26387"/>
                </a:lnTo>
                <a:lnTo>
                  <a:pt x="2248401" y="29258"/>
                </a:lnTo>
                <a:lnTo>
                  <a:pt x="2253506" y="33087"/>
                </a:lnTo>
                <a:lnTo>
                  <a:pt x="2258291" y="37234"/>
                </a:lnTo>
                <a:lnTo>
                  <a:pt x="2262757" y="42019"/>
                </a:lnTo>
                <a:lnTo>
                  <a:pt x="2266266" y="47123"/>
                </a:lnTo>
                <a:lnTo>
                  <a:pt x="2269457" y="52547"/>
                </a:lnTo>
                <a:lnTo>
                  <a:pt x="2272009" y="58608"/>
                </a:lnTo>
                <a:lnTo>
                  <a:pt x="2273923" y="64350"/>
                </a:lnTo>
                <a:lnTo>
                  <a:pt x="2275518" y="70412"/>
                </a:lnTo>
                <a:lnTo>
                  <a:pt x="2276475" y="76154"/>
                </a:lnTo>
                <a:lnTo>
                  <a:pt x="2276475" y="82216"/>
                </a:lnTo>
                <a:lnTo>
                  <a:pt x="2276475" y="88277"/>
                </a:lnTo>
                <a:lnTo>
                  <a:pt x="2275518" y="94338"/>
                </a:lnTo>
                <a:lnTo>
                  <a:pt x="2273923" y="100400"/>
                </a:lnTo>
                <a:lnTo>
                  <a:pt x="2272009" y="106142"/>
                </a:lnTo>
                <a:lnTo>
                  <a:pt x="2269457" y="111565"/>
                </a:lnTo>
                <a:lnTo>
                  <a:pt x="2266266" y="117308"/>
                </a:lnTo>
                <a:lnTo>
                  <a:pt x="2262757" y="122412"/>
                </a:lnTo>
                <a:lnTo>
                  <a:pt x="2258291" y="126878"/>
                </a:lnTo>
                <a:lnTo>
                  <a:pt x="2241064" y="144105"/>
                </a:lnTo>
                <a:lnTo>
                  <a:pt x="2236598" y="148253"/>
                </a:lnTo>
                <a:lnTo>
                  <a:pt x="2232769" y="150805"/>
                </a:lnTo>
                <a:lnTo>
                  <a:pt x="2230855" y="151443"/>
                </a:lnTo>
                <a:lnTo>
                  <a:pt x="2228941" y="152400"/>
                </a:lnTo>
                <a:lnTo>
                  <a:pt x="2227346" y="152400"/>
                </a:lnTo>
                <a:lnTo>
                  <a:pt x="2225751" y="152400"/>
                </a:lnTo>
                <a:lnTo>
                  <a:pt x="2224156" y="152081"/>
                </a:lnTo>
                <a:lnTo>
                  <a:pt x="2222880" y="151443"/>
                </a:lnTo>
                <a:lnTo>
                  <a:pt x="2220009" y="149848"/>
                </a:lnTo>
                <a:lnTo>
                  <a:pt x="2217456" y="147295"/>
                </a:lnTo>
                <a:lnTo>
                  <a:pt x="2214904" y="143786"/>
                </a:lnTo>
                <a:lnTo>
                  <a:pt x="2212352" y="140277"/>
                </a:lnTo>
                <a:lnTo>
                  <a:pt x="2209800" y="135811"/>
                </a:lnTo>
                <a:lnTo>
                  <a:pt x="2204058" y="126240"/>
                </a:lnTo>
                <a:lnTo>
                  <a:pt x="2201186" y="121455"/>
                </a:lnTo>
                <a:lnTo>
                  <a:pt x="2197358" y="116351"/>
                </a:lnTo>
                <a:lnTo>
                  <a:pt x="2193530" y="111246"/>
                </a:lnTo>
                <a:lnTo>
                  <a:pt x="2189064" y="106461"/>
                </a:lnTo>
                <a:lnTo>
                  <a:pt x="2184278" y="101995"/>
                </a:lnTo>
                <a:lnTo>
                  <a:pt x="2179493" y="98167"/>
                </a:lnTo>
                <a:lnTo>
                  <a:pt x="2174389" y="94657"/>
                </a:lnTo>
                <a:lnTo>
                  <a:pt x="2169285" y="91467"/>
                </a:lnTo>
                <a:lnTo>
                  <a:pt x="2159714" y="85725"/>
                </a:lnTo>
                <a:lnTo>
                  <a:pt x="2155248" y="83173"/>
                </a:lnTo>
                <a:lnTo>
                  <a:pt x="2151739" y="80620"/>
                </a:lnTo>
                <a:lnTo>
                  <a:pt x="2148229" y="78068"/>
                </a:lnTo>
                <a:lnTo>
                  <a:pt x="2145677" y="75516"/>
                </a:lnTo>
                <a:lnTo>
                  <a:pt x="2144082" y="72964"/>
                </a:lnTo>
                <a:lnTo>
                  <a:pt x="2143763" y="71369"/>
                </a:lnTo>
                <a:lnTo>
                  <a:pt x="2143125" y="69774"/>
                </a:lnTo>
                <a:lnTo>
                  <a:pt x="2143125" y="68179"/>
                </a:lnTo>
                <a:lnTo>
                  <a:pt x="2143763" y="66584"/>
                </a:lnTo>
                <a:lnTo>
                  <a:pt x="2144082" y="64669"/>
                </a:lnTo>
                <a:lnTo>
                  <a:pt x="2144720" y="63074"/>
                </a:lnTo>
                <a:lnTo>
                  <a:pt x="2147591" y="59246"/>
                </a:lnTo>
                <a:lnTo>
                  <a:pt x="2151419" y="54780"/>
                </a:lnTo>
                <a:lnTo>
                  <a:pt x="2168647" y="37234"/>
                </a:lnTo>
                <a:lnTo>
                  <a:pt x="2173751" y="33087"/>
                </a:lnTo>
                <a:lnTo>
                  <a:pt x="2178855" y="29258"/>
                </a:lnTo>
                <a:lnTo>
                  <a:pt x="2183959" y="26387"/>
                </a:lnTo>
                <a:lnTo>
                  <a:pt x="2189702" y="23516"/>
                </a:lnTo>
                <a:lnTo>
                  <a:pt x="2195125" y="21602"/>
                </a:lnTo>
                <a:lnTo>
                  <a:pt x="2201506" y="20007"/>
                </a:lnTo>
                <a:lnTo>
                  <a:pt x="2207248" y="19369"/>
                </a:lnTo>
                <a:lnTo>
                  <a:pt x="2213628" y="19050"/>
                </a:lnTo>
                <a:close/>
                <a:moveTo>
                  <a:pt x="1985550" y="0"/>
                </a:moveTo>
                <a:lnTo>
                  <a:pt x="1989686" y="0"/>
                </a:lnTo>
                <a:lnTo>
                  <a:pt x="1993822" y="0"/>
                </a:lnTo>
                <a:lnTo>
                  <a:pt x="1997640" y="634"/>
                </a:lnTo>
                <a:lnTo>
                  <a:pt x="2001776" y="1903"/>
                </a:lnTo>
                <a:lnTo>
                  <a:pt x="2005594" y="2855"/>
                </a:lnTo>
                <a:lnTo>
                  <a:pt x="2009411" y="4759"/>
                </a:lnTo>
                <a:lnTo>
                  <a:pt x="2012911" y="6980"/>
                </a:lnTo>
                <a:lnTo>
                  <a:pt x="2016411" y="9518"/>
                </a:lnTo>
                <a:lnTo>
                  <a:pt x="2019592" y="12374"/>
                </a:lnTo>
                <a:lnTo>
                  <a:pt x="2022456" y="15229"/>
                </a:lnTo>
                <a:lnTo>
                  <a:pt x="2025001" y="19037"/>
                </a:lnTo>
                <a:lnTo>
                  <a:pt x="2026910" y="22210"/>
                </a:lnTo>
                <a:lnTo>
                  <a:pt x="2028819" y="26334"/>
                </a:lnTo>
                <a:lnTo>
                  <a:pt x="2030091" y="29824"/>
                </a:lnTo>
                <a:lnTo>
                  <a:pt x="2031364" y="33949"/>
                </a:lnTo>
                <a:lnTo>
                  <a:pt x="2031682" y="37757"/>
                </a:lnTo>
                <a:lnTo>
                  <a:pt x="2032000" y="41881"/>
                </a:lnTo>
                <a:lnTo>
                  <a:pt x="2031682" y="46006"/>
                </a:lnTo>
                <a:lnTo>
                  <a:pt x="2031046" y="49813"/>
                </a:lnTo>
                <a:lnTo>
                  <a:pt x="2030091" y="53938"/>
                </a:lnTo>
                <a:lnTo>
                  <a:pt x="2028819" y="57745"/>
                </a:lnTo>
                <a:lnTo>
                  <a:pt x="2026910" y="61553"/>
                </a:lnTo>
                <a:lnTo>
                  <a:pt x="2025001" y="65043"/>
                </a:lnTo>
                <a:lnTo>
                  <a:pt x="2022456" y="68533"/>
                </a:lnTo>
                <a:lnTo>
                  <a:pt x="2019592" y="71706"/>
                </a:lnTo>
                <a:lnTo>
                  <a:pt x="1637177" y="453081"/>
                </a:lnTo>
                <a:lnTo>
                  <a:pt x="1633995" y="455937"/>
                </a:lnTo>
                <a:lnTo>
                  <a:pt x="1630814" y="458158"/>
                </a:lnTo>
                <a:lnTo>
                  <a:pt x="1626996" y="460379"/>
                </a:lnTo>
                <a:lnTo>
                  <a:pt x="1623496" y="462283"/>
                </a:lnTo>
                <a:lnTo>
                  <a:pt x="1619360" y="463552"/>
                </a:lnTo>
                <a:lnTo>
                  <a:pt x="1615224" y="464186"/>
                </a:lnTo>
                <a:lnTo>
                  <a:pt x="1611407" y="465138"/>
                </a:lnTo>
                <a:lnTo>
                  <a:pt x="1607271" y="465138"/>
                </a:lnTo>
                <a:lnTo>
                  <a:pt x="1603135" y="465138"/>
                </a:lnTo>
                <a:lnTo>
                  <a:pt x="1599317" y="464186"/>
                </a:lnTo>
                <a:lnTo>
                  <a:pt x="1595181" y="463552"/>
                </a:lnTo>
                <a:lnTo>
                  <a:pt x="1591681" y="462283"/>
                </a:lnTo>
                <a:lnTo>
                  <a:pt x="1587864" y="460379"/>
                </a:lnTo>
                <a:lnTo>
                  <a:pt x="1584364" y="458158"/>
                </a:lnTo>
                <a:lnTo>
                  <a:pt x="1580864" y="455937"/>
                </a:lnTo>
                <a:lnTo>
                  <a:pt x="1577683" y="453081"/>
                </a:lnTo>
                <a:lnTo>
                  <a:pt x="1574819" y="449591"/>
                </a:lnTo>
                <a:lnTo>
                  <a:pt x="1572274" y="446418"/>
                </a:lnTo>
                <a:lnTo>
                  <a:pt x="1570047" y="442928"/>
                </a:lnTo>
                <a:lnTo>
                  <a:pt x="1568138" y="439121"/>
                </a:lnTo>
                <a:lnTo>
                  <a:pt x="1567184" y="435314"/>
                </a:lnTo>
                <a:lnTo>
                  <a:pt x="1565911" y="431189"/>
                </a:lnTo>
                <a:lnTo>
                  <a:pt x="1565275" y="427381"/>
                </a:lnTo>
                <a:lnTo>
                  <a:pt x="1565275" y="423257"/>
                </a:lnTo>
                <a:lnTo>
                  <a:pt x="1565275" y="419132"/>
                </a:lnTo>
                <a:lnTo>
                  <a:pt x="1565911" y="415007"/>
                </a:lnTo>
                <a:lnTo>
                  <a:pt x="1567184" y="411517"/>
                </a:lnTo>
                <a:lnTo>
                  <a:pt x="1568138" y="407393"/>
                </a:lnTo>
                <a:lnTo>
                  <a:pt x="1570047" y="403902"/>
                </a:lnTo>
                <a:lnTo>
                  <a:pt x="1572274" y="400095"/>
                </a:lnTo>
                <a:lnTo>
                  <a:pt x="1574819" y="396922"/>
                </a:lnTo>
                <a:lnTo>
                  <a:pt x="1577683" y="393749"/>
                </a:lnTo>
                <a:lnTo>
                  <a:pt x="1960098" y="12374"/>
                </a:lnTo>
                <a:lnTo>
                  <a:pt x="1962962" y="9518"/>
                </a:lnTo>
                <a:lnTo>
                  <a:pt x="1966779" y="6980"/>
                </a:lnTo>
                <a:lnTo>
                  <a:pt x="1970279" y="4759"/>
                </a:lnTo>
                <a:lnTo>
                  <a:pt x="1974097" y="2855"/>
                </a:lnTo>
                <a:lnTo>
                  <a:pt x="1977596" y="1903"/>
                </a:lnTo>
                <a:lnTo>
                  <a:pt x="1981732" y="634"/>
                </a:lnTo>
                <a:lnTo>
                  <a:pt x="1985550" y="0"/>
                </a:lnTo>
                <a:close/>
              </a:path>
            </a:pathLst>
          </a:custGeom>
          <a:solidFill>
            <a:srgbClr val="7AC5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078" dirty="0">
              <a:solidFill>
                <a:schemeClr val="tx1">
                  <a:lumMod val="65000"/>
                  <a:lumOff val="35000"/>
                </a:schemeClr>
              </a:solidFill>
              <a:ea typeface="微软雅黑" pitchFamily="34" charset="-122"/>
            </a:endParaRPr>
          </a:p>
        </p:txBody>
      </p:sp>
      <p:sp>
        <p:nvSpPr>
          <p:cNvPr id="31" name="KSO_Shape"/>
          <p:cNvSpPr>
            <a:spLocks/>
          </p:cNvSpPr>
          <p:nvPr/>
        </p:nvSpPr>
        <p:spPr bwMode="auto">
          <a:xfrm>
            <a:off x="4156389" y="2542294"/>
            <a:ext cx="450838" cy="451590"/>
          </a:xfrm>
          <a:custGeom>
            <a:avLst/>
            <a:gdLst>
              <a:gd name="T0" fmla="*/ 923363 w 1752600"/>
              <a:gd name="T1" fmla="*/ 1417153 h 1754188"/>
              <a:gd name="T2" fmla="*/ 958587 w 1752600"/>
              <a:gd name="T3" fmla="*/ 1476612 h 1754188"/>
              <a:gd name="T4" fmla="*/ 945181 w 1752600"/>
              <a:gd name="T5" fmla="*/ 1530763 h 1754188"/>
              <a:gd name="T6" fmla="*/ 886299 w 1752600"/>
              <a:gd name="T7" fmla="*/ 1566067 h 1754188"/>
              <a:gd name="T8" fmla="*/ 832675 w 1752600"/>
              <a:gd name="T9" fmla="*/ 1552795 h 1754188"/>
              <a:gd name="T10" fmla="*/ 797714 w 1752600"/>
              <a:gd name="T11" fmla="*/ 1493335 h 1754188"/>
              <a:gd name="T12" fmla="*/ 810857 w 1752600"/>
              <a:gd name="T13" fmla="*/ 1439185 h 1754188"/>
              <a:gd name="T14" fmla="*/ 869739 w 1752600"/>
              <a:gd name="T15" fmla="*/ 1403616 h 1754188"/>
              <a:gd name="T16" fmla="*/ 1526266 w 1752600"/>
              <a:gd name="T17" fmla="*/ 809406 h 1754188"/>
              <a:gd name="T18" fmla="*/ 1561836 w 1752600"/>
              <a:gd name="T19" fmla="*/ 868866 h 1754188"/>
              <a:gd name="T20" fmla="*/ 1548298 w 1752600"/>
              <a:gd name="T21" fmla="*/ 923016 h 1754188"/>
              <a:gd name="T22" fmla="*/ 1488839 w 1752600"/>
              <a:gd name="T23" fmla="*/ 958586 h 1754188"/>
              <a:gd name="T24" fmla="*/ 1434954 w 1752600"/>
              <a:gd name="T25" fmla="*/ 945048 h 1754188"/>
              <a:gd name="T26" fmla="*/ 1399385 w 1752600"/>
              <a:gd name="T27" fmla="*/ 885589 h 1754188"/>
              <a:gd name="T28" fmla="*/ 1412922 w 1752600"/>
              <a:gd name="T29" fmla="*/ 831438 h 1754188"/>
              <a:gd name="T30" fmla="*/ 1472116 w 1752600"/>
              <a:gd name="T31" fmla="*/ 795869 h 1754188"/>
              <a:gd name="T32" fmla="*/ 931422 w 1752600"/>
              <a:gd name="T33" fmla="*/ 210375 h 1754188"/>
              <a:gd name="T34" fmla="*/ 985331 w 1752600"/>
              <a:gd name="T35" fmla="*/ 812351 h 1754188"/>
              <a:gd name="T36" fmla="*/ 997223 w 1752600"/>
              <a:gd name="T37" fmla="*/ 915108 h 1754188"/>
              <a:gd name="T38" fmla="*/ 946749 w 1752600"/>
              <a:gd name="T39" fmla="*/ 982906 h 1754188"/>
              <a:gd name="T40" fmla="*/ 857693 w 1752600"/>
              <a:gd name="T41" fmla="*/ 1003564 h 1754188"/>
              <a:gd name="T42" fmla="*/ 763351 w 1752600"/>
              <a:gd name="T43" fmla="*/ 937354 h 1754188"/>
              <a:gd name="T44" fmla="*/ 353480 w 1752600"/>
              <a:gd name="T45" fmla="*/ 893921 h 1754188"/>
              <a:gd name="T46" fmla="*/ 383342 w 1752600"/>
              <a:gd name="T47" fmla="*/ 820296 h 1754188"/>
              <a:gd name="T48" fmla="*/ 815147 w 1752600"/>
              <a:gd name="T49" fmla="*/ 764945 h 1754188"/>
              <a:gd name="T50" fmla="*/ 858486 w 1752600"/>
              <a:gd name="T51" fmla="*/ 180713 h 1754188"/>
              <a:gd name="T52" fmla="*/ 670516 w 1752600"/>
              <a:gd name="T53" fmla="*/ 152975 h 1754188"/>
              <a:gd name="T54" fmla="*/ 441192 w 1752600"/>
              <a:gd name="T55" fmla="*/ 263340 h 1754188"/>
              <a:gd name="T56" fmla="*/ 263181 w 1752600"/>
              <a:gd name="T57" fmla="*/ 441458 h 1754188"/>
              <a:gd name="T58" fmla="*/ 152883 w 1752600"/>
              <a:gd name="T59" fmla="*/ 670921 h 1754188"/>
              <a:gd name="T60" fmla="*/ 126168 w 1752600"/>
              <a:gd name="T61" fmla="*/ 934791 h 1754188"/>
              <a:gd name="T62" fmla="*/ 190707 w 1752600"/>
              <a:gd name="T63" fmla="*/ 1186485 h 1754188"/>
              <a:gd name="T64" fmla="*/ 332216 w 1752600"/>
              <a:gd name="T65" fmla="*/ 1396099 h 1754188"/>
              <a:gd name="T66" fmla="*/ 534297 w 1752600"/>
              <a:gd name="T67" fmla="*/ 1547221 h 1754188"/>
              <a:gd name="T68" fmla="*/ 780550 w 1752600"/>
              <a:gd name="T69" fmla="*/ 1623709 h 1754188"/>
              <a:gd name="T70" fmla="*/ 1045847 w 1752600"/>
              <a:gd name="T71" fmla="*/ 1610476 h 1754188"/>
              <a:gd name="T72" fmla="*/ 1281255 w 1752600"/>
              <a:gd name="T73" fmla="*/ 1511227 h 1754188"/>
              <a:gd name="T74" fmla="*/ 1467730 w 1752600"/>
              <a:gd name="T75" fmla="*/ 1341578 h 1754188"/>
              <a:gd name="T76" fmla="*/ 1588873 w 1752600"/>
              <a:gd name="T77" fmla="*/ 1118202 h 1754188"/>
              <a:gd name="T78" fmla="*/ 1628019 w 1752600"/>
              <a:gd name="T79" fmla="*/ 857509 h 1754188"/>
              <a:gd name="T80" fmla="*/ 1576176 w 1752600"/>
              <a:gd name="T81" fmla="*/ 601315 h 1754188"/>
              <a:gd name="T82" fmla="*/ 1444718 w 1752600"/>
              <a:gd name="T83" fmla="*/ 384820 h 1754188"/>
              <a:gd name="T84" fmla="*/ 1250573 w 1752600"/>
              <a:gd name="T85" fmla="*/ 224170 h 1754188"/>
              <a:gd name="T86" fmla="*/ 1009345 w 1752600"/>
              <a:gd name="T87" fmla="*/ 136037 h 1754188"/>
              <a:gd name="T88" fmla="*/ 987656 w 1752600"/>
              <a:gd name="T89" fmla="*/ 7146 h 1754188"/>
              <a:gd name="T90" fmla="*/ 1274907 w 1752600"/>
              <a:gd name="T91" fmla="*/ 96337 h 1754188"/>
              <a:gd name="T92" fmla="*/ 1510315 w 1752600"/>
              <a:gd name="T93" fmla="*/ 272074 h 1754188"/>
              <a:gd name="T94" fmla="*/ 1675101 w 1752600"/>
              <a:gd name="T95" fmla="*/ 516358 h 1754188"/>
              <a:gd name="T96" fmla="*/ 1749955 w 1752600"/>
              <a:gd name="T97" fmla="*/ 809605 h 1754188"/>
              <a:gd name="T98" fmla="*/ 1719273 w 1752600"/>
              <a:gd name="T99" fmla="*/ 1116879 h 1754188"/>
              <a:gd name="T100" fmla="*/ 1590724 w 1752600"/>
              <a:gd name="T101" fmla="*/ 1384453 h 1754188"/>
              <a:gd name="T102" fmla="*/ 1383353 w 1752600"/>
              <a:gd name="T103" fmla="*/ 1591949 h 1754188"/>
              <a:gd name="T104" fmla="*/ 1115940 w 1752600"/>
              <a:gd name="T105" fmla="*/ 1720576 h 1754188"/>
              <a:gd name="T106" fmla="*/ 809116 w 1752600"/>
              <a:gd name="T107" fmla="*/ 1751277 h 1754188"/>
              <a:gd name="T108" fmla="*/ 516046 w 1752600"/>
              <a:gd name="T109" fmla="*/ 1676377 h 1754188"/>
              <a:gd name="T110" fmla="*/ 271909 w 1752600"/>
              <a:gd name="T111" fmla="*/ 1511492 h 1754188"/>
              <a:gd name="T112" fmla="*/ 95750 w 1752600"/>
              <a:gd name="T113" fmla="*/ 1275941 h 1754188"/>
              <a:gd name="T114" fmla="*/ 6877 w 1752600"/>
              <a:gd name="T115" fmla="*/ 988782 h 1754188"/>
              <a:gd name="T116" fmla="*/ 22483 w 1752600"/>
              <a:gd name="T117" fmla="*/ 679126 h 1754188"/>
              <a:gd name="T118" fmla="*/ 138071 w 1752600"/>
              <a:gd name="T119" fmla="*/ 404935 h 1754188"/>
              <a:gd name="T120" fmla="*/ 335655 w 1752600"/>
              <a:gd name="T121" fmla="*/ 187117 h 1754188"/>
              <a:gd name="T122" fmla="*/ 595662 w 1752600"/>
              <a:gd name="T123" fmla="*/ 46051 h 1754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52600" h="1754188">
                <a:moveTo>
                  <a:pt x="873945" y="1403350"/>
                </a:moveTo>
                <a:lnTo>
                  <a:pt x="877888" y="1403350"/>
                </a:lnTo>
                <a:lnTo>
                  <a:pt x="882356" y="1403350"/>
                </a:lnTo>
                <a:lnTo>
                  <a:pt x="886299" y="1403616"/>
                </a:lnTo>
                <a:lnTo>
                  <a:pt x="890505" y="1404146"/>
                </a:lnTo>
                <a:lnTo>
                  <a:pt x="894448" y="1404943"/>
                </a:lnTo>
                <a:lnTo>
                  <a:pt x="898128" y="1405739"/>
                </a:lnTo>
                <a:lnTo>
                  <a:pt x="901808" y="1406801"/>
                </a:lnTo>
                <a:lnTo>
                  <a:pt x="906014" y="1408393"/>
                </a:lnTo>
                <a:lnTo>
                  <a:pt x="909432" y="1409455"/>
                </a:lnTo>
                <a:lnTo>
                  <a:pt x="913112" y="1411048"/>
                </a:lnTo>
                <a:lnTo>
                  <a:pt x="916529" y="1412906"/>
                </a:lnTo>
                <a:lnTo>
                  <a:pt x="919946" y="1415030"/>
                </a:lnTo>
                <a:lnTo>
                  <a:pt x="923363" y="1417153"/>
                </a:lnTo>
                <a:lnTo>
                  <a:pt x="929672" y="1421931"/>
                </a:lnTo>
                <a:lnTo>
                  <a:pt x="935192" y="1427240"/>
                </a:lnTo>
                <a:lnTo>
                  <a:pt x="940450" y="1432814"/>
                </a:lnTo>
                <a:lnTo>
                  <a:pt x="945181" y="1439185"/>
                </a:lnTo>
                <a:lnTo>
                  <a:pt x="947284" y="1442636"/>
                </a:lnTo>
                <a:lnTo>
                  <a:pt x="949124" y="1446086"/>
                </a:lnTo>
                <a:lnTo>
                  <a:pt x="951227" y="1449537"/>
                </a:lnTo>
                <a:lnTo>
                  <a:pt x="952804" y="1452988"/>
                </a:lnTo>
                <a:lnTo>
                  <a:pt x="953856" y="1456704"/>
                </a:lnTo>
                <a:lnTo>
                  <a:pt x="955433" y="1460420"/>
                </a:lnTo>
                <a:lnTo>
                  <a:pt x="956484" y="1464667"/>
                </a:lnTo>
                <a:lnTo>
                  <a:pt x="957273" y="1468384"/>
                </a:lnTo>
                <a:lnTo>
                  <a:pt x="958062" y="1472365"/>
                </a:lnTo>
                <a:lnTo>
                  <a:pt x="958587" y="1476612"/>
                </a:lnTo>
                <a:lnTo>
                  <a:pt x="958850" y="1480594"/>
                </a:lnTo>
                <a:lnTo>
                  <a:pt x="958850" y="1485107"/>
                </a:lnTo>
                <a:lnTo>
                  <a:pt x="958850" y="1489088"/>
                </a:lnTo>
                <a:lnTo>
                  <a:pt x="958587" y="1493335"/>
                </a:lnTo>
                <a:lnTo>
                  <a:pt x="958062" y="1497317"/>
                </a:lnTo>
                <a:lnTo>
                  <a:pt x="957273" y="1501299"/>
                </a:lnTo>
                <a:lnTo>
                  <a:pt x="956484" y="1505546"/>
                </a:lnTo>
                <a:lnTo>
                  <a:pt x="955433" y="1509262"/>
                </a:lnTo>
                <a:lnTo>
                  <a:pt x="953856" y="1512978"/>
                </a:lnTo>
                <a:lnTo>
                  <a:pt x="952804" y="1516694"/>
                </a:lnTo>
                <a:lnTo>
                  <a:pt x="951227" y="1520145"/>
                </a:lnTo>
                <a:lnTo>
                  <a:pt x="949124" y="1524127"/>
                </a:lnTo>
                <a:lnTo>
                  <a:pt x="947284" y="1527312"/>
                </a:lnTo>
                <a:lnTo>
                  <a:pt x="945181" y="1530763"/>
                </a:lnTo>
                <a:lnTo>
                  <a:pt x="940450" y="1536868"/>
                </a:lnTo>
                <a:lnTo>
                  <a:pt x="935192" y="1542973"/>
                </a:lnTo>
                <a:lnTo>
                  <a:pt x="929672" y="1548017"/>
                </a:lnTo>
                <a:lnTo>
                  <a:pt x="923363" y="1552795"/>
                </a:lnTo>
                <a:lnTo>
                  <a:pt x="919946" y="1554918"/>
                </a:lnTo>
                <a:lnTo>
                  <a:pt x="916529" y="1556776"/>
                </a:lnTo>
                <a:lnTo>
                  <a:pt x="913112" y="1558634"/>
                </a:lnTo>
                <a:lnTo>
                  <a:pt x="909432" y="1560227"/>
                </a:lnTo>
                <a:lnTo>
                  <a:pt x="906014" y="1561820"/>
                </a:lnTo>
                <a:lnTo>
                  <a:pt x="901808" y="1563147"/>
                </a:lnTo>
                <a:lnTo>
                  <a:pt x="898128" y="1564209"/>
                </a:lnTo>
                <a:lnTo>
                  <a:pt x="894448" y="1565005"/>
                </a:lnTo>
                <a:lnTo>
                  <a:pt x="890505" y="1565801"/>
                </a:lnTo>
                <a:lnTo>
                  <a:pt x="886299" y="1566067"/>
                </a:lnTo>
                <a:lnTo>
                  <a:pt x="882356" y="1566598"/>
                </a:lnTo>
                <a:lnTo>
                  <a:pt x="877888" y="1566863"/>
                </a:lnTo>
                <a:lnTo>
                  <a:pt x="873945" y="1566598"/>
                </a:lnTo>
                <a:lnTo>
                  <a:pt x="869739" y="1566067"/>
                </a:lnTo>
                <a:lnTo>
                  <a:pt x="865796" y="1565801"/>
                </a:lnTo>
                <a:lnTo>
                  <a:pt x="861853" y="1565005"/>
                </a:lnTo>
                <a:lnTo>
                  <a:pt x="857647" y="1564209"/>
                </a:lnTo>
                <a:lnTo>
                  <a:pt x="853967" y="1563147"/>
                </a:lnTo>
                <a:lnTo>
                  <a:pt x="850287" y="1561820"/>
                </a:lnTo>
                <a:lnTo>
                  <a:pt x="846607" y="1560227"/>
                </a:lnTo>
                <a:lnTo>
                  <a:pt x="842664" y="1558634"/>
                </a:lnTo>
                <a:lnTo>
                  <a:pt x="839247" y="1556776"/>
                </a:lnTo>
                <a:lnTo>
                  <a:pt x="835829" y="1554918"/>
                </a:lnTo>
                <a:lnTo>
                  <a:pt x="832675" y="1552795"/>
                </a:lnTo>
                <a:lnTo>
                  <a:pt x="826629" y="1548017"/>
                </a:lnTo>
                <a:lnTo>
                  <a:pt x="820583" y="1542973"/>
                </a:lnTo>
                <a:lnTo>
                  <a:pt x="815589" y="1536868"/>
                </a:lnTo>
                <a:lnTo>
                  <a:pt x="810857" y="1530763"/>
                </a:lnTo>
                <a:lnTo>
                  <a:pt x="808754" y="1527312"/>
                </a:lnTo>
                <a:lnTo>
                  <a:pt x="806914" y="1524127"/>
                </a:lnTo>
                <a:lnTo>
                  <a:pt x="805074" y="1520145"/>
                </a:lnTo>
                <a:lnTo>
                  <a:pt x="803497" y="1516694"/>
                </a:lnTo>
                <a:lnTo>
                  <a:pt x="801920" y="1512978"/>
                </a:lnTo>
                <a:lnTo>
                  <a:pt x="800605" y="1509262"/>
                </a:lnTo>
                <a:lnTo>
                  <a:pt x="799554" y="1505546"/>
                </a:lnTo>
                <a:lnTo>
                  <a:pt x="798765" y="1501299"/>
                </a:lnTo>
                <a:lnTo>
                  <a:pt x="797977" y="1497317"/>
                </a:lnTo>
                <a:lnTo>
                  <a:pt x="797714" y="1493335"/>
                </a:lnTo>
                <a:lnTo>
                  <a:pt x="797188" y="1489088"/>
                </a:lnTo>
                <a:lnTo>
                  <a:pt x="796925" y="1485107"/>
                </a:lnTo>
                <a:lnTo>
                  <a:pt x="797188" y="1480594"/>
                </a:lnTo>
                <a:lnTo>
                  <a:pt x="797714" y="1476612"/>
                </a:lnTo>
                <a:lnTo>
                  <a:pt x="797977" y="1472365"/>
                </a:lnTo>
                <a:lnTo>
                  <a:pt x="798765" y="1468384"/>
                </a:lnTo>
                <a:lnTo>
                  <a:pt x="799554" y="1464667"/>
                </a:lnTo>
                <a:lnTo>
                  <a:pt x="800605" y="1460420"/>
                </a:lnTo>
                <a:lnTo>
                  <a:pt x="801920" y="1456704"/>
                </a:lnTo>
                <a:lnTo>
                  <a:pt x="803497" y="1452988"/>
                </a:lnTo>
                <a:lnTo>
                  <a:pt x="805074" y="1449537"/>
                </a:lnTo>
                <a:lnTo>
                  <a:pt x="806914" y="1446086"/>
                </a:lnTo>
                <a:lnTo>
                  <a:pt x="808754" y="1442636"/>
                </a:lnTo>
                <a:lnTo>
                  <a:pt x="810857" y="1439185"/>
                </a:lnTo>
                <a:lnTo>
                  <a:pt x="815589" y="1432814"/>
                </a:lnTo>
                <a:lnTo>
                  <a:pt x="820583" y="1427240"/>
                </a:lnTo>
                <a:lnTo>
                  <a:pt x="826629" y="1421931"/>
                </a:lnTo>
                <a:lnTo>
                  <a:pt x="832675" y="1417153"/>
                </a:lnTo>
                <a:lnTo>
                  <a:pt x="835829" y="1415030"/>
                </a:lnTo>
                <a:lnTo>
                  <a:pt x="839247" y="1412906"/>
                </a:lnTo>
                <a:lnTo>
                  <a:pt x="842664" y="1411048"/>
                </a:lnTo>
                <a:lnTo>
                  <a:pt x="846607" y="1409455"/>
                </a:lnTo>
                <a:lnTo>
                  <a:pt x="850287" y="1408393"/>
                </a:lnTo>
                <a:lnTo>
                  <a:pt x="853967" y="1406801"/>
                </a:lnTo>
                <a:lnTo>
                  <a:pt x="857647" y="1405739"/>
                </a:lnTo>
                <a:lnTo>
                  <a:pt x="861853" y="1404943"/>
                </a:lnTo>
                <a:lnTo>
                  <a:pt x="865796" y="1404146"/>
                </a:lnTo>
                <a:lnTo>
                  <a:pt x="869739" y="1403616"/>
                </a:lnTo>
                <a:lnTo>
                  <a:pt x="873945" y="1403350"/>
                </a:lnTo>
                <a:close/>
                <a:moveTo>
                  <a:pt x="1480345" y="795338"/>
                </a:moveTo>
                <a:lnTo>
                  <a:pt x="1484857" y="795603"/>
                </a:lnTo>
                <a:lnTo>
                  <a:pt x="1488839" y="795869"/>
                </a:lnTo>
                <a:lnTo>
                  <a:pt x="1493086" y="796134"/>
                </a:lnTo>
                <a:lnTo>
                  <a:pt x="1497068" y="797196"/>
                </a:lnTo>
                <a:lnTo>
                  <a:pt x="1500784" y="797727"/>
                </a:lnTo>
                <a:lnTo>
                  <a:pt x="1505031" y="799054"/>
                </a:lnTo>
                <a:lnTo>
                  <a:pt x="1508747" y="800381"/>
                </a:lnTo>
                <a:lnTo>
                  <a:pt x="1512198" y="801974"/>
                </a:lnTo>
                <a:lnTo>
                  <a:pt x="1515914" y="803567"/>
                </a:lnTo>
                <a:lnTo>
                  <a:pt x="1519365" y="805425"/>
                </a:lnTo>
                <a:lnTo>
                  <a:pt x="1522816" y="807283"/>
                </a:lnTo>
                <a:lnTo>
                  <a:pt x="1526266" y="809406"/>
                </a:lnTo>
                <a:lnTo>
                  <a:pt x="1532637" y="814184"/>
                </a:lnTo>
                <a:lnTo>
                  <a:pt x="1538211" y="819228"/>
                </a:lnTo>
                <a:lnTo>
                  <a:pt x="1543520" y="825068"/>
                </a:lnTo>
                <a:lnTo>
                  <a:pt x="1548298" y="831438"/>
                </a:lnTo>
                <a:lnTo>
                  <a:pt x="1550422" y="834624"/>
                </a:lnTo>
                <a:lnTo>
                  <a:pt x="1552545" y="838074"/>
                </a:lnTo>
                <a:lnTo>
                  <a:pt x="1554403" y="841791"/>
                </a:lnTo>
                <a:lnTo>
                  <a:pt x="1555996" y="845241"/>
                </a:lnTo>
                <a:lnTo>
                  <a:pt x="1557589" y="848958"/>
                </a:lnTo>
                <a:lnTo>
                  <a:pt x="1558650" y="852939"/>
                </a:lnTo>
                <a:lnTo>
                  <a:pt x="1559712" y="856655"/>
                </a:lnTo>
                <a:lnTo>
                  <a:pt x="1560509" y="860637"/>
                </a:lnTo>
                <a:lnTo>
                  <a:pt x="1561305" y="864884"/>
                </a:lnTo>
                <a:lnTo>
                  <a:pt x="1561836" y="868866"/>
                </a:lnTo>
                <a:lnTo>
                  <a:pt x="1562101" y="872847"/>
                </a:lnTo>
                <a:lnTo>
                  <a:pt x="1562101" y="877094"/>
                </a:lnTo>
                <a:lnTo>
                  <a:pt x="1562101" y="881342"/>
                </a:lnTo>
                <a:lnTo>
                  <a:pt x="1561836" y="885589"/>
                </a:lnTo>
                <a:lnTo>
                  <a:pt x="1561305" y="889570"/>
                </a:lnTo>
                <a:lnTo>
                  <a:pt x="1560509" y="893817"/>
                </a:lnTo>
                <a:lnTo>
                  <a:pt x="1559712" y="897534"/>
                </a:lnTo>
                <a:lnTo>
                  <a:pt x="1558650" y="901515"/>
                </a:lnTo>
                <a:lnTo>
                  <a:pt x="1557589" y="905497"/>
                </a:lnTo>
                <a:lnTo>
                  <a:pt x="1555996" y="908948"/>
                </a:lnTo>
                <a:lnTo>
                  <a:pt x="1554403" y="912664"/>
                </a:lnTo>
                <a:lnTo>
                  <a:pt x="1552545" y="916115"/>
                </a:lnTo>
                <a:lnTo>
                  <a:pt x="1550422" y="919565"/>
                </a:lnTo>
                <a:lnTo>
                  <a:pt x="1548298" y="923016"/>
                </a:lnTo>
                <a:lnTo>
                  <a:pt x="1543520" y="929387"/>
                </a:lnTo>
                <a:lnTo>
                  <a:pt x="1538211" y="934961"/>
                </a:lnTo>
                <a:lnTo>
                  <a:pt x="1532637" y="940270"/>
                </a:lnTo>
                <a:lnTo>
                  <a:pt x="1526266" y="945048"/>
                </a:lnTo>
                <a:lnTo>
                  <a:pt x="1522816" y="947171"/>
                </a:lnTo>
                <a:lnTo>
                  <a:pt x="1519365" y="949030"/>
                </a:lnTo>
                <a:lnTo>
                  <a:pt x="1515914" y="950888"/>
                </a:lnTo>
                <a:lnTo>
                  <a:pt x="1512198" y="952480"/>
                </a:lnTo>
                <a:lnTo>
                  <a:pt x="1508747" y="953808"/>
                </a:lnTo>
                <a:lnTo>
                  <a:pt x="1505031" y="955400"/>
                </a:lnTo>
                <a:lnTo>
                  <a:pt x="1500784" y="956197"/>
                </a:lnTo>
                <a:lnTo>
                  <a:pt x="1497068" y="957258"/>
                </a:lnTo>
                <a:lnTo>
                  <a:pt x="1493086" y="957789"/>
                </a:lnTo>
                <a:lnTo>
                  <a:pt x="1488839" y="958586"/>
                </a:lnTo>
                <a:lnTo>
                  <a:pt x="1484857" y="958851"/>
                </a:lnTo>
                <a:lnTo>
                  <a:pt x="1480345" y="958851"/>
                </a:lnTo>
                <a:lnTo>
                  <a:pt x="1476363" y="958851"/>
                </a:lnTo>
                <a:lnTo>
                  <a:pt x="1472116" y="958586"/>
                </a:lnTo>
                <a:lnTo>
                  <a:pt x="1468134" y="957789"/>
                </a:lnTo>
                <a:lnTo>
                  <a:pt x="1464153" y="957258"/>
                </a:lnTo>
                <a:lnTo>
                  <a:pt x="1459906" y="956197"/>
                </a:lnTo>
                <a:lnTo>
                  <a:pt x="1456189" y="955400"/>
                </a:lnTo>
                <a:lnTo>
                  <a:pt x="1452473" y="953808"/>
                </a:lnTo>
                <a:lnTo>
                  <a:pt x="1448757" y="952480"/>
                </a:lnTo>
                <a:lnTo>
                  <a:pt x="1445306" y="950888"/>
                </a:lnTo>
                <a:lnTo>
                  <a:pt x="1441325" y="949030"/>
                </a:lnTo>
                <a:lnTo>
                  <a:pt x="1437874" y="947171"/>
                </a:lnTo>
                <a:lnTo>
                  <a:pt x="1434954" y="945048"/>
                </a:lnTo>
                <a:lnTo>
                  <a:pt x="1428583" y="940270"/>
                </a:lnTo>
                <a:lnTo>
                  <a:pt x="1422478" y="934961"/>
                </a:lnTo>
                <a:lnTo>
                  <a:pt x="1417435" y="929387"/>
                </a:lnTo>
                <a:lnTo>
                  <a:pt x="1412922" y="923016"/>
                </a:lnTo>
                <a:lnTo>
                  <a:pt x="1410533" y="919565"/>
                </a:lnTo>
                <a:lnTo>
                  <a:pt x="1408675" y="916115"/>
                </a:lnTo>
                <a:lnTo>
                  <a:pt x="1406817" y="912664"/>
                </a:lnTo>
                <a:lnTo>
                  <a:pt x="1405224" y="908948"/>
                </a:lnTo>
                <a:lnTo>
                  <a:pt x="1403632" y="905497"/>
                </a:lnTo>
                <a:lnTo>
                  <a:pt x="1402304" y="901515"/>
                </a:lnTo>
                <a:lnTo>
                  <a:pt x="1401243" y="897534"/>
                </a:lnTo>
                <a:lnTo>
                  <a:pt x="1400446" y="893817"/>
                </a:lnTo>
                <a:lnTo>
                  <a:pt x="1399650" y="889570"/>
                </a:lnTo>
                <a:lnTo>
                  <a:pt x="1399385" y="885589"/>
                </a:lnTo>
                <a:lnTo>
                  <a:pt x="1398854" y="881342"/>
                </a:lnTo>
                <a:lnTo>
                  <a:pt x="1398588" y="877094"/>
                </a:lnTo>
                <a:lnTo>
                  <a:pt x="1398854" y="872847"/>
                </a:lnTo>
                <a:lnTo>
                  <a:pt x="1399385" y="868866"/>
                </a:lnTo>
                <a:lnTo>
                  <a:pt x="1399650" y="864884"/>
                </a:lnTo>
                <a:lnTo>
                  <a:pt x="1400446" y="860637"/>
                </a:lnTo>
                <a:lnTo>
                  <a:pt x="1401243" y="856655"/>
                </a:lnTo>
                <a:lnTo>
                  <a:pt x="1402304" y="852939"/>
                </a:lnTo>
                <a:lnTo>
                  <a:pt x="1403632" y="848958"/>
                </a:lnTo>
                <a:lnTo>
                  <a:pt x="1405224" y="845241"/>
                </a:lnTo>
                <a:lnTo>
                  <a:pt x="1406817" y="841791"/>
                </a:lnTo>
                <a:lnTo>
                  <a:pt x="1408675" y="838074"/>
                </a:lnTo>
                <a:lnTo>
                  <a:pt x="1410533" y="834624"/>
                </a:lnTo>
                <a:lnTo>
                  <a:pt x="1412922" y="831438"/>
                </a:lnTo>
                <a:lnTo>
                  <a:pt x="1417435" y="825068"/>
                </a:lnTo>
                <a:lnTo>
                  <a:pt x="1422478" y="819228"/>
                </a:lnTo>
                <a:lnTo>
                  <a:pt x="1428583" y="814184"/>
                </a:lnTo>
                <a:lnTo>
                  <a:pt x="1434954" y="809406"/>
                </a:lnTo>
                <a:lnTo>
                  <a:pt x="1437874" y="807283"/>
                </a:lnTo>
                <a:lnTo>
                  <a:pt x="1441325" y="805425"/>
                </a:lnTo>
                <a:lnTo>
                  <a:pt x="1445306" y="803567"/>
                </a:lnTo>
                <a:lnTo>
                  <a:pt x="1448757" y="801974"/>
                </a:lnTo>
                <a:lnTo>
                  <a:pt x="1452473" y="800381"/>
                </a:lnTo>
                <a:lnTo>
                  <a:pt x="1456189" y="799054"/>
                </a:lnTo>
                <a:lnTo>
                  <a:pt x="1459906" y="797727"/>
                </a:lnTo>
                <a:lnTo>
                  <a:pt x="1464153" y="797196"/>
                </a:lnTo>
                <a:lnTo>
                  <a:pt x="1468134" y="796134"/>
                </a:lnTo>
                <a:lnTo>
                  <a:pt x="1472116" y="795869"/>
                </a:lnTo>
                <a:lnTo>
                  <a:pt x="1476363" y="795603"/>
                </a:lnTo>
                <a:lnTo>
                  <a:pt x="1480345" y="795338"/>
                </a:lnTo>
                <a:close/>
                <a:moveTo>
                  <a:pt x="876984" y="177800"/>
                </a:moveTo>
                <a:lnTo>
                  <a:pt x="883326" y="178065"/>
                </a:lnTo>
                <a:lnTo>
                  <a:pt x="889669" y="179124"/>
                </a:lnTo>
                <a:lnTo>
                  <a:pt x="895482" y="180713"/>
                </a:lnTo>
                <a:lnTo>
                  <a:pt x="901032" y="182832"/>
                </a:lnTo>
                <a:lnTo>
                  <a:pt x="906581" y="185215"/>
                </a:lnTo>
                <a:lnTo>
                  <a:pt x="911867" y="188393"/>
                </a:lnTo>
                <a:lnTo>
                  <a:pt x="916359" y="191836"/>
                </a:lnTo>
                <a:lnTo>
                  <a:pt x="920851" y="196074"/>
                </a:lnTo>
                <a:lnTo>
                  <a:pt x="924815" y="200311"/>
                </a:lnTo>
                <a:lnTo>
                  <a:pt x="928251" y="205078"/>
                </a:lnTo>
                <a:lnTo>
                  <a:pt x="931422" y="210375"/>
                </a:lnTo>
                <a:lnTo>
                  <a:pt x="934065" y="215672"/>
                </a:lnTo>
                <a:lnTo>
                  <a:pt x="936179" y="221498"/>
                </a:lnTo>
                <a:lnTo>
                  <a:pt x="937764" y="227325"/>
                </a:lnTo>
                <a:lnTo>
                  <a:pt x="938821" y="233681"/>
                </a:lnTo>
                <a:lnTo>
                  <a:pt x="939086" y="240037"/>
                </a:lnTo>
                <a:lnTo>
                  <a:pt x="939086" y="766534"/>
                </a:lnTo>
                <a:lnTo>
                  <a:pt x="945956" y="770772"/>
                </a:lnTo>
                <a:lnTo>
                  <a:pt x="952827" y="775539"/>
                </a:lnTo>
                <a:lnTo>
                  <a:pt x="959169" y="780835"/>
                </a:lnTo>
                <a:lnTo>
                  <a:pt x="964983" y="786397"/>
                </a:lnTo>
                <a:lnTo>
                  <a:pt x="971061" y="792488"/>
                </a:lnTo>
                <a:lnTo>
                  <a:pt x="976082" y="798844"/>
                </a:lnTo>
                <a:lnTo>
                  <a:pt x="980839" y="805465"/>
                </a:lnTo>
                <a:lnTo>
                  <a:pt x="985331" y="812351"/>
                </a:lnTo>
                <a:lnTo>
                  <a:pt x="989295" y="819502"/>
                </a:lnTo>
                <a:lnTo>
                  <a:pt x="992995" y="826917"/>
                </a:lnTo>
                <a:lnTo>
                  <a:pt x="995902" y="834862"/>
                </a:lnTo>
                <a:lnTo>
                  <a:pt x="998545" y="843072"/>
                </a:lnTo>
                <a:lnTo>
                  <a:pt x="1000394" y="851282"/>
                </a:lnTo>
                <a:lnTo>
                  <a:pt x="1001980" y="859757"/>
                </a:lnTo>
                <a:lnTo>
                  <a:pt x="1002773" y="868497"/>
                </a:lnTo>
                <a:lnTo>
                  <a:pt x="1003301" y="877236"/>
                </a:lnTo>
                <a:lnTo>
                  <a:pt x="1002773" y="883857"/>
                </a:lnTo>
                <a:lnTo>
                  <a:pt x="1002244" y="889948"/>
                </a:lnTo>
                <a:lnTo>
                  <a:pt x="1001716" y="896569"/>
                </a:lnTo>
                <a:lnTo>
                  <a:pt x="1000394" y="902925"/>
                </a:lnTo>
                <a:lnTo>
                  <a:pt x="999073" y="909017"/>
                </a:lnTo>
                <a:lnTo>
                  <a:pt x="997223" y="915108"/>
                </a:lnTo>
                <a:lnTo>
                  <a:pt x="995373" y="921199"/>
                </a:lnTo>
                <a:lnTo>
                  <a:pt x="993259" y="926761"/>
                </a:lnTo>
                <a:lnTo>
                  <a:pt x="990352" y="932322"/>
                </a:lnTo>
                <a:lnTo>
                  <a:pt x="987445" y="938149"/>
                </a:lnTo>
                <a:lnTo>
                  <a:pt x="984803" y="943446"/>
                </a:lnTo>
                <a:lnTo>
                  <a:pt x="981367" y="948478"/>
                </a:lnTo>
                <a:lnTo>
                  <a:pt x="977932" y="953509"/>
                </a:lnTo>
                <a:lnTo>
                  <a:pt x="973968" y="958541"/>
                </a:lnTo>
                <a:lnTo>
                  <a:pt x="970004" y="962779"/>
                </a:lnTo>
                <a:lnTo>
                  <a:pt x="965512" y="967281"/>
                </a:lnTo>
                <a:lnTo>
                  <a:pt x="961284" y="971783"/>
                </a:lnTo>
                <a:lnTo>
                  <a:pt x="956527" y="975756"/>
                </a:lnTo>
                <a:lnTo>
                  <a:pt x="951770" y="979464"/>
                </a:lnTo>
                <a:lnTo>
                  <a:pt x="946749" y="982906"/>
                </a:lnTo>
                <a:lnTo>
                  <a:pt x="941728" y="986349"/>
                </a:lnTo>
                <a:lnTo>
                  <a:pt x="936443" y="989527"/>
                </a:lnTo>
                <a:lnTo>
                  <a:pt x="930893" y="992441"/>
                </a:lnTo>
                <a:lnTo>
                  <a:pt x="925344" y="994824"/>
                </a:lnTo>
                <a:lnTo>
                  <a:pt x="919530" y="996943"/>
                </a:lnTo>
                <a:lnTo>
                  <a:pt x="913716" y="999062"/>
                </a:lnTo>
                <a:lnTo>
                  <a:pt x="907374" y="1000915"/>
                </a:lnTo>
                <a:lnTo>
                  <a:pt x="901560" y="1001975"/>
                </a:lnTo>
                <a:lnTo>
                  <a:pt x="895218" y="1003299"/>
                </a:lnTo>
                <a:lnTo>
                  <a:pt x="888611" y="1004358"/>
                </a:lnTo>
                <a:lnTo>
                  <a:pt x="882269" y="1004623"/>
                </a:lnTo>
                <a:lnTo>
                  <a:pt x="875663" y="1004888"/>
                </a:lnTo>
                <a:lnTo>
                  <a:pt x="866678" y="1004623"/>
                </a:lnTo>
                <a:lnTo>
                  <a:pt x="857693" y="1003564"/>
                </a:lnTo>
                <a:lnTo>
                  <a:pt x="849236" y="1001975"/>
                </a:lnTo>
                <a:lnTo>
                  <a:pt x="840780" y="999856"/>
                </a:lnTo>
                <a:lnTo>
                  <a:pt x="832324" y="997473"/>
                </a:lnTo>
                <a:lnTo>
                  <a:pt x="824396" y="994030"/>
                </a:lnTo>
                <a:lnTo>
                  <a:pt x="816732" y="990587"/>
                </a:lnTo>
                <a:lnTo>
                  <a:pt x="809333" y="986084"/>
                </a:lnTo>
                <a:lnTo>
                  <a:pt x="802198" y="981317"/>
                </a:lnTo>
                <a:lnTo>
                  <a:pt x="795591" y="976286"/>
                </a:lnTo>
                <a:lnTo>
                  <a:pt x="788984" y="970724"/>
                </a:lnTo>
                <a:lnTo>
                  <a:pt x="783170" y="964633"/>
                </a:lnTo>
                <a:lnTo>
                  <a:pt x="777357" y="958541"/>
                </a:lnTo>
                <a:lnTo>
                  <a:pt x="772600" y="951920"/>
                </a:lnTo>
                <a:lnTo>
                  <a:pt x="767843" y="944770"/>
                </a:lnTo>
                <a:lnTo>
                  <a:pt x="763351" y="937354"/>
                </a:lnTo>
                <a:lnTo>
                  <a:pt x="413204" y="937354"/>
                </a:lnTo>
                <a:lnTo>
                  <a:pt x="406597" y="937090"/>
                </a:lnTo>
                <a:lnTo>
                  <a:pt x="400519" y="936295"/>
                </a:lnTo>
                <a:lnTo>
                  <a:pt x="394705" y="934706"/>
                </a:lnTo>
                <a:lnTo>
                  <a:pt x="388627" y="932322"/>
                </a:lnTo>
                <a:lnTo>
                  <a:pt x="383342" y="929939"/>
                </a:lnTo>
                <a:lnTo>
                  <a:pt x="378321" y="926761"/>
                </a:lnTo>
                <a:lnTo>
                  <a:pt x="373564" y="923053"/>
                </a:lnTo>
                <a:lnTo>
                  <a:pt x="368808" y="919345"/>
                </a:lnTo>
                <a:lnTo>
                  <a:pt x="365108" y="914843"/>
                </a:lnTo>
                <a:lnTo>
                  <a:pt x="361408" y="909811"/>
                </a:lnTo>
                <a:lnTo>
                  <a:pt x="358237" y="904779"/>
                </a:lnTo>
                <a:lnTo>
                  <a:pt x="355859" y="899483"/>
                </a:lnTo>
                <a:lnTo>
                  <a:pt x="353480" y="893921"/>
                </a:lnTo>
                <a:lnTo>
                  <a:pt x="352159" y="887830"/>
                </a:lnTo>
                <a:lnTo>
                  <a:pt x="351102" y="881474"/>
                </a:lnTo>
                <a:lnTo>
                  <a:pt x="350838" y="875382"/>
                </a:lnTo>
                <a:lnTo>
                  <a:pt x="351102" y="868761"/>
                </a:lnTo>
                <a:lnTo>
                  <a:pt x="352159" y="862670"/>
                </a:lnTo>
                <a:lnTo>
                  <a:pt x="353480" y="856844"/>
                </a:lnTo>
                <a:lnTo>
                  <a:pt x="355859" y="850752"/>
                </a:lnTo>
                <a:lnTo>
                  <a:pt x="358237" y="845456"/>
                </a:lnTo>
                <a:lnTo>
                  <a:pt x="361408" y="840424"/>
                </a:lnTo>
                <a:lnTo>
                  <a:pt x="365108" y="835392"/>
                </a:lnTo>
                <a:lnTo>
                  <a:pt x="368808" y="831154"/>
                </a:lnTo>
                <a:lnTo>
                  <a:pt x="373564" y="827447"/>
                </a:lnTo>
                <a:lnTo>
                  <a:pt x="378321" y="823474"/>
                </a:lnTo>
                <a:lnTo>
                  <a:pt x="383342" y="820296"/>
                </a:lnTo>
                <a:lnTo>
                  <a:pt x="388627" y="817913"/>
                </a:lnTo>
                <a:lnTo>
                  <a:pt x="394705" y="815794"/>
                </a:lnTo>
                <a:lnTo>
                  <a:pt x="400519" y="814205"/>
                </a:lnTo>
                <a:lnTo>
                  <a:pt x="406597" y="813146"/>
                </a:lnTo>
                <a:lnTo>
                  <a:pt x="413204" y="812881"/>
                </a:lnTo>
                <a:lnTo>
                  <a:pt x="765465" y="812881"/>
                </a:lnTo>
                <a:lnTo>
                  <a:pt x="770222" y="805730"/>
                </a:lnTo>
                <a:lnTo>
                  <a:pt x="775507" y="798579"/>
                </a:lnTo>
                <a:lnTo>
                  <a:pt x="780792" y="791959"/>
                </a:lnTo>
                <a:lnTo>
                  <a:pt x="786870" y="785602"/>
                </a:lnTo>
                <a:lnTo>
                  <a:pt x="793477" y="779511"/>
                </a:lnTo>
                <a:lnTo>
                  <a:pt x="800348" y="774214"/>
                </a:lnTo>
                <a:lnTo>
                  <a:pt x="807483" y="769183"/>
                </a:lnTo>
                <a:lnTo>
                  <a:pt x="815147" y="764945"/>
                </a:lnTo>
                <a:lnTo>
                  <a:pt x="815147" y="240037"/>
                </a:lnTo>
                <a:lnTo>
                  <a:pt x="815411" y="233681"/>
                </a:lnTo>
                <a:lnTo>
                  <a:pt x="816204" y="227325"/>
                </a:lnTo>
                <a:lnTo>
                  <a:pt x="817789" y="221498"/>
                </a:lnTo>
                <a:lnTo>
                  <a:pt x="819639" y="215672"/>
                </a:lnTo>
                <a:lnTo>
                  <a:pt x="822546" y="210375"/>
                </a:lnTo>
                <a:lnTo>
                  <a:pt x="825717" y="205078"/>
                </a:lnTo>
                <a:lnTo>
                  <a:pt x="829153" y="200311"/>
                </a:lnTo>
                <a:lnTo>
                  <a:pt x="833116" y="196074"/>
                </a:lnTo>
                <a:lnTo>
                  <a:pt x="837609" y="191836"/>
                </a:lnTo>
                <a:lnTo>
                  <a:pt x="842366" y="188393"/>
                </a:lnTo>
                <a:lnTo>
                  <a:pt x="847387" y="185215"/>
                </a:lnTo>
                <a:lnTo>
                  <a:pt x="852936" y="182832"/>
                </a:lnTo>
                <a:lnTo>
                  <a:pt x="858486" y="180713"/>
                </a:lnTo>
                <a:lnTo>
                  <a:pt x="864564" y="179124"/>
                </a:lnTo>
                <a:lnTo>
                  <a:pt x="870642" y="178065"/>
                </a:lnTo>
                <a:lnTo>
                  <a:pt x="876984" y="177800"/>
                </a:lnTo>
                <a:close/>
                <a:moveTo>
                  <a:pt x="856991" y="124392"/>
                </a:moveTo>
                <a:lnTo>
                  <a:pt x="837683" y="125450"/>
                </a:lnTo>
                <a:lnTo>
                  <a:pt x="818374" y="126774"/>
                </a:lnTo>
                <a:lnTo>
                  <a:pt x="799594" y="128362"/>
                </a:lnTo>
                <a:lnTo>
                  <a:pt x="780550" y="130479"/>
                </a:lnTo>
                <a:lnTo>
                  <a:pt x="762034" y="132861"/>
                </a:lnTo>
                <a:lnTo>
                  <a:pt x="743255" y="136037"/>
                </a:lnTo>
                <a:lnTo>
                  <a:pt x="725004" y="139478"/>
                </a:lnTo>
                <a:lnTo>
                  <a:pt x="706489" y="143712"/>
                </a:lnTo>
                <a:lnTo>
                  <a:pt x="688502" y="147947"/>
                </a:lnTo>
                <a:lnTo>
                  <a:pt x="670516" y="152975"/>
                </a:lnTo>
                <a:lnTo>
                  <a:pt x="653059" y="158269"/>
                </a:lnTo>
                <a:lnTo>
                  <a:pt x="635337" y="164091"/>
                </a:lnTo>
                <a:lnTo>
                  <a:pt x="617880" y="169914"/>
                </a:lnTo>
                <a:lnTo>
                  <a:pt x="600687" y="176530"/>
                </a:lnTo>
                <a:lnTo>
                  <a:pt x="583759" y="183412"/>
                </a:lnTo>
                <a:lnTo>
                  <a:pt x="567095" y="191087"/>
                </a:lnTo>
                <a:lnTo>
                  <a:pt x="550432" y="198762"/>
                </a:lnTo>
                <a:lnTo>
                  <a:pt x="534297" y="206967"/>
                </a:lnTo>
                <a:lnTo>
                  <a:pt x="517898" y="215436"/>
                </a:lnTo>
                <a:lnTo>
                  <a:pt x="502292" y="224170"/>
                </a:lnTo>
                <a:lnTo>
                  <a:pt x="486686" y="233698"/>
                </a:lnTo>
                <a:lnTo>
                  <a:pt x="471345" y="242961"/>
                </a:lnTo>
                <a:lnTo>
                  <a:pt x="456268" y="253018"/>
                </a:lnTo>
                <a:lnTo>
                  <a:pt x="441192" y="263340"/>
                </a:lnTo>
                <a:lnTo>
                  <a:pt x="426379" y="274191"/>
                </a:lnTo>
                <a:lnTo>
                  <a:pt x="412361" y="285042"/>
                </a:lnTo>
                <a:lnTo>
                  <a:pt x="398342" y="296423"/>
                </a:lnTo>
                <a:lnTo>
                  <a:pt x="384588" y="308333"/>
                </a:lnTo>
                <a:lnTo>
                  <a:pt x="371098" y="320243"/>
                </a:lnTo>
                <a:lnTo>
                  <a:pt x="357608" y="332417"/>
                </a:lnTo>
                <a:lnTo>
                  <a:pt x="344648" y="344856"/>
                </a:lnTo>
                <a:lnTo>
                  <a:pt x="332216" y="358089"/>
                </a:lnTo>
                <a:lnTo>
                  <a:pt x="319784" y="371323"/>
                </a:lnTo>
                <a:lnTo>
                  <a:pt x="307617" y="384820"/>
                </a:lnTo>
                <a:lnTo>
                  <a:pt x="295979" y="398583"/>
                </a:lnTo>
                <a:lnTo>
                  <a:pt x="284870" y="412610"/>
                </a:lnTo>
                <a:lnTo>
                  <a:pt x="273761" y="427167"/>
                </a:lnTo>
                <a:lnTo>
                  <a:pt x="263181" y="441458"/>
                </a:lnTo>
                <a:lnTo>
                  <a:pt x="252865" y="456544"/>
                </a:lnTo>
                <a:lnTo>
                  <a:pt x="242814" y="471630"/>
                </a:lnTo>
                <a:lnTo>
                  <a:pt x="233027" y="486980"/>
                </a:lnTo>
                <a:lnTo>
                  <a:pt x="224034" y="502596"/>
                </a:lnTo>
                <a:lnTo>
                  <a:pt x="215041" y="518740"/>
                </a:lnTo>
                <a:lnTo>
                  <a:pt x="206577" y="534620"/>
                </a:lnTo>
                <a:lnTo>
                  <a:pt x="198377" y="551029"/>
                </a:lnTo>
                <a:lnTo>
                  <a:pt x="190707" y="567438"/>
                </a:lnTo>
                <a:lnTo>
                  <a:pt x="183301" y="584112"/>
                </a:lnTo>
                <a:lnTo>
                  <a:pt x="176424" y="601315"/>
                </a:lnTo>
                <a:lnTo>
                  <a:pt x="169811" y="618253"/>
                </a:lnTo>
                <a:lnTo>
                  <a:pt x="163992" y="635986"/>
                </a:lnTo>
                <a:lnTo>
                  <a:pt x="157908" y="653454"/>
                </a:lnTo>
                <a:lnTo>
                  <a:pt x="152883" y="670921"/>
                </a:lnTo>
                <a:lnTo>
                  <a:pt x="147857" y="689183"/>
                </a:lnTo>
                <a:lnTo>
                  <a:pt x="143625" y="707180"/>
                </a:lnTo>
                <a:lnTo>
                  <a:pt x="139393" y="725707"/>
                </a:lnTo>
                <a:lnTo>
                  <a:pt x="135955" y="743704"/>
                </a:lnTo>
                <a:lnTo>
                  <a:pt x="132781" y="762495"/>
                </a:lnTo>
                <a:lnTo>
                  <a:pt x="130400" y="781551"/>
                </a:lnTo>
                <a:lnTo>
                  <a:pt x="128019" y="800342"/>
                </a:lnTo>
                <a:lnTo>
                  <a:pt x="126168" y="819133"/>
                </a:lnTo>
                <a:lnTo>
                  <a:pt x="125110" y="838189"/>
                </a:lnTo>
                <a:lnTo>
                  <a:pt x="124316" y="857509"/>
                </a:lnTo>
                <a:lnTo>
                  <a:pt x="124052" y="877094"/>
                </a:lnTo>
                <a:lnTo>
                  <a:pt x="124316" y="896414"/>
                </a:lnTo>
                <a:lnTo>
                  <a:pt x="125110" y="915735"/>
                </a:lnTo>
                <a:lnTo>
                  <a:pt x="126168" y="934791"/>
                </a:lnTo>
                <a:lnTo>
                  <a:pt x="128019" y="953846"/>
                </a:lnTo>
                <a:lnTo>
                  <a:pt x="130400" y="972637"/>
                </a:lnTo>
                <a:lnTo>
                  <a:pt x="132781" y="991428"/>
                </a:lnTo>
                <a:lnTo>
                  <a:pt x="135955" y="1009955"/>
                </a:lnTo>
                <a:lnTo>
                  <a:pt x="139393" y="1028481"/>
                </a:lnTo>
                <a:lnTo>
                  <a:pt x="143625" y="1046743"/>
                </a:lnTo>
                <a:lnTo>
                  <a:pt x="147857" y="1065005"/>
                </a:lnTo>
                <a:lnTo>
                  <a:pt x="152883" y="1082737"/>
                </a:lnTo>
                <a:lnTo>
                  <a:pt x="157908" y="1100734"/>
                </a:lnTo>
                <a:lnTo>
                  <a:pt x="163992" y="1118202"/>
                </a:lnTo>
                <a:lnTo>
                  <a:pt x="169811" y="1135405"/>
                </a:lnTo>
                <a:lnTo>
                  <a:pt x="176424" y="1152608"/>
                </a:lnTo>
                <a:lnTo>
                  <a:pt x="183301" y="1169547"/>
                </a:lnTo>
                <a:lnTo>
                  <a:pt x="190707" y="1186485"/>
                </a:lnTo>
                <a:lnTo>
                  <a:pt x="198377" y="1203159"/>
                </a:lnTo>
                <a:lnTo>
                  <a:pt x="206577" y="1219568"/>
                </a:lnTo>
                <a:lnTo>
                  <a:pt x="215041" y="1235448"/>
                </a:lnTo>
                <a:lnTo>
                  <a:pt x="224034" y="1251592"/>
                </a:lnTo>
                <a:lnTo>
                  <a:pt x="233027" y="1267208"/>
                </a:lnTo>
                <a:lnTo>
                  <a:pt x="242814" y="1282558"/>
                </a:lnTo>
                <a:lnTo>
                  <a:pt x="252865" y="1297644"/>
                </a:lnTo>
                <a:lnTo>
                  <a:pt x="263181" y="1312200"/>
                </a:lnTo>
                <a:lnTo>
                  <a:pt x="273761" y="1327021"/>
                </a:lnTo>
                <a:lnTo>
                  <a:pt x="284870" y="1341578"/>
                </a:lnTo>
                <a:lnTo>
                  <a:pt x="295979" y="1355605"/>
                </a:lnTo>
                <a:lnTo>
                  <a:pt x="307617" y="1369368"/>
                </a:lnTo>
                <a:lnTo>
                  <a:pt x="319784" y="1382865"/>
                </a:lnTo>
                <a:lnTo>
                  <a:pt x="332216" y="1396099"/>
                </a:lnTo>
                <a:lnTo>
                  <a:pt x="344648" y="1408803"/>
                </a:lnTo>
                <a:lnTo>
                  <a:pt x="357608" y="1421771"/>
                </a:lnTo>
                <a:lnTo>
                  <a:pt x="371098" y="1433946"/>
                </a:lnTo>
                <a:lnTo>
                  <a:pt x="384588" y="1445855"/>
                </a:lnTo>
                <a:lnTo>
                  <a:pt x="398342" y="1457501"/>
                </a:lnTo>
                <a:lnTo>
                  <a:pt x="412361" y="1469146"/>
                </a:lnTo>
                <a:lnTo>
                  <a:pt x="426379" y="1479997"/>
                </a:lnTo>
                <a:lnTo>
                  <a:pt x="441192" y="1490848"/>
                </a:lnTo>
                <a:lnTo>
                  <a:pt x="456268" y="1501170"/>
                </a:lnTo>
                <a:lnTo>
                  <a:pt x="471345" y="1511227"/>
                </a:lnTo>
                <a:lnTo>
                  <a:pt x="486686" y="1520490"/>
                </a:lnTo>
                <a:lnTo>
                  <a:pt x="502292" y="1530018"/>
                </a:lnTo>
                <a:lnTo>
                  <a:pt x="517898" y="1538752"/>
                </a:lnTo>
                <a:lnTo>
                  <a:pt x="534297" y="1547221"/>
                </a:lnTo>
                <a:lnTo>
                  <a:pt x="550432" y="1555426"/>
                </a:lnTo>
                <a:lnTo>
                  <a:pt x="567095" y="1563101"/>
                </a:lnTo>
                <a:lnTo>
                  <a:pt x="583759" y="1570512"/>
                </a:lnTo>
                <a:lnTo>
                  <a:pt x="600687" y="1577393"/>
                </a:lnTo>
                <a:lnTo>
                  <a:pt x="617880" y="1583745"/>
                </a:lnTo>
                <a:lnTo>
                  <a:pt x="635337" y="1590097"/>
                </a:lnTo>
                <a:lnTo>
                  <a:pt x="653059" y="1595655"/>
                </a:lnTo>
                <a:lnTo>
                  <a:pt x="670516" y="1601213"/>
                </a:lnTo>
                <a:lnTo>
                  <a:pt x="688502" y="1605712"/>
                </a:lnTo>
                <a:lnTo>
                  <a:pt x="706489" y="1610476"/>
                </a:lnTo>
                <a:lnTo>
                  <a:pt x="725004" y="1614181"/>
                </a:lnTo>
                <a:lnTo>
                  <a:pt x="743255" y="1618151"/>
                </a:lnTo>
                <a:lnTo>
                  <a:pt x="762034" y="1620798"/>
                </a:lnTo>
                <a:lnTo>
                  <a:pt x="780550" y="1623709"/>
                </a:lnTo>
                <a:lnTo>
                  <a:pt x="799594" y="1625826"/>
                </a:lnTo>
                <a:lnTo>
                  <a:pt x="818374" y="1627414"/>
                </a:lnTo>
                <a:lnTo>
                  <a:pt x="837683" y="1628738"/>
                </a:lnTo>
                <a:lnTo>
                  <a:pt x="856991" y="1629267"/>
                </a:lnTo>
                <a:lnTo>
                  <a:pt x="876300" y="1629532"/>
                </a:lnTo>
                <a:lnTo>
                  <a:pt x="895873" y="1629267"/>
                </a:lnTo>
                <a:lnTo>
                  <a:pt x="914918" y="1628738"/>
                </a:lnTo>
                <a:lnTo>
                  <a:pt x="933962" y="1627414"/>
                </a:lnTo>
                <a:lnTo>
                  <a:pt x="953271" y="1625826"/>
                </a:lnTo>
                <a:lnTo>
                  <a:pt x="972050" y="1623709"/>
                </a:lnTo>
                <a:lnTo>
                  <a:pt x="990830" y="1620798"/>
                </a:lnTo>
                <a:lnTo>
                  <a:pt x="1009345" y="1618151"/>
                </a:lnTo>
                <a:lnTo>
                  <a:pt x="1027861" y="1614181"/>
                </a:lnTo>
                <a:lnTo>
                  <a:pt x="1045847" y="1610476"/>
                </a:lnTo>
                <a:lnTo>
                  <a:pt x="1064098" y="1605712"/>
                </a:lnTo>
                <a:lnTo>
                  <a:pt x="1082084" y="1601213"/>
                </a:lnTo>
                <a:lnTo>
                  <a:pt x="1099806" y="1595655"/>
                </a:lnTo>
                <a:lnTo>
                  <a:pt x="1117263" y="1590097"/>
                </a:lnTo>
                <a:lnTo>
                  <a:pt x="1134720" y="1583745"/>
                </a:lnTo>
                <a:lnTo>
                  <a:pt x="1151913" y="1577393"/>
                </a:lnTo>
                <a:lnTo>
                  <a:pt x="1168841" y="1570512"/>
                </a:lnTo>
                <a:lnTo>
                  <a:pt x="1185769" y="1563101"/>
                </a:lnTo>
                <a:lnTo>
                  <a:pt x="1201904" y="1555426"/>
                </a:lnTo>
                <a:lnTo>
                  <a:pt x="1218568" y="1547221"/>
                </a:lnTo>
                <a:lnTo>
                  <a:pt x="1234702" y="1538752"/>
                </a:lnTo>
                <a:lnTo>
                  <a:pt x="1250573" y="1530018"/>
                </a:lnTo>
                <a:lnTo>
                  <a:pt x="1265914" y="1520490"/>
                </a:lnTo>
                <a:lnTo>
                  <a:pt x="1281255" y="1511227"/>
                </a:lnTo>
                <a:lnTo>
                  <a:pt x="1296596" y="1501170"/>
                </a:lnTo>
                <a:lnTo>
                  <a:pt x="1311408" y="1490848"/>
                </a:lnTo>
                <a:lnTo>
                  <a:pt x="1325956" y="1479997"/>
                </a:lnTo>
                <a:lnTo>
                  <a:pt x="1340504" y="1469146"/>
                </a:lnTo>
                <a:lnTo>
                  <a:pt x="1354522" y="1457501"/>
                </a:lnTo>
                <a:lnTo>
                  <a:pt x="1368277" y="1445855"/>
                </a:lnTo>
                <a:lnTo>
                  <a:pt x="1381766" y="1433946"/>
                </a:lnTo>
                <a:lnTo>
                  <a:pt x="1394991" y="1421771"/>
                </a:lnTo>
                <a:lnTo>
                  <a:pt x="1407952" y="1408803"/>
                </a:lnTo>
                <a:lnTo>
                  <a:pt x="1420384" y="1396099"/>
                </a:lnTo>
                <a:lnTo>
                  <a:pt x="1432815" y="1382865"/>
                </a:lnTo>
                <a:lnTo>
                  <a:pt x="1444718" y="1369368"/>
                </a:lnTo>
                <a:lnTo>
                  <a:pt x="1456356" y="1355605"/>
                </a:lnTo>
                <a:lnTo>
                  <a:pt x="1467730" y="1341578"/>
                </a:lnTo>
                <a:lnTo>
                  <a:pt x="1479104" y="1327021"/>
                </a:lnTo>
                <a:lnTo>
                  <a:pt x="1489684" y="1312200"/>
                </a:lnTo>
                <a:lnTo>
                  <a:pt x="1499735" y="1297644"/>
                </a:lnTo>
                <a:lnTo>
                  <a:pt x="1509786" y="1282558"/>
                </a:lnTo>
                <a:lnTo>
                  <a:pt x="1519308" y="1267208"/>
                </a:lnTo>
                <a:lnTo>
                  <a:pt x="1528830" y="1251592"/>
                </a:lnTo>
                <a:lnTo>
                  <a:pt x="1537559" y="1235448"/>
                </a:lnTo>
                <a:lnTo>
                  <a:pt x="1546023" y="1219568"/>
                </a:lnTo>
                <a:lnTo>
                  <a:pt x="1554223" y="1203159"/>
                </a:lnTo>
                <a:lnTo>
                  <a:pt x="1561893" y="1186485"/>
                </a:lnTo>
                <a:lnTo>
                  <a:pt x="1569299" y="1169547"/>
                </a:lnTo>
                <a:lnTo>
                  <a:pt x="1576176" y="1152608"/>
                </a:lnTo>
                <a:lnTo>
                  <a:pt x="1582789" y="1135405"/>
                </a:lnTo>
                <a:lnTo>
                  <a:pt x="1588873" y="1118202"/>
                </a:lnTo>
                <a:lnTo>
                  <a:pt x="1594692" y="1100734"/>
                </a:lnTo>
                <a:lnTo>
                  <a:pt x="1599982" y="1082737"/>
                </a:lnTo>
                <a:lnTo>
                  <a:pt x="1604743" y="1065005"/>
                </a:lnTo>
                <a:lnTo>
                  <a:pt x="1608975" y="1046743"/>
                </a:lnTo>
                <a:lnTo>
                  <a:pt x="1613207" y="1028481"/>
                </a:lnTo>
                <a:lnTo>
                  <a:pt x="1616645" y="1009955"/>
                </a:lnTo>
                <a:lnTo>
                  <a:pt x="1619555" y="991428"/>
                </a:lnTo>
                <a:lnTo>
                  <a:pt x="1622464" y="972637"/>
                </a:lnTo>
                <a:lnTo>
                  <a:pt x="1624581" y="953846"/>
                </a:lnTo>
                <a:lnTo>
                  <a:pt x="1626168" y="934791"/>
                </a:lnTo>
                <a:lnTo>
                  <a:pt x="1627490" y="915735"/>
                </a:lnTo>
                <a:lnTo>
                  <a:pt x="1628019" y="896414"/>
                </a:lnTo>
                <a:lnTo>
                  <a:pt x="1628548" y="877094"/>
                </a:lnTo>
                <a:lnTo>
                  <a:pt x="1628019" y="857509"/>
                </a:lnTo>
                <a:lnTo>
                  <a:pt x="1627490" y="838189"/>
                </a:lnTo>
                <a:lnTo>
                  <a:pt x="1626168" y="819133"/>
                </a:lnTo>
                <a:lnTo>
                  <a:pt x="1624581" y="800342"/>
                </a:lnTo>
                <a:lnTo>
                  <a:pt x="1622464" y="781551"/>
                </a:lnTo>
                <a:lnTo>
                  <a:pt x="1619555" y="762495"/>
                </a:lnTo>
                <a:lnTo>
                  <a:pt x="1616645" y="743704"/>
                </a:lnTo>
                <a:lnTo>
                  <a:pt x="1613207" y="725707"/>
                </a:lnTo>
                <a:lnTo>
                  <a:pt x="1608975" y="707180"/>
                </a:lnTo>
                <a:lnTo>
                  <a:pt x="1604743" y="689183"/>
                </a:lnTo>
                <a:lnTo>
                  <a:pt x="1599982" y="670921"/>
                </a:lnTo>
                <a:lnTo>
                  <a:pt x="1594692" y="653454"/>
                </a:lnTo>
                <a:lnTo>
                  <a:pt x="1588873" y="635986"/>
                </a:lnTo>
                <a:lnTo>
                  <a:pt x="1582789" y="618253"/>
                </a:lnTo>
                <a:lnTo>
                  <a:pt x="1576176" y="601315"/>
                </a:lnTo>
                <a:lnTo>
                  <a:pt x="1569299" y="584112"/>
                </a:lnTo>
                <a:lnTo>
                  <a:pt x="1561893" y="567438"/>
                </a:lnTo>
                <a:lnTo>
                  <a:pt x="1554223" y="551029"/>
                </a:lnTo>
                <a:lnTo>
                  <a:pt x="1546023" y="534620"/>
                </a:lnTo>
                <a:lnTo>
                  <a:pt x="1537559" y="518740"/>
                </a:lnTo>
                <a:lnTo>
                  <a:pt x="1528830" y="502596"/>
                </a:lnTo>
                <a:lnTo>
                  <a:pt x="1519308" y="486980"/>
                </a:lnTo>
                <a:lnTo>
                  <a:pt x="1509786" y="471630"/>
                </a:lnTo>
                <a:lnTo>
                  <a:pt x="1499735" y="456544"/>
                </a:lnTo>
                <a:lnTo>
                  <a:pt x="1489684" y="441458"/>
                </a:lnTo>
                <a:lnTo>
                  <a:pt x="1479104" y="427167"/>
                </a:lnTo>
                <a:lnTo>
                  <a:pt x="1467730" y="412610"/>
                </a:lnTo>
                <a:lnTo>
                  <a:pt x="1456356" y="398583"/>
                </a:lnTo>
                <a:lnTo>
                  <a:pt x="1444718" y="384820"/>
                </a:lnTo>
                <a:lnTo>
                  <a:pt x="1432815" y="371323"/>
                </a:lnTo>
                <a:lnTo>
                  <a:pt x="1420384" y="358089"/>
                </a:lnTo>
                <a:lnTo>
                  <a:pt x="1407952" y="344856"/>
                </a:lnTo>
                <a:lnTo>
                  <a:pt x="1394991" y="332417"/>
                </a:lnTo>
                <a:lnTo>
                  <a:pt x="1381766" y="320243"/>
                </a:lnTo>
                <a:lnTo>
                  <a:pt x="1368277" y="308333"/>
                </a:lnTo>
                <a:lnTo>
                  <a:pt x="1354522" y="296423"/>
                </a:lnTo>
                <a:lnTo>
                  <a:pt x="1340504" y="285042"/>
                </a:lnTo>
                <a:lnTo>
                  <a:pt x="1325956" y="274191"/>
                </a:lnTo>
                <a:lnTo>
                  <a:pt x="1311408" y="263340"/>
                </a:lnTo>
                <a:lnTo>
                  <a:pt x="1296596" y="253018"/>
                </a:lnTo>
                <a:lnTo>
                  <a:pt x="1281255" y="242961"/>
                </a:lnTo>
                <a:lnTo>
                  <a:pt x="1265914" y="233698"/>
                </a:lnTo>
                <a:lnTo>
                  <a:pt x="1250573" y="224170"/>
                </a:lnTo>
                <a:lnTo>
                  <a:pt x="1234702" y="215436"/>
                </a:lnTo>
                <a:lnTo>
                  <a:pt x="1218568" y="206967"/>
                </a:lnTo>
                <a:lnTo>
                  <a:pt x="1201904" y="198762"/>
                </a:lnTo>
                <a:lnTo>
                  <a:pt x="1185769" y="191087"/>
                </a:lnTo>
                <a:lnTo>
                  <a:pt x="1168841" y="183412"/>
                </a:lnTo>
                <a:lnTo>
                  <a:pt x="1151913" y="176530"/>
                </a:lnTo>
                <a:lnTo>
                  <a:pt x="1134720" y="169914"/>
                </a:lnTo>
                <a:lnTo>
                  <a:pt x="1117263" y="164091"/>
                </a:lnTo>
                <a:lnTo>
                  <a:pt x="1099806" y="158269"/>
                </a:lnTo>
                <a:lnTo>
                  <a:pt x="1082084" y="152975"/>
                </a:lnTo>
                <a:lnTo>
                  <a:pt x="1064098" y="147947"/>
                </a:lnTo>
                <a:lnTo>
                  <a:pt x="1045847" y="143712"/>
                </a:lnTo>
                <a:lnTo>
                  <a:pt x="1027861" y="139478"/>
                </a:lnTo>
                <a:lnTo>
                  <a:pt x="1009345" y="136037"/>
                </a:lnTo>
                <a:lnTo>
                  <a:pt x="990830" y="132861"/>
                </a:lnTo>
                <a:lnTo>
                  <a:pt x="972050" y="130479"/>
                </a:lnTo>
                <a:lnTo>
                  <a:pt x="953271" y="128362"/>
                </a:lnTo>
                <a:lnTo>
                  <a:pt x="933962" y="126774"/>
                </a:lnTo>
                <a:lnTo>
                  <a:pt x="914918" y="125450"/>
                </a:lnTo>
                <a:lnTo>
                  <a:pt x="895873" y="124392"/>
                </a:lnTo>
                <a:lnTo>
                  <a:pt x="876300" y="124392"/>
                </a:lnTo>
                <a:lnTo>
                  <a:pt x="856991" y="124392"/>
                </a:lnTo>
                <a:close/>
                <a:moveTo>
                  <a:pt x="876300" y="0"/>
                </a:moveTo>
                <a:lnTo>
                  <a:pt x="899048" y="265"/>
                </a:lnTo>
                <a:lnTo>
                  <a:pt x="921266" y="1323"/>
                </a:lnTo>
                <a:lnTo>
                  <a:pt x="943749" y="2382"/>
                </a:lnTo>
                <a:lnTo>
                  <a:pt x="965702" y="4764"/>
                </a:lnTo>
                <a:lnTo>
                  <a:pt x="987656" y="7146"/>
                </a:lnTo>
                <a:lnTo>
                  <a:pt x="1009610" y="10057"/>
                </a:lnTo>
                <a:lnTo>
                  <a:pt x="1031299" y="13763"/>
                </a:lnTo>
                <a:lnTo>
                  <a:pt x="1052724" y="17997"/>
                </a:lnTo>
                <a:lnTo>
                  <a:pt x="1074149" y="22496"/>
                </a:lnTo>
                <a:lnTo>
                  <a:pt x="1095045" y="27525"/>
                </a:lnTo>
                <a:lnTo>
                  <a:pt x="1115940" y="33348"/>
                </a:lnTo>
                <a:lnTo>
                  <a:pt x="1136572" y="39435"/>
                </a:lnTo>
                <a:lnTo>
                  <a:pt x="1157203" y="46051"/>
                </a:lnTo>
                <a:lnTo>
                  <a:pt x="1177305" y="53197"/>
                </a:lnTo>
                <a:lnTo>
                  <a:pt x="1197407" y="60873"/>
                </a:lnTo>
                <a:lnTo>
                  <a:pt x="1216981" y="69077"/>
                </a:lnTo>
                <a:lnTo>
                  <a:pt x="1236818" y="77811"/>
                </a:lnTo>
                <a:lnTo>
                  <a:pt x="1255863" y="86545"/>
                </a:lnTo>
                <a:lnTo>
                  <a:pt x="1274907" y="96337"/>
                </a:lnTo>
                <a:lnTo>
                  <a:pt x="1293687" y="105865"/>
                </a:lnTo>
                <a:lnTo>
                  <a:pt x="1312202" y="116452"/>
                </a:lnTo>
                <a:lnTo>
                  <a:pt x="1330453" y="127303"/>
                </a:lnTo>
                <a:lnTo>
                  <a:pt x="1348439" y="138154"/>
                </a:lnTo>
                <a:lnTo>
                  <a:pt x="1365896" y="149799"/>
                </a:lnTo>
                <a:lnTo>
                  <a:pt x="1383353" y="162239"/>
                </a:lnTo>
                <a:lnTo>
                  <a:pt x="1400282" y="174413"/>
                </a:lnTo>
                <a:lnTo>
                  <a:pt x="1416945" y="187117"/>
                </a:lnTo>
                <a:lnTo>
                  <a:pt x="1433609" y="200615"/>
                </a:lnTo>
                <a:lnTo>
                  <a:pt x="1449479" y="214113"/>
                </a:lnTo>
                <a:lnTo>
                  <a:pt x="1465085" y="228404"/>
                </a:lnTo>
                <a:lnTo>
                  <a:pt x="1480426" y="242432"/>
                </a:lnTo>
                <a:lnTo>
                  <a:pt x="1495503" y="257253"/>
                </a:lnTo>
                <a:lnTo>
                  <a:pt x="1510315" y="272074"/>
                </a:lnTo>
                <a:lnTo>
                  <a:pt x="1524863" y="287424"/>
                </a:lnTo>
                <a:lnTo>
                  <a:pt x="1538881" y="303569"/>
                </a:lnTo>
                <a:lnTo>
                  <a:pt x="1552371" y="319449"/>
                </a:lnTo>
                <a:lnTo>
                  <a:pt x="1565596" y="335858"/>
                </a:lnTo>
                <a:lnTo>
                  <a:pt x="1578292" y="352796"/>
                </a:lnTo>
                <a:lnTo>
                  <a:pt x="1590724" y="369735"/>
                </a:lnTo>
                <a:lnTo>
                  <a:pt x="1602627" y="386938"/>
                </a:lnTo>
                <a:lnTo>
                  <a:pt x="1614265" y="404935"/>
                </a:lnTo>
                <a:lnTo>
                  <a:pt x="1625639" y="422667"/>
                </a:lnTo>
                <a:lnTo>
                  <a:pt x="1636219" y="440929"/>
                </a:lnTo>
                <a:lnTo>
                  <a:pt x="1646534" y="459455"/>
                </a:lnTo>
                <a:lnTo>
                  <a:pt x="1656585" y="478247"/>
                </a:lnTo>
                <a:lnTo>
                  <a:pt x="1666108" y="497038"/>
                </a:lnTo>
                <a:lnTo>
                  <a:pt x="1675101" y="516358"/>
                </a:lnTo>
                <a:lnTo>
                  <a:pt x="1683565" y="535943"/>
                </a:lnTo>
                <a:lnTo>
                  <a:pt x="1691764" y="555528"/>
                </a:lnTo>
                <a:lnTo>
                  <a:pt x="1699170" y="575643"/>
                </a:lnTo>
                <a:lnTo>
                  <a:pt x="1706577" y="596022"/>
                </a:lnTo>
                <a:lnTo>
                  <a:pt x="1712925" y="616401"/>
                </a:lnTo>
                <a:lnTo>
                  <a:pt x="1719273" y="637309"/>
                </a:lnTo>
                <a:lnTo>
                  <a:pt x="1725092" y="658218"/>
                </a:lnTo>
                <a:lnTo>
                  <a:pt x="1730382" y="679126"/>
                </a:lnTo>
                <a:lnTo>
                  <a:pt x="1734614" y="700564"/>
                </a:lnTo>
                <a:lnTo>
                  <a:pt x="1739111" y="721737"/>
                </a:lnTo>
                <a:lnTo>
                  <a:pt x="1742549" y="743439"/>
                </a:lnTo>
                <a:lnTo>
                  <a:pt x="1745723" y="765406"/>
                </a:lnTo>
                <a:lnTo>
                  <a:pt x="1748104" y="787373"/>
                </a:lnTo>
                <a:lnTo>
                  <a:pt x="1749955" y="809605"/>
                </a:lnTo>
                <a:lnTo>
                  <a:pt x="1751542" y="831837"/>
                </a:lnTo>
                <a:lnTo>
                  <a:pt x="1752336" y="854598"/>
                </a:lnTo>
                <a:lnTo>
                  <a:pt x="1752600" y="877094"/>
                </a:lnTo>
                <a:lnTo>
                  <a:pt x="1752336" y="899590"/>
                </a:lnTo>
                <a:lnTo>
                  <a:pt x="1751542" y="922351"/>
                </a:lnTo>
                <a:lnTo>
                  <a:pt x="1749955" y="944583"/>
                </a:lnTo>
                <a:lnTo>
                  <a:pt x="1748104" y="966550"/>
                </a:lnTo>
                <a:lnTo>
                  <a:pt x="1745723" y="988782"/>
                </a:lnTo>
                <a:lnTo>
                  <a:pt x="1742549" y="1010220"/>
                </a:lnTo>
                <a:lnTo>
                  <a:pt x="1739111" y="1031922"/>
                </a:lnTo>
                <a:lnTo>
                  <a:pt x="1734614" y="1053624"/>
                </a:lnTo>
                <a:lnTo>
                  <a:pt x="1730382" y="1075062"/>
                </a:lnTo>
                <a:lnTo>
                  <a:pt x="1725092" y="1095970"/>
                </a:lnTo>
                <a:lnTo>
                  <a:pt x="1719273" y="1116879"/>
                </a:lnTo>
                <a:lnTo>
                  <a:pt x="1712925" y="1137523"/>
                </a:lnTo>
                <a:lnTo>
                  <a:pt x="1706577" y="1157902"/>
                </a:lnTo>
                <a:lnTo>
                  <a:pt x="1699170" y="1178016"/>
                </a:lnTo>
                <a:lnTo>
                  <a:pt x="1691764" y="1198130"/>
                </a:lnTo>
                <a:lnTo>
                  <a:pt x="1683565" y="1217980"/>
                </a:lnTo>
                <a:lnTo>
                  <a:pt x="1675101" y="1237565"/>
                </a:lnTo>
                <a:lnTo>
                  <a:pt x="1666108" y="1256886"/>
                </a:lnTo>
                <a:lnTo>
                  <a:pt x="1656585" y="1275941"/>
                </a:lnTo>
                <a:lnTo>
                  <a:pt x="1646534" y="1294733"/>
                </a:lnTo>
                <a:lnTo>
                  <a:pt x="1636219" y="1313259"/>
                </a:lnTo>
                <a:lnTo>
                  <a:pt x="1625639" y="1331521"/>
                </a:lnTo>
                <a:lnTo>
                  <a:pt x="1614265" y="1349253"/>
                </a:lnTo>
                <a:lnTo>
                  <a:pt x="1602627" y="1366986"/>
                </a:lnTo>
                <a:lnTo>
                  <a:pt x="1590724" y="1384453"/>
                </a:lnTo>
                <a:lnTo>
                  <a:pt x="1578292" y="1401392"/>
                </a:lnTo>
                <a:lnTo>
                  <a:pt x="1565596" y="1418066"/>
                </a:lnTo>
                <a:lnTo>
                  <a:pt x="1552371" y="1434475"/>
                </a:lnTo>
                <a:lnTo>
                  <a:pt x="1538881" y="1450619"/>
                </a:lnTo>
                <a:lnTo>
                  <a:pt x="1524863" y="1466234"/>
                </a:lnTo>
                <a:lnTo>
                  <a:pt x="1510315" y="1481585"/>
                </a:lnTo>
                <a:lnTo>
                  <a:pt x="1495503" y="1496671"/>
                </a:lnTo>
                <a:lnTo>
                  <a:pt x="1480426" y="1511492"/>
                </a:lnTo>
                <a:lnTo>
                  <a:pt x="1465085" y="1525784"/>
                </a:lnTo>
                <a:lnTo>
                  <a:pt x="1449479" y="1540075"/>
                </a:lnTo>
                <a:lnTo>
                  <a:pt x="1433609" y="1553573"/>
                </a:lnTo>
                <a:lnTo>
                  <a:pt x="1416945" y="1566542"/>
                </a:lnTo>
                <a:lnTo>
                  <a:pt x="1400282" y="1579510"/>
                </a:lnTo>
                <a:lnTo>
                  <a:pt x="1383353" y="1591949"/>
                </a:lnTo>
                <a:lnTo>
                  <a:pt x="1365896" y="1603859"/>
                </a:lnTo>
                <a:lnTo>
                  <a:pt x="1348439" y="1615505"/>
                </a:lnTo>
                <a:lnTo>
                  <a:pt x="1330453" y="1626885"/>
                </a:lnTo>
                <a:lnTo>
                  <a:pt x="1312202" y="1637472"/>
                </a:lnTo>
                <a:lnTo>
                  <a:pt x="1293687" y="1647793"/>
                </a:lnTo>
                <a:lnTo>
                  <a:pt x="1274907" y="1657851"/>
                </a:lnTo>
                <a:lnTo>
                  <a:pt x="1255863" y="1667379"/>
                </a:lnTo>
                <a:lnTo>
                  <a:pt x="1236818" y="1676377"/>
                </a:lnTo>
                <a:lnTo>
                  <a:pt x="1216981" y="1684846"/>
                </a:lnTo>
                <a:lnTo>
                  <a:pt x="1197407" y="1693051"/>
                </a:lnTo>
                <a:lnTo>
                  <a:pt x="1177305" y="1700726"/>
                </a:lnTo>
                <a:lnTo>
                  <a:pt x="1157203" y="1707607"/>
                </a:lnTo>
                <a:lnTo>
                  <a:pt x="1136572" y="1714753"/>
                </a:lnTo>
                <a:lnTo>
                  <a:pt x="1115940" y="1720576"/>
                </a:lnTo>
                <a:lnTo>
                  <a:pt x="1095045" y="1726134"/>
                </a:lnTo>
                <a:lnTo>
                  <a:pt x="1074149" y="1731427"/>
                </a:lnTo>
                <a:lnTo>
                  <a:pt x="1052724" y="1736191"/>
                </a:lnTo>
                <a:lnTo>
                  <a:pt x="1031299" y="1740426"/>
                </a:lnTo>
                <a:lnTo>
                  <a:pt x="1009610" y="1743866"/>
                </a:lnTo>
                <a:lnTo>
                  <a:pt x="987656" y="1747042"/>
                </a:lnTo>
                <a:lnTo>
                  <a:pt x="965702" y="1749424"/>
                </a:lnTo>
                <a:lnTo>
                  <a:pt x="943749" y="1751277"/>
                </a:lnTo>
                <a:lnTo>
                  <a:pt x="921266" y="1752865"/>
                </a:lnTo>
                <a:lnTo>
                  <a:pt x="899048" y="1753923"/>
                </a:lnTo>
                <a:lnTo>
                  <a:pt x="876300" y="1754188"/>
                </a:lnTo>
                <a:lnTo>
                  <a:pt x="853817" y="1753923"/>
                </a:lnTo>
                <a:lnTo>
                  <a:pt x="831335" y="1752865"/>
                </a:lnTo>
                <a:lnTo>
                  <a:pt x="809116" y="1751277"/>
                </a:lnTo>
                <a:lnTo>
                  <a:pt x="786898" y="1749424"/>
                </a:lnTo>
                <a:lnTo>
                  <a:pt x="764944" y="1747042"/>
                </a:lnTo>
                <a:lnTo>
                  <a:pt x="742990" y="1743866"/>
                </a:lnTo>
                <a:lnTo>
                  <a:pt x="721301" y="1740426"/>
                </a:lnTo>
                <a:lnTo>
                  <a:pt x="699876" y="1736191"/>
                </a:lnTo>
                <a:lnTo>
                  <a:pt x="678716" y="1731427"/>
                </a:lnTo>
                <a:lnTo>
                  <a:pt x="657820" y="1726134"/>
                </a:lnTo>
                <a:lnTo>
                  <a:pt x="636660" y="1720576"/>
                </a:lnTo>
                <a:lnTo>
                  <a:pt x="616028" y="1714753"/>
                </a:lnTo>
                <a:lnTo>
                  <a:pt x="595662" y="1707607"/>
                </a:lnTo>
                <a:lnTo>
                  <a:pt x="575295" y="1700726"/>
                </a:lnTo>
                <a:lnTo>
                  <a:pt x="555193" y="1693051"/>
                </a:lnTo>
                <a:lnTo>
                  <a:pt x="535619" y="1684846"/>
                </a:lnTo>
                <a:lnTo>
                  <a:pt x="516046" y="1676377"/>
                </a:lnTo>
                <a:lnTo>
                  <a:pt x="496737" y="1667379"/>
                </a:lnTo>
                <a:lnTo>
                  <a:pt x="477958" y="1657851"/>
                </a:lnTo>
                <a:lnTo>
                  <a:pt x="458913" y="1647793"/>
                </a:lnTo>
                <a:lnTo>
                  <a:pt x="440663" y="1637472"/>
                </a:lnTo>
                <a:lnTo>
                  <a:pt x="422412" y="1626885"/>
                </a:lnTo>
                <a:lnTo>
                  <a:pt x="404161" y="1615505"/>
                </a:lnTo>
                <a:lnTo>
                  <a:pt x="386704" y="1603859"/>
                </a:lnTo>
                <a:lnTo>
                  <a:pt x="369511" y="1591949"/>
                </a:lnTo>
                <a:lnTo>
                  <a:pt x="352318" y="1579510"/>
                </a:lnTo>
                <a:lnTo>
                  <a:pt x="335655" y="1566542"/>
                </a:lnTo>
                <a:lnTo>
                  <a:pt x="319255" y="1553573"/>
                </a:lnTo>
                <a:lnTo>
                  <a:pt x="303121" y="1540075"/>
                </a:lnTo>
                <a:lnTo>
                  <a:pt x="287251" y="1525784"/>
                </a:lnTo>
                <a:lnTo>
                  <a:pt x="271909" y="1511492"/>
                </a:lnTo>
                <a:lnTo>
                  <a:pt x="256833" y="1496671"/>
                </a:lnTo>
                <a:lnTo>
                  <a:pt x="242285" y="1481585"/>
                </a:lnTo>
                <a:lnTo>
                  <a:pt x="227737" y="1466234"/>
                </a:lnTo>
                <a:lnTo>
                  <a:pt x="213983" y="1450619"/>
                </a:lnTo>
                <a:lnTo>
                  <a:pt x="200229" y="1434475"/>
                </a:lnTo>
                <a:lnTo>
                  <a:pt x="187004" y="1418066"/>
                </a:lnTo>
                <a:lnTo>
                  <a:pt x="174308" y="1401392"/>
                </a:lnTo>
                <a:lnTo>
                  <a:pt x="161876" y="1384453"/>
                </a:lnTo>
                <a:lnTo>
                  <a:pt x="149709" y="1366986"/>
                </a:lnTo>
                <a:lnTo>
                  <a:pt x="138071" y="1349253"/>
                </a:lnTo>
                <a:lnTo>
                  <a:pt x="126961" y="1331521"/>
                </a:lnTo>
                <a:lnTo>
                  <a:pt x="116117" y="1313259"/>
                </a:lnTo>
                <a:lnTo>
                  <a:pt x="105801" y="1294733"/>
                </a:lnTo>
                <a:lnTo>
                  <a:pt x="95750" y="1275941"/>
                </a:lnTo>
                <a:lnTo>
                  <a:pt x="86492" y="1256886"/>
                </a:lnTo>
                <a:lnTo>
                  <a:pt x="77499" y="1237565"/>
                </a:lnTo>
                <a:lnTo>
                  <a:pt x="69035" y="1217980"/>
                </a:lnTo>
                <a:lnTo>
                  <a:pt x="60836" y="1198130"/>
                </a:lnTo>
                <a:lnTo>
                  <a:pt x="53165" y="1178016"/>
                </a:lnTo>
                <a:lnTo>
                  <a:pt x="46023" y="1157902"/>
                </a:lnTo>
                <a:lnTo>
                  <a:pt x="39411" y="1137523"/>
                </a:lnTo>
                <a:lnTo>
                  <a:pt x="33327" y="1116879"/>
                </a:lnTo>
                <a:lnTo>
                  <a:pt x="27508" y="1095970"/>
                </a:lnTo>
                <a:lnTo>
                  <a:pt x="22483" y="1075062"/>
                </a:lnTo>
                <a:lnTo>
                  <a:pt x="17721" y="1053624"/>
                </a:lnTo>
                <a:lnTo>
                  <a:pt x="13754" y="1031922"/>
                </a:lnTo>
                <a:lnTo>
                  <a:pt x="10051" y="1010220"/>
                </a:lnTo>
                <a:lnTo>
                  <a:pt x="6877" y="988782"/>
                </a:lnTo>
                <a:lnTo>
                  <a:pt x="4496" y="966550"/>
                </a:lnTo>
                <a:lnTo>
                  <a:pt x="2380" y="944583"/>
                </a:lnTo>
                <a:lnTo>
                  <a:pt x="1322" y="922351"/>
                </a:lnTo>
                <a:lnTo>
                  <a:pt x="264" y="899590"/>
                </a:lnTo>
                <a:lnTo>
                  <a:pt x="0" y="877094"/>
                </a:lnTo>
                <a:lnTo>
                  <a:pt x="264" y="854598"/>
                </a:lnTo>
                <a:lnTo>
                  <a:pt x="1322" y="831837"/>
                </a:lnTo>
                <a:lnTo>
                  <a:pt x="2380" y="809605"/>
                </a:lnTo>
                <a:lnTo>
                  <a:pt x="4496" y="787373"/>
                </a:lnTo>
                <a:lnTo>
                  <a:pt x="6877" y="765406"/>
                </a:lnTo>
                <a:lnTo>
                  <a:pt x="10051" y="743439"/>
                </a:lnTo>
                <a:lnTo>
                  <a:pt x="13754" y="721737"/>
                </a:lnTo>
                <a:lnTo>
                  <a:pt x="17721" y="700564"/>
                </a:lnTo>
                <a:lnTo>
                  <a:pt x="22483" y="679126"/>
                </a:lnTo>
                <a:lnTo>
                  <a:pt x="27508" y="658218"/>
                </a:lnTo>
                <a:lnTo>
                  <a:pt x="33327" y="637309"/>
                </a:lnTo>
                <a:lnTo>
                  <a:pt x="39411" y="616401"/>
                </a:lnTo>
                <a:lnTo>
                  <a:pt x="46023" y="596022"/>
                </a:lnTo>
                <a:lnTo>
                  <a:pt x="53165" y="575643"/>
                </a:lnTo>
                <a:lnTo>
                  <a:pt x="60836" y="555528"/>
                </a:lnTo>
                <a:lnTo>
                  <a:pt x="69035" y="535943"/>
                </a:lnTo>
                <a:lnTo>
                  <a:pt x="77499" y="516358"/>
                </a:lnTo>
                <a:lnTo>
                  <a:pt x="86492" y="497038"/>
                </a:lnTo>
                <a:lnTo>
                  <a:pt x="95750" y="478247"/>
                </a:lnTo>
                <a:lnTo>
                  <a:pt x="105801" y="459455"/>
                </a:lnTo>
                <a:lnTo>
                  <a:pt x="116117" y="440929"/>
                </a:lnTo>
                <a:lnTo>
                  <a:pt x="126961" y="422667"/>
                </a:lnTo>
                <a:lnTo>
                  <a:pt x="138071" y="404935"/>
                </a:lnTo>
                <a:lnTo>
                  <a:pt x="149709" y="386938"/>
                </a:lnTo>
                <a:lnTo>
                  <a:pt x="161876" y="369735"/>
                </a:lnTo>
                <a:lnTo>
                  <a:pt x="174308" y="352796"/>
                </a:lnTo>
                <a:lnTo>
                  <a:pt x="187004" y="335858"/>
                </a:lnTo>
                <a:lnTo>
                  <a:pt x="200229" y="319449"/>
                </a:lnTo>
                <a:lnTo>
                  <a:pt x="213983" y="303569"/>
                </a:lnTo>
                <a:lnTo>
                  <a:pt x="227737" y="287424"/>
                </a:lnTo>
                <a:lnTo>
                  <a:pt x="242285" y="272074"/>
                </a:lnTo>
                <a:lnTo>
                  <a:pt x="256833" y="257253"/>
                </a:lnTo>
                <a:lnTo>
                  <a:pt x="271909" y="242432"/>
                </a:lnTo>
                <a:lnTo>
                  <a:pt x="287251" y="228404"/>
                </a:lnTo>
                <a:lnTo>
                  <a:pt x="303121" y="214113"/>
                </a:lnTo>
                <a:lnTo>
                  <a:pt x="319255" y="200615"/>
                </a:lnTo>
                <a:lnTo>
                  <a:pt x="335655" y="187117"/>
                </a:lnTo>
                <a:lnTo>
                  <a:pt x="352318" y="174413"/>
                </a:lnTo>
                <a:lnTo>
                  <a:pt x="369511" y="162239"/>
                </a:lnTo>
                <a:lnTo>
                  <a:pt x="386704" y="149799"/>
                </a:lnTo>
                <a:lnTo>
                  <a:pt x="404161" y="138154"/>
                </a:lnTo>
                <a:lnTo>
                  <a:pt x="422412" y="127303"/>
                </a:lnTo>
                <a:lnTo>
                  <a:pt x="440663" y="116452"/>
                </a:lnTo>
                <a:lnTo>
                  <a:pt x="458913" y="105865"/>
                </a:lnTo>
                <a:lnTo>
                  <a:pt x="477958" y="96337"/>
                </a:lnTo>
                <a:lnTo>
                  <a:pt x="496737" y="86545"/>
                </a:lnTo>
                <a:lnTo>
                  <a:pt x="516046" y="77811"/>
                </a:lnTo>
                <a:lnTo>
                  <a:pt x="535619" y="69077"/>
                </a:lnTo>
                <a:lnTo>
                  <a:pt x="555193" y="60873"/>
                </a:lnTo>
                <a:lnTo>
                  <a:pt x="575295" y="53197"/>
                </a:lnTo>
                <a:lnTo>
                  <a:pt x="595662" y="46051"/>
                </a:lnTo>
                <a:lnTo>
                  <a:pt x="616028" y="39435"/>
                </a:lnTo>
                <a:lnTo>
                  <a:pt x="636660" y="33348"/>
                </a:lnTo>
                <a:lnTo>
                  <a:pt x="657820" y="27525"/>
                </a:lnTo>
                <a:lnTo>
                  <a:pt x="678716" y="22496"/>
                </a:lnTo>
                <a:lnTo>
                  <a:pt x="699876" y="17997"/>
                </a:lnTo>
                <a:lnTo>
                  <a:pt x="721301" y="13763"/>
                </a:lnTo>
                <a:lnTo>
                  <a:pt x="742990" y="10057"/>
                </a:lnTo>
                <a:lnTo>
                  <a:pt x="764944" y="7146"/>
                </a:lnTo>
                <a:lnTo>
                  <a:pt x="786898" y="4764"/>
                </a:lnTo>
                <a:lnTo>
                  <a:pt x="809116" y="2382"/>
                </a:lnTo>
                <a:lnTo>
                  <a:pt x="831335" y="1323"/>
                </a:lnTo>
                <a:lnTo>
                  <a:pt x="853817" y="265"/>
                </a:lnTo>
                <a:lnTo>
                  <a:pt x="876300" y="0"/>
                </a:lnTo>
                <a:close/>
              </a:path>
            </a:pathLst>
          </a:custGeom>
          <a:solidFill>
            <a:srgbClr val="7AC5C0"/>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78" dirty="0">
              <a:solidFill>
                <a:schemeClr val="tx1">
                  <a:lumMod val="65000"/>
                  <a:lumOff val="35000"/>
                </a:schemeClr>
              </a:solidFill>
              <a:ea typeface="微软雅黑" pitchFamily="34" charset="-122"/>
            </a:endParaRPr>
          </a:p>
        </p:txBody>
      </p:sp>
      <p:sp>
        <p:nvSpPr>
          <p:cNvPr id="32" name="KSO_Shape"/>
          <p:cNvSpPr>
            <a:spLocks/>
          </p:cNvSpPr>
          <p:nvPr/>
        </p:nvSpPr>
        <p:spPr bwMode="auto">
          <a:xfrm>
            <a:off x="3667363" y="3502738"/>
            <a:ext cx="447841" cy="385889"/>
          </a:xfrm>
          <a:custGeom>
            <a:avLst/>
            <a:gdLst>
              <a:gd name="T0" fmla="*/ 838518 w 3856038"/>
              <a:gd name="T1" fmla="*/ 3035936 h 3319463"/>
              <a:gd name="T2" fmla="*/ 807086 w 3856038"/>
              <a:gd name="T3" fmla="*/ 3078481 h 3319463"/>
              <a:gd name="T4" fmla="*/ 345758 w 3856038"/>
              <a:gd name="T5" fmla="*/ 3083244 h 3319463"/>
              <a:gd name="T6" fmla="*/ 306705 w 3856038"/>
              <a:gd name="T7" fmla="*/ 3047684 h 3319463"/>
              <a:gd name="T8" fmla="*/ 1938189 w 3856038"/>
              <a:gd name="T9" fmla="*/ 1874411 h 3319463"/>
              <a:gd name="T10" fmla="*/ 2032113 w 3856038"/>
              <a:gd name="T11" fmla="*/ 1927728 h 3319463"/>
              <a:gd name="T12" fmla="*/ 2127625 w 3856038"/>
              <a:gd name="T13" fmla="*/ 1936931 h 3319463"/>
              <a:gd name="T14" fmla="*/ 2209174 w 3856038"/>
              <a:gd name="T15" fmla="*/ 1913446 h 3319463"/>
              <a:gd name="T16" fmla="*/ 2208222 w 3856038"/>
              <a:gd name="T17" fmla="*/ 3063251 h 3319463"/>
              <a:gd name="T18" fmla="*/ 2159673 w 3856038"/>
              <a:gd name="T19" fmla="*/ 3086101 h 3319463"/>
              <a:gd name="T20" fmla="*/ 1703060 w 3856038"/>
              <a:gd name="T21" fmla="*/ 3067694 h 3319463"/>
              <a:gd name="T22" fmla="*/ 1684338 w 3856038"/>
              <a:gd name="T23" fmla="*/ 1620838 h 3319463"/>
              <a:gd name="T24" fmla="*/ 1517659 w 3856038"/>
              <a:gd name="T25" fmla="*/ 3063249 h 3319463"/>
              <a:gd name="T26" fmla="*/ 1469110 w 3856038"/>
              <a:gd name="T27" fmla="*/ 3086100 h 3319463"/>
              <a:gd name="T28" fmla="*/ 1012179 w 3856038"/>
              <a:gd name="T29" fmla="*/ 3067693 h 3319463"/>
              <a:gd name="T30" fmla="*/ 993775 w 3856038"/>
              <a:gd name="T31" fmla="*/ 2030516 h 3319463"/>
              <a:gd name="T32" fmla="*/ 2903512 w 3856038"/>
              <a:gd name="T33" fmla="*/ 3058483 h 3319463"/>
              <a:gd name="T34" fmla="*/ 2858002 w 3856038"/>
              <a:gd name="T35" fmla="*/ 3085784 h 3319463"/>
              <a:gd name="T36" fmla="*/ 2397814 w 3856038"/>
              <a:gd name="T37" fmla="*/ 3071816 h 3319463"/>
              <a:gd name="T38" fmla="*/ 2374900 w 3856038"/>
              <a:gd name="T39" fmla="*/ 3023247 h 3319463"/>
              <a:gd name="T40" fmla="*/ 3393565 w 3856038"/>
              <a:gd name="T41" fmla="*/ 829618 h 3319463"/>
              <a:gd name="T42" fmla="*/ 3441797 w 3856038"/>
              <a:gd name="T43" fmla="*/ 916284 h 3319463"/>
              <a:gd name="T44" fmla="*/ 3518904 w 3856038"/>
              <a:gd name="T45" fmla="*/ 976601 h 3319463"/>
              <a:gd name="T46" fmla="*/ 3605213 w 3856038"/>
              <a:gd name="T47" fmla="*/ 3023244 h 3319463"/>
              <a:gd name="T48" fmla="*/ 3582367 w 3856038"/>
              <a:gd name="T49" fmla="*/ 3071815 h 3319463"/>
              <a:gd name="T50" fmla="*/ 3123532 w 3856038"/>
              <a:gd name="T51" fmla="*/ 3085783 h 3319463"/>
              <a:gd name="T52" fmla="*/ 3077839 w 3856038"/>
              <a:gd name="T53" fmla="*/ 3058481 h 3319463"/>
              <a:gd name="T54" fmla="*/ 3032368 w 3856038"/>
              <a:gd name="T55" fmla="*/ 0 h 3319463"/>
              <a:gd name="T56" fmla="*/ 3669057 w 3856038"/>
              <a:gd name="T57" fmla="*/ 6984 h 3319463"/>
              <a:gd name="T58" fmla="*/ 3714445 w 3856038"/>
              <a:gd name="T59" fmla="*/ 35552 h 3319463"/>
              <a:gd name="T60" fmla="*/ 3742692 w 3856038"/>
              <a:gd name="T61" fmla="*/ 80308 h 3319463"/>
              <a:gd name="T62" fmla="*/ 3749358 w 3856038"/>
              <a:gd name="T63" fmla="*/ 717377 h 3319463"/>
              <a:gd name="T64" fmla="*/ 3735075 w 3856038"/>
              <a:gd name="T65" fmla="*/ 769117 h 3319463"/>
              <a:gd name="T66" fmla="*/ 3700797 w 3856038"/>
              <a:gd name="T67" fmla="*/ 808795 h 3319463"/>
              <a:gd name="T68" fmla="*/ 3652870 w 3856038"/>
              <a:gd name="T69" fmla="*/ 830698 h 3319463"/>
              <a:gd name="T70" fmla="*/ 3597644 w 3856038"/>
              <a:gd name="T71" fmla="*/ 829110 h 3319463"/>
              <a:gd name="T72" fmla="*/ 3550670 w 3856038"/>
              <a:gd name="T73" fmla="*/ 804986 h 3319463"/>
              <a:gd name="T74" fmla="*/ 3518296 w 3856038"/>
              <a:gd name="T75" fmla="*/ 764039 h 3319463"/>
              <a:gd name="T76" fmla="*/ 3506552 w 3856038"/>
              <a:gd name="T77" fmla="*/ 711346 h 3319463"/>
              <a:gd name="T78" fmla="*/ 2155095 w 3856038"/>
              <a:gd name="T79" fmla="*/ 1756621 h 3319463"/>
              <a:gd name="T80" fmla="*/ 2103678 w 3856038"/>
              <a:gd name="T81" fmla="*/ 1768049 h 3319463"/>
              <a:gd name="T82" fmla="*/ 2052577 w 3856038"/>
              <a:gd name="T83" fmla="*/ 1756621 h 3319463"/>
              <a:gd name="T84" fmla="*/ 207257 w 3856038"/>
              <a:gd name="T85" fmla="*/ 2594619 h 3319463"/>
              <a:gd name="T86" fmla="*/ 161553 w 3856038"/>
              <a:gd name="T87" fmla="*/ 2623505 h 3319463"/>
              <a:gd name="T88" fmla="*/ 109818 w 3856038"/>
              <a:gd name="T89" fmla="*/ 2629853 h 3319463"/>
              <a:gd name="T90" fmla="*/ 59670 w 3856038"/>
              <a:gd name="T91" fmla="*/ 2613665 h 3319463"/>
              <a:gd name="T92" fmla="*/ 19996 w 3856038"/>
              <a:gd name="T93" fmla="*/ 2575574 h 3319463"/>
              <a:gd name="T94" fmla="*/ 952 w 3856038"/>
              <a:gd name="T95" fmla="*/ 2526056 h 3319463"/>
              <a:gd name="T96" fmla="*/ 5078 w 3856038"/>
              <a:gd name="T97" fmla="*/ 2473998 h 3319463"/>
              <a:gd name="T98" fmla="*/ 31105 w 3856038"/>
              <a:gd name="T99" fmla="*/ 2427337 h 3319463"/>
              <a:gd name="T100" fmla="*/ 1492697 w 3856038"/>
              <a:gd name="T101" fmla="*/ 975760 h 3319463"/>
              <a:gd name="T102" fmla="*/ 1543797 w 3856038"/>
              <a:gd name="T103" fmla="*/ 964333 h 3319463"/>
              <a:gd name="T104" fmla="*/ 1595215 w 3856038"/>
              <a:gd name="T105" fmla="*/ 975760 h 3319463"/>
              <a:gd name="T106" fmla="*/ 3334526 w 3856038"/>
              <a:gd name="T107" fmla="*/ 243464 h 3319463"/>
              <a:gd name="T108" fmla="*/ 2991107 w 3856038"/>
              <a:gd name="T109" fmla="*/ 233624 h 3319463"/>
              <a:gd name="T110" fmla="*/ 2948576 w 3856038"/>
              <a:gd name="T111" fmla="*/ 203151 h 3319463"/>
              <a:gd name="T112" fmla="*/ 2922550 w 3856038"/>
              <a:gd name="T113" fmla="*/ 157760 h 3319463"/>
              <a:gd name="T114" fmla="*/ 2918424 w 3856038"/>
              <a:gd name="T115" fmla="*/ 102845 h 3319463"/>
              <a:gd name="T116" fmla="*/ 2937468 w 3856038"/>
              <a:gd name="T117" fmla="*/ 53645 h 3319463"/>
              <a:gd name="T118" fmla="*/ 2975555 w 3856038"/>
              <a:gd name="T119" fmla="*/ 17459 h 3319463"/>
              <a:gd name="T120" fmla="*/ 3026338 w 3856038"/>
              <a:gd name="T121" fmla="*/ 318 h 3319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3856038" h="3319463">
                <a:moveTo>
                  <a:pt x="50800" y="3187700"/>
                </a:moveTo>
                <a:lnTo>
                  <a:pt x="3856038" y="3187700"/>
                </a:lnTo>
                <a:lnTo>
                  <a:pt x="3856038" y="3319463"/>
                </a:lnTo>
                <a:lnTo>
                  <a:pt x="50800" y="3319463"/>
                </a:lnTo>
                <a:lnTo>
                  <a:pt x="50800" y="3187700"/>
                </a:lnTo>
                <a:close/>
                <a:moveTo>
                  <a:pt x="839788" y="2182813"/>
                </a:moveTo>
                <a:lnTo>
                  <a:pt x="839788" y="3023236"/>
                </a:lnTo>
                <a:lnTo>
                  <a:pt x="839471" y="3029586"/>
                </a:lnTo>
                <a:lnTo>
                  <a:pt x="838518" y="3035936"/>
                </a:lnTo>
                <a:lnTo>
                  <a:pt x="837248" y="3041969"/>
                </a:lnTo>
                <a:lnTo>
                  <a:pt x="834708" y="3047684"/>
                </a:lnTo>
                <a:lnTo>
                  <a:pt x="832486" y="3053399"/>
                </a:lnTo>
                <a:lnTo>
                  <a:pt x="829311" y="3058479"/>
                </a:lnTo>
                <a:lnTo>
                  <a:pt x="825501" y="3063241"/>
                </a:lnTo>
                <a:lnTo>
                  <a:pt x="821373" y="3067686"/>
                </a:lnTo>
                <a:lnTo>
                  <a:pt x="816928" y="3071814"/>
                </a:lnTo>
                <a:lnTo>
                  <a:pt x="812166" y="3075306"/>
                </a:lnTo>
                <a:lnTo>
                  <a:pt x="807086" y="3078481"/>
                </a:lnTo>
                <a:lnTo>
                  <a:pt x="801688" y="3081339"/>
                </a:lnTo>
                <a:lnTo>
                  <a:pt x="795656" y="3083244"/>
                </a:lnTo>
                <a:lnTo>
                  <a:pt x="789623" y="3084831"/>
                </a:lnTo>
                <a:lnTo>
                  <a:pt x="783591" y="3085784"/>
                </a:lnTo>
                <a:lnTo>
                  <a:pt x="777241" y="3086101"/>
                </a:lnTo>
                <a:lnTo>
                  <a:pt x="364173" y="3086101"/>
                </a:lnTo>
                <a:lnTo>
                  <a:pt x="357823" y="3085784"/>
                </a:lnTo>
                <a:lnTo>
                  <a:pt x="351473" y="3084831"/>
                </a:lnTo>
                <a:lnTo>
                  <a:pt x="345758" y="3083244"/>
                </a:lnTo>
                <a:lnTo>
                  <a:pt x="339725" y="3081339"/>
                </a:lnTo>
                <a:lnTo>
                  <a:pt x="334328" y="3078481"/>
                </a:lnTo>
                <a:lnTo>
                  <a:pt x="329248" y="3075306"/>
                </a:lnTo>
                <a:lnTo>
                  <a:pt x="324485" y="3071814"/>
                </a:lnTo>
                <a:lnTo>
                  <a:pt x="320040" y="3067686"/>
                </a:lnTo>
                <a:lnTo>
                  <a:pt x="315595" y="3063241"/>
                </a:lnTo>
                <a:lnTo>
                  <a:pt x="312103" y="3058479"/>
                </a:lnTo>
                <a:lnTo>
                  <a:pt x="308928" y="3053399"/>
                </a:lnTo>
                <a:lnTo>
                  <a:pt x="306705" y="3047684"/>
                </a:lnTo>
                <a:lnTo>
                  <a:pt x="304165" y="3041969"/>
                </a:lnTo>
                <a:lnTo>
                  <a:pt x="302578" y="3035936"/>
                </a:lnTo>
                <a:lnTo>
                  <a:pt x="301943" y="3029586"/>
                </a:lnTo>
                <a:lnTo>
                  <a:pt x="301625" y="3023236"/>
                </a:lnTo>
                <a:lnTo>
                  <a:pt x="301625" y="2721293"/>
                </a:lnTo>
                <a:lnTo>
                  <a:pt x="839788" y="2182813"/>
                </a:lnTo>
                <a:close/>
                <a:moveTo>
                  <a:pt x="1684338" y="1620838"/>
                </a:moveTo>
                <a:lnTo>
                  <a:pt x="1929304" y="1865842"/>
                </a:lnTo>
                <a:lnTo>
                  <a:pt x="1938189" y="1874411"/>
                </a:lnTo>
                <a:lnTo>
                  <a:pt x="1947708" y="1882345"/>
                </a:lnTo>
                <a:lnTo>
                  <a:pt x="1957227" y="1889644"/>
                </a:lnTo>
                <a:lnTo>
                  <a:pt x="1967064" y="1896944"/>
                </a:lnTo>
                <a:lnTo>
                  <a:pt x="1977218" y="1903291"/>
                </a:lnTo>
                <a:lnTo>
                  <a:pt x="1987690" y="1909003"/>
                </a:lnTo>
                <a:lnTo>
                  <a:pt x="1998478" y="1914716"/>
                </a:lnTo>
                <a:lnTo>
                  <a:pt x="2009267" y="1919476"/>
                </a:lnTo>
                <a:lnTo>
                  <a:pt x="2020690" y="1923602"/>
                </a:lnTo>
                <a:lnTo>
                  <a:pt x="2032113" y="1927728"/>
                </a:lnTo>
                <a:lnTo>
                  <a:pt x="2043537" y="1930901"/>
                </a:lnTo>
                <a:lnTo>
                  <a:pt x="2055277" y="1933440"/>
                </a:lnTo>
                <a:lnTo>
                  <a:pt x="2067335" y="1935344"/>
                </a:lnTo>
                <a:lnTo>
                  <a:pt x="2079393" y="1936931"/>
                </a:lnTo>
                <a:lnTo>
                  <a:pt x="2091768" y="1937883"/>
                </a:lnTo>
                <a:lnTo>
                  <a:pt x="2103826" y="1938201"/>
                </a:lnTo>
                <a:lnTo>
                  <a:pt x="2111759" y="1937883"/>
                </a:lnTo>
                <a:lnTo>
                  <a:pt x="2119692" y="1937566"/>
                </a:lnTo>
                <a:lnTo>
                  <a:pt x="2127625" y="1936931"/>
                </a:lnTo>
                <a:lnTo>
                  <a:pt x="2135240" y="1935979"/>
                </a:lnTo>
                <a:lnTo>
                  <a:pt x="2142856" y="1934710"/>
                </a:lnTo>
                <a:lnTo>
                  <a:pt x="2150788" y="1933440"/>
                </a:lnTo>
                <a:lnTo>
                  <a:pt x="2158404" y="1931536"/>
                </a:lnTo>
                <a:lnTo>
                  <a:pt x="2165702" y="1929949"/>
                </a:lnTo>
                <a:lnTo>
                  <a:pt x="2173318" y="1927728"/>
                </a:lnTo>
                <a:lnTo>
                  <a:pt x="2180299" y="1925189"/>
                </a:lnTo>
                <a:lnTo>
                  <a:pt x="2194895" y="1919794"/>
                </a:lnTo>
                <a:lnTo>
                  <a:pt x="2209174" y="1913446"/>
                </a:lnTo>
                <a:lnTo>
                  <a:pt x="2222501" y="1906782"/>
                </a:lnTo>
                <a:lnTo>
                  <a:pt x="2222501" y="3023263"/>
                </a:lnTo>
                <a:lnTo>
                  <a:pt x="2222501" y="3029611"/>
                </a:lnTo>
                <a:lnTo>
                  <a:pt x="2221232" y="3035958"/>
                </a:lnTo>
                <a:lnTo>
                  <a:pt x="2219645" y="3041988"/>
                </a:lnTo>
                <a:lnTo>
                  <a:pt x="2217742" y="3047700"/>
                </a:lnTo>
                <a:lnTo>
                  <a:pt x="2214886" y="3053413"/>
                </a:lnTo>
                <a:lnTo>
                  <a:pt x="2211713" y="3058491"/>
                </a:lnTo>
                <a:lnTo>
                  <a:pt x="2208222" y="3063251"/>
                </a:lnTo>
                <a:lnTo>
                  <a:pt x="2204414" y="3067694"/>
                </a:lnTo>
                <a:lnTo>
                  <a:pt x="2199655" y="3071820"/>
                </a:lnTo>
                <a:lnTo>
                  <a:pt x="2194895" y="3075311"/>
                </a:lnTo>
                <a:lnTo>
                  <a:pt x="2189818" y="3078484"/>
                </a:lnTo>
                <a:lnTo>
                  <a:pt x="2184424" y="3081341"/>
                </a:lnTo>
                <a:lnTo>
                  <a:pt x="2178712" y="3083245"/>
                </a:lnTo>
                <a:lnTo>
                  <a:pt x="2172366" y="3084832"/>
                </a:lnTo>
                <a:lnTo>
                  <a:pt x="2166654" y="3085784"/>
                </a:lnTo>
                <a:lnTo>
                  <a:pt x="2159673" y="3086101"/>
                </a:lnTo>
                <a:lnTo>
                  <a:pt x="1747166" y="3086101"/>
                </a:lnTo>
                <a:lnTo>
                  <a:pt x="1740820" y="3085784"/>
                </a:lnTo>
                <a:lnTo>
                  <a:pt x="1734474" y="3084832"/>
                </a:lnTo>
                <a:lnTo>
                  <a:pt x="1728445" y="3083245"/>
                </a:lnTo>
                <a:lnTo>
                  <a:pt x="1723050" y="3081341"/>
                </a:lnTo>
                <a:lnTo>
                  <a:pt x="1717656" y="3078484"/>
                </a:lnTo>
                <a:lnTo>
                  <a:pt x="1712579" y="3075311"/>
                </a:lnTo>
                <a:lnTo>
                  <a:pt x="1707185" y="3071820"/>
                </a:lnTo>
                <a:lnTo>
                  <a:pt x="1703060" y="3067694"/>
                </a:lnTo>
                <a:lnTo>
                  <a:pt x="1698935" y="3063251"/>
                </a:lnTo>
                <a:lnTo>
                  <a:pt x="1695444" y="3058491"/>
                </a:lnTo>
                <a:lnTo>
                  <a:pt x="1692271" y="3053413"/>
                </a:lnTo>
                <a:lnTo>
                  <a:pt x="1689415" y="3047700"/>
                </a:lnTo>
                <a:lnTo>
                  <a:pt x="1687511" y="3041988"/>
                </a:lnTo>
                <a:lnTo>
                  <a:pt x="1685925" y="3035958"/>
                </a:lnTo>
                <a:lnTo>
                  <a:pt x="1684973" y="3029611"/>
                </a:lnTo>
                <a:lnTo>
                  <a:pt x="1684338" y="3023263"/>
                </a:lnTo>
                <a:lnTo>
                  <a:pt x="1684338" y="1620838"/>
                </a:lnTo>
                <a:close/>
                <a:moveTo>
                  <a:pt x="1531938" y="1492251"/>
                </a:moveTo>
                <a:lnTo>
                  <a:pt x="1531938" y="3023260"/>
                </a:lnTo>
                <a:lnTo>
                  <a:pt x="1531304" y="3029608"/>
                </a:lnTo>
                <a:lnTo>
                  <a:pt x="1530669" y="3035955"/>
                </a:lnTo>
                <a:lnTo>
                  <a:pt x="1529082" y="3041985"/>
                </a:lnTo>
                <a:lnTo>
                  <a:pt x="1527178" y="3047698"/>
                </a:lnTo>
                <a:lnTo>
                  <a:pt x="1524323" y="3053411"/>
                </a:lnTo>
                <a:lnTo>
                  <a:pt x="1521150" y="3058489"/>
                </a:lnTo>
                <a:lnTo>
                  <a:pt x="1517659" y="3063249"/>
                </a:lnTo>
                <a:lnTo>
                  <a:pt x="1513217" y="3067693"/>
                </a:lnTo>
                <a:lnTo>
                  <a:pt x="1509092" y="3071818"/>
                </a:lnTo>
                <a:lnTo>
                  <a:pt x="1504332" y="3075309"/>
                </a:lnTo>
                <a:lnTo>
                  <a:pt x="1498938" y="3078483"/>
                </a:lnTo>
                <a:lnTo>
                  <a:pt x="1493543" y="3081340"/>
                </a:lnTo>
                <a:lnTo>
                  <a:pt x="1487514" y="3083244"/>
                </a:lnTo>
                <a:lnTo>
                  <a:pt x="1481803" y="3084831"/>
                </a:lnTo>
                <a:lnTo>
                  <a:pt x="1475456" y="3085783"/>
                </a:lnTo>
                <a:lnTo>
                  <a:pt x="1469110" y="3086100"/>
                </a:lnTo>
                <a:lnTo>
                  <a:pt x="1056286" y="3086100"/>
                </a:lnTo>
                <a:lnTo>
                  <a:pt x="1050257" y="3085783"/>
                </a:lnTo>
                <a:lnTo>
                  <a:pt x="1043911" y="3084831"/>
                </a:lnTo>
                <a:lnTo>
                  <a:pt x="1037882" y="3083244"/>
                </a:lnTo>
                <a:lnTo>
                  <a:pt x="1031853" y="3081340"/>
                </a:lnTo>
                <a:lnTo>
                  <a:pt x="1026776" y="3078483"/>
                </a:lnTo>
                <a:lnTo>
                  <a:pt x="1021381" y="3075309"/>
                </a:lnTo>
                <a:lnTo>
                  <a:pt x="1016622" y="3071818"/>
                </a:lnTo>
                <a:lnTo>
                  <a:pt x="1012179" y="3067693"/>
                </a:lnTo>
                <a:lnTo>
                  <a:pt x="1008372" y="3063249"/>
                </a:lnTo>
                <a:lnTo>
                  <a:pt x="1004246" y="3058489"/>
                </a:lnTo>
                <a:lnTo>
                  <a:pt x="1001391" y="3053411"/>
                </a:lnTo>
                <a:lnTo>
                  <a:pt x="998852" y="3047698"/>
                </a:lnTo>
                <a:lnTo>
                  <a:pt x="996631" y="3041985"/>
                </a:lnTo>
                <a:lnTo>
                  <a:pt x="995044" y="3035955"/>
                </a:lnTo>
                <a:lnTo>
                  <a:pt x="994092" y="3029608"/>
                </a:lnTo>
                <a:lnTo>
                  <a:pt x="993775" y="3023260"/>
                </a:lnTo>
                <a:lnTo>
                  <a:pt x="993775" y="2030516"/>
                </a:lnTo>
                <a:lnTo>
                  <a:pt x="1531938" y="1492251"/>
                </a:lnTo>
                <a:close/>
                <a:moveTo>
                  <a:pt x="2914650" y="1230313"/>
                </a:moveTo>
                <a:lnTo>
                  <a:pt x="2914650" y="3023247"/>
                </a:lnTo>
                <a:lnTo>
                  <a:pt x="2914014" y="3029596"/>
                </a:lnTo>
                <a:lnTo>
                  <a:pt x="2913059" y="3035945"/>
                </a:lnTo>
                <a:lnTo>
                  <a:pt x="2911468" y="3041976"/>
                </a:lnTo>
                <a:lnTo>
                  <a:pt x="2909240" y="3047690"/>
                </a:lnTo>
                <a:lnTo>
                  <a:pt x="2906694" y="3053404"/>
                </a:lnTo>
                <a:lnTo>
                  <a:pt x="2903512" y="3058483"/>
                </a:lnTo>
                <a:lnTo>
                  <a:pt x="2900011" y="3063245"/>
                </a:lnTo>
                <a:lnTo>
                  <a:pt x="2895874" y="3067689"/>
                </a:lnTo>
                <a:lnTo>
                  <a:pt x="2891736" y="3071816"/>
                </a:lnTo>
                <a:lnTo>
                  <a:pt x="2886326" y="3075308"/>
                </a:lnTo>
                <a:lnTo>
                  <a:pt x="2881234" y="3078482"/>
                </a:lnTo>
                <a:lnTo>
                  <a:pt x="2875824" y="3081340"/>
                </a:lnTo>
                <a:lnTo>
                  <a:pt x="2870414" y="3083244"/>
                </a:lnTo>
                <a:lnTo>
                  <a:pt x="2864367" y="3084831"/>
                </a:lnTo>
                <a:lnTo>
                  <a:pt x="2858002" y="3085784"/>
                </a:lnTo>
                <a:lnTo>
                  <a:pt x="2851637" y="3086101"/>
                </a:lnTo>
                <a:lnTo>
                  <a:pt x="2437914" y="3086101"/>
                </a:lnTo>
                <a:lnTo>
                  <a:pt x="2430912" y="3085784"/>
                </a:lnTo>
                <a:lnTo>
                  <a:pt x="2425184" y="3084831"/>
                </a:lnTo>
                <a:lnTo>
                  <a:pt x="2418819" y="3083244"/>
                </a:lnTo>
                <a:lnTo>
                  <a:pt x="2413090" y="3081340"/>
                </a:lnTo>
                <a:lnTo>
                  <a:pt x="2407680" y="3078482"/>
                </a:lnTo>
                <a:lnTo>
                  <a:pt x="2402588" y="3075308"/>
                </a:lnTo>
                <a:lnTo>
                  <a:pt x="2397814" y="3071816"/>
                </a:lnTo>
                <a:lnTo>
                  <a:pt x="2393040" y="3067689"/>
                </a:lnTo>
                <a:lnTo>
                  <a:pt x="2389221" y="3063245"/>
                </a:lnTo>
                <a:lnTo>
                  <a:pt x="2385721" y="3058483"/>
                </a:lnTo>
                <a:lnTo>
                  <a:pt x="2382538" y="3053404"/>
                </a:lnTo>
                <a:lnTo>
                  <a:pt x="2379674" y="3047690"/>
                </a:lnTo>
                <a:lnTo>
                  <a:pt x="2377764" y="3041976"/>
                </a:lnTo>
                <a:lnTo>
                  <a:pt x="2376173" y="3035945"/>
                </a:lnTo>
                <a:lnTo>
                  <a:pt x="2374900" y="3029596"/>
                </a:lnTo>
                <a:lnTo>
                  <a:pt x="2374900" y="3023247"/>
                </a:lnTo>
                <a:lnTo>
                  <a:pt x="2374900" y="1768701"/>
                </a:lnTo>
                <a:lnTo>
                  <a:pt x="2914650" y="1230313"/>
                </a:lnTo>
                <a:close/>
                <a:moveTo>
                  <a:pt x="3382142" y="762000"/>
                </a:moveTo>
                <a:lnTo>
                  <a:pt x="3382777" y="774063"/>
                </a:lnTo>
                <a:lnTo>
                  <a:pt x="3384046" y="785492"/>
                </a:lnTo>
                <a:lnTo>
                  <a:pt x="3385633" y="796920"/>
                </a:lnTo>
                <a:lnTo>
                  <a:pt x="3387536" y="808031"/>
                </a:lnTo>
                <a:lnTo>
                  <a:pt x="3390392" y="818825"/>
                </a:lnTo>
                <a:lnTo>
                  <a:pt x="3393565" y="829618"/>
                </a:lnTo>
                <a:lnTo>
                  <a:pt x="3397056" y="840094"/>
                </a:lnTo>
                <a:lnTo>
                  <a:pt x="3401181" y="850888"/>
                </a:lnTo>
                <a:lnTo>
                  <a:pt x="3405623" y="860729"/>
                </a:lnTo>
                <a:lnTo>
                  <a:pt x="3410383" y="870570"/>
                </a:lnTo>
                <a:lnTo>
                  <a:pt x="3416095" y="880411"/>
                </a:lnTo>
                <a:lnTo>
                  <a:pt x="3421806" y="889935"/>
                </a:lnTo>
                <a:lnTo>
                  <a:pt x="3427835" y="899141"/>
                </a:lnTo>
                <a:lnTo>
                  <a:pt x="3434499" y="907713"/>
                </a:lnTo>
                <a:lnTo>
                  <a:pt x="3441797" y="916284"/>
                </a:lnTo>
                <a:lnTo>
                  <a:pt x="3448778" y="924220"/>
                </a:lnTo>
                <a:lnTo>
                  <a:pt x="3456711" y="932157"/>
                </a:lnTo>
                <a:lnTo>
                  <a:pt x="3464644" y="939776"/>
                </a:lnTo>
                <a:lnTo>
                  <a:pt x="3472894" y="946760"/>
                </a:lnTo>
                <a:lnTo>
                  <a:pt x="3481461" y="953426"/>
                </a:lnTo>
                <a:lnTo>
                  <a:pt x="3490663" y="960093"/>
                </a:lnTo>
                <a:lnTo>
                  <a:pt x="3499548" y="966125"/>
                </a:lnTo>
                <a:lnTo>
                  <a:pt x="3509067" y="971521"/>
                </a:lnTo>
                <a:lnTo>
                  <a:pt x="3518904" y="976601"/>
                </a:lnTo>
                <a:lnTo>
                  <a:pt x="3529058" y="981363"/>
                </a:lnTo>
                <a:lnTo>
                  <a:pt x="3539529" y="985807"/>
                </a:lnTo>
                <a:lnTo>
                  <a:pt x="3549683" y="989616"/>
                </a:lnTo>
                <a:lnTo>
                  <a:pt x="3560155" y="992791"/>
                </a:lnTo>
                <a:lnTo>
                  <a:pt x="3571261" y="995966"/>
                </a:lnTo>
                <a:lnTo>
                  <a:pt x="3582367" y="998505"/>
                </a:lnTo>
                <a:lnTo>
                  <a:pt x="3593790" y="1000093"/>
                </a:lnTo>
                <a:lnTo>
                  <a:pt x="3605213" y="1001680"/>
                </a:lnTo>
                <a:lnTo>
                  <a:pt x="3605213" y="3023244"/>
                </a:lnTo>
                <a:lnTo>
                  <a:pt x="3604896" y="3029593"/>
                </a:lnTo>
                <a:lnTo>
                  <a:pt x="3603944" y="3035942"/>
                </a:lnTo>
                <a:lnTo>
                  <a:pt x="3602357" y="3041974"/>
                </a:lnTo>
                <a:lnTo>
                  <a:pt x="3600136" y="3047688"/>
                </a:lnTo>
                <a:lnTo>
                  <a:pt x="3597598" y="3053402"/>
                </a:lnTo>
                <a:lnTo>
                  <a:pt x="3594425" y="3058481"/>
                </a:lnTo>
                <a:lnTo>
                  <a:pt x="3590617" y="3063243"/>
                </a:lnTo>
                <a:lnTo>
                  <a:pt x="3586809" y="3067688"/>
                </a:lnTo>
                <a:lnTo>
                  <a:pt x="3582367" y="3071815"/>
                </a:lnTo>
                <a:lnTo>
                  <a:pt x="3577607" y="3075307"/>
                </a:lnTo>
                <a:lnTo>
                  <a:pt x="3572213" y="3078481"/>
                </a:lnTo>
                <a:lnTo>
                  <a:pt x="3567136" y="3081338"/>
                </a:lnTo>
                <a:lnTo>
                  <a:pt x="3561107" y="3083243"/>
                </a:lnTo>
                <a:lnTo>
                  <a:pt x="3555078" y="3084830"/>
                </a:lnTo>
                <a:lnTo>
                  <a:pt x="3548732" y="3085783"/>
                </a:lnTo>
                <a:lnTo>
                  <a:pt x="3542703" y="3086100"/>
                </a:lnTo>
                <a:lnTo>
                  <a:pt x="3129878" y="3086100"/>
                </a:lnTo>
                <a:lnTo>
                  <a:pt x="3123532" y="3085783"/>
                </a:lnTo>
                <a:lnTo>
                  <a:pt x="3117186" y="3084830"/>
                </a:lnTo>
                <a:lnTo>
                  <a:pt x="3111474" y="3083243"/>
                </a:lnTo>
                <a:lnTo>
                  <a:pt x="3105445" y="3081338"/>
                </a:lnTo>
                <a:lnTo>
                  <a:pt x="3099733" y="3078481"/>
                </a:lnTo>
                <a:lnTo>
                  <a:pt x="3094656" y="3075307"/>
                </a:lnTo>
                <a:lnTo>
                  <a:pt x="3089897" y="3071815"/>
                </a:lnTo>
                <a:lnTo>
                  <a:pt x="3085454" y="3067688"/>
                </a:lnTo>
                <a:lnTo>
                  <a:pt x="3081329" y="3063243"/>
                </a:lnTo>
                <a:lnTo>
                  <a:pt x="3077839" y="3058481"/>
                </a:lnTo>
                <a:lnTo>
                  <a:pt x="3074666" y="3053402"/>
                </a:lnTo>
                <a:lnTo>
                  <a:pt x="3071810" y="3047688"/>
                </a:lnTo>
                <a:lnTo>
                  <a:pt x="3069906" y="3041974"/>
                </a:lnTo>
                <a:lnTo>
                  <a:pt x="3068320" y="3035942"/>
                </a:lnTo>
                <a:lnTo>
                  <a:pt x="3067685" y="3029593"/>
                </a:lnTo>
                <a:lnTo>
                  <a:pt x="3067050" y="3023244"/>
                </a:lnTo>
                <a:lnTo>
                  <a:pt x="3067050" y="1077552"/>
                </a:lnTo>
                <a:lnTo>
                  <a:pt x="3382142" y="762000"/>
                </a:lnTo>
                <a:close/>
                <a:moveTo>
                  <a:pt x="3032368" y="0"/>
                </a:moveTo>
                <a:lnTo>
                  <a:pt x="3038399" y="0"/>
                </a:lnTo>
                <a:lnTo>
                  <a:pt x="3628114" y="0"/>
                </a:lnTo>
                <a:lnTo>
                  <a:pt x="3634144" y="0"/>
                </a:lnTo>
                <a:lnTo>
                  <a:pt x="3640175" y="318"/>
                </a:lnTo>
                <a:lnTo>
                  <a:pt x="3646205" y="1270"/>
                </a:lnTo>
                <a:lnTo>
                  <a:pt x="3651918" y="2222"/>
                </a:lnTo>
                <a:lnTo>
                  <a:pt x="3657631" y="3492"/>
                </a:lnTo>
                <a:lnTo>
                  <a:pt x="3663344" y="5079"/>
                </a:lnTo>
                <a:lnTo>
                  <a:pt x="3669057" y="6984"/>
                </a:lnTo>
                <a:lnTo>
                  <a:pt x="3674453" y="9206"/>
                </a:lnTo>
                <a:lnTo>
                  <a:pt x="3680166" y="11428"/>
                </a:lnTo>
                <a:lnTo>
                  <a:pt x="3685562" y="14284"/>
                </a:lnTo>
                <a:lnTo>
                  <a:pt x="3690640" y="17459"/>
                </a:lnTo>
                <a:lnTo>
                  <a:pt x="3695718" y="20633"/>
                </a:lnTo>
                <a:lnTo>
                  <a:pt x="3700479" y="23807"/>
                </a:lnTo>
                <a:lnTo>
                  <a:pt x="3705240" y="27616"/>
                </a:lnTo>
                <a:lnTo>
                  <a:pt x="3710001" y="31425"/>
                </a:lnTo>
                <a:lnTo>
                  <a:pt x="3714445" y="35552"/>
                </a:lnTo>
                <a:lnTo>
                  <a:pt x="3718253" y="39678"/>
                </a:lnTo>
                <a:lnTo>
                  <a:pt x="3722062" y="44440"/>
                </a:lnTo>
                <a:lnTo>
                  <a:pt x="3725871" y="49201"/>
                </a:lnTo>
                <a:lnTo>
                  <a:pt x="3729362" y="53962"/>
                </a:lnTo>
                <a:lnTo>
                  <a:pt x="3732536" y="59041"/>
                </a:lnTo>
                <a:lnTo>
                  <a:pt x="3735075" y="64437"/>
                </a:lnTo>
                <a:lnTo>
                  <a:pt x="3737932" y="69516"/>
                </a:lnTo>
                <a:lnTo>
                  <a:pt x="3740471" y="74912"/>
                </a:lnTo>
                <a:lnTo>
                  <a:pt x="3742692" y="80308"/>
                </a:lnTo>
                <a:lnTo>
                  <a:pt x="3744279" y="86339"/>
                </a:lnTo>
                <a:lnTo>
                  <a:pt x="3745866" y="91736"/>
                </a:lnTo>
                <a:lnTo>
                  <a:pt x="3747453" y="97767"/>
                </a:lnTo>
                <a:lnTo>
                  <a:pt x="3748088" y="103798"/>
                </a:lnTo>
                <a:lnTo>
                  <a:pt x="3749040" y="109511"/>
                </a:lnTo>
                <a:lnTo>
                  <a:pt x="3749358" y="115542"/>
                </a:lnTo>
                <a:lnTo>
                  <a:pt x="3749675" y="121573"/>
                </a:lnTo>
                <a:lnTo>
                  <a:pt x="3749675" y="711346"/>
                </a:lnTo>
                <a:lnTo>
                  <a:pt x="3749358" y="717377"/>
                </a:lnTo>
                <a:lnTo>
                  <a:pt x="3749040" y="723726"/>
                </a:lnTo>
                <a:lnTo>
                  <a:pt x="3748088" y="729757"/>
                </a:lnTo>
                <a:lnTo>
                  <a:pt x="3747453" y="735788"/>
                </a:lnTo>
                <a:lnTo>
                  <a:pt x="3745866" y="741819"/>
                </a:lnTo>
                <a:lnTo>
                  <a:pt x="3744279" y="747215"/>
                </a:lnTo>
                <a:lnTo>
                  <a:pt x="3742375" y="753246"/>
                </a:lnTo>
                <a:lnTo>
                  <a:pt x="3740471" y="758642"/>
                </a:lnTo>
                <a:lnTo>
                  <a:pt x="3737614" y="764039"/>
                </a:lnTo>
                <a:lnTo>
                  <a:pt x="3735075" y="769117"/>
                </a:lnTo>
                <a:lnTo>
                  <a:pt x="3732219" y="774196"/>
                </a:lnTo>
                <a:lnTo>
                  <a:pt x="3729045" y="779275"/>
                </a:lnTo>
                <a:lnTo>
                  <a:pt x="3725871" y="784036"/>
                </a:lnTo>
                <a:lnTo>
                  <a:pt x="3721745" y="788798"/>
                </a:lnTo>
                <a:lnTo>
                  <a:pt x="3718253" y="793242"/>
                </a:lnTo>
                <a:lnTo>
                  <a:pt x="3714445" y="797368"/>
                </a:lnTo>
                <a:lnTo>
                  <a:pt x="3710001" y="801495"/>
                </a:lnTo>
                <a:lnTo>
                  <a:pt x="3705558" y="804986"/>
                </a:lnTo>
                <a:lnTo>
                  <a:pt x="3700797" y="808795"/>
                </a:lnTo>
                <a:lnTo>
                  <a:pt x="3696036" y="811970"/>
                </a:lnTo>
                <a:lnTo>
                  <a:pt x="3690958" y="815144"/>
                </a:lnTo>
                <a:lnTo>
                  <a:pt x="3685879" y="818318"/>
                </a:lnTo>
                <a:lnTo>
                  <a:pt x="3680801" y="820857"/>
                </a:lnTo>
                <a:lnTo>
                  <a:pt x="3675405" y="823397"/>
                </a:lnTo>
                <a:lnTo>
                  <a:pt x="3669692" y="825301"/>
                </a:lnTo>
                <a:lnTo>
                  <a:pt x="3664297" y="827523"/>
                </a:lnTo>
                <a:lnTo>
                  <a:pt x="3658583" y="829110"/>
                </a:lnTo>
                <a:lnTo>
                  <a:pt x="3652870" y="830698"/>
                </a:lnTo>
                <a:lnTo>
                  <a:pt x="3646523" y="831332"/>
                </a:lnTo>
                <a:lnTo>
                  <a:pt x="3640492" y="832285"/>
                </a:lnTo>
                <a:lnTo>
                  <a:pt x="3634144" y="832919"/>
                </a:lnTo>
                <a:lnTo>
                  <a:pt x="3628114" y="832919"/>
                </a:lnTo>
                <a:lnTo>
                  <a:pt x="3622083" y="832919"/>
                </a:lnTo>
                <a:lnTo>
                  <a:pt x="3615735" y="832285"/>
                </a:lnTo>
                <a:lnTo>
                  <a:pt x="3609705" y="831332"/>
                </a:lnTo>
                <a:lnTo>
                  <a:pt x="3603675" y="830698"/>
                </a:lnTo>
                <a:lnTo>
                  <a:pt x="3597644" y="829110"/>
                </a:lnTo>
                <a:lnTo>
                  <a:pt x="3592248" y="827523"/>
                </a:lnTo>
                <a:lnTo>
                  <a:pt x="3586218" y="825301"/>
                </a:lnTo>
                <a:lnTo>
                  <a:pt x="3580822" y="823397"/>
                </a:lnTo>
                <a:lnTo>
                  <a:pt x="3575427" y="820857"/>
                </a:lnTo>
                <a:lnTo>
                  <a:pt x="3570031" y="818318"/>
                </a:lnTo>
                <a:lnTo>
                  <a:pt x="3565270" y="815144"/>
                </a:lnTo>
                <a:lnTo>
                  <a:pt x="3560192" y="811970"/>
                </a:lnTo>
                <a:lnTo>
                  <a:pt x="3555431" y="808795"/>
                </a:lnTo>
                <a:lnTo>
                  <a:pt x="3550670" y="804986"/>
                </a:lnTo>
                <a:lnTo>
                  <a:pt x="3546227" y="801495"/>
                </a:lnTo>
                <a:lnTo>
                  <a:pt x="3542100" y="797368"/>
                </a:lnTo>
                <a:lnTo>
                  <a:pt x="3537974" y="793242"/>
                </a:lnTo>
                <a:lnTo>
                  <a:pt x="3534166" y="788798"/>
                </a:lnTo>
                <a:lnTo>
                  <a:pt x="3530674" y="784036"/>
                </a:lnTo>
                <a:lnTo>
                  <a:pt x="3527500" y="779275"/>
                </a:lnTo>
                <a:lnTo>
                  <a:pt x="3524326" y="774196"/>
                </a:lnTo>
                <a:lnTo>
                  <a:pt x="3521153" y="769117"/>
                </a:lnTo>
                <a:lnTo>
                  <a:pt x="3518296" y="764039"/>
                </a:lnTo>
                <a:lnTo>
                  <a:pt x="3516074" y="758642"/>
                </a:lnTo>
                <a:lnTo>
                  <a:pt x="3514170" y="753246"/>
                </a:lnTo>
                <a:lnTo>
                  <a:pt x="3511948" y="747215"/>
                </a:lnTo>
                <a:lnTo>
                  <a:pt x="3510361" y="741819"/>
                </a:lnTo>
                <a:lnTo>
                  <a:pt x="3508774" y="735788"/>
                </a:lnTo>
                <a:lnTo>
                  <a:pt x="3508139" y="729757"/>
                </a:lnTo>
                <a:lnTo>
                  <a:pt x="3507187" y="723726"/>
                </a:lnTo>
                <a:lnTo>
                  <a:pt x="3506552" y="717377"/>
                </a:lnTo>
                <a:lnTo>
                  <a:pt x="3506552" y="711346"/>
                </a:lnTo>
                <a:lnTo>
                  <a:pt x="3506552" y="415190"/>
                </a:lnTo>
                <a:lnTo>
                  <a:pt x="2189691" y="1732180"/>
                </a:lnTo>
                <a:lnTo>
                  <a:pt x="2185247" y="1736624"/>
                </a:lnTo>
                <a:lnTo>
                  <a:pt x="2180487" y="1740433"/>
                </a:lnTo>
                <a:lnTo>
                  <a:pt x="2175726" y="1744242"/>
                </a:lnTo>
                <a:lnTo>
                  <a:pt x="2170647" y="1748051"/>
                </a:lnTo>
                <a:lnTo>
                  <a:pt x="2165569" y="1750908"/>
                </a:lnTo>
                <a:lnTo>
                  <a:pt x="2160491" y="1753765"/>
                </a:lnTo>
                <a:lnTo>
                  <a:pt x="2155095" y="1756621"/>
                </a:lnTo>
                <a:lnTo>
                  <a:pt x="2149382" y="1758843"/>
                </a:lnTo>
                <a:lnTo>
                  <a:pt x="2143986" y="1761065"/>
                </a:lnTo>
                <a:lnTo>
                  <a:pt x="2138273" y="1762970"/>
                </a:lnTo>
                <a:lnTo>
                  <a:pt x="2132878" y="1764557"/>
                </a:lnTo>
                <a:lnTo>
                  <a:pt x="2126847" y="1765509"/>
                </a:lnTo>
                <a:lnTo>
                  <a:pt x="2121452" y="1766461"/>
                </a:lnTo>
                <a:lnTo>
                  <a:pt x="2115421" y="1767096"/>
                </a:lnTo>
                <a:lnTo>
                  <a:pt x="2109708" y="1767731"/>
                </a:lnTo>
                <a:lnTo>
                  <a:pt x="2103678" y="1768049"/>
                </a:lnTo>
                <a:lnTo>
                  <a:pt x="2098282" y="1767731"/>
                </a:lnTo>
                <a:lnTo>
                  <a:pt x="2092252" y="1767096"/>
                </a:lnTo>
                <a:lnTo>
                  <a:pt x="2086221" y="1766461"/>
                </a:lnTo>
                <a:lnTo>
                  <a:pt x="2080508" y="1765509"/>
                </a:lnTo>
                <a:lnTo>
                  <a:pt x="2074795" y="1764557"/>
                </a:lnTo>
                <a:lnTo>
                  <a:pt x="2069399" y="1762970"/>
                </a:lnTo>
                <a:lnTo>
                  <a:pt x="2063369" y="1761065"/>
                </a:lnTo>
                <a:lnTo>
                  <a:pt x="2057973" y="1758843"/>
                </a:lnTo>
                <a:lnTo>
                  <a:pt x="2052577" y="1756621"/>
                </a:lnTo>
                <a:lnTo>
                  <a:pt x="2047182" y="1753765"/>
                </a:lnTo>
                <a:lnTo>
                  <a:pt x="2042104" y="1750908"/>
                </a:lnTo>
                <a:lnTo>
                  <a:pt x="2037025" y="1748051"/>
                </a:lnTo>
                <a:lnTo>
                  <a:pt x="2031947" y="1744242"/>
                </a:lnTo>
                <a:lnTo>
                  <a:pt x="2027186" y="1740433"/>
                </a:lnTo>
                <a:lnTo>
                  <a:pt x="2022425" y="1736624"/>
                </a:lnTo>
                <a:lnTo>
                  <a:pt x="2017664" y="1732180"/>
                </a:lnTo>
                <a:lnTo>
                  <a:pt x="1543797" y="1257949"/>
                </a:lnTo>
                <a:lnTo>
                  <a:pt x="207257" y="2594619"/>
                </a:lnTo>
                <a:lnTo>
                  <a:pt x="202814" y="2599063"/>
                </a:lnTo>
                <a:lnTo>
                  <a:pt x="198053" y="2602872"/>
                </a:lnTo>
                <a:lnTo>
                  <a:pt x="193292" y="2606999"/>
                </a:lnTo>
                <a:lnTo>
                  <a:pt x="188214" y="2610490"/>
                </a:lnTo>
                <a:lnTo>
                  <a:pt x="183136" y="2613665"/>
                </a:lnTo>
                <a:lnTo>
                  <a:pt x="178057" y="2616204"/>
                </a:lnTo>
                <a:lnTo>
                  <a:pt x="172662" y="2619061"/>
                </a:lnTo>
                <a:lnTo>
                  <a:pt x="166949" y="2621600"/>
                </a:lnTo>
                <a:lnTo>
                  <a:pt x="161553" y="2623505"/>
                </a:lnTo>
                <a:lnTo>
                  <a:pt x="155840" y="2625409"/>
                </a:lnTo>
                <a:lnTo>
                  <a:pt x="150444" y="2626996"/>
                </a:lnTo>
                <a:lnTo>
                  <a:pt x="144414" y="2628266"/>
                </a:lnTo>
                <a:lnTo>
                  <a:pt x="139018" y="2628901"/>
                </a:lnTo>
                <a:lnTo>
                  <a:pt x="132988" y="2629853"/>
                </a:lnTo>
                <a:lnTo>
                  <a:pt x="127275" y="2630171"/>
                </a:lnTo>
                <a:lnTo>
                  <a:pt x="121244" y="2630488"/>
                </a:lnTo>
                <a:lnTo>
                  <a:pt x="115214" y="2630171"/>
                </a:lnTo>
                <a:lnTo>
                  <a:pt x="109818" y="2629853"/>
                </a:lnTo>
                <a:lnTo>
                  <a:pt x="103787" y="2628901"/>
                </a:lnTo>
                <a:lnTo>
                  <a:pt x="98074" y="2628266"/>
                </a:lnTo>
                <a:lnTo>
                  <a:pt x="92361" y="2626996"/>
                </a:lnTo>
                <a:lnTo>
                  <a:pt x="86648" y="2625409"/>
                </a:lnTo>
                <a:lnTo>
                  <a:pt x="80935" y="2623505"/>
                </a:lnTo>
                <a:lnTo>
                  <a:pt x="75540" y="2621600"/>
                </a:lnTo>
                <a:lnTo>
                  <a:pt x="70144" y="2619061"/>
                </a:lnTo>
                <a:lnTo>
                  <a:pt x="64748" y="2616204"/>
                </a:lnTo>
                <a:lnTo>
                  <a:pt x="59670" y="2613665"/>
                </a:lnTo>
                <a:lnTo>
                  <a:pt x="54592" y="2610490"/>
                </a:lnTo>
                <a:lnTo>
                  <a:pt x="49513" y="2606999"/>
                </a:lnTo>
                <a:lnTo>
                  <a:pt x="44752" y="2602872"/>
                </a:lnTo>
                <a:lnTo>
                  <a:pt x="39992" y="2599063"/>
                </a:lnTo>
                <a:lnTo>
                  <a:pt x="35231" y="2594619"/>
                </a:lnTo>
                <a:lnTo>
                  <a:pt x="31105" y="2590175"/>
                </a:lnTo>
                <a:lnTo>
                  <a:pt x="26978" y="2585731"/>
                </a:lnTo>
                <a:lnTo>
                  <a:pt x="23170" y="2580335"/>
                </a:lnTo>
                <a:lnTo>
                  <a:pt x="19996" y="2575574"/>
                </a:lnTo>
                <a:lnTo>
                  <a:pt x="16822" y="2570495"/>
                </a:lnTo>
                <a:lnTo>
                  <a:pt x="13648" y="2565099"/>
                </a:lnTo>
                <a:lnTo>
                  <a:pt x="10791" y="2560020"/>
                </a:lnTo>
                <a:lnTo>
                  <a:pt x="8570" y="2554307"/>
                </a:lnTo>
                <a:lnTo>
                  <a:pt x="6665" y="2548910"/>
                </a:lnTo>
                <a:lnTo>
                  <a:pt x="5078" y="2543514"/>
                </a:lnTo>
                <a:lnTo>
                  <a:pt x="3491" y="2537483"/>
                </a:lnTo>
                <a:lnTo>
                  <a:pt x="2222" y="2532087"/>
                </a:lnTo>
                <a:lnTo>
                  <a:pt x="952" y="2526056"/>
                </a:lnTo>
                <a:lnTo>
                  <a:pt x="318" y="2520660"/>
                </a:lnTo>
                <a:lnTo>
                  <a:pt x="0" y="2514629"/>
                </a:lnTo>
                <a:lnTo>
                  <a:pt x="0" y="2508598"/>
                </a:lnTo>
                <a:lnTo>
                  <a:pt x="0" y="2502884"/>
                </a:lnTo>
                <a:lnTo>
                  <a:pt x="318" y="2497170"/>
                </a:lnTo>
                <a:lnTo>
                  <a:pt x="952" y="2491457"/>
                </a:lnTo>
                <a:lnTo>
                  <a:pt x="2222" y="2485426"/>
                </a:lnTo>
                <a:lnTo>
                  <a:pt x="3491" y="2480029"/>
                </a:lnTo>
                <a:lnTo>
                  <a:pt x="5078" y="2473998"/>
                </a:lnTo>
                <a:lnTo>
                  <a:pt x="6665" y="2468285"/>
                </a:lnTo>
                <a:lnTo>
                  <a:pt x="8570" y="2462889"/>
                </a:lnTo>
                <a:lnTo>
                  <a:pt x="10791" y="2457492"/>
                </a:lnTo>
                <a:lnTo>
                  <a:pt x="13648" y="2452414"/>
                </a:lnTo>
                <a:lnTo>
                  <a:pt x="16822" y="2446700"/>
                </a:lnTo>
                <a:lnTo>
                  <a:pt x="19996" y="2441621"/>
                </a:lnTo>
                <a:lnTo>
                  <a:pt x="23487" y="2436860"/>
                </a:lnTo>
                <a:lnTo>
                  <a:pt x="26978" y="2431781"/>
                </a:lnTo>
                <a:lnTo>
                  <a:pt x="31105" y="2427337"/>
                </a:lnTo>
                <a:lnTo>
                  <a:pt x="35231" y="2422576"/>
                </a:lnTo>
                <a:lnTo>
                  <a:pt x="1457784" y="1000202"/>
                </a:lnTo>
                <a:lnTo>
                  <a:pt x="1462227" y="995758"/>
                </a:lnTo>
                <a:lnTo>
                  <a:pt x="1466988" y="991631"/>
                </a:lnTo>
                <a:lnTo>
                  <a:pt x="1471749" y="987822"/>
                </a:lnTo>
                <a:lnTo>
                  <a:pt x="1476827" y="984330"/>
                </a:lnTo>
                <a:lnTo>
                  <a:pt x="1481906" y="981156"/>
                </a:lnTo>
                <a:lnTo>
                  <a:pt x="1486984" y="978617"/>
                </a:lnTo>
                <a:lnTo>
                  <a:pt x="1492697" y="975760"/>
                </a:lnTo>
                <a:lnTo>
                  <a:pt x="1498093" y="973221"/>
                </a:lnTo>
                <a:lnTo>
                  <a:pt x="1503488" y="971316"/>
                </a:lnTo>
                <a:lnTo>
                  <a:pt x="1509202" y="969411"/>
                </a:lnTo>
                <a:lnTo>
                  <a:pt x="1514597" y="967824"/>
                </a:lnTo>
                <a:lnTo>
                  <a:pt x="1520628" y="966555"/>
                </a:lnTo>
                <a:lnTo>
                  <a:pt x="1526023" y="965602"/>
                </a:lnTo>
                <a:lnTo>
                  <a:pt x="1532054" y="964968"/>
                </a:lnTo>
                <a:lnTo>
                  <a:pt x="1537767" y="964650"/>
                </a:lnTo>
                <a:lnTo>
                  <a:pt x="1543797" y="964333"/>
                </a:lnTo>
                <a:lnTo>
                  <a:pt x="1549828" y="964650"/>
                </a:lnTo>
                <a:lnTo>
                  <a:pt x="1555223" y="964968"/>
                </a:lnTo>
                <a:lnTo>
                  <a:pt x="1561254" y="965602"/>
                </a:lnTo>
                <a:lnTo>
                  <a:pt x="1566967" y="966555"/>
                </a:lnTo>
                <a:lnTo>
                  <a:pt x="1572680" y="967824"/>
                </a:lnTo>
                <a:lnTo>
                  <a:pt x="1578393" y="969411"/>
                </a:lnTo>
                <a:lnTo>
                  <a:pt x="1584106" y="971316"/>
                </a:lnTo>
                <a:lnTo>
                  <a:pt x="1589502" y="973221"/>
                </a:lnTo>
                <a:lnTo>
                  <a:pt x="1595215" y="975760"/>
                </a:lnTo>
                <a:lnTo>
                  <a:pt x="1600293" y="978617"/>
                </a:lnTo>
                <a:lnTo>
                  <a:pt x="1605371" y="981156"/>
                </a:lnTo>
                <a:lnTo>
                  <a:pt x="1610450" y="984330"/>
                </a:lnTo>
                <a:lnTo>
                  <a:pt x="1615528" y="987822"/>
                </a:lnTo>
                <a:lnTo>
                  <a:pt x="1620289" y="991631"/>
                </a:lnTo>
                <a:lnTo>
                  <a:pt x="1625050" y="995758"/>
                </a:lnTo>
                <a:lnTo>
                  <a:pt x="1629811" y="1000202"/>
                </a:lnTo>
                <a:lnTo>
                  <a:pt x="2103678" y="1474115"/>
                </a:lnTo>
                <a:lnTo>
                  <a:pt x="3334526" y="243464"/>
                </a:lnTo>
                <a:lnTo>
                  <a:pt x="3038399" y="243464"/>
                </a:lnTo>
                <a:lnTo>
                  <a:pt x="3032368" y="242829"/>
                </a:lnTo>
                <a:lnTo>
                  <a:pt x="3026338" y="242512"/>
                </a:lnTo>
                <a:lnTo>
                  <a:pt x="3019990" y="241877"/>
                </a:lnTo>
                <a:lnTo>
                  <a:pt x="3013959" y="240607"/>
                </a:lnTo>
                <a:lnTo>
                  <a:pt x="3008246" y="239338"/>
                </a:lnTo>
                <a:lnTo>
                  <a:pt x="3002216" y="237750"/>
                </a:lnTo>
                <a:lnTo>
                  <a:pt x="2996820" y="235846"/>
                </a:lnTo>
                <a:lnTo>
                  <a:pt x="2991107" y="233624"/>
                </a:lnTo>
                <a:lnTo>
                  <a:pt x="2985711" y="231085"/>
                </a:lnTo>
                <a:lnTo>
                  <a:pt x="2980633" y="228228"/>
                </a:lnTo>
                <a:lnTo>
                  <a:pt x="2975555" y="225688"/>
                </a:lnTo>
                <a:lnTo>
                  <a:pt x="2970794" y="222514"/>
                </a:lnTo>
                <a:lnTo>
                  <a:pt x="2966033" y="219022"/>
                </a:lnTo>
                <a:lnTo>
                  <a:pt x="2961272" y="215213"/>
                </a:lnTo>
                <a:lnTo>
                  <a:pt x="2956829" y="211404"/>
                </a:lnTo>
                <a:lnTo>
                  <a:pt x="2952703" y="207595"/>
                </a:lnTo>
                <a:lnTo>
                  <a:pt x="2948576" y="203151"/>
                </a:lnTo>
                <a:lnTo>
                  <a:pt x="2944768" y="198707"/>
                </a:lnTo>
                <a:lnTo>
                  <a:pt x="2941276" y="194581"/>
                </a:lnTo>
                <a:lnTo>
                  <a:pt x="2937468" y="189820"/>
                </a:lnTo>
                <a:lnTo>
                  <a:pt x="2934294" y="184423"/>
                </a:lnTo>
                <a:lnTo>
                  <a:pt x="2931755" y="179345"/>
                </a:lnTo>
                <a:lnTo>
                  <a:pt x="2928898" y="174266"/>
                </a:lnTo>
                <a:lnTo>
                  <a:pt x="2926676" y="168870"/>
                </a:lnTo>
                <a:lnTo>
                  <a:pt x="2924137" y="163156"/>
                </a:lnTo>
                <a:lnTo>
                  <a:pt x="2922550" y="157760"/>
                </a:lnTo>
                <a:lnTo>
                  <a:pt x="2920646" y="151729"/>
                </a:lnTo>
                <a:lnTo>
                  <a:pt x="2919376" y="146015"/>
                </a:lnTo>
                <a:lnTo>
                  <a:pt x="2918424" y="139984"/>
                </a:lnTo>
                <a:lnTo>
                  <a:pt x="2917472" y="133953"/>
                </a:lnTo>
                <a:lnTo>
                  <a:pt x="2917155" y="127922"/>
                </a:lnTo>
                <a:lnTo>
                  <a:pt x="2917155" y="121573"/>
                </a:lnTo>
                <a:lnTo>
                  <a:pt x="2917155" y="115225"/>
                </a:lnTo>
                <a:lnTo>
                  <a:pt x="2917472" y="109194"/>
                </a:lnTo>
                <a:lnTo>
                  <a:pt x="2918424" y="102845"/>
                </a:lnTo>
                <a:lnTo>
                  <a:pt x="2919376" y="97132"/>
                </a:lnTo>
                <a:lnTo>
                  <a:pt x="2920646" y="91101"/>
                </a:lnTo>
                <a:lnTo>
                  <a:pt x="2922550" y="85070"/>
                </a:lnTo>
                <a:lnTo>
                  <a:pt x="2924137" y="79674"/>
                </a:lnTo>
                <a:lnTo>
                  <a:pt x="2926676" y="74277"/>
                </a:lnTo>
                <a:lnTo>
                  <a:pt x="2928898" y="68564"/>
                </a:lnTo>
                <a:lnTo>
                  <a:pt x="2931755" y="63485"/>
                </a:lnTo>
                <a:lnTo>
                  <a:pt x="2934294" y="58406"/>
                </a:lnTo>
                <a:lnTo>
                  <a:pt x="2937468" y="53645"/>
                </a:lnTo>
                <a:lnTo>
                  <a:pt x="2941276" y="48883"/>
                </a:lnTo>
                <a:lnTo>
                  <a:pt x="2944768" y="44122"/>
                </a:lnTo>
                <a:lnTo>
                  <a:pt x="2948576" y="39678"/>
                </a:lnTo>
                <a:lnTo>
                  <a:pt x="2952703" y="35552"/>
                </a:lnTo>
                <a:lnTo>
                  <a:pt x="2956829" y="31425"/>
                </a:lnTo>
                <a:lnTo>
                  <a:pt x="2961272" y="27616"/>
                </a:lnTo>
                <a:lnTo>
                  <a:pt x="2966033" y="24124"/>
                </a:lnTo>
                <a:lnTo>
                  <a:pt x="2970794" y="20633"/>
                </a:lnTo>
                <a:lnTo>
                  <a:pt x="2975555" y="17459"/>
                </a:lnTo>
                <a:lnTo>
                  <a:pt x="2980633" y="14602"/>
                </a:lnTo>
                <a:lnTo>
                  <a:pt x="2985711" y="11745"/>
                </a:lnTo>
                <a:lnTo>
                  <a:pt x="2991107" y="9523"/>
                </a:lnTo>
                <a:lnTo>
                  <a:pt x="2996820" y="6984"/>
                </a:lnTo>
                <a:lnTo>
                  <a:pt x="3002216" y="5397"/>
                </a:lnTo>
                <a:lnTo>
                  <a:pt x="3008246" y="3492"/>
                </a:lnTo>
                <a:lnTo>
                  <a:pt x="3013959" y="2222"/>
                </a:lnTo>
                <a:lnTo>
                  <a:pt x="3019990" y="1270"/>
                </a:lnTo>
                <a:lnTo>
                  <a:pt x="3026338" y="318"/>
                </a:lnTo>
                <a:lnTo>
                  <a:pt x="3032368" y="0"/>
                </a:lnTo>
                <a:close/>
              </a:path>
            </a:pathLst>
          </a:custGeom>
          <a:solidFill>
            <a:srgbClr val="7AC5C0"/>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078" dirty="0">
              <a:solidFill>
                <a:schemeClr val="tx1">
                  <a:lumMod val="65000"/>
                  <a:lumOff val="35000"/>
                </a:schemeClr>
              </a:solidFill>
              <a:ea typeface="微软雅黑" pitchFamily="34" charset="-122"/>
            </a:endParaRPr>
          </a:p>
        </p:txBody>
      </p:sp>
      <p:sp>
        <p:nvSpPr>
          <p:cNvPr id="33" name="KSO_Shape"/>
          <p:cNvSpPr>
            <a:spLocks/>
          </p:cNvSpPr>
          <p:nvPr/>
        </p:nvSpPr>
        <p:spPr bwMode="auto">
          <a:xfrm>
            <a:off x="4643821" y="1667450"/>
            <a:ext cx="516974" cy="354989"/>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7AC5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078" dirty="0">
              <a:solidFill>
                <a:schemeClr val="tx1">
                  <a:lumMod val="65000"/>
                  <a:lumOff val="35000"/>
                </a:schemeClr>
              </a:solidFill>
              <a:ea typeface="微软雅黑" pitchFamily="34" charset="-122"/>
            </a:endParaRPr>
          </a:p>
        </p:txBody>
      </p:sp>
      <p:sp>
        <p:nvSpPr>
          <p:cNvPr id="34" name="KSO_Shape"/>
          <p:cNvSpPr>
            <a:spLocks/>
          </p:cNvSpPr>
          <p:nvPr/>
        </p:nvSpPr>
        <p:spPr bwMode="auto">
          <a:xfrm>
            <a:off x="5136987" y="2530388"/>
            <a:ext cx="452746" cy="448218"/>
          </a:xfrm>
          <a:custGeom>
            <a:avLst/>
            <a:gdLst>
              <a:gd name="T0" fmla="*/ 615878 w 2390775"/>
              <a:gd name="T1" fmla="*/ 1467970 h 2365376"/>
              <a:gd name="T2" fmla="*/ 587250 w 2390775"/>
              <a:gd name="T3" fmla="*/ 1401697 h 2365376"/>
              <a:gd name="T4" fmla="*/ 1282649 w 2390775"/>
              <a:gd name="T5" fmla="*/ 1393474 h 2365376"/>
              <a:gd name="T6" fmla="*/ 1180915 w 2390775"/>
              <a:gd name="T7" fmla="*/ 1446870 h 2365376"/>
              <a:gd name="T8" fmla="*/ 1210073 w 2390775"/>
              <a:gd name="T9" fmla="*/ 1382167 h 2365376"/>
              <a:gd name="T10" fmla="*/ 653657 w 2390775"/>
              <a:gd name="T11" fmla="*/ 1314699 h 2365376"/>
              <a:gd name="T12" fmla="*/ 646041 w 2390775"/>
              <a:gd name="T13" fmla="*/ 1180275 h 2365376"/>
              <a:gd name="T14" fmla="*/ 589870 w 2390775"/>
              <a:gd name="T15" fmla="*/ 1105327 h 2365376"/>
              <a:gd name="T16" fmla="*/ 599516 w 2390775"/>
              <a:gd name="T17" fmla="*/ 1141280 h 2365376"/>
              <a:gd name="T18" fmla="*/ 579914 w 2390775"/>
              <a:gd name="T19" fmla="*/ 1158779 h 2365376"/>
              <a:gd name="T20" fmla="*/ 541333 w 2390775"/>
              <a:gd name="T21" fmla="*/ 1105965 h 2365376"/>
              <a:gd name="T22" fmla="*/ 1137260 w 2390775"/>
              <a:gd name="T23" fmla="*/ 1009231 h 2365376"/>
              <a:gd name="T24" fmla="*/ 1143562 w 2390775"/>
              <a:gd name="T25" fmla="*/ 1026145 h 2365376"/>
              <a:gd name="T26" fmla="*/ 1096615 w 2390775"/>
              <a:gd name="T27" fmla="*/ 1069549 h 2365376"/>
              <a:gd name="T28" fmla="*/ 1102602 w 2390775"/>
              <a:gd name="T29" fmla="*/ 1001572 h 2365376"/>
              <a:gd name="T30" fmla="*/ 972739 w 2390775"/>
              <a:gd name="T31" fmla="*/ 835988 h 2365376"/>
              <a:gd name="T32" fmla="*/ 989500 w 2390775"/>
              <a:gd name="T33" fmla="*/ 1138672 h 2365376"/>
              <a:gd name="T34" fmla="*/ 639427 w 2390775"/>
              <a:gd name="T35" fmla="*/ 1423644 h 2365376"/>
              <a:gd name="T36" fmla="*/ 599898 w 2390775"/>
              <a:gd name="T37" fmla="*/ 1003302 h 2365376"/>
              <a:gd name="T38" fmla="*/ 529694 w 2390775"/>
              <a:gd name="T39" fmla="*/ 1090596 h 2365376"/>
              <a:gd name="T40" fmla="*/ 602428 w 2390775"/>
              <a:gd name="T41" fmla="*/ 868249 h 2365376"/>
              <a:gd name="T42" fmla="*/ 861740 w 2390775"/>
              <a:gd name="T43" fmla="*/ 924231 h 2365376"/>
              <a:gd name="T44" fmla="*/ 755609 w 2390775"/>
              <a:gd name="T45" fmla="*/ 542052 h 2365376"/>
              <a:gd name="T46" fmla="*/ 929665 w 2390775"/>
              <a:gd name="T47" fmla="*/ 525915 h 2365376"/>
              <a:gd name="T48" fmla="*/ 909019 w 2390775"/>
              <a:gd name="T49" fmla="*/ 571798 h 2365376"/>
              <a:gd name="T50" fmla="*/ 936652 w 2390775"/>
              <a:gd name="T51" fmla="*/ 586353 h 2365376"/>
              <a:gd name="T52" fmla="*/ 928394 w 2390775"/>
              <a:gd name="T53" fmla="*/ 688879 h 2365376"/>
              <a:gd name="T54" fmla="*/ 840414 w 2390775"/>
              <a:gd name="T55" fmla="*/ 772101 h 2365376"/>
              <a:gd name="T56" fmla="*/ 742269 w 2390775"/>
              <a:gd name="T57" fmla="*/ 675588 h 2365376"/>
              <a:gd name="T58" fmla="*/ 738139 w 2390775"/>
              <a:gd name="T59" fmla="*/ 608504 h 2365376"/>
              <a:gd name="T60" fmla="*/ 761643 w 2390775"/>
              <a:gd name="T61" fmla="*/ 510093 h 2365376"/>
              <a:gd name="T62" fmla="*/ 617010 w 2390775"/>
              <a:gd name="T63" fmla="*/ 449064 h 2365376"/>
              <a:gd name="T64" fmla="*/ 350272 w 2390775"/>
              <a:gd name="T65" fmla="*/ 638327 h 2365376"/>
              <a:gd name="T66" fmla="*/ 215163 w 2390775"/>
              <a:gd name="T67" fmla="*/ 939947 h 2365376"/>
              <a:gd name="T68" fmla="*/ 256613 w 2390775"/>
              <a:gd name="T69" fmla="*/ 1277331 h 2365376"/>
              <a:gd name="T70" fmla="*/ 458486 w 2390775"/>
              <a:gd name="T71" fmla="*/ 1534008 h 2365376"/>
              <a:gd name="T72" fmla="*/ 767308 w 2390775"/>
              <a:gd name="T73" fmla="*/ 1655225 h 2365376"/>
              <a:gd name="T74" fmla="*/ 1101127 w 2390775"/>
              <a:gd name="T75" fmla="*/ 1596674 h 2365376"/>
              <a:gd name="T76" fmla="*/ 1347614 w 2390775"/>
              <a:gd name="T77" fmla="*/ 1383040 h 2365376"/>
              <a:gd name="T78" fmla="*/ 1453614 w 2390775"/>
              <a:gd name="T79" fmla="*/ 1066861 h 2365376"/>
              <a:gd name="T80" fmla="*/ 1378939 w 2390775"/>
              <a:gd name="T81" fmla="*/ 738024 h 2365376"/>
              <a:gd name="T82" fmla="*/ 1153652 w 2390775"/>
              <a:gd name="T83" fmla="*/ 501602 h 2365376"/>
              <a:gd name="T84" fmla="*/ 831224 w 2390775"/>
              <a:gd name="T85" fmla="*/ 411085 h 2365376"/>
              <a:gd name="T86" fmla="*/ 989432 w 2390775"/>
              <a:gd name="T87" fmla="*/ 315187 h 2365376"/>
              <a:gd name="T88" fmla="*/ 1471649 w 2390775"/>
              <a:gd name="T89" fmla="*/ 671876 h 2365376"/>
              <a:gd name="T90" fmla="*/ 1554866 w 2390775"/>
              <a:gd name="T91" fmla="*/ 1171938 h 2365376"/>
              <a:gd name="T92" fmla="*/ 1239716 w 2390775"/>
              <a:gd name="T93" fmla="*/ 1647313 h 2365376"/>
              <a:gd name="T94" fmla="*/ 646121 w 2390775"/>
              <a:gd name="T95" fmla="*/ 1748275 h 2365376"/>
              <a:gd name="T96" fmla="*/ 110112 w 2390775"/>
              <a:gd name="T97" fmla="*/ 1186813 h 2365376"/>
              <a:gd name="T98" fmla="*/ 251551 w 2390775"/>
              <a:gd name="T99" fmla="*/ 580725 h 2365376"/>
              <a:gd name="T100" fmla="*/ 1549044 w 2390775"/>
              <a:gd name="T101" fmla="*/ 160116 h 2365376"/>
              <a:gd name="T102" fmla="*/ 1461002 w 2390775"/>
              <a:gd name="T103" fmla="*/ 284475 h 2365376"/>
              <a:gd name="T104" fmla="*/ 1550307 w 2390775"/>
              <a:gd name="T105" fmla="*/ 426554 h 2365376"/>
              <a:gd name="T106" fmla="*/ 1719764 w 2390775"/>
              <a:gd name="T107" fmla="*/ 380038 h 2365376"/>
              <a:gd name="T108" fmla="*/ 1735543 w 2390775"/>
              <a:gd name="T109" fmla="*/ 232579 h 2365376"/>
              <a:gd name="T110" fmla="*/ 1705909 w 2390775"/>
              <a:gd name="T111" fmla="*/ 94508 h 2365376"/>
              <a:gd name="T112" fmla="*/ 1774050 w 2390775"/>
              <a:gd name="T113" fmla="*/ 148403 h 2365376"/>
              <a:gd name="T114" fmla="*/ 1781614 w 2390775"/>
              <a:gd name="T115" fmla="*/ 428769 h 2365376"/>
              <a:gd name="T116" fmla="*/ 1600166 w 2390775"/>
              <a:gd name="T117" fmla="*/ 516104 h 2365376"/>
              <a:gd name="T118" fmla="*/ 1452167 w 2390775"/>
              <a:gd name="T119" fmla="*/ 455349 h 2365376"/>
              <a:gd name="T120" fmla="*/ 1310478 w 2390775"/>
              <a:gd name="T121" fmla="*/ 259477 h 2365376"/>
              <a:gd name="T122" fmla="*/ 1562614 w 2390775"/>
              <a:gd name="T123" fmla="*/ 74046 h 23653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90775" h="2365376">
                <a:moveTo>
                  <a:pt x="761351" y="1739900"/>
                </a:moveTo>
                <a:lnTo>
                  <a:pt x="791690" y="1805294"/>
                </a:lnTo>
                <a:lnTo>
                  <a:pt x="794883" y="1808051"/>
                </a:lnTo>
                <a:lnTo>
                  <a:pt x="797278" y="1811991"/>
                </a:lnTo>
                <a:lnTo>
                  <a:pt x="800871" y="1817112"/>
                </a:lnTo>
                <a:lnTo>
                  <a:pt x="803266" y="1822233"/>
                </a:lnTo>
                <a:lnTo>
                  <a:pt x="804065" y="1825384"/>
                </a:lnTo>
                <a:lnTo>
                  <a:pt x="804863" y="1828536"/>
                </a:lnTo>
                <a:lnTo>
                  <a:pt x="804863" y="1831687"/>
                </a:lnTo>
                <a:lnTo>
                  <a:pt x="804863" y="1834839"/>
                </a:lnTo>
                <a:lnTo>
                  <a:pt x="804065" y="1837990"/>
                </a:lnTo>
                <a:lnTo>
                  <a:pt x="802867" y="1841142"/>
                </a:lnTo>
                <a:lnTo>
                  <a:pt x="801670" y="1842718"/>
                </a:lnTo>
                <a:lnTo>
                  <a:pt x="799674" y="1844687"/>
                </a:lnTo>
                <a:lnTo>
                  <a:pt x="797278" y="1845475"/>
                </a:lnTo>
                <a:lnTo>
                  <a:pt x="794484" y="1845869"/>
                </a:lnTo>
                <a:lnTo>
                  <a:pt x="790891" y="1846263"/>
                </a:lnTo>
                <a:lnTo>
                  <a:pt x="787698" y="1845869"/>
                </a:lnTo>
                <a:lnTo>
                  <a:pt x="784105" y="1845475"/>
                </a:lnTo>
                <a:lnTo>
                  <a:pt x="780512" y="1844293"/>
                </a:lnTo>
                <a:lnTo>
                  <a:pt x="776520" y="1842718"/>
                </a:lnTo>
                <a:lnTo>
                  <a:pt x="772927" y="1841142"/>
                </a:lnTo>
                <a:lnTo>
                  <a:pt x="768935" y="1839172"/>
                </a:lnTo>
                <a:lnTo>
                  <a:pt x="765343" y="1836809"/>
                </a:lnTo>
                <a:lnTo>
                  <a:pt x="761750" y="1834051"/>
                </a:lnTo>
                <a:lnTo>
                  <a:pt x="758955" y="1831294"/>
                </a:lnTo>
                <a:lnTo>
                  <a:pt x="756161" y="1827748"/>
                </a:lnTo>
                <a:lnTo>
                  <a:pt x="754165" y="1824597"/>
                </a:lnTo>
                <a:lnTo>
                  <a:pt x="748975" y="1815536"/>
                </a:lnTo>
                <a:lnTo>
                  <a:pt x="745782" y="1808839"/>
                </a:lnTo>
                <a:lnTo>
                  <a:pt x="743387" y="1803718"/>
                </a:lnTo>
                <a:lnTo>
                  <a:pt x="742588" y="1799385"/>
                </a:lnTo>
                <a:lnTo>
                  <a:pt x="742588" y="1795051"/>
                </a:lnTo>
                <a:lnTo>
                  <a:pt x="743387" y="1790718"/>
                </a:lnTo>
                <a:lnTo>
                  <a:pt x="746181" y="1778112"/>
                </a:lnTo>
                <a:lnTo>
                  <a:pt x="746979" y="1774173"/>
                </a:lnTo>
                <a:lnTo>
                  <a:pt x="746979" y="1772203"/>
                </a:lnTo>
                <a:lnTo>
                  <a:pt x="746181" y="1771021"/>
                </a:lnTo>
                <a:lnTo>
                  <a:pt x="745383" y="1770627"/>
                </a:lnTo>
                <a:lnTo>
                  <a:pt x="742987" y="1770627"/>
                </a:lnTo>
                <a:lnTo>
                  <a:pt x="742189" y="1770233"/>
                </a:lnTo>
                <a:lnTo>
                  <a:pt x="741790" y="1769839"/>
                </a:lnTo>
                <a:lnTo>
                  <a:pt x="738596" y="1761961"/>
                </a:lnTo>
                <a:lnTo>
                  <a:pt x="736999" y="1758021"/>
                </a:lnTo>
                <a:lnTo>
                  <a:pt x="736600" y="1756052"/>
                </a:lnTo>
                <a:lnTo>
                  <a:pt x="736600" y="1754476"/>
                </a:lnTo>
                <a:lnTo>
                  <a:pt x="742189" y="1750536"/>
                </a:lnTo>
                <a:lnTo>
                  <a:pt x="747379" y="1747385"/>
                </a:lnTo>
                <a:lnTo>
                  <a:pt x="750971" y="1745021"/>
                </a:lnTo>
                <a:lnTo>
                  <a:pt x="754165" y="1743839"/>
                </a:lnTo>
                <a:lnTo>
                  <a:pt x="758556" y="1741870"/>
                </a:lnTo>
                <a:lnTo>
                  <a:pt x="759754" y="1741870"/>
                </a:lnTo>
                <a:lnTo>
                  <a:pt x="761351" y="1739900"/>
                </a:lnTo>
                <a:close/>
                <a:moveTo>
                  <a:pt x="1554438" y="1730375"/>
                </a:moveTo>
                <a:lnTo>
                  <a:pt x="1565575" y="1730375"/>
                </a:lnTo>
                <a:lnTo>
                  <a:pt x="1575916" y="1730375"/>
                </a:lnTo>
                <a:lnTo>
                  <a:pt x="1586258" y="1731163"/>
                </a:lnTo>
                <a:lnTo>
                  <a:pt x="1591031" y="1731951"/>
                </a:lnTo>
                <a:lnTo>
                  <a:pt x="1595008" y="1733133"/>
                </a:lnTo>
                <a:lnTo>
                  <a:pt x="1598986" y="1734314"/>
                </a:lnTo>
                <a:lnTo>
                  <a:pt x="1602168" y="1735890"/>
                </a:lnTo>
                <a:lnTo>
                  <a:pt x="1605350" y="1737860"/>
                </a:lnTo>
                <a:lnTo>
                  <a:pt x="1607339" y="1739830"/>
                </a:lnTo>
                <a:lnTo>
                  <a:pt x="1608929" y="1741799"/>
                </a:lnTo>
                <a:lnTo>
                  <a:pt x="1609725" y="1744951"/>
                </a:lnTo>
                <a:lnTo>
                  <a:pt x="1609725" y="1747708"/>
                </a:lnTo>
                <a:lnTo>
                  <a:pt x="1608929" y="1751648"/>
                </a:lnTo>
                <a:lnTo>
                  <a:pt x="1607339" y="1755193"/>
                </a:lnTo>
                <a:lnTo>
                  <a:pt x="1604554" y="1759920"/>
                </a:lnTo>
                <a:lnTo>
                  <a:pt x="1600577" y="1764648"/>
                </a:lnTo>
                <a:lnTo>
                  <a:pt x="1595804" y="1769769"/>
                </a:lnTo>
                <a:lnTo>
                  <a:pt x="1589042" y="1776072"/>
                </a:lnTo>
                <a:lnTo>
                  <a:pt x="1582678" y="1781193"/>
                </a:lnTo>
                <a:lnTo>
                  <a:pt x="1576314" y="1786314"/>
                </a:lnTo>
                <a:lnTo>
                  <a:pt x="1570348" y="1790647"/>
                </a:lnTo>
                <a:lnTo>
                  <a:pt x="1563586" y="1794193"/>
                </a:lnTo>
                <a:lnTo>
                  <a:pt x="1557222" y="1797738"/>
                </a:lnTo>
                <a:lnTo>
                  <a:pt x="1550461" y="1800496"/>
                </a:lnTo>
                <a:lnTo>
                  <a:pt x="1544097" y="1802466"/>
                </a:lnTo>
                <a:lnTo>
                  <a:pt x="1537733" y="1804829"/>
                </a:lnTo>
                <a:lnTo>
                  <a:pt x="1530971" y="1806799"/>
                </a:lnTo>
                <a:lnTo>
                  <a:pt x="1524607" y="1807981"/>
                </a:lnTo>
                <a:lnTo>
                  <a:pt x="1518243" y="1809163"/>
                </a:lnTo>
                <a:lnTo>
                  <a:pt x="1505117" y="1811132"/>
                </a:lnTo>
                <a:lnTo>
                  <a:pt x="1491992" y="1812314"/>
                </a:lnTo>
                <a:lnTo>
                  <a:pt x="1486026" y="1813102"/>
                </a:lnTo>
                <a:lnTo>
                  <a:pt x="1483241" y="1813890"/>
                </a:lnTo>
                <a:lnTo>
                  <a:pt x="1482048" y="1814678"/>
                </a:lnTo>
                <a:lnTo>
                  <a:pt x="1481253" y="1815072"/>
                </a:lnTo>
                <a:lnTo>
                  <a:pt x="1480855" y="1815859"/>
                </a:lnTo>
                <a:lnTo>
                  <a:pt x="1480855" y="1817041"/>
                </a:lnTo>
                <a:lnTo>
                  <a:pt x="1481253" y="1818617"/>
                </a:lnTo>
                <a:lnTo>
                  <a:pt x="1482048" y="1819799"/>
                </a:lnTo>
                <a:lnTo>
                  <a:pt x="1482048" y="1821375"/>
                </a:lnTo>
                <a:lnTo>
                  <a:pt x="1482048" y="1821769"/>
                </a:lnTo>
                <a:lnTo>
                  <a:pt x="1480855" y="1822556"/>
                </a:lnTo>
                <a:lnTo>
                  <a:pt x="1471309" y="1830829"/>
                </a:lnTo>
                <a:lnTo>
                  <a:pt x="1465343" y="1834375"/>
                </a:lnTo>
                <a:lnTo>
                  <a:pt x="1463354" y="1835556"/>
                </a:lnTo>
                <a:lnTo>
                  <a:pt x="1461365" y="1836738"/>
                </a:lnTo>
                <a:lnTo>
                  <a:pt x="1452615" y="1830041"/>
                </a:lnTo>
                <a:lnTo>
                  <a:pt x="1445853" y="1824132"/>
                </a:lnTo>
                <a:lnTo>
                  <a:pt x="1440285" y="1819405"/>
                </a:lnTo>
                <a:lnTo>
                  <a:pt x="1437103" y="1815072"/>
                </a:lnTo>
                <a:lnTo>
                  <a:pt x="1434716" y="1812314"/>
                </a:lnTo>
                <a:lnTo>
                  <a:pt x="1433125" y="1810344"/>
                </a:lnTo>
                <a:lnTo>
                  <a:pt x="1432330" y="1808375"/>
                </a:lnTo>
                <a:lnTo>
                  <a:pt x="1428750" y="1806799"/>
                </a:lnTo>
                <a:lnTo>
                  <a:pt x="1512675" y="1734314"/>
                </a:lnTo>
                <a:lnTo>
                  <a:pt x="1518641" y="1733527"/>
                </a:lnTo>
                <a:lnTo>
                  <a:pt x="1533755" y="1731951"/>
                </a:lnTo>
                <a:lnTo>
                  <a:pt x="1543699" y="1731163"/>
                </a:lnTo>
                <a:lnTo>
                  <a:pt x="1554438" y="1730375"/>
                </a:lnTo>
                <a:close/>
                <a:moveTo>
                  <a:pt x="588962" y="1535113"/>
                </a:moveTo>
                <a:lnTo>
                  <a:pt x="694496" y="1535113"/>
                </a:lnTo>
                <a:lnTo>
                  <a:pt x="694496" y="1557872"/>
                </a:lnTo>
                <a:lnTo>
                  <a:pt x="694894" y="1558271"/>
                </a:lnTo>
                <a:lnTo>
                  <a:pt x="696885" y="1560268"/>
                </a:lnTo>
                <a:lnTo>
                  <a:pt x="698478" y="1560667"/>
                </a:lnTo>
                <a:lnTo>
                  <a:pt x="700469" y="1561466"/>
                </a:lnTo>
                <a:lnTo>
                  <a:pt x="704053" y="1561865"/>
                </a:lnTo>
                <a:lnTo>
                  <a:pt x="707239" y="1561865"/>
                </a:lnTo>
                <a:lnTo>
                  <a:pt x="711222" y="1561865"/>
                </a:lnTo>
                <a:lnTo>
                  <a:pt x="714407" y="1561466"/>
                </a:lnTo>
                <a:lnTo>
                  <a:pt x="716797" y="1560667"/>
                </a:lnTo>
                <a:lnTo>
                  <a:pt x="718390" y="1560268"/>
                </a:lnTo>
                <a:lnTo>
                  <a:pt x="720381" y="1558271"/>
                </a:lnTo>
                <a:lnTo>
                  <a:pt x="720779" y="1557872"/>
                </a:lnTo>
                <a:lnTo>
                  <a:pt x="720779" y="1535113"/>
                </a:lnTo>
                <a:lnTo>
                  <a:pt x="820737" y="1535113"/>
                </a:lnTo>
                <a:lnTo>
                  <a:pt x="820737" y="1644117"/>
                </a:lnTo>
                <a:lnTo>
                  <a:pt x="820339" y="1648908"/>
                </a:lnTo>
                <a:lnTo>
                  <a:pt x="819144" y="1652901"/>
                </a:lnTo>
                <a:lnTo>
                  <a:pt x="816755" y="1656894"/>
                </a:lnTo>
                <a:lnTo>
                  <a:pt x="814365" y="1660088"/>
                </a:lnTo>
                <a:lnTo>
                  <a:pt x="810781" y="1663283"/>
                </a:lnTo>
                <a:lnTo>
                  <a:pt x="806799" y="1665279"/>
                </a:lnTo>
                <a:lnTo>
                  <a:pt x="802418" y="1666477"/>
                </a:lnTo>
                <a:lnTo>
                  <a:pt x="797639" y="1666876"/>
                </a:lnTo>
                <a:lnTo>
                  <a:pt x="612060" y="1666876"/>
                </a:lnTo>
                <a:lnTo>
                  <a:pt x="607281" y="1666477"/>
                </a:lnTo>
                <a:lnTo>
                  <a:pt x="602901" y="1665279"/>
                </a:lnTo>
                <a:lnTo>
                  <a:pt x="598918" y="1663283"/>
                </a:lnTo>
                <a:lnTo>
                  <a:pt x="595732" y="1660088"/>
                </a:lnTo>
                <a:lnTo>
                  <a:pt x="592546" y="1656894"/>
                </a:lnTo>
                <a:lnTo>
                  <a:pt x="590555" y="1652901"/>
                </a:lnTo>
                <a:lnTo>
                  <a:pt x="589360" y="1648908"/>
                </a:lnTo>
                <a:lnTo>
                  <a:pt x="588962" y="1644117"/>
                </a:lnTo>
                <a:lnTo>
                  <a:pt x="588962" y="1535113"/>
                </a:lnTo>
                <a:close/>
                <a:moveTo>
                  <a:pt x="612060" y="1476375"/>
                </a:moveTo>
                <a:lnTo>
                  <a:pt x="797639" y="1476375"/>
                </a:lnTo>
                <a:lnTo>
                  <a:pt x="802418" y="1476769"/>
                </a:lnTo>
                <a:lnTo>
                  <a:pt x="806799" y="1477950"/>
                </a:lnTo>
                <a:lnTo>
                  <a:pt x="810781" y="1480312"/>
                </a:lnTo>
                <a:lnTo>
                  <a:pt x="814365" y="1483068"/>
                </a:lnTo>
                <a:lnTo>
                  <a:pt x="816755" y="1486611"/>
                </a:lnTo>
                <a:lnTo>
                  <a:pt x="819144" y="1490155"/>
                </a:lnTo>
                <a:lnTo>
                  <a:pt x="820339" y="1494485"/>
                </a:lnTo>
                <a:lnTo>
                  <a:pt x="820737" y="1498816"/>
                </a:lnTo>
                <a:lnTo>
                  <a:pt x="820737" y="1525588"/>
                </a:lnTo>
                <a:lnTo>
                  <a:pt x="588962" y="1525588"/>
                </a:lnTo>
                <a:lnTo>
                  <a:pt x="588962" y="1498816"/>
                </a:lnTo>
                <a:lnTo>
                  <a:pt x="589360" y="1494485"/>
                </a:lnTo>
                <a:lnTo>
                  <a:pt x="590555" y="1490155"/>
                </a:lnTo>
                <a:lnTo>
                  <a:pt x="592546" y="1486611"/>
                </a:lnTo>
                <a:lnTo>
                  <a:pt x="595732" y="1483068"/>
                </a:lnTo>
                <a:lnTo>
                  <a:pt x="598918" y="1480312"/>
                </a:lnTo>
                <a:lnTo>
                  <a:pt x="602901" y="1477950"/>
                </a:lnTo>
                <a:lnTo>
                  <a:pt x="607281" y="1476769"/>
                </a:lnTo>
                <a:lnTo>
                  <a:pt x="612060" y="1476375"/>
                </a:lnTo>
                <a:close/>
                <a:moveTo>
                  <a:pt x="725449" y="1381125"/>
                </a:moveTo>
                <a:lnTo>
                  <a:pt x="730525" y="1381524"/>
                </a:lnTo>
                <a:lnTo>
                  <a:pt x="732087" y="1381524"/>
                </a:lnTo>
                <a:lnTo>
                  <a:pt x="734430" y="1382322"/>
                </a:lnTo>
                <a:lnTo>
                  <a:pt x="737554" y="1384317"/>
                </a:lnTo>
                <a:lnTo>
                  <a:pt x="740287" y="1386312"/>
                </a:lnTo>
                <a:lnTo>
                  <a:pt x="743411" y="1389505"/>
                </a:lnTo>
                <a:lnTo>
                  <a:pt x="746535" y="1393096"/>
                </a:lnTo>
                <a:lnTo>
                  <a:pt x="749659" y="1397486"/>
                </a:lnTo>
                <a:lnTo>
                  <a:pt x="755906" y="1407063"/>
                </a:lnTo>
                <a:lnTo>
                  <a:pt x="761373" y="1417837"/>
                </a:lnTo>
                <a:lnTo>
                  <a:pt x="766059" y="1427813"/>
                </a:lnTo>
                <a:lnTo>
                  <a:pt x="769182" y="1437390"/>
                </a:lnTo>
                <a:lnTo>
                  <a:pt x="770744" y="1441780"/>
                </a:lnTo>
                <a:lnTo>
                  <a:pt x="771525" y="1445770"/>
                </a:lnTo>
                <a:lnTo>
                  <a:pt x="771525" y="1448164"/>
                </a:lnTo>
                <a:lnTo>
                  <a:pt x="771525" y="1450159"/>
                </a:lnTo>
                <a:lnTo>
                  <a:pt x="770744" y="1451357"/>
                </a:lnTo>
                <a:lnTo>
                  <a:pt x="769182" y="1452155"/>
                </a:lnTo>
                <a:lnTo>
                  <a:pt x="768011" y="1452155"/>
                </a:lnTo>
                <a:lnTo>
                  <a:pt x="766449" y="1450958"/>
                </a:lnTo>
                <a:lnTo>
                  <a:pt x="764887" y="1449760"/>
                </a:lnTo>
                <a:lnTo>
                  <a:pt x="762544" y="1448563"/>
                </a:lnTo>
                <a:lnTo>
                  <a:pt x="759030" y="1444174"/>
                </a:lnTo>
                <a:lnTo>
                  <a:pt x="755516" y="1439784"/>
                </a:lnTo>
                <a:lnTo>
                  <a:pt x="753173" y="1434996"/>
                </a:lnTo>
                <a:lnTo>
                  <a:pt x="752392" y="1433400"/>
                </a:lnTo>
                <a:lnTo>
                  <a:pt x="752392" y="1431404"/>
                </a:lnTo>
                <a:lnTo>
                  <a:pt x="752001" y="1428611"/>
                </a:lnTo>
                <a:lnTo>
                  <a:pt x="750830" y="1426616"/>
                </a:lnTo>
                <a:lnTo>
                  <a:pt x="748878" y="1425419"/>
                </a:lnTo>
                <a:lnTo>
                  <a:pt x="746925" y="1425020"/>
                </a:lnTo>
                <a:lnTo>
                  <a:pt x="746144" y="1425419"/>
                </a:lnTo>
                <a:lnTo>
                  <a:pt x="745363" y="1425818"/>
                </a:lnTo>
                <a:lnTo>
                  <a:pt x="744582" y="1426616"/>
                </a:lnTo>
                <a:lnTo>
                  <a:pt x="743411" y="1427414"/>
                </a:lnTo>
                <a:lnTo>
                  <a:pt x="742630" y="1428611"/>
                </a:lnTo>
                <a:lnTo>
                  <a:pt x="742240" y="1430207"/>
                </a:lnTo>
                <a:lnTo>
                  <a:pt x="741849" y="1432602"/>
                </a:lnTo>
                <a:lnTo>
                  <a:pt x="741849" y="1434597"/>
                </a:lnTo>
                <a:lnTo>
                  <a:pt x="741459" y="1439385"/>
                </a:lnTo>
                <a:lnTo>
                  <a:pt x="740678" y="1443376"/>
                </a:lnTo>
                <a:lnTo>
                  <a:pt x="739897" y="1445371"/>
                </a:lnTo>
                <a:lnTo>
                  <a:pt x="739116" y="1446967"/>
                </a:lnTo>
                <a:lnTo>
                  <a:pt x="737944" y="1448164"/>
                </a:lnTo>
                <a:lnTo>
                  <a:pt x="735992" y="1449361"/>
                </a:lnTo>
                <a:lnTo>
                  <a:pt x="734430" y="1450558"/>
                </a:lnTo>
                <a:lnTo>
                  <a:pt x="732868" y="1452155"/>
                </a:lnTo>
                <a:lnTo>
                  <a:pt x="730525" y="1452953"/>
                </a:lnTo>
                <a:lnTo>
                  <a:pt x="727792" y="1453352"/>
                </a:lnTo>
                <a:lnTo>
                  <a:pt x="721935" y="1454150"/>
                </a:lnTo>
                <a:lnTo>
                  <a:pt x="715297" y="1454150"/>
                </a:lnTo>
                <a:lnTo>
                  <a:pt x="712173" y="1453751"/>
                </a:lnTo>
                <a:lnTo>
                  <a:pt x="709049" y="1452953"/>
                </a:lnTo>
                <a:lnTo>
                  <a:pt x="706706" y="1452155"/>
                </a:lnTo>
                <a:lnTo>
                  <a:pt x="703973" y="1450558"/>
                </a:lnTo>
                <a:lnTo>
                  <a:pt x="701240" y="1448962"/>
                </a:lnTo>
                <a:lnTo>
                  <a:pt x="699287" y="1447366"/>
                </a:lnTo>
                <a:lnTo>
                  <a:pt x="694992" y="1442977"/>
                </a:lnTo>
                <a:lnTo>
                  <a:pt x="691478" y="1438188"/>
                </a:lnTo>
                <a:lnTo>
                  <a:pt x="687963" y="1432602"/>
                </a:lnTo>
                <a:lnTo>
                  <a:pt x="685230" y="1427015"/>
                </a:lnTo>
                <a:lnTo>
                  <a:pt x="682497" y="1421029"/>
                </a:lnTo>
                <a:lnTo>
                  <a:pt x="680544" y="1415044"/>
                </a:lnTo>
                <a:lnTo>
                  <a:pt x="678982" y="1409058"/>
                </a:lnTo>
                <a:lnTo>
                  <a:pt x="676249" y="1399082"/>
                </a:lnTo>
                <a:lnTo>
                  <a:pt x="675078" y="1392298"/>
                </a:lnTo>
                <a:lnTo>
                  <a:pt x="674687" y="1389106"/>
                </a:lnTo>
                <a:lnTo>
                  <a:pt x="674687" y="1388707"/>
                </a:lnTo>
                <a:lnTo>
                  <a:pt x="675078" y="1388308"/>
                </a:lnTo>
                <a:lnTo>
                  <a:pt x="676249" y="1387909"/>
                </a:lnTo>
                <a:lnTo>
                  <a:pt x="679373" y="1387111"/>
                </a:lnTo>
                <a:lnTo>
                  <a:pt x="683278" y="1385913"/>
                </a:lnTo>
                <a:lnTo>
                  <a:pt x="689525" y="1384716"/>
                </a:lnTo>
                <a:lnTo>
                  <a:pt x="698897" y="1383120"/>
                </a:lnTo>
                <a:lnTo>
                  <a:pt x="715297" y="1381524"/>
                </a:lnTo>
                <a:lnTo>
                  <a:pt x="725449" y="1381125"/>
                </a:lnTo>
                <a:close/>
                <a:moveTo>
                  <a:pt x="1433588" y="1247775"/>
                </a:moveTo>
                <a:lnTo>
                  <a:pt x="1439124" y="1247775"/>
                </a:lnTo>
                <a:lnTo>
                  <a:pt x="1444264" y="1248175"/>
                </a:lnTo>
                <a:lnTo>
                  <a:pt x="1448614" y="1248976"/>
                </a:lnTo>
                <a:lnTo>
                  <a:pt x="1451382" y="1249776"/>
                </a:lnTo>
                <a:lnTo>
                  <a:pt x="1453359" y="1250977"/>
                </a:lnTo>
                <a:lnTo>
                  <a:pt x="1454150" y="1252178"/>
                </a:lnTo>
                <a:lnTo>
                  <a:pt x="1454150" y="1253779"/>
                </a:lnTo>
                <a:lnTo>
                  <a:pt x="1453359" y="1255380"/>
                </a:lnTo>
                <a:lnTo>
                  <a:pt x="1452173" y="1256981"/>
                </a:lnTo>
                <a:lnTo>
                  <a:pt x="1450196" y="1258582"/>
                </a:lnTo>
                <a:lnTo>
                  <a:pt x="1447428" y="1260183"/>
                </a:lnTo>
                <a:lnTo>
                  <a:pt x="1441892" y="1262985"/>
                </a:lnTo>
                <a:lnTo>
                  <a:pt x="1435565" y="1264986"/>
                </a:lnTo>
                <a:lnTo>
                  <a:pt x="1432402" y="1265387"/>
                </a:lnTo>
                <a:lnTo>
                  <a:pt x="1429634" y="1265787"/>
                </a:lnTo>
                <a:lnTo>
                  <a:pt x="1427261" y="1265787"/>
                </a:lnTo>
                <a:lnTo>
                  <a:pt x="1425284" y="1265387"/>
                </a:lnTo>
                <a:lnTo>
                  <a:pt x="1423703" y="1264986"/>
                </a:lnTo>
                <a:lnTo>
                  <a:pt x="1422516" y="1264586"/>
                </a:lnTo>
                <a:lnTo>
                  <a:pt x="1420539" y="1264586"/>
                </a:lnTo>
                <a:lnTo>
                  <a:pt x="1419353" y="1264986"/>
                </a:lnTo>
                <a:lnTo>
                  <a:pt x="1418562" y="1265787"/>
                </a:lnTo>
                <a:lnTo>
                  <a:pt x="1417376" y="1266588"/>
                </a:lnTo>
                <a:lnTo>
                  <a:pt x="1416980" y="1267388"/>
                </a:lnTo>
                <a:lnTo>
                  <a:pt x="1416585" y="1268589"/>
                </a:lnTo>
                <a:lnTo>
                  <a:pt x="1416190" y="1269790"/>
                </a:lnTo>
                <a:lnTo>
                  <a:pt x="1416585" y="1270990"/>
                </a:lnTo>
                <a:lnTo>
                  <a:pt x="1416585" y="1272191"/>
                </a:lnTo>
                <a:lnTo>
                  <a:pt x="1417376" y="1273392"/>
                </a:lnTo>
                <a:lnTo>
                  <a:pt x="1418562" y="1274993"/>
                </a:lnTo>
                <a:lnTo>
                  <a:pt x="1419748" y="1276194"/>
                </a:lnTo>
                <a:lnTo>
                  <a:pt x="1422121" y="1277395"/>
                </a:lnTo>
                <a:lnTo>
                  <a:pt x="1424098" y="1278596"/>
                </a:lnTo>
                <a:lnTo>
                  <a:pt x="1428843" y="1280597"/>
                </a:lnTo>
                <a:lnTo>
                  <a:pt x="1430820" y="1282198"/>
                </a:lnTo>
                <a:lnTo>
                  <a:pt x="1432402" y="1283799"/>
                </a:lnTo>
                <a:lnTo>
                  <a:pt x="1433588" y="1285000"/>
                </a:lnTo>
                <a:lnTo>
                  <a:pt x="1435170" y="1287001"/>
                </a:lnTo>
                <a:lnTo>
                  <a:pt x="1436356" y="1289003"/>
                </a:lnTo>
                <a:lnTo>
                  <a:pt x="1436751" y="1291404"/>
                </a:lnTo>
                <a:lnTo>
                  <a:pt x="1437542" y="1293406"/>
                </a:lnTo>
                <a:lnTo>
                  <a:pt x="1437542" y="1296608"/>
                </a:lnTo>
                <a:lnTo>
                  <a:pt x="1437542" y="1299009"/>
                </a:lnTo>
                <a:lnTo>
                  <a:pt x="1437147" y="1302612"/>
                </a:lnTo>
                <a:lnTo>
                  <a:pt x="1436356" y="1305414"/>
                </a:lnTo>
                <a:lnTo>
                  <a:pt x="1435170" y="1309416"/>
                </a:lnTo>
                <a:lnTo>
                  <a:pt x="1431611" y="1317422"/>
                </a:lnTo>
                <a:lnTo>
                  <a:pt x="1430029" y="1320624"/>
                </a:lnTo>
                <a:lnTo>
                  <a:pt x="1428052" y="1323826"/>
                </a:lnTo>
                <a:lnTo>
                  <a:pt x="1425680" y="1326628"/>
                </a:lnTo>
                <a:lnTo>
                  <a:pt x="1423307" y="1328629"/>
                </a:lnTo>
                <a:lnTo>
                  <a:pt x="1420539" y="1331431"/>
                </a:lnTo>
                <a:lnTo>
                  <a:pt x="1417771" y="1333032"/>
                </a:lnTo>
                <a:lnTo>
                  <a:pt x="1414608" y="1334633"/>
                </a:lnTo>
                <a:lnTo>
                  <a:pt x="1411445" y="1336635"/>
                </a:lnTo>
                <a:lnTo>
                  <a:pt x="1404722" y="1338636"/>
                </a:lnTo>
                <a:lnTo>
                  <a:pt x="1397605" y="1340237"/>
                </a:lnTo>
                <a:lnTo>
                  <a:pt x="1390487" y="1341038"/>
                </a:lnTo>
                <a:lnTo>
                  <a:pt x="1383370" y="1341438"/>
                </a:lnTo>
                <a:lnTo>
                  <a:pt x="1376252" y="1341438"/>
                </a:lnTo>
                <a:lnTo>
                  <a:pt x="1369530" y="1341038"/>
                </a:lnTo>
                <a:lnTo>
                  <a:pt x="1358063" y="1339437"/>
                </a:lnTo>
                <a:lnTo>
                  <a:pt x="1350154" y="1338236"/>
                </a:lnTo>
                <a:lnTo>
                  <a:pt x="1347386" y="1337435"/>
                </a:lnTo>
                <a:lnTo>
                  <a:pt x="1347386" y="1337835"/>
                </a:lnTo>
                <a:lnTo>
                  <a:pt x="1346991" y="1337435"/>
                </a:lnTo>
                <a:lnTo>
                  <a:pt x="1346200" y="1337035"/>
                </a:lnTo>
                <a:lnTo>
                  <a:pt x="1346200" y="1334633"/>
                </a:lnTo>
                <a:lnTo>
                  <a:pt x="1346991" y="1331831"/>
                </a:lnTo>
                <a:lnTo>
                  <a:pt x="1347782" y="1326228"/>
                </a:lnTo>
                <a:lnTo>
                  <a:pt x="1349363" y="1318623"/>
                </a:lnTo>
                <a:lnTo>
                  <a:pt x="1351736" y="1307415"/>
                </a:lnTo>
                <a:lnTo>
                  <a:pt x="1355295" y="1296608"/>
                </a:lnTo>
                <a:lnTo>
                  <a:pt x="1357667" y="1287402"/>
                </a:lnTo>
                <a:lnTo>
                  <a:pt x="1361621" y="1275794"/>
                </a:lnTo>
                <a:lnTo>
                  <a:pt x="1363994" y="1270190"/>
                </a:lnTo>
                <a:lnTo>
                  <a:pt x="1364785" y="1268589"/>
                </a:lnTo>
                <a:lnTo>
                  <a:pt x="1366762" y="1265787"/>
                </a:lnTo>
                <a:lnTo>
                  <a:pt x="1369925" y="1262985"/>
                </a:lnTo>
                <a:lnTo>
                  <a:pt x="1373484" y="1260183"/>
                </a:lnTo>
                <a:lnTo>
                  <a:pt x="1378229" y="1258182"/>
                </a:lnTo>
                <a:lnTo>
                  <a:pt x="1383765" y="1256181"/>
                </a:lnTo>
                <a:lnTo>
                  <a:pt x="1389301" y="1253779"/>
                </a:lnTo>
                <a:lnTo>
                  <a:pt x="1395628" y="1252578"/>
                </a:lnTo>
                <a:lnTo>
                  <a:pt x="1401954" y="1250977"/>
                </a:lnTo>
                <a:lnTo>
                  <a:pt x="1415399" y="1248976"/>
                </a:lnTo>
                <a:lnTo>
                  <a:pt x="1428052" y="1248175"/>
                </a:lnTo>
                <a:lnTo>
                  <a:pt x="1433588" y="1247775"/>
                </a:lnTo>
                <a:close/>
                <a:moveTo>
                  <a:pt x="1155700" y="965200"/>
                </a:moveTo>
                <a:lnTo>
                  <a:pt x="1161653" y="965597"/>
                </a:lnTo>
                <a:lnTo>
                  <a:pt x="1167209" y="966787"/>
                </a:lnTo>
                <a:lnTo>
                  <a:pt x="1172766" y="968770"/>
                </a:lnTo>
                <a:lnTo>
                  <a:pt x="1177925" y="971944"/>
                </a:lnTo>
                <a:lnTo>
                  <a:pt x="1182687" y="975514"/>
                </a:lnTo>
                <a:lnTo>
                  <a:pt x="1187450" y="980274"/>
                </a:lnTo>
                <a:lnTo>
                  <a:pt x="1192213" y="985431"/>
                </a:lnTo>
                <a:lnTo>
                  <a:pt x="1196181" y="991381"/>
                </a:lnTo>
                <a:lnTo>
                  <a:pt x="1200150" y="998125"/>
                </a:lnTo>
                <a:lnTo>
                  <a:pt x="1204119" y="1005265"/>
                </a:lnTo>
                <a:lnTo>
                  <a:pt x="1207691" y="1012802"/>
                </a:lnTo>
                <a:lnTo>
                  <a:pt x="1211659" y="1021133"/>
                </a:lnTo>
                <a:lnTo>
                  <a:pt x="1214437" y="1029860"/>
                </a:lnTo>
                <a:lnTo>
                  <a:pt x="1217613" y="1038984"/>
                </a:lnTo>
                <a:lnTo>
                  <a:pt x="1220787" y="1048504"/>
                </a:lnTo>
                <a:lnTo>
                  <a:pt x="1225947" y="1068338"/>
                </a:lnTo>
                <a:lnTo>
                  <a:pt x="1230313" y="1089363"/>
                </a:lnTo>
                <a:lnTo>
                  <a:pt x="1234678" y="1111180"/>
                </a:lnTo>
                <a:lnTo>
                  <a:pt x="1237853" y="1133792"/>
                </a:lnTo>
                <a:lnTo>
                  <a:pt x="1241028" y="1155609"/>
                </a:lnTo>
                <a:lnTo>
                  <a:pt x="1243013" y="1177824"/>
                </a:lnTo>
                <a:lnTo>
                  <a:pt x="1245394" y="1198848"/>
                </a:lnTo>
                <a:lnTo>
                  <a:pt x="1246981" y="1219476"/>
                </a:lnTo>
                <a:lnTo>
                  <a:pt x="1246187" y="1186551"/>
                </a:lnTo>
                <a:lnTo>
                  <a:pt x="1342231" y="1244467"/>
                </a:lnTo>
                <a:lnTo>
                  <a:pt x="1323181" y="1340465"/>
                </a:lnTo>
                <a:lnTo>
                  <a:pt x="1248966" y="1309524"/>
                </a:lnTo>
                <a:lnTo>
                  <a:pt x="1245394" y="1284929"/>
                </a:lnTo>
                <a:lnTo>
                  <a:pt x="1239441" y="1242087"/>
                </a:lnTo>
                <a:lnTo>
                  <a:pt x="1231106" y="1373787"/>
                </a:lnTo>
                <a:lnTo>
                  <a:pt x="1230709" y="1379737"/>
                </a:lnTo>
                <a:lnTo>
                  <a:pt x="1230313" y="1386084"/>
                </a:lnTo>
                <a:lnTo>
                  <a:pt x="1230709" y="1392431"/>
                </a:lnTo>
                <a:lnTo>
                  <a:pt x="1232297" y="1399968"/>
                </a:lnTo>
                <a:lnTo>
                  <a:pt x="1234281" y="1407902"/>
                </a:lnTo>
                <a:lnTo>
                  <a:pt x="1237059" y="1417422"/>
                </a:lnTo>
                <a:lnTo>
                  <a:pt x="1241822" y="1428133"/>
                </a:lnTo>
                <a:lnTo>
                  <a:pt x="1247775" y="1440430"/>
                </a:lnTo>
                <a:lnTo>
                  <a:pt x="1231106" y="1440430"/>
                </a:lnTo>
                <a:lnTo>
                  <a:pt x="1242219" y="1446380"/>
                </a:lnTo>
                <a:lnTo>
                  <a:pt x="1256109" y="1453124"/>
                </a:lnTo>
                <a:lnTo>
                  <a:pt x="1287066" y="1467405"/>
                </a:lnTo>
                <a:lnTo>
                  <a:pt x="1313259" y="1479305"/>
                </a:lnTo>
                <a:lnTo>
                  <a:pt x="1323975" y="1483669"/>
                </a:lnTo>
                <a:lnTo>
                  <a:pt x="1501775" y="1720491"/>
                </a:lnTo>
                <a:lnTo>
                  <a:pt x="1401763" y="1798638"/>
                </a:lnTo>
                <a:lnTo>
                  <a:pt x="1210469" y="1576494"/>
                </a:lnTo>
                <a:lnTo>
                  <a:pt x="1080294" y="1561816"/>
                </a:lnTo>
                <a:lnTo>
                  <a:pt x="1080294" y="1563800"/>
                </a:lnTo>
                <a:lnTo>
                  <a:pt x="1080294" y="1567370"/>
                </a:lnTo>
                <a:lnTo>
                  <a:pt x="1079500" y="1575700"/>
                </a:lnTo>
                <a:lnTo>
                  <a:pt x="1077516" y="1587601"/>
                </a:lnTo>
                <a:lnTo>
                  <a:pt x="1074341" y="1601088"/>
                </a:lnTo>
                <a:lnTo>
                  <a:pt x="1066403" y="1633220"/>
                </a:lnTo>
                <a:lnTo>
                  <a:pt x="1056878" y="1669318"/>
                </a:lnTo>
                <a:lnTo>
                  <a:pt x="1046956" y="1703830"/>
                </a:lnTo>
                <a:lnTo>
                  <a:pt x="1038622" y="1733582"/>
                </a:lnTo>
                <a:lnTo>
                  <a:pt x="1030288" y="1762540"/>
                </a:lnTo>
                <a:lnTo>
                  <a:pt x="802481" y="1785548"/>
                </a:lnTo>
                <a:lnTo>
                  <a:pt x="770731" y="1731201"/>
                </a:lnTo>
                <a:lnTo>
                  <a:pt x="904081" y="1706210"/>
                </a:lnTo>
                <a:lnTo>
                  <a:pt x="903685" y="1489619"/>
                </a:lnTo>
                <a:lnTo>
                  <a:pt x="871935" y="1482479"/>
                </a:lnTo>
                <a:lnTo>
                  <a:pt x="869950" y="1471768"/>
                </a:lnTo>
                <a:lnTo>
                  <a:pt x="867966" y="1461851"/>
                </a:lnTo>
                <a:lnTo>
                  <a:pt x="866378" y="1453124"/>
                </a:lnTo>
                <a:lnTo>
                  <a:pt x="864791" y="1445190"/>
                </a:lnTo>
                <a:lnTo>
                  <a:pt x="863600" y="1428926"/>
                </a:lnTo>
                <a:lnTo>
                  <a:pt x="862806" y="1413455"/>
                </a:lnTo>
                <a:lnTo>
                  <a:pt x="862013" y="1373787"/>
                </a:lnTo>
                <a:lnTo>
                  <a:pt x="860822" y="1346812"/>
                </a:lnTo>
                <a:lnTo>
                  <a:pt x="858044" y="1312697"/>
                </a:lnTo>
                <a:lnTo>
                  <a:pt x="854472" y="1175444"/>
                </a:lnTo>
                <a:lnTo>
                  <a:pt x="843756" y="1181791"/>
                </a:lnTo>
                <a:lnTo>
                  <a:pt x="818753" y="1197658"/>
                </a:lnTo>
                <a:lnTo>
                  <a:pt x="802878" y="1208369"/>
                </a:lnTo>
                <a:lnTo>
                  <a:pt x="786606" y="1219476"/>
                </a:lnTo>
                <a:lnTo>
                  <a:pt x="770731" y="1230980"/>
                </a:lnTo>
                <a:lnTo>
                  <a:pt x="756841" y="1242087"/>
                </a:lnTo>
                <a:lnTo>
                  <a:pt x="754460" y="1250021"/>
                </a:lnTo>
                <a:lnTo>
                  <a:pt x="752872" y="1258351"/>
                </a:lnTo>
                <a:lnTo>
                  <a:pt x="752078" y="1266681"/>
                </a:lnTo>
                <a:lnTo>
                  <a:pt x="751285" y="1275805"/>
                </a:lnTo>
                <a:lnTo>
                  <a:pt x="751285" y="1284532"/>
                </a:lnTo>
                <a:lnTo>
                  <a:pt x="751681" y="1292863"/>
                </a:lnTo>
                <a:lnTo>
                  <a:pt x="752078" y="1301590"/>
                </a:lnTo>
                <a:lnTo>
                  <a:pt x="752872" y="1310317"/>
                </a:lnTo>
                <a:lnTo>
                  <a:pt x="754856" y="1325788"/>
                </a:lnTo>
                <a:lnTo>
                  <a:pt x="756444" y="1339275"/>
                </a:lnTo>
                <a:lnTo>
                  <a:pt x="758031" y="1350382"/>
                </a:lnTo>
                <a:lnTo>
                  <a:pt x="758031" y="1354349"/>
                </a:lnTo>
                <a:lnTo>
                  <a:pt x="756841" y="1357523"/>
                </a:lnTo>
                <a:lnTo>
                  <a:pt x="727869" y="1355539"/>
                </a:lnTo>
                <a:lnTo>
                  <a:pt x="715566" y="1354746"/>
                </a:lnTo>
                <a:lnTo>
                  <a:pt x="709613" y="1354746"/>
                </a:lnTo>
                <a:lnTo>
                  <a:pt x="704453" y="1355143"/>
                </a:lnTo>
                <a:lnTo>
                  <a:pt x="698897" y="1355539"/>
                </a:lnTo>
                <a:lnTo>
                  <a:pt x="693341" y="1356729"/>
                </a:lnTo>
                <a:lnTo>
                  <a:pt x="687785" y="1357919"/>
                </a:lnTo>
                <a:lnTo>
                  <a:pt x="682228" y="1359903"/>
                </a:lnTo>
                <a:lnTo>
                  <a:pt x="677069" y="1361886"/>
                </a:lnTo>
                <a:lnTo>
                  <a:pt x="671116" y="1364663"/>
                </a:lnTo>
                <a:lnTo>
                  <a:pt x="664766" y="1367836"/>
                </a:lnTo>
                <a:lnTo>
                  <a:pt x="658416" y="1372200"/>
                </a:lnTo>
                <a:lnTo>
                  <a:pt x="657225" y="1367043"/>
                </a:lnTo>
                <a:lnTo>
                  <a:pt x="655241" y="1361093"/>
                </a:lnTo>
                <a:lnTo>
                  <a:pt x="654050" y="1355143"/>
                </a:lnTo>
                <a:lnTo>
                  <a:pt x="653256" y="1348399"/>
                </a:lnTo>
                <a:lnTo>
                  <a:pt x="651669" y="1333325"/>
                </a:lnTo>
                <a:lnTo>
                  <a:pt x="650875" y="1316267"/>
                </a:lnTo>
                <a:lnTo>
                  <a:pt x="650875" y="1296830"/>
                </a:lnTo>
                <a:lnTo>
                  <a:pt x="651272" y="1274615"/>
                </a:lnTo>
                <a:lnTo>
                  <a:pt x="652066" y="1251211"/>
                </a:lnTo>
                <a:lnTo>
                  <a:pt x="653653" y="1225029"/>
                </a:lnTo>
                <a:lnTo>
                  <a:pt x="660797" y="1208369"/>
                </a:lnTo>
                <a:lnTo>
                  <a:pt x="667147" y="1194881"/>
                </a:lnTo>
                <a:lnTo>
                  <a:pt x="670322" y="1188931"/>
                </a:lnTo>
                <a:lnTo>
                  <a:pt x="673497" y="1183774"/>
                </a:lnTo>
                <a:lnTo>
                  <a:pt x="680244" y="1174254"/>
                </a:lnTo>
                <a:lnTo>
                  <a:pt x="687388" y="1164733"/>
                </a:lnTo>
                <a:lnTo>
                  <a:pt x="696119" y="1155213"/>
                </a:lnTo>
                <a:lnTo>
                  <a:pt x="706438" y="1143312"/>
                </a:lnTo>
                <a:lnTo>
                  <a:pt x="718741" y="1129031"/>
                </a:lnTo>
                <a:lnTo>
                  <a:pt x="738585" y="1108007"/>
                </a:lnTo>
                <a:lnTo>
                  <a:pt x="756047" y="1088966"/>
                </a:lnTo>
                <a:lnTo>
                  <a:pt x="785416" y="1057231"/>
                </a:lnTo>
                <a:lnTo>
                  <a:pt x="797719" y="1043744"/>
                </a:lnTo>
                <a:lnTo>
                  <a:pt x="809228" y="1032240"/>
                </a:lnTo>
                <a:lnTo>
                  <a:pt x="820738" y="1021926"/>
                </a:lnTo>
                <a:lnTo>
                  <a:pt x="831056" y="1012802"/>
                </a:lnTo>
                <a:lnTo>
                  <a:pt x="836613" y="1008439"/>
                </a:lnTo>
                <a:lnTo>
                  <a:pt x="842169" y="1004869"/>
                </a:lnTo>
                <a:lnTo>
                  <a:pt x="848122" y="1000902"/>
                </a:lnTo>
                <a:lnTo>
                  <a:pt x="854075" y="997331"/>
                </a:lnTo>
                <a:lnTo>
                  <a:pt x="860028" y="994555"/>
                </a:lnTo>
                <a:lnTo>
                  <a:pt x="866378" y="991381"/>
                </a:lnTo>
                <a:lnTo>
                  <a:pt x="873125" y="988208"/>
                </a:lnTo>
                <a:lnTo>
                  <a:pt x="880269" y="985828"/>
                </a:lnTo>
                <a:lnTo>
                  <a:pt x="895350" y="980274"/>
                </a:lnTo>
                <a:lnTo>
                  <a:pt x="912416" y="975117"/>
                </a:lnTo>
                <a:lnTo>
                  <a:pt x="932260" y="970753"/>
                </a:lnTo>
                <a:lnTo>
                  <a:pt x="954881" y="965597"/>
                </a:lnTo>
                <a:lnTo>
                  <a:pt x="963613" y="965993"/>
                </a:lnTo>
                <a:lnTo>
                  <a:pt x="979488" y="966787"/>
                </a:lnTo>
                <a:lnTo>
                  <a:pt x="1004491" y="968373"/>
                </a:lnTo>
                <a:lnTo>
                  <a:pt x="1089819" y="1240103"/>
                </a:lnTo>
                <a:lnTo>
                  <a:pt x="1081484" y="1159179"/>
                </a:lnTo>
                <a:lnTo>
                  <a:pt x="1077516" y="1013199"/>
                </a:lnTo>
                <a:lnTo>
                  <a:pt x="1071959" y="999315"/>
                </a:lnTo>
                <a:lnTo>
                  <a:pt x="1083072" y="980671"/>
                </a:lnTo>
                <a:lnTo>
                  <a:pt x="1107281" y="980671"/>
                </a:lnTo>
                <a:lnTo>
                  <a:pt x="1117600" y="999315"/>
                </a:lnTo>
                <a:lnTo>
                  <a:pt x="1112837" y="1015579"/>
                </a:lnTo>
                <a:lnTo>
                  <a:pt x="1142206" y="1228203"/>
                </a:lnTo>
                <a:lnTo>
                  <a:pt x="1137841" y="971944"/>
                </a:lnTo>
                <a:lnTo>
                  <a:pt x="1146572" y="967580"/>
                </a:lnTo>
                <a:lnTo>
                  <a:pt x="1148953" y="966390"/>
                </a:lnTo>
                <a:lnTo>
                  <a:pt x="1149350" y="965597"/>
                </a:lnTo>
                <a:lnTo>
                  <a:pt x="1155700" y="965200"/>
                </a:lnTo>
                <a:close/>
                <a:moveTo>
                  <a:pt x="931148" y="736601"/>
                </a:moveTo>
                <a:lnTo>
                  <a:pt x="929554" y="751285"/>
                </a:lnTo>
                <a:lnTo>
                  <a:pt x="928757" y="762794"/>
                </a:lnTo>
                <a:lnTo>
                  <a:pt x="929155" y="762794"/>
                </a:lnTo>
                <a:lnTo>
                  <a:pt x="929554" y="751285"/>
                </a:lnTo>
                <a:lnTo>
                  <a:pt x="930351" y="746126"/>
                </a:lnTo>
                <a:lnTo>
                  <a:pt x="931148" y="741363"/>
                </a:lnTo>
                <a:lnTo>
                  <a:pt x="931148" y="736601"/>
                </a:lnTo>
                <a:close/>
                <a:moveTo>
                  <a:pt x="949086" y="679054"/>
                </a:moveTo>
                <a:lnTo>
                  <a:pt x="948289" y="679847"/>
                </a:lnTo>
                <a:lnTo>
                  <a:pt x="945499" y="681435"/>
                </a:lnTo>
                <a:lnTo>
                  <a:pt x="943904" y="683419"/>
                </a:lnTo>
                <a:lnTo>
                  <a:pt x="941911" y="686991"/>
                </a:lnTo>
                <a:lnTo>
                  <a:pt x="945897" y="682625"/>
                </a:lnTo>
                <a:lnTo>
                  <a:pt x="948289" y="681038"/>
                </a:lnTo>
                <a:lnTo>
                  <a:pt x="950282" y="679054"/>
                </a:lnTo>
                <a:lnTo>
                  <a:pt x="949086" y="679054"/>
                </a:lnTo>
                <a:close/>
                <a:moveTo>
                  <a:pt x="1038375" y="620713"/>
                </a:moveTo>
                <a:lnTo>
                  <a:pt x="1049138" y="620713"/>
                </a:lnTo>
                <a:lnTo>
                  <a:pt x="1059502" y="621110"/>
                </a:lnTo>
                <a:lnTo>
                  <a:pt x="1069866" y="622300"/>
                </a:lnTo>
                <a:lnTo>
                  <a:pt x="1079432" y="623491"/>
                </a:lnTo>
                <a:lnTo>
                  <a:pt x="1088999" y="625872"/>
                </a:lnTo>
                <a:lnTo>
                  <a:pt x="1098167" y="627857"/>
                </a:lnTo>
                <a:lnTo>
                  <a:pt x="1106937" y="630238"/>
                </a:lnTo>
                <a:lnTo>
                  <a:pt x="1115307" y="633413"/>
                </a:lnTo>
                <a:lnTo>
                  <a:pt x="1123678" y="636191"/>
                </a:lnTo>
                <a:lnTo>
                  <a:pt x="1130853" y="639763"/>
                </a:lnTo>
                <a:lnTo>
                  <a:pt x="1138028" y="642938"/>
                </a:lnTo>
                <a:lnTo>
                  <a:pt x="1144805" y="646510"/>
                </a:lnTo>
                <a:lnTo>
                  <a:pt x="1156365" y="652860"/>
                </a:lnTo>
                <a:lnTo>
                  <a:pt x="1166729" y="659607"/>
                </a:lnTo>
                <a:lnTo>
                  <a:pt x="1174701" y="664766"/>
                </a:lnTo>
                <a:lnTo>
                  <a:pt x="1180680" y="669529"/>
                </a:lnTo>
                <a:lnTo>
                  <a:pt x="1185862" y="673497"/>
                </a:lnTo>
                <a:lnTo>
                  <a:pt x="1185862" y="676275"/>
                </a:lnTo>
                <a:lnTo>
                  <a:pt x="1185862" y="684213"/>
                </a:lnTo>
                <a:lnTo>
                  <a:pt x="1185065" y="688975"/>
                </a:lnTo>
                <a:lnTo>
                  <a:pt x="1183869" y="694532"/>
                </a:lnTo>
                <a:lnTo>
                  <a:pt x="1182274" y="700088"/>
                </a:lnTo>
                <a:lnTo>
                  <a:pt x="1180281" y="704850"/>
                </a:lnTo>
                <a:lnTo>
                  <a:pt x="1179086" y="707629"/>
                </a:lnTo>
                <a:lnTo>
                  <a:pt x="1177093" y="710010"/>
                </a:lnTo>
                <a:lnTo>
                  <a:pt x="1175498" y="711994"/>
                </a:lnTo>
                <a:lnTo>
                  <a:pt x="1173505" y="713979"/>
                </a:lnTo>
                <a:lnTo>
                  <a:pt x="1170715" y="715963"/>
                </a:lnTo>
                <a:lnTo>
                  <a:pt x="1168323" y="717154"/>
                </a:lnTo>
                <a:lnTo>
                  <a:pt x="1165533" y="718344"/>
                </a:lnTo>
                <a:lnTo>
                  <a:pt x="1161945" y="719138"/>
                </a:lnTo>
                <a:lnTo>
                  <a:pt x="1158756" y="719535"/>
                </a:lnTo>
                <a:lnTo>
                  <a:pt x="1154770" y="719535"/>
                </a:lnTo>
                <a:lnTo>
                  <a:pt x="1150784" y="719138"/>
                </a:lnTo>
                <a:lnTo>
                  <a:pt x="1146001" y="718344"/>
                </a:lnTo>
                <a:lnTo>
                  <a:pt x="1140819" y="717154"/>
                </a:lnTo>
                <a:lnTo>
                  <a:pt x="1135238" y="715566"/>
                </a:lnTo>
                <a:lnTo>
                  <a:pt x="1129259" y="712788"/>
                </a:lnTo>
                <a:lnTo>
                  <a:pt x="1123678" y="710010"/>
                </a:lnTo>
                <a:lnTo>
                  <a:pt x="1120091" y="708819"/>
                </a:lnTo>
                <a:lnTo>
                  <a:pt x="1114112" y="707629"/>
                </a:lnTo>
                <a:lnTo>
                  <a:pt x="1098964" y="704850"/>
                </a:lnTo>
                <a:lnTo>
                  <a:pt x="1083418" y="702072"/>
                </a:lnTo>
                <a:lnTo>
                  <a:pt x="1077439" y="700882"/>
                </a:lnTo>
                <a:lnTo>
                  <a:pt x="1073852" y="700088"/>
                </a:lnTo>
                <a:lnTo>
                  <a:pt x="1104545" y="714772"/>
                </a:lnTo>
                <a:lnTo>
                  <a:pt x="1118895" y="721122"/>
                </a:lnTo>
                <a:lnTo>
                  <a:pt x="1125671" y="723504"/>
                </a:lnTo>
                <a:lnTo>
                  <a:pt x="1132448" y="725885"/>
                </a:lnTo>
                <a:lnTo>
                  <a:pt x="1138826" y="728266"/>
                </a:lnTo>
                <a:lnTo>
                  <a:pt x="1144805" y="729457"/>
                </a:lnTo>
                <a:lnTo>
                  <a:pt x="1150784" y="730647"/>
                </a:lnTo>
                <a:lnTo>
                  <a:pt x="1155966" y="731044"/>
                </a:lnTo>
                <a:lnTo>
                  <a:pt x="1161148" y="730647"/>
                </a:lnTo>
                <a:lnTo>
                  <a:pt x="1165931" y="729457"/>
                </a:lnTo>
                <a:lnTo>
                  <a:pt x="1170316" y="727869"/>
                </a:lnTo>
                <a:lnTo>
                  <a:pt x="1174302" y="725091"/>
                </a:lnTo>
                <a:lnTo>
                  <a:pt x="1175498" y="735410"/>
                </a:lnTo>
                <a:lnTo>
                  <a:pt x="1175897" y="744935"/>
                </a:lnTo>
                <a:lnTo>
                  <a:pt x="1175498" y="753666"/>
                </a:lnTo>
                <a:lnTo>
                  <a:pt x="1175099" y="762397"/>
                </a:lnTo>
                <a:lnTo>
                  <a:pt x="1176694" y="761207"/>
                </a:lnTo>
                <a:lnTo>
                  <a:pt x="1177491" y="760413"/>
                </a:lnTo>
                <a:lnTo>
                  <a:pt x="1178687" y="760016"/>
                </a:lnTo>
                <a:lnTo>
                  <a:pt x="1179086" y="760413"/>
                </a:lnTo>
                <a:lnTo>
                  <a:pt x="1179484" y="761207"/>
                </a:lnTo>
                <a:lnTo>
                  <a:pt x="1179883" y="763985"/>
                </a:lnTo>
                <a:lnTo>
                  <a:pt x="1180281" y="767954"/>
                </a:lnTo>
                <a:lnTo>
                  <a:pt x="1180281" y="773113"/>
                </a:lnTo>
                <a:lnTo>
                  <a:pt x="1179086" y="785813"/>
                </a:lnTo>
                <a:lnTo>
                  <a:pt x="1177491" y="800498"/>
                </a:lnTo>
                <a:lnTo>
                  <a:pt x="1175498" y="814388"/>
                </a:lnTo>
                <a:lnTo>
                  <a:pt x="1173505" y="826294"/>
                </a:lnTo>
                <a:lnTo>
                  <a:pt x="1171911" y="833438"/>
                </a:lnTo>
                <a:lnTo>
                  <a:pt x="1170715" y="834629"/>
                </a:lnTo>
                <a:lnTo>
                  <a:pt x="1170316" y="834232"/>
                </a:lnTo>
                <a:lnTo>
                  <a:pt x="1169519" y="842169"/>
                </a:lnTo>
                <a:lnTo>
                  <a:pt x="1168323" y="849710"/>
                </a:lnTo>
                <a:lnTo>
                  <a:pt x="1166729" y="856854"/>
                </a:lnTo>
                <a:lnTo>
                  <a:pt x="1165134" y="863998"/>
                </a:lnTo>
                <a:lnTo>
                  <a:pt x="1162742" y="870744"/>
                </a:lnTo>
                <a:lnTo>
                  <a:pt x="1160351" y="877491"/>
                </a:lnTo>
                <a:lnTo>
                  <a:pt x="1157959" y="883841"/>
                </a:lnTo>
                <a:lnTo>
                  <a:pt x="1154770" y="890191"/>
                </a:lnTo>
                <a:lnTo>
                  <a:pt x="1151980" y="896541"/>
                </a:lnTo>
                <a:lnTo>
                  <a:pt x="1148791" y="902098"/>
                </a:lnTo>
                <a:lnTo>
                  <a:pt x="1145602" y="907654"/>
                </a:lnTo>
                <a:lnTo>
                  <a:pt x="1141616" y="913210"/>
                </a:lnTo>
                <a:lnTo>
                  <a:pt x="1138028" y="918370"/>
                </a:lnTo>
                <a:lnTo>
                  <a:pt x="1134042" y="923529"/>
                </a:lnTo>
                <a:lnTo>
                  <a:pt x="1126070" y="932260"/>
                </a:lnTo>
                <a:lnTo>
                  <a:pt x="1117699" y="940595"/>
                </a:lnTo>
                <a:lnTo>
                  <a:pt x="1108531" y="947738"/>
                </a:lnTo>
                <a:lnTo>
                  <a:pt x="1099762" y="954088"/>
                </a:lnTo>
                <a:lnTo>
                  <a:pt x="1090593" y="959248"/>
                </a:lnTo>
                <a:lnTo>
                  <a:pt x="1081027" y="963216"/>
                </a:lnTo>
                <a:lnTo>
                  <a:pt x="1077041" y="964804"/>
                </a:lnTo>
                <a:lnTo>
                  <a:pt x="1072257" y="966391"/>
                </a:lnTo>
                <a:lnTo>
                  <a:pt x="1067474" y="967185"/>
                </a:lnTo>
                <a:lnTo>
                  <a:pt x="1063488" y="967979"/>
                </a:lnTo>
                <a:lnTo>
                  <a:pt x="1059103" y="968376"/>
                </a:lnTo>
                <a:lnTo>
                  <a:pt x="1054719" y="968376"/>
                </a:lnTo>
                <a:lnTo>
                  <a:pt x="1051530" y="968376"/>
                </a:lnTo>
                <a:lnTo>
                  <a:pt x="1047543" y="967979"/>
                </a:lnTo>
                <a:lnTo>
                  <a:pt x="1043956" y="967185"/>
                </a:lnTo>
                <a:lnTo>
                  <a:pt x="1039970" y="965995"/>
                </a:lnTo>
                <a:lnTo>
                  <a:pt x="1031998" y="962820"/>
                </a:lnTo>
                <a:lnTo>
                  <a:pt x="1023627" y="958851"/>
                </a:lnTo>
                <a:lnTo>
                  <a:pt x="1014857" y="953295"/>
                </a:lnTo>
                <a:lnTo>
                  <a:pt x="1006088" y="947341"/>
                </a:lnTo>
                <a:lnTo>
                  <a:pt x="997318" y="939801"/>
                </a:lnTo>
                <a:lnTo>
                  <a:pt x="988549" y="931863"/>
                </a:lnTo>
                <a:lnTo>
                  <a:pt x="979779" y="922338"/>
                </a:lnTo>
                <a:lnTo>
                  <a:pt x="971807" y="912813"/>
                </a:lnTo>
                <a:lnTo>
                  <a:pt x="963835" y="902098"/>
                </a:lnTo>
                <a:lnTo>
                  <a:pt x="956660" y="890985"/>
                </a:lnTo>
                <a:lnTo>
                  <a:pt x="949883" y="878682"/>
                </a:lnTo>
                <a:lnTo>
                  <a:pt x="943904" y="865982"/>
                </a:lnTo>
                <a:lnTo>
                  <a:pt x="941512" y="859632"/>
                </a:lnTo>
                <a:lnTo>
                  <a:pt x="938722" y="852885"/>
                </a:lnTo>
                <a:lnTo>
                  <a:pt x="936729" y="846138"/>
                </a:lnTo>
                <a:lnTo>
                  <a:pt x="934736" y="839391"/>
                </a:lnTo>
                <a:lnTo>
                  <a:pt x="933540" y="843757"/>
                </a:lnTo>
                <a:lnTo>
                  <a:pt x="931547" y="847329"/>
                </a:lnTo>
                <a:lnTo>
                  <a:pt x="929554" y="849710"/>
                </a:lnTo>
                <a:lnTo>
                  <a:pt x="928757" y="850107"/>
                </a:lnTo>
                <a:lnTo>
                  <a:pt x="927960" y="850504"/>
                </a:lnTo>
                <a:lnTo>
                  <a:pt x="926764" y="850107"/>
                </a:lnTo>
                <a:lnTo>
                  <a:pt x="925568" y="849710"/>
                </a:lnTo>
                <a:lnTo>
                  <a:pt x="924372" y="848123"/>
                </a:lnTo>
                <a:lnTo>
                  <a:pt x="923575" y="846535"/>
                </a:lnTo>
                <a:lnTo>
                  <a:pt x="921582" y="842963"/>
                </a:lnTo>
                <a:lnTo>
                  <a:pt x="920386" y="837407"/>
                </a:lnTo>
                <a:lnTo>
                  <a:pt x="918791" y="831057"/>
                </a:lnTo>
                <a:lnTo>
                  <a:pt x="917596" y="823516"/>
                </a:lnTo>
                <a:lnTo>
                  <a:pt x="917197" y="815182"/>
                </a:lnTo>
                <a:lnTo>
                  <a:pt x="916798" y="806054"/>
                </a:lnTo>
                <a:lnTo>
                  <a:pt x="917197" y="798116"/>
                </a:lnTo>
                <a:lnTo>
                  <a:pt x="917596" y="790576"/>
                </a:lnTo>
                <a:lnTo>
                  <a:pt x="918393" y="783829"/>
                </a:lnTo>
                <a:lnTo>
                  <a:pt x="919987" y="777479"/>
                </a:lnTo>
                <a:lnTo>
                  <a:pt x="921183" y="772319"/>
                </a:lnTo>
                <a:lnTo>
                  <a:pt x="922379" y="767954"/>
                </a:lnTo>
                <a:lnTo>
                  <a:pt x="924372" y="764779"/>
                </a:lnTo>
                <a:lnTo>
                  <a:pt x="925169" y="763588"/>
                </a:lnTo>
                <a:lnTo>
                  <a:pt x="926365" y="763191"/>
                </a:lnTo>
                <a:lnTo>
                  <a:pt x="923176" y="759619"/>
                </a:lnTo>
                <a:lnTo>
                  <a:pt x="920785" y="756444"/>
                </a:lnTo>
                <a:lnTo>
                  <a:pt x="918393" y="752476"/>
                </a:lnTo>
                <a:lnTo>
                  <a:pt x="916798" y="748507"/>
                </a:lnTo>
                <a:lnTo>
                  <a:pt x="915204" y="744538"/>
                </a:lnTo>
                <a:lnTo>
                  <a:pt x="914407" y="739776"/>
                </a:lnTo>
                <a:lnTo>
                  <a:pt x="913609" y="735807"/>
                </a:lnTo>
                <a:lnTo>
                  <a:pt x="913211" y="731044"/>
                </a:lnTo>
                <a:lnTo>
                  <a:pt x="912812" y="727076"/>
                </a:lnTo>
                <a:lnTo>
                  <a:pt x="912812" y="721916"/>
                </a:lnTo>
                <a:lnTo>
                  <a:pt x="913609" y="712391"/>
                </a:lnTo>
                <a:lnTo>
                  <a:pt x="915204" y="703263"/>
                </a:lnTo>
                <a:lnTo>
                  <a:pt x="917197" y="694135"/>
                </a:lnTo>
                <a:lnTo>
                  <a:pt x="920386" y="685007"/>
                </a:lnTo>
                <a:lnTo>
                  <a:pt x="923575" y="676672"/>
                </a:lnTo>
                <a:lnTo>
                  <a:pt x="927162" y="668735"/>
                </a:lnTo>
                <a:lnTo>
                  <a:pt x="930750" y="661988"/>
                </a:lnTo>
                <a:lnTo>
                  <a:pt x="934337" y="656035"/>
                </a:lnTo>
                <a:lnTo>
                  <a:pt x="937526" y="651272"/>
                </a:lnTo>
                <a:lnTo>
                  <a:pt x="940715" y="647700"/>
                </a:lnTo>
                <a:lnTo>
                  <a:pt x="943107" y="646113"/>
                </a:lnTo>
                <a:lnTo>
                  <a:pt x="955862" y="639763"/>
                </a:lnTo>
                <a:lnTo>
                  <a:pt x="968219" y="634604"/>
                </a:lnTo>
                <a:lnTo>
                  <a:pt x="980178" y="630238"/>
                </a:lnTo>
                <a:lnTo>
                  <a:pt x="992535" y="627063"/>
                </a:lnTo>
                <a:lnTo>
                  <a:pt x="1004493" y="624285"/>
                </a:lnTo>
                <a:lnTo>
                  <a:pt x="1016053" y="622300"/>
                </a:lnTo>
                <a:lnTo>
                  <a:pt x="1027214" y="621110"/>
                </a:lnTo>
                <a:lnTo>
                  <a:pt x="1038375" y="620713"/>
                </a:lnTo>
                <a:close/>
                <a:moveTo>
                  <a:pt x="1043186" y="515586"/>
                </a:moveTo>
                <a:lnTo>
                  <a:pt x="1022934" y="515983"/>
                </a:lnTo>
                <a:lnTo>
                  <a:pt x="1002682" y="516777"/>
                </a:lnTo>
                <a:lnTo>
                  <a:pt x="982827" y="518364"/>
                </a:lnTo>
                <a:lnTo>
                  <a:pt x="962972" y="519952"/>
                </a:lnTo>
                <a:lnTo>
                  <a:pt x="943514" y="521937"/>
                </a:lnTo>
                <a:lnTo>
                  <a:pt x="924056" y="525113"/>
                </a:lnTo>
                <a:lnTo>
                  <a:pt x="904598" y="527891"/>
                </a:lnTo>
                <a:lnTo>
                  <a:pt x="885140" y="531861"/>
                </a:lnTo>
                <a:lnTo>
                  <a:pt x="866476" y="535830"/>
                </a:lnTo>
                <a:lnTo>
                  <a:pt x="847812" y="540594"/>
                </a:lnTo>
                <a:lnTo>
                  <a:pt x="829148" y="545754"/>
                </a:lnTo>
                <a:lnTo>
                  <a:pt x="810485" y="550914"/>
                </a:lnTo>
                <a:lnTo>
                  <a:pt x="792218" y="556869"/>
                </a:lnTo>
                <a:lnTo>
                  <a:pt x="774348" y="563220"/>
                </a:lnTo>
                <a:lnTo>
                  <a:pt x="756082" y="569968"/>
                </a:lnTo>
                <a:lnTo>
                  <a:pt x="738609" y="577113"/>
                </a:lnTo>
                <a:lnTo>
                  <a:pt x="721137" y="585449"/>
                </a:lnTo>
                <a:lnTo>
                  <a:pt x="704061" y="593388"/>
                </a:lnTo>
                <a:lnTo>
                  <a:pt x="686986" y="601724"/>
                </a:lnTo>
                <a:lnTo>
                  <a:pt x="670308" y="610457"/>
                </a:lnTo>
                <a:lnTo>
                  <a:pt x="653630" y="619587"/>
                </a:lnTo>
                <a:lnTo>
                  <a:pt x="637745" y="629114"/>
                </a:lnTo>
                <a:lnTo>
                  <a:pt x="621861" y="639037"/>
                </a:lnTo>
                <a:lnTo>
                  <a:pt x="605977" y="649755"/>
                </a:lnTo>
                <a:lnTo>
                  <a:pt x="590490" y="660473"/>
                </a:lnTo>
                <a:lnTo>
                  <a:pt x="575400" y="671190"/>
                </a:lnTo>
                <a:lnTo>
                  <a:pt x="559913" y="682702"/>
                </a:lnTo>
                <a:lnTo>
                  <a:pt x="545617" y="694610"/>
                </a:lnTo>
                <a:lnTo>
                  <a:pt x="531322" y="706519"/>
                </a:lnTo>
                <a:lnTo>
                  <a:pt x="517026" y="719221"/>
                </a:lnTo>
                <a:lnTo>
                  <a:pt x="503525" y="731924"/>
                </a:lnTo>
                <a:lnTo>
                  <a:pt x="490023" y="745023"/>
                </a:lnTo>
                <a:lnTo>
                  <a:pt x="476919" y="758520"/>
                </a:lnTo>
                <a:lnTo>
                  <a:pt x="464212" y="772413"/>
                </a:lnTo>
                <a:lnTo>
                  <a:pt x="451504" y="786306"/>
                </a:lnTo>
                <a:lnTo>
                  <a:pt x="439591" y="800596"/>
                </a:lnTo>
                <a:lnTo>
                  <a:pt x="427678" y="815680"/>
                </a:lnTo>
                <a:lnTo>
                  <a:pt x="416162" y="830368"/>
                </a:lnTo>
                <a:lnTo>
                  <a:pt x="405441" y="845452"/>
                </a:lnTo>
                <a:lnTo>
                  <a:pt x="394322" y="860933"/>
                </a:lnTo>
                <a:lnTo>
                  <a:pt x="383997" y="876811"/>
                </a:lnTo>
                <a:lnTo>
                  <a:pt x="374070" y="892689"/>
                </a:lnTo>
                <a:lnTo>
                  <a:pt x="364539" y="908964"/>
                </a:lnTo>
                <a:lnTo>
                  <a:pt x="355009" y="925636"/>
                </a:lnTo>
                <a:lnTo>
                  <a:pt x="346272" y="941911"/>
                </a:lnTo>
                <a:lnTo>
                  <a:pt x="337933" y="959377"/>
                </a:lnTo>
                <a:lnTo>
                  <a:pt x="329594" y="976048"/>
                </a:lnTo>
                <a:lnTo>
                  <a:pt x="322049" y="993911"/>
                </a:lnTo>
                <a:lnTo>
                  <a:pt x="314901" y="1011377"/>
                </a:lnTo>
                <a:lnTo>
                  <a:pt x="308151" y="1029240"/>
                </a:lnTo>
                <a:lnTo>
                  <a:pt x="301797" y="1047500"/>
                </a:lnTo>
                <a:lnTo>
                  <a:pt x="295840" y="1065362"/>
                </a:lnTo>
                <a:lnTo>
                  <a:pt x="290678" y="1084019"/>
                </a:lnTo>
                <a:lnTo>
                  <a:pt x="285516" y="1102676"/>
                </a:lnTo>
                <a:lnTo>
                  <a:pt x="280751" y="1121729"/>
                </a:lnTo>
                <a:lnTo>
                  <a:pt x="276780" y="1140783"/>
                </a:lnTo>
                <a:lnTo>
                  <a:pt x="272809" y="1159440"/>
                </a:lnTo>
                <a:lnTo>
                  <a:pt x="270029" y="1178890"/>
                </a:lnTo>
                <a:lnTo>
                  <a:pt x="266852" y="1198341"/>
                </a:lnTo>
                <a:lnTo>
                  <a:pt x="264867" y="1218188"/>
                </a:lnTo>
                <a:lnTo>
                  <a:pt x="263278" y="1237639"/>
                </a:lnTo>
                <a:lnTo>
                  <a:pt x="261690" y="1257883"/>
                </a:lnTo>
                <a:lnTo>
                  <a:pt x="260896" y="1277731"/>
                </a:lnTo>
                <a:lnTo>
                  <a:pt x="260498" y="1297975"/>
                </a:lnTo>
                <a:lnTo>
                  <a:pt x="260896" y="1318220"/>
                </a:lnTo>
                <a:lnTo>
                  <a:pt x="261690" y="1338067"/>
                </a:lnTo>
                <a:lnTo>
                  <a:pt x="263278" y="1357915"/>
                </a:lnTo>
                <a:lnTo>
                  <a:pt x="264867" y="1377763"/>
                </a:lnTo>
                <a:lnTo>
                  <a:pt x="266852" y="1397213"/>
                </a:lnTo>
                <a:lnTo>
                  <a:pt x="270029" y="1416664"/>
                </a:lnTo>
                <a:lnTo>
                  <a:pt x="272809" y="1436114"/>
                </a:lnTo>
                <a:lnTo>
                  <a:pt x="276780" y="1455168"/>
                </a:lnTo>
                <a:lnTo>
                  <a:pt x="280751" y="1474222"/>
                </a:lnTo>
                <a:lnTo>
                  <a:pt x="285516" y="1493275"/>
                </a:lnTo>
                <a:lnTo>
                  <a:pt x="290678" y="1511535"/>
                </a:lnTo>
                <a:lnTo>
                  <a:pt x="295840" y="1530192"/>
                </a:lnTo>
                <a:lnTo>
                  <a:pt x="301797" y="1548452"/>
                </a:lnTo>
                <a:lnTo>
                  <a:pt x="308151" y="1566314"/>
                </a:lnTo>
                <a:lnTo>
                  <a:pt x="314901" y="1584177"/>
                </a:lnTo>
                <a:lnTo>
                  <a:pt x="322049" y="1602040"/>
                </a:lnTo>
                <a:lnTo>
                  <a:pt x="329594" y="1619109"/>
                </a:lnTo>
                <a:lnTo>
                  <a:pt x="337933" y="1636575"/>
                </a:lnTo>
                <a:lnTo>
                  <a:pt x="346272" y="1653247"/>
                </a:lnTo>
                <a:lnTo>
                  <a:pt x="355009" y="1670316"/>
                </a:lnTo>
                <a:lnTo>
                  <a:pt x="364539" y="1686591"/>
                </a:lnTo>
                <a:lnTo>
                  <a:pt x="374070" y="1703262"/>
                </a:lnTo>
                <a:lnTo>
                  <a:pt x="383997" y="1719140"/>
                </a:lnTo>
                <a:lnTo>
                  <a:pt x="394322" y="1734622"/>
                </a:lnTo>
                <a:lnTo>
                  <a:pt x="405441" y="1750500"/>
                </a:lnTo>
                <a:lnTo>
                  <a:pt x="416162" y="1765584"/>
                </a:lnTo>
                <a:lnTo>
                  <a:pt x="427678" y="1780271"/>
                </a:lnTo>
                <a:lnTo>
                  <a:pt x="439591" y="1794958"/>
                </a:lnTo>
                <a:lnTo>
                  <a:pt x="451504" y="1809248"/>
                </a:lnTo>
                <a:lnTo>
                  <a:pt x="464212" y="1823142"/>
                </a:lnTo>
                <a:lnTo>
                  <a:pt x="476919" y="1837035"/>
                </a:lnTo>
                <a:lnTo>
                  <a:pt x="490023" y="1850531"/>
                </a:lnTo>
                <a:lnTo>
                  <a:pt x="503525" y="1863631"/>
                </a:lnTo>
                <a:lnTo>
                  <a:pt x="517026" y="1876333"/>
                </a:lnTo>
                <a:lnTo>
                  <a:pt x="531322" y="1889035"/>
                </a:lnTo>
                <a:lnTo>
                  <a:pt x="545617" y="1900944"/>
                </a:lnTo>
                <a:lnTo>
                  <a:pt x="559913" y="1912852"/>
                </a:lnTo>
                <a:lnTo>
                  <a:pt x="575400" y="1923967"/>
                </a:lnTo>
                <a:lnTo>
                  <a:pt x="590490" y="1935479"/>
                </a:lnTo>
                <a:lnTo>
                  <a:pt x="605977" y="1945799"/>
                </a:lnTo>
                <a:lnTo>
                  <a:pt x="621861" y="1956517"/>
                </a:lnTo>
                <a:lnTo>
                  <a:pt x="637745" y="1966044"/>
                </a:lnTo>
                <a:lnTo>
                  <a:pt x="653630" y="1975968"/>
                </a:lnTo>
                <a:lnTo>
                  <a:pt x="670308" y="1985097"/>
                </a:lnTo>
                <a:lnTo>
                  <a:pt x="686986" y="1994227"/>
                </a:lnTo>
                <a:lnTo>
                  <a:pt x="704061" y="2002563"/>
                </a:lnTo>
                <a:lnTo>
                  <a:pt x="721137" y="2010502"/>
                </a:lnTo>
                <a:lnTo>
                  <a:pt x="738609" y="2018044"/>
                </a:lnTo>
                <a:lnTo>
                  <a:pt x="756082" y="2025189"/>
                </a:lnTo>
                <a:lnTo>
                  <a:pt x="774348" y="2032335"/>
                </a:lnTo>
                <a:lnTo>
                  <a:pt x="792218" y="2038686"/>
                </a:lnTo>
                <a:lnTo>
                  <a:pt x="810485" y="2044640"/>
                </a:lnTo>
                <a:lnTo>
                  <a:pt x="829148" y="2050197"/>
                </a:lnTo>
                <a:lnTo>
                  <a:pt x="847812" y="2055358"/>
                </a:lnTo>
                <a:lnTo>
                  <a:pt x="866476" y="2059724"/>
                </a:lnTo>
                <a:lnTo>
                  <a:pt x="885140" y="2064091"/>
                </a:lnTo>
                <a:lnTo>
                  <a:pt x="904598" y="2067266"/>
                </a:lnTo>
                <a:lnTo>
                  <a:pt x="924056" y="2070839"/>
                </a:lnTo>
                <a:lnTo>
                  <a:pt x="943514" y="2073220"/>
                </a:lnTo>
                <a:lnTo>
                  <a:pt x="962972" y="2075999"/>
                </a:lnTo>
                <a:lnTo>
                  <a:pt x="982827" y="2077587"/>
                </a:lnTo>
                <a:lnTo>
                  <a:pt x="1002682" y="2078778"/>
                </a:lnTo>
                <a:lnTo>
                  <a:pt x="1022934" y="2079572"/>
                </a:lnTo>
                <a:lnTo>
                  <a:pt x="1043186" y="2079572"/>
                </a:lnTo>
                <a:lnTo>
                  <a:pt x="1063041" y="2079572"/>
                </a:lnTo>
                <a:lnTo>
                  <a:pt x="1083293" y="2078778"/>
                </a:lnTo>
                <a:lnTo>
                  <a:pt x="1103148" y="2077587"/>
                </a:lnTo>
                <a:lnTo>
                  <a:pt x="1122606" y="2075999"/>
                </a:lnTo>
                <a:lnTo>
                  <a:pt x="1142064" y="2073220"/>
                </a:lnTo>
                <a:lnTo>
                  <a:pt x="1161919" y="2070839"/>
                </a:lnTo>
                <a:lnTo>
                  <a:pt x="1180980" y="2067266"/>
                </a:lnTo>
                <a:lnTo>
                  <a:pt x="1200438" y="2064091"/>
                </a:lnTo>
                <a:lnTo>
                  <a:pt x="1219499" y="2059724"/>
                </a:lnTo>
                <a:lnTo>
                  <a:pt x="1237766" y="2055358"/>
                </a:lnTo>
                <a:lnTo>
                  <a:pt x="1256827" y="2050197"/>
                </a:lnTo>
                <a:lnTo>
                  <a:pt x="1275093" y="2044640"/>
                </a:lnTo>
                <a:lnTo>
                  <a:pt x="1293757" y="2038686"/>
                </a:lnTo>
                <a:lnTo>
                  <a:pt x="1311627" y="2032335"/>
                </a:lnTo>
                <a:lnTo>
                  <a:pt x="1329496" y="2025189"/>
                </a:lnTo>
                <a:lnTo>
                  <a:pt x="1347366" y="2018044"/>
                </a:lnTo>
                <a:lnTo>
                  <a:pt x="1364441" y="2010502"/>
                </a:lnTo>
                <a:lnTo>
                  <a:pt x="1381914" y="2002563"/>
                </a:lnTo>
                <a:lnTo>
                  <a:pt x="1398592" y="1994227"/>
                </a:lnTo>
                <a:lnTo>
                  <a:pt x="1415667" y="1985097"/>
                </a:lnTo>
                <a:lnTo>
                  <a:pt x="1431949" y="1975968"/>
                </a:lnTo>
                <a:lnTo>
                  <a:pt x="1447833" y="1966044"/>
                </a:lnTo>
                <a:lnTo>
                  <a:pt x="1464114" y="1956517"/>
                </a:lnTo>
                <a:lnTo>
                  <a:pt x="1479998" y="1945799"/>
                </a:lnTo>
                <a:lnTo>
                  <a:pt x="1495088" y="1935479"/>
                </a:lnTo>
                <a:lnTo>
                  <a:pt x="1510575" y="1923967"/>
                </a:lnTo>
                <a:lnTo>
                  <a:pt x="1525665" y="1912852"/>
                </a:lnTo>
                <a:lnTo>
                  <a:pt x="1539960" y="1900944"/>
                </a:lnTo>
                <a:lnTo>
                  <a:pt x="1554256" y="1889035"/>
                </a:lnTo>
                <a:lnTo>
                  <a:pt x="1568551" y="1876333"/>
                </a:lnTo>
                <a:lnTo>
                  <a:pt x="1582053" y="1863631"/>
                </a:lnTo>
                <a:lnTo>
                  <a:pt x="1595555" y="1850531"/>
                </a:lnTo>
                <a:lnTo>
                  <a:pt x="1608659" y="1837035"/>
                </a:lnTo>
                <a:lnTo>
                  <a:pt x="1621763" y="1823142"/>
                </a:lnTo>
                <a:lnTo>
                  <a:pt x="1634073" y="1809248"/>
                </a:lnTo>
                <a:lnTo>
                  <a:pt x="1646383" y="1794958"/>
                </a:lnTo>
                <a:lnTo>
                  <a:pt x="1657899" y="1780271"/>
                </a:lnTo>
                <a:lnTo>
                  <a:pt x="1669415" y="1765584"/>
                </a:lnTo>
                <a:lnTo>
                  <a:pt x="1680534" y="1750500"/>
                </a:lnTo>
                <a:lnTo>
                  <a:pt x="1691256" y="1734622"/>
                </a:lnTo>
                <a:lnTo>
                  <a:pt x="1701581" y="1719140"/>
                </a:lnTo>
                <a:lnTo>
                  <a:pt x="1711508" y="1703262"/>
                </a:lnTo>
                <a:lnTo>
                  <a:pt x="1721436" y="1686591"/>
                </a:lnTo>
                <a:lnTo>
                  <a:pt x="1730569" y="1670316"/>
                </a:lnTo>
                <a:lnTo>
                  <a:pt x="1739305" y="1653247"/>
                </a:lnTo>
                <a:lnTo>
                  <a:pt x="1748041" y="1636575"/>
                </a:lnTo>
                <a:lnTo>
                  <a:pt x="1755983" y="1619109"/>
                </a:lnTo>
                <a:lnTo>
                  <a:pt x="1763529" y="1602040"/>
                </a:lnTo>
                <a:lnTo>
                  <a:pt x="1770676" y="1584177"/>
                </a:lnTo>
                <a:lnTo>
                  <a:pt x="1777427" y="1566314"/>
                </a:lnTo>
                <a:lnTo>
                  <a:pt x="1783781" y="1548452"/>
                </a:lnTo>
                <a:lnTo>
                  <a:pt x="1789737" y="1530192"/>
                </a:lnTo>
                <a:lnTo>
                  <a:pt x="1795694" y="1511535"/>
                </a:lnTo>
                <a:lnTo>
                  <a:pt x="1800459" y="1493275"/>
                </a:lnTo>
                <a:lnTo>
                  <a:pt x="1804827" y="1474222"/>
                </a:lnTo>
                <a:lnTo>
                  <a:pt x="1809195" y="1455168"/>
                </a:lnTo>
                <a:lnTo>
                  <a:pt x="1812769" y="1436114"/>
                </a:lnTo>
                <a:lnTo>
                  <a:pt x="1816343" y="1416664"/>
                </a:lnTo>
                <a:lnTo>
                  <a:pt x="1818726" y="1397213"/>
                </a:lnTo>
                <a:lnTo>
                  <a:pt x="1820711" y="1377763"/>
                </a:lnTo>
                <a:lnTo>
                  <a:pt x="1823094" y="1357915"/>
                </a:lnTo>
                <a:lnTo>
                  <a:pt x="1824285" y="1338067"/>
                </a:lnTo>
                <a:lnTo>
                  <a:pt x="1824682" y="1318220"/>
                </a:lnTo>
                <a:lnTo>
                  <a:pt x="1825079" y="1297975"/>
                </a:lnTo>
                <a:lnTo>
                  <a:pt x="1824682" y="1277731"/>
                </a:lnTo>
                <a:lnTo>
                  <a:pt x="1824285" y="1257883"/>
                </a:lnTo>
                <a:lnTo>
                  <a:pt x="1823094" y="1237639"/>
                </a:lnTo>
                <a:lnTo>
                  <a:pt x="1820711" y="1218188"/>
                </a:lnTo>
                <a:lnTo>
                  <a:pt x="1818726" y="1198341"/>
                </a:lnTo>
                <a:lnTo>
                  <a:pt x="1816343" y="1178890"/>
                </a:lnTo>
                <a:lnTo>
                  <a:pt x="1812769" y="1159440"/>
                </a:lnTo>
                <a:lnTo>
                  <a:pt x="1809195" y="1140783"/>
                </a:lnTo>
                <a:lnTo>
                  <a:pt x="1804827" y="1121729"/>
                </a:lnTo>
                <a:lnTo>
                  <a:pt x="1800459" y="1102676"/>
                </a:lnTo>
                <a:lnTo>
                  <a:pt x="1795694" y="1084019"/>
                </a:lnTo>
                <a:lnTo>
                  <a:pt x="1789737" y="1065362"/>
                </a:lnTo>
                <a:lnTo>
                  <a:pt x="1783781" y="1047500"/>
                </a:lnTo>
                <a:lnTo>
                  <a:pt x="1777427" y="1029240"/>
                </a:lnTo>
                <a:lnTo>
                  <a:pt x="1770676" y="1011377"/>
                </a:lnTo>
                <a:lnTo>
                  <a:pt x="1763529" y="993911"/>
                </a:lnTo>
                <a:lnTo>
                  <a:pt x="1755983" y="976048"/>
                </a:lnTo>
                <a:lnTo>
                  <a:pt x="1748041" y="959377"/>
                </a:lnTo>
                <a:lnTo>
                  <a:pt x="1739305" y="941911"/>
                </a:lnTo>
                <a:lnTo>
                  <a:pt x="1730569" y="925636"/>
                </a:lnTo>
                <a:lnTo>
                  <a:pt x="1721436" y="908964"/>
                </a:lnTo>
                <a:lnTo>
                  <a:pt x="1711508" y="892689"/>
                </a:lnTo>
                <a:lnTo>
                  <a:pt x="1701581" y="876811"/>
                </a:lnTo>
                <a:lnTo>
                  <a:pt x="1691256" y="860933"/>
                </a:lnTo>
                <a:lnTo>
                  <a:pt x="1680534" y="845452"/>
                </a:lnTo>
                <a:lnTo>
                  <a:pt x="1669415" y="830368"/>
                </a:lnTo>
                <a:lnTo>
                  <a:pt x="1657899" y="815680"/>
                </a:lnTo>
                <a:lnTo>
                  <a:pt x="1646383" y="800596"/>
                </a:lnTo>
                <a:lnTo>
                  <a:pt x="1634073" y="786306"/>
                </a:lnTo>
                <a:lnTo>
                  <a:pt x="1621763" y="772413"/>
                </a:lnTo>
                <a:lnTo>
                  <a:pt x="1608659" y="758520"/>
                </a:lnTo>
                <a:lnTo>
                  <a:pt x="1595555" y="745023"/>
                </a:lnTo>
                <a:lnTo>
                  <a:pt x="1582053" y="731924"/>
                </a:lnTo>
                <a:lnTo>
                  <a:pt x="1568551" y="719221"/>
                </a:lnTo>
                <a:lnTo>
                  <a:pt x="1554256" y="706519"/>
                </a:lnTo>
                <a:lnTo>
                  <a:pt x="1539960" y="694610"/>
                </a:lnTo>
                <a:lnTo>
                  <a:pt x="1525665" y="682702"/>
                </a:lnTo>
                <a:lnTo>
                  <a:pt x="1510575" y="671190"/>
                </a:lnTo>
                <a:lnTo>
                  <a:pt x="1495088" y="660473"/>
                </a:lnTo>
                <a:lnTo>
                  <a:pt x="1479998" y="649755"/>
                </a:lnTo>
                <a:lnTo>
                  <a:pt x="1464114" y="639037"/>
                </a:lnTo>
                <a:lnTo>
                  <a:pt x="1447833" y="629114"/>
                </a:lnTo>
                <a:lnTo>
                  <a:pt x="1431949" y="619587"/>
                </a:lnTo>
                <a:lnTo>
                  <a:pt x="1415667" y="610457"/>
                </a:lnTo>
                <a:lnTo>
                  <a:pt x="1398592" y="601724"/>
                </a:lnTo>
                <a:lnTo>
                  <a:pt x="1381914" y="593388"/>
                </a:lnTo>
                <a:lnTo>
                  <a:pt x="1364441" y="585449"/>
                </a:lnTo>
                <a:lnTo>
                  <a:pt x="1347366" y="577113"/>
                </a:lnTo>
                <a:lnTo>
                  <a:pt x="1329496" y="569968"/>
                </a:lnTo>
                <a:lnTo>
                  <a:pt x="1311627" y="563220"/>
                </a:lnTo>
                <a:lnTo>
                  <a:pt x="1293757" y="556869"/>
                </a:lnTo>
                <a:lnTo>
                  <a:pt x="1275093" y="550914"/>
                </a:lnTo>
                <a:lnTo>
                  <a:pt x="1256827" y="545754"/>
                </a:lnTo>
                <a:lnTo>
                  <a:pt x="1237766" y="540594"/>
                </a:lnTo>
                <a:lnTo>
                  <a:pt x="1219499" y="535830"/>
                </a:lnTo>
                <a:lnTo>
                  <a:pt x="1200438" y="531861"/>
                </a:lnTo>
                <a:lnTo>
                  <a:pt x="1180980" y="527891"/>
                </a:lnTo>
                <a:lnTo>
                  <a:pt x="1161919" y="525113"/>
                </a:lnTo>
                <a:lnTo>
                  <a:pt x="1142064" y="521937"/>
                </a:lnTo>
                <a:lnTo>
                  <a:pt x="1122606" y="519952"/>
                </a:lnTo>
                <a:lnTo>
                  <a:pt x="1103148" y="518364"/>
                </a:lnTo>
                <a:lnTo>
                  <a:pt x="1083293" y="516777"/>
                </a:lnTo>
                <a:lnTo>
                  <a:pt x="1063041" y="515983"/>
                </a:lnTo>
                <a:lnTo>
                  <a:pt x="1043186" y="515586"/>
                </a:lnTo>
                <a:close/>
                <a:moveTo>
                  <a:pt x="803734" y="280988"/>
                </a:moveTo>
                <a:lnTo>
                  <a:pt x="862902" y="391340"/>
                </a:lnTo>
                <a:lnTo>
                  <a:pt x="884743" y="387371"/>
                </a:lnTo>
                <a:lnTo>
                  <a:pt x="906980" y="383798"/>
                </a:lnTo>
                <a:lnTo>
                  <a:pt x="929218" y="380622"/>
                </a:lnTo>
                <a:lnTo>
                  <a:pt x="951456" y="378241"/>
                </a:lnTo>
                <a:lnTo>
                  <a:pt x="974488" y="376256"/>
                </a:lnTo>
                <a:lnTo>
                  <a:pt x="997122" y="374668"/>
                </a:lnTo>
                <a:lnTo>
                  <a:pt x="1019757" y="373874"/>
                </a:lnTo>
                <a:lnTo>
                  <a:pt x="1043186" y="373477"/>
                </a:lnTo>
                <a:lnTo>
                  <a:pt x="1059865" y="373874"/>
                </a:lnTo>
                <a:lnTo>
                  <a:pt x="1076940" y="374271"/>
                </a:lnTo>
                <a:lnTo>
                  <a:pt x="1093618" y="375462"/>
                </a:lnTo>
                <a:lnTo>
                  <a:pt x="1110693" y="376256"/>
                </a:lnTo>
                <a:lnTo>
                  <a:pt x="1127372" y="377844"/>
                </a:lnTo>
                <a:lnTo>
                  <a:pt x="1144050" y="379432"/>
                </a:lnTo>
                <a:lnTo>
                  <a:pt x="1160331" y="381019"/>
                </a:lnTo>
                <a:lnTo>
                  <a:pt x="1176612" y="383798"/>
                </a:lnTo>
                <a:lnTo>
                  <a:pt x="1193291" y="386180"/>
                </a:lnTo>
                <a:lnTo>
                  <a:pt x="1209572" y="388958"/>
                </a:lnTo>
                <a:lnTo>
                  <a:pt x="1225853" y="392134"/>
                </a:lnTo>
                <a:lnTo>
                  <a:pt x="1241737" y="395310"/>
                </a:lnTo>
                <a:lnTo>
                  <a:pt x="1257621" y="399279"/>
                </a:lnTo>
                <a:lnTo>
                  <a:pt x="1273505" y="403249"/>
                </a:lnTo>
                <a:lnTo>
                  <a:pt x="1289389" y="407218"/>
                </a:lnTo>
                <a:lnTo>
                  <a:pt x="1304876" y="411982"/>
                </a:lnTo>
                <a:lnTo>
                  <a:pt x="1370398" y="304805"/>
                </a:lnTo>
                <a:lnTo>
                  <a:pt x="1611439" y="417142"/>
                </a:lnTo>
                <a:lnTo>
                  <a:pt x="1570140" y="539800"/>
                </a:lnTo>
                <a:lnTo>
                  <a:pt x="1592775" y="555678"/>
                </a:lnTo>
                <a:lnTo>
                  <a:pt x="1614615" y="572747"/>
                </a:lnTo>
                <a:lnTo>
                  <a:pt x="1636059" y="589815"/>
                </a:lnTo>
                <a:lnTo>
                  <a:pt x="1656708" y="608075"/>
                </a:lnTo>
                <a:lnTo>
                  <a:pt x="1676960" y="626732"/>
                </a:lnTo>
                <a:lnTo>
                  <a:pt x="1696815" y="645389"/>
                </a:lnTo>
                <a:lnTo>
                  <a:pt x="1715876" y="665236"/>
                </a:lnTo>
                <a:lnTo>
                  <a:pt x="1734540" y="685481"/>
                </a:lnTo>
                <a:lnTo>
                  <a:pt x="1752410" y="706519"/>
                </a:lnTo>
                <a:lnTo>
                  <a:pt x="1769882" y="728351"/>
                </a:lnTo>
                <a:lnTo>
                  <a:pt x="1786560" y="750184"/>
                </a:lnTo>
                <a:lnTo>
                  <a:pt x="1802841" y="772413"/>
                </a:lnTo>
                <a:lnTo>
                  <a:pt x="1818329" y="795436"/>
                </a:lnTo>
                <a:lnTo>
                  <a:pt x="1832624" y="818856"/>
                </a:lnTo>
                <a:lnTo>
                  <a:pt x="1846920" y="842673"/>
                </a:lnTo>
                <a:lnTo>
                  <a:pt x="1860024" y="866887"/>
                </a:lnTo>
                <a:lnTo>
                  <a:pt x="1994642" y="834337"/>
                </a:lnTo>
                <a:lnTo>
                  <a:pt x="2085975" y="1084019"/>
                </a:lnTo>
                <a:lnTo>
                  <a:pt x="1954931" y="1149516"/>
                </a:lnTo>
                <a:lnTo>
                  <a:pt x="1958108" y="1167776"/>
                </a:lnTo>
                <a:lnTo>
                  <a:pt x="1960491" y="1185638"/>
                </a:lnTo>
                <a:lnTo>
                  <a:pt x="1962476" y="1204295"/>
                </a:lnTo>
                <a:lnTo>
                  <a:pt x="1964462" y="1222952"/>
                </a:lnTo>
                <a:lnTo>
                  <a:pt x="1965653" y="1241212"/>
                </a:lnTo>
                <a:lnTo>
                  <a:pt x="1966447" y="1259868"/>
                </a:lnTo>
                <a:lnTo>
                  <a:pt x="1967242" y="1278922"/>
                </a:lnTo>
                <a:lnTo>
                  <a:pt x="1967242" y="1297975"/>
                </a:lnTo>
                <a:lnTo>
                  <a:pt x="1967242" y="1315441"/>
                </a:lnTo>
                <a:lnTo>
                  <a:pt x="1966845" y="1332907"/>
                </a:lnTo>
                <a:lnTo>
                  <a:pt x="1966050" y="1349976"/>
                </a:lnTo>
                <a:lnTo>
                  <a:pt x="1964859" y="1367839"/>
                </a:lnTo>
                <a:lnTo>
                  <a:pt x="1962873" y="1385305"/>
                </a:lnTo>
                <a:lnTo>
                  <a:pt x="1961285" y="1401977"/>
                </a:lnTo>
                <a:lnTo>
                  <a:pt x="1959300" y="1419442"/>
                </a:lnTo>
                <a:lnTo>
                  <a:pt x="1957314" y="1436114"/>
                </a:lnTo>
                <a:lnTo>
                  <a:pt x="1954137" y="1453183"/>
                </a:lnTo>
                <a:lnTo>
                  <a:pt x="1951357" y="1469855"/>
                </a:lnTo>
                <a:lnTo>
                  <a:pt x="1947784" y="1486527"/>
                </a:lnTo>
                <a:lnTo>
                  <a:pt x="1944210" y="1503199"/>
                </a:lnTo>
                <a:lnTo>
                  <a:pt x="1940239" y="1519871"/>
                </a:lnTo>
                <a:lnTo>
                  <a:pt x="1935871" y="1535749"/>
                </a:lnTo>
                <a:lnTo>
                  <a:pt x="1931899" y="1552024"/>
                </a:lnTo>
                <a:lnTo>
                  <a:pt x="1926737" y="1568299"/>
                </a:lnTo>
                <a:lnTo>
                  <a:pt x="2061355" y="1650468"/>
                </a:lnTo>
                <a:lnTo>
                  <a:pt x="1949372" y="1891020"/>
                </a:lnTo>
                <a:lnTo>
                  <a:pt x="1791723" y="1838623"/>
                </a:lnTo>
                <a:lnTo>
                  <a:pt x="1776633" y="1859264"/>
                </a:lnTo>
                <a:lnTo>
                  <a:pt x="1761146" y="1879112"/>
                </a:lnTo>
                <a:lnTo>
                  <a:pt x="1744468" y="1898165"/>
                </a:lnTo>
                <a:lnTo>
                  <a:pt x="1728186" y="1917219"/>
                </a:lnTo>
                <a:lnTo>
                  <a:pt x="1710714" y="1935876"/>
                </a:lnTo>
                <a:lnTo>
                  <a:pt x="1693241" y="1954135"/>
                </a:lnTo>
                <a:lnTo>
                  <a:pt x="1674975" y="1971204"/>
                </a:lnTo>
                <a:lnTo>
                  <a:pt x="1655914" y="1988670"/>
                </a:lnTo>
                <a:lnTo>
                  <a:pt x="1636853" y="2004945"/>
                </a:lnTo>
                <a:lnTo>
                  <a:pt x="1616998" y="2021220"/>
                </a:lnTo>
                <a:lnTo>
                  <a:pt x="1597143" y="2036701"/>
                </a:lnTo>
                <a:lnTo>
                  <a:pt x="1576494" y="2051388"/>
                </a:lnTo>
                <a:lnTo>
                  <a:pt x="1555844" y="2066075"/>
                </a:lnTo>
                <a:lnTo>
                  <a:pt x="1534401" y="2079572"/>
                </a:lnTo>
                <a:lnTo>
                  <a:pt x="1512957" y="2093068"/>
                </a:lnTo>
                <a:lnTo>
                  <a:pt x="1491117" y="2105770"/>
                </a:lnTo>
                <a:lnTo>
                  <a:pt x="1531621" y="2274474"/>
                </a:lnTo>
                <a:lnTo>
                  <a:pt x="1281844" y="2365376"/>
                </a:lnTo>
                <a:lnTo>
                  <a:pt x="1202821" y="2207787"/>
                </a:lnTo>
                <a:lnTo>
                  <a:pt x="1183363" y="2210962"/>
                </a:lnTo>
                <a:lnTo>
                  <a:pt x="1163508" y="2213741"/>
                </a:lnTo>
                <a:lnTo>
                  <a:pt x="1144050" y="2216123"/>
                </a:lnTo>
                <a:lnTo>
                  <a:pt x="1124195" y="2218504"/>
                </a:lnTo>
                <a:lnTo>
                  <a:pt x="1103943" y="2219695"/>
                </a:lnTo>
                <a:lnTo>
                  <a:pt x="1083690" y="2220886"/>
                </a:lnTo>
                <a:lnTo>
                  <a:pt x="1063438" y="2221680"/>
                </a:lnTo>
                <a:lnTo>
                  <a:pt x="1043186" y="2221680"/>
                </a:lnTo>
                <a:lnTo>
                  <a:pt x="1013007" y="2221283"/>
                </a:lnTo>
                <a:lnTo>
                  <a:pt x="983224" y="2220092"/>
                </a:lnTo>
                <a:lnTo>
                  <a:pt x="954235" y="2217711"/>
                </a:lnTo>
                <a:lnTo>
                  <a:pt x="924850" y="2214535"/>
                </a:lnTo>
                <a:lnTo>
                  <a:pt x="895862" y="2210565"/>
                </a:lnTo>
                <a:lnTo>
                  <a:pt x="867270" y="2205405"/>
                </a:lnTo>
                <a:lnTo>
                  <a:pt x="839076" y="2199451"/>
                </a:lnTo>
                <a:lnTo>
                  <a:pt x="810882" y="2192703"/>
                </a:lnTo>
                <a:lnTo>
                  <a:pt x="715180" y="2341162"/>
                </a:lnTo>
                <a:lnTo>
                  <a:pt x="474536" y="2229222"/>
                </a:lnTo>
                <a:lnTo>
                  <a:pt x="524968" y="2062900"/>
                </a:lnTo>
                <a:lnTo>
                  <a:pt x="504716" y="2049006"/>
                </a:lnTo>
                <a:lnTo>
                  <a:pt x="484464" y="2033525"/>
                </a:lnTo>
                <a:lnTo>
                  <a:pt x="465006" y="2018441"/>
                </a:lnTo>
                <a:lnTo>
                  <a:pt x="445945" y="2002960"/>
                </a:lnTo>
                <a:lnTo>
                  <a:pt x="427281" y="1986288"/>
                </a:lnTo>
                <a:lnTo>
                  <a:pt x="408617" y="1969616"/>
                </a:lnTo>
                <a:lnTo>
                  <a:pt x="390748" y="1952151"/>
                </a:lnTo>
                <a:lnTo>
                  <a:pt x="373672" y="1934685"/>
                </a:lnTo>
                <a:lnTo>
                  <a:pt x="356597" y="1916028"/>
                </a:lnTo>
                <a:lnTo>
                  <a:pt x="340316" y="1897371"/>
                </a:lnTo>
                <a:lnTo>
                  <a:pt x="324432" y="1878715"/>
                </a:lnTo>
                <a:lnTo>
                  <a:pt x="308548" y="1858867"/>
                </a:lnTo>
                <a:lnTo>
                  <a:pt x="293855" y="1839020"/>
                </a:lnTo>
                <a:lnTo>
                  <a:pt x="279559" y="1818775"/>
                </a:lnTo>
                <a:lnTo>
                  <a:pt x="265661" y="1797737"/>
                </a:lnTo>
                <a:lnTo>
                  <a:pt x="252556" y="1776301"/>
                </a:lnTo>
                <a:lnTo>
                  <a:pt x="91333" y="1811630"/>
                </a:lnTo>
                <a:lnTo>
                  <a:pt x="0" y="1562345"/>
                </a:lnTo>
                <a:lnTo>
                  <a:pt x="138191" y="1488512"/>
                </a:lnTo>
                <a:lnTo>
                  <a:pt x="133426" y="1465092"/>
                </a:lnTo>
                <a:lnTo>
                  <a:pt x="129852" y="1441672"/>
                </a:lnTo>
                <a:lnTo>
                  <a:pt x="126278" y="1418251"/>
                </a:lnTo>
                <a:lnTo>
                  <a:pt x="123498" y="1394434"/>
                </a:lnTo>
                <a:lnTo>
                  <a:pt x="121513" y="1370220"/>
                </a:lnTo>
                <a:lnTo>
                  <a:pt x="119527" y="1346403"/>
                </a:lnTo>
                <a:lnTo>
                  <a:pt x="118733" y="1322189"/>
                </a:lnTo>
                <a:lnTo>
                  <a:pt x="118336" y="1297975"/>
                </a:lnTo>
                <a:lnTo>
                  <a:pt x="118733" y="1269395"/>
                </a:lnTo>
                <a:lnTo>
                  <a:pt x="119924" y="1240418"/>
                </a:lnTo>
                <a:lnTo>
                  <a:pt x="122704" y="1211837"/>
                </a:lnTo>
                <a:lnTo>
                  <a:pt x="125484" y="1184051"/>
                </a:lnTo>
                <a:lnTo>
                  <a:pt x="129455" y="1155867"/>
                </a:lnTo>
                <a:lnTo>
                  <a:pt x="134220" y="1128478"/>
                </a:lnTo>
                <a:lnTo>
                  <a:pt x="139780" y="1101088"/>
                </a:lnTo>
                <a:lnTo>
                  <a:pt x="146133" y="1074095"/>
                </a:lnTo>
                <a:lnTo>
                  <a:pt x="24223" y="995896"/>
                </a:lnTo>
                <a:lnTo>
                  <a:pt x="136603" y="755344"/>
                </a:lnTo>
                <a:lnTo>
                  <a:pt x="268043" y="794642"/>
                </a:lnTo>
                <a:lnTo>
                  <a:pt x="283530" y="772016"/>
                </a:lnTo>
                <a:lnTo>
                  <a:pt x="299017" y="750184"/>
                </a:lnTo>
                <a:lnTo>
                  <a:pt x="315696" y="728351"/>
                </a:lnTo>
                <a:lnTo>
                  <a:pt x="332771" y="707313"/>
                </a:lnTo>
                <a:lnTo>
                  <a:pt x="350243" y="686274"/>
                </a:lnTo>
                <a:lnTo>
                  <a:pt x="368907" y="666824"/>
                </a:lnTo>
                <a:lnTo>
                  <a:pt x="387571" y="646976"/>
                </a:lnTo>
                <a:lnTo>
                  <a:pt x="407426" y="627923"/>
                </a:lnTo>
                <a:lnTo>
                  <a:pt x="427281" y="609266"/>
                </a:lnTo>
                <a:lnTo>
                  <a:pt x="447930" y="591403"/>
                </a:lnTo>
                <a:lnTo>
                  <a:pt x="468977" y="574334"/>
                </a:lnTo>
                <a:lnTo>
                  <a:pt x="490420" y="557662"/>
                </a:lnTo>
                <a:lnTo>
                  <a:pt x="512261" y="541784"/>
                </a:lnTo>
                <a:lnTo>
                  <a:pt x="535293" y="526303"/>
                </a:lnTo>
                <a:lnTo>
                  <a:pt x="557928" y="511616"/>
                </a:lnTo>
                <a:lnTo>
                  <a:pt x="581754" y="497723"/>
                </a:lnTo>
                <a:lnTo>
                  <a:pt x="554354" y="371890"/>
                </a:lnTo>
                <a:lnTo>
                  <a:pt x="803734" y="280988"/>
                </a:lnTo>
                <a:close/>
                <a:moveTo>
                  <a:pt x="2013752" y="186531"/>
                </a:moveTo>
                <a:lnTo>
                  <a:pt x="2001871" y="186928"/>
                </a:lnTo>
                <a:lnTo>
                  <a:pt x="1989594" y="188119"/>
                </a:lnTo>
                <a:lnTo>
                  <a:pt x="1978109" y="190103"/>
                </a:lnTo>
                <a:lnTo>
                  <a:pt x="1966624" y="192881"/>
                </a:lnTo>
                <a:lnTo>
                  <a:pt x="1955139" y="196453"/>
                </a:lnTo>
                <a:lnTo>
                  <a:pt x="1944050" y="200819"/>
                </a:lnTo>
                <a:lnTo>
                  <a:pt x="1932962" y="205978"/>
                </a:lnTo>
                <a:lnTo>
                  <a:pt x="1922269" y="211534"/>
                </a:lnTo>
                <a:lnTo>
                  <a:pt x="1914348" y="216297"/>
                </a:lnTo>
                <a:lnTo>
                  <a:pt x="1906823" y="221853"/>
                </a:lnTo>
                <a:lnTo>
                  <a:pt x="1899695" y="227409"/>
                </a:lnTo>
                <a:lnTo>
                  <a:pt x="1892962" y="233363"/>
                </a:lnTo>
                <a:lnTo>
                  <a:pt x="1886230" y="239713"/>
                </a:lnTo>
                <a:lnTo>
                  <a:pt x="1880289" y="246063"/>
                </a:lnTo>
                <a:lnTo>
                  <a:pt x="1874349" y="252809"/>
                </a:lnTo>
                <a:lnTo>
                  <a:pt x="1869200" y="259953"/>
                </a:lnTo>
                <a:lnTo>
                  <a:pt x="1864052" y="267097"/>
                </a:lnTo>
                <a:lnTo>
                  <a:pt x="1859300" y="274241"/>
                </a:lnTo>
                <a:lnTo>
                  <a:pt x="1855339" y="281781"/>
                </a:lnTo>
                <a:lnTo>
                  <a:pt x="1850983" y="289719"/>
                </a:lnTo>
                <a:lnTo>
                  <a:pt x="1847419" y="297656"/>
                </a:lnTo>
                <a:lnTo>
                  <a:pt x="1844646" y="305594"/>
                </a:lnTo>
                <a:lnTo>
                  <a:pt x="1841874" y="313928"/>
                </a:lnTo>
                <a:lnTo>
                  <a:pt x="1839102" y="322263"/>
                </a:lnTo>
                <a:lnTo>
                  <a:pt x="1837518" y="330597"/>
                </a:lnTo>
                <a:lnTo>
                  <a:pt x="1835934" y="339328"/>
                </a:lnTo>
                <a:lnTo>
                  <a:pt x="1834350" y="348059"/>
                </a:lnTo>
                <a:lnTo>
                  <a:pt x="1833557" y="356791"/>
                </a:lnTo>
                <a:lnTo>
                  <a:pt x="1833557" y="365125"/>
                </a:lnTo>
                <a:lnTo>
                  <a:pt x="1833557" y="373856"/>
                </a:lnTo>
                <a:lnTo>
                  <a:pt x="1833953" y="382984"/>
                </a:lnTo>
                <a:lnTo>
                  <a:pt x="1835142" y="391716"/>
                </a:lnTo>
                <a:lnTo>
                  <a:pt x="1836726" y="400050"/>
                </a:lnTo>
                <a:lnTo>
                  <a:pt x="1838310" y="409178"/>
                </a:lnTo>
                <a:lnTo>
                  <a:pt x="1840290" y="417513"/>
                </a:lnTo>
                <a:lnTo>
                  <a:pt x="1843458" y="426244"/>
                </a:lnTo>
                <a:lnTo>
                  <a:pt x="1846230" y="434578"/>
                </a:lnTo>
                <a:lnTo>
                  <a:pt x="1850191" y="443310"/>
                </a:lnTo>
                <a:lnTo>
                  <a:pt x="1853755" y="451247"/>
                </a:lnTo>
                <a:lnTo>
                  <a:pt x="1858507" y="459581"/>
                </a:lnTo>
                <a:lnTo>
                  <a:pt x="1864844" y="469503"/>
                </a:lnTo>
                <a:lnTo>
                  <a:pt x="1871973" y="479028"/>
                </a:lnTo>
                <a:lnTo>
                  <a:pt x="1879497" y="488156"/>
                </a:lnTo>
                <a:lnTo>
                  <a:pt x="1887418" y="496888"/>
                </a:lnTo>
                <a:lnTo>
                  <a:pt x="1896527" y="504428"/>
                </a:lnTo>
                <a:lnTo>
                  <a:pt x="1905239" y="511969"/>
                </a:lnTo>
                <a:lnTo>
                  <a:pt x="1914744" y="518716"/>
                </a:lnTo>
                <a:lnTo>
                  <a:pt x="1924645" y="524669"/>
                </a:lnTo>
                <a:lnTo>
                  <a:pt x="1934942" y="529828"/>
                </a:lnTo>
                <a:lnTo>
                  <a:pt x="1945635" y="534988"/>
                </a:lnTo>
                <a:lnTo>
                  <a:pt x="1956723" y="538956"/>
                </a:lnTo>
                <a:lnTo>
                  <a:pt x="1967812" y="542131"/>
                </a:lnTo>
                <a:lnTo>
                  <a:pt x="1979297" y="545306"/>
                </a:lnTo>
                <a:lnTo>
                  <a:pt x="1990782" y="546894"/>
                </a:lnTo>
                <a:lnTo>
                  <a:pt x="2002267" y="548085"/>
                </a:lnTo>
                <a:lnTo>
                  <a:pt x="2014544" y="548481"/>
                </a:lnTo>
                <a:lnTo>
                  <a:pt x="2026425" y="548085"/>
                </a:lnTo>
                <a:lnTo>
                  <a:pt x="2038306" y="546894"/>
                </a:lnTo>
                <a:lnTo>
                  <a:pt x="2049791" y="544910"/>
                </a:lnTo>
                <a:lnTo>
                  <a:pt x="2061672" y="542131"/>
                </a:lnTo>
                <a:lnTo>
                  <a:pt x="2073157" y="538560"/>
                </a:lnTo>
                <a:lnTo>
                  <a:pt x="2084246" y="534194"/>
                </a:lnTo>
                <a:lnTo>
                  <a:pt x="2095335" y="529035"/>
                </a:lnTo>
                <a:lnTo>
                  <a:pt x="2106028" y="523081"/>
                </a:lnTo>
                <a:lnTo>
                  <a:pt x="2113552" y="518716"/>
                </a:lnTo>
                <a:lnTo>
                  <a:pt x="2121077" y="513556"/>
                </a:lnTo>
                <a:lnTo>
                  <a:pt x="2128206" y="508000"/>
                </a:lnTo>
                <a:lnTo>
                  <a:pt x="2134938" y="502047"/>
                </a:lnTo>
                <a:lnTo>
                  <a:pt x="2141275" y="496491"/>
                </a:lnTo>
                <a:lnTo>
                  <a:pt x="2147215" y="490141"/>
                </a:lnTo>
                <a:lnTo>
                  <a:pt x="2153156" y="483394"/>
                </a:lnTo>
                <a:lnTo>
                  <a:pt x="2158304" y="476647"/>
                </a:lnTo>
                <a:lnTo>
                  <a:pt x="2163452" y="469503"/>
                </a:lnTo>
                <a:lnTo>
                  <a:pt x="2168601" y="461566"/>
                </a:lnTo>
                <a:lnTo>
                  <a:pt x="2172957" y="454025"/>
                </a:lnTo>
                <a:lnTo>
                  <a:pt x="2176917" y="446485"/>
                </a:lnTo>
                <a:lnTo>
                  <a:pt x="2180482" y="438150"/>
                </a:lnTo>
                <a:lnTo>
                  <a:pt x="2183650" y="430213"/>
                </a:lnTo>
                <a:lnTo>
                  <a:pt x="2186818" y="421481"/>
                </a:lnTo>
                <a:lnTo>
                  <a:pt x="2189195" y="412750"/>
                </a:lnTo>
                <a:lnTo>
                  <a:pt x="2191175" y="404019"/>
                </a:lnTo>
                <a:lnTo>
                  <a:pt x="2192363" y="395288"/>
                </a:lnTo>
                <a:lnTo>
                  <a:pt x="2193947" y="386159"/>
                </a:lnTo>
                <a:lnTo>
                  <a:pt x="2194739" y="377428"/>
                </a:lnTo>
                <a:lnTo>
                  <a:pt x="2194739" y="368697"/>
                </a:lnTo>
                <a:lnTo>
                  <a:pt x="2194739" y="359569"/>
                </a:lnTo>
                <a:lnTo>
                  <a:pt x="2194343" y="351234"/>
                </a:lnTo>
                <a:lnTo>
                  <a:pt x="2192759" y="342503"/>
                </a:lnTo>
                <a:lnTo>
                  <a:pt x="2191571" y="333375"/>
                </a:lnTo>
                <a:lnTo>
                  <a:pt x="2189591" y="325041"/>
                </a:lnTo>
                <a:lnTo>
                  <a:pt x="2187610" y="316706"/>
                </a:lnTo>
                <a:lnTo>
                  <a:pt x="2184838" y="308372"/>
                </a:lnTo>
                <a:lnTo>
                  <a:pt x="2181670" y="299641"/>
                </a:lnTo>
                <a:lnTo>
                  <a:pt x="2178106" y="291703"/>
                </a:lnTo>
                <a:lnTo>
                  <a:pt x="2174145" y="283766"/>
                </a:lnTo>
                <a:lnTo>
                  <a:pt x="2169789" y="275828"/>
                </a:lnTo>
                <a:lnTo>
                  <a:pt x="2163452" y="265509"/>
                </a:lnTo>
                <a:lnTo>
                  <a:pt x="2156324" y="255984"/>
                </a:lnTo>
                <a:lnTo>
                  <a:pt x="2148799" y="247253"/>
                </a:lnTo>
                <a:lnTo>
                  <a:pt x="2140879" y="238522"/>
                </a:lnTo>
                <a:lnTo>
                  <a:pt x="2131770" y="230584"/>
                </a:lnTo>
                <a:lnTo>
                  <a:pt x="2123057" y="223441"/>
                </a:lnTo>
                <a:lnTo>
                  <a:pt x="2113552" y="216694"/>
                </a:lnTo>
                <a:lnTo>
                  <a:pt x="2103255" y="210344"/>
                </a:lnTo>
                <a:lnTo>
                  <a:pt x="2093355" y="204788"/>
                </a:lnTo>
                <a:lnTo>
                  <a:pt x="2082662" y="200422"/>
                </a:lnTo>
                <a:lnTo>
                  <a:pt x="2071969" y="196056"/>
                </a:lnTo>
                <a:lnTo>
                  <a:pt x="2060484" y="192881"/>
                </a:lnTo>
                <a:lnTo>
                  <a:pt x="2048999" y="190103"/>
                </a:lnTo>
                <a:lnTo>
                  <a:pt x="2037118" y="188119"/>
                </a:lnTo>
                <a:lnTo>
                  <a:pt x="2025633" y="186928"/>
                </a:lnTo>
                <a:lnTo>
                  <a:pt x="2013752" y="186531"/>
                </a:lnTo>
                <a:close/>
                <a:moveTo>
                  <a:pt x="2066028" y="0"/>
                </a:moveTo>
                <a:lnTo>
                  <a:pt x="2156324" y="23812"/>
                </a:lnTo>
                <a:lnTo>
                  <a:pt x="2146027" y="100013"/>
                </a:lnTo>
                <a:lnTo>
                  <a:pt x="2140916" y="118533"/>
                </a:lnTo>
                <a:lnTo>
                  <a:pt x="2134542" y="115094"/>
                </a:lnTo>
                <a:lnTo>
                  <a:pt x="2132671" y="114357"/>
                </a:lnTo>
                <a:lnTo>
                  <a:pt x="2132562" y="114300"/>
                </a:lnTo>
                <a:lnTo>
                  <a:pt x="2123453" y="110728"/>
                </a:lnTo>
                <a:lnTo>
                  <a:pt x="2132671" y="114357"/>
                </a:lnTo>
                <a:lnTo>
                  <a:pt x="2140879" y="118666"/>
                </a:lnTo>
                <a:lnTo>
                  <a:pt x="2140916" y="118533"/>
                </a:lnTo>
                <a:lnTo>
                  <a:pt x="2144839" y="120650"/>
                </a:lnTo>
                <a:lnTo>
                  <a:pt x="2153552" y="125413"/>
                </a:lnTo>
                <a:lnTo>
                  <a:pt x="2167413" y="133747"/>
                </a:lnTo>
                <a:lnTo>
                  <a:pt x="2174145" y="138113"/>
                </a:lnTo>
                <a:lnTo>
                  <a:pt x="2180878" y="142875"/>
                </a:lnTo>
                <a:lnTo>
                  <a:pt x="2181274" y="143272"/>
                </a:lnTo>
                <a:lnTo>
                  <a:pt x="2187610" y="148034"/>
                </a:lnTo>
                <a:lnTo>
                  <a:pt x="2193947" y="153194"/>
                </a:lnTo>
                <a:lnTo>
                  <a:pt x="2205432" y="163909"/>
                </a:lnTo>
                <a:lnTo>
                  <a:pt x="2212560" y="170656"/>
                </a:lnTo>
                <a:lnTo>
                  <a:pt x="2221273" y="180181"/>
                </a:lnTo>
                <a:lnTo>
                  <a:pt x="2226433" y="186128"/>
                </a:lnTo>
                <a:lnTo>
                  <a:pt x="2226422" y="186134"/>
                </a:lnTo>
                <a:lnTo>
                  <a:pt x="2229194" y="189309"/>
                </a:lnTo>
                <a:lnTo>
                  <a:pt x="2226433" y="186128"/>
                </a:lnTo>
                <a:lnTo>
                  <a:pt x="2244639" y="175419"/>
                </a:lnTo>
                <a:lnTo>
                  <a:pt x="2315925" y="143669"/>
                </a:lnTo>
                <a:lnTo>
                  <a:pt x="2363053" y="224234"/>
                </a:lnTo>
                <a:lnTo>
                  <a:pt x="2302064" y="270669"/>
                </a:lnTo>
                <a:lnTo>
                  <a:pt x="2280282" y="283369"/>
                </a:lnTo>
                <a:lnTo>
                  <a:pt x="2284242" y="296466"/>
                </a:lnTo>
                <a:lnTo>
                  <a:pt x="2287015" y="309166"/>
                </a:lnTo>
                <a:lnTo>
                  <a:pt x="2289787" y="322263"/>
                </a:lnTo>
                <a:lnTo>
                  <a:pt x="2291371" y="335359"/>
                </a:lnTo>
                <a:lnTo>
                  <a:pt x="2292559" y="348456"/>
                </a:lnTo>
                <a:lnTo>
                  <a:pt x="2293351" y="361553"/>
                </a:lnTo>
                <a:lnTo>
                  <a:pt x="2293351" y="374650"/>
                </a:lnTo>
                <a:lnTo>
                  <a:pt x="2292559" y="387350"/>
                </a:lnTo>
                <a:lnTo>
                  <a:pt x="2318301" y="394097"/>
                </a:lnTo>
                <a:lnTo>
                  <a:pt x="2390775" y="422275"/>
                </a:lnTo>
                <a:lnTo>
                  <a:pt x="2367409" y="512763"/>
                </a:lnTo>
                <a:lnTo>
                  <a:pt x="2291371" y="502047"/>
                </a:lnTo>
                <a:lnTo>
                  <a:pt x="2262857" y="494506"/>
                </a:lnTo>
                <a:lnTo>
                  <a:pt x="2256916" y="506016"/>
                </a:lnTo>
                <a:lnTo>
                  <a:pt x="2250183" y="517128"/>
                </a:lnTo>
                <a:lnTo>
                  <a:pt x="2243451" y="527447"/>
                </a:lnTo>
                <a:lnTo>
                  <a:pt x="2235926" y="537766"/>
                </a:lnTo>
                <a:lnTo>
                  <a:pt x="2228006" y="547688"/>
                </a:lnTo>
                <a:lnTo>
                  <a:pt x="2219293" y="557610"/>
                </a:lnTo>
                <a:lnTo>
                  <a:pt x="2210580" y="566738"/>
                </a:lnTo>
                <a:lnTo>
                  <a:pt x="2201075" y="575469"/>
                </a:lnTo>
                <a:lnTo>
                  <a:pt x="2216125" y="601266"/>
                </a:lnTo>
                <a:lnTo>
                  <a:pt x="2247807" y="671910"/>
                </a:lnTo>
                <a:lnTo>
                  <a:pt x="2167413" y="719932"/>
                </a:lnTo>
                <a:lnTo>
                  <a:pt x="2121077" y="658416"/>
                </a:lnTo>
                <a:lnTo>
                  <a:pt x="2105632" y="632222"/>
                </a:lnTo>
                <a:lnTo>
                  <a:pt x="2110780" y="629841"/>
                </a:lnTo>
                <a:lnTo>
                  <a:pt x="2115929" y="627857"/>
                </a:lnTo>
                <a:lnTo>
                  <a:pt x="2104048" y="632222"/>
                </a:lnTo>
                <a:lnTo>
                  <a:pt x="2092563" y="635794"/>
                </a:lnTo>
                <a:lnTo>
                  <a:pt x="2083058" y="638969"/>
                </a:lnTo>
                <a:lnTo>
                  <a:pt x="2067217" y="642541"/>
                </a:lnTo>
                <a:lnTo>
                  <a:pt x="2059296" y="643732"/>
                </a:lnTo>
                <a:lnTo>
                  <a:pt x="2050583" y="644922"/>
                </a:lnTo>
                <a:lnTo>
                  <a:pt x="2048999" y="644922"/>
                </a:lnTo>
                <a:lnTo>
                  <a:pt x="2033554" y="646907"/>
                </a:lnTo>
                <a:lnTo>
                  <a:pt x="2018505" y="647303"/>
                </a:lnTo>
                <a:lnTo>
                  <a:pt x="2014544" y="647700"/>
                </a:lnTo>
                <a:lnTo>
                  <a:pt x="2008208" y="647303"/>
                </a:lnTo>
                <a:lnTo>
                  <a:pt x="2002617" y="647117"/>
                </a:lnTo>
                <a:lnTo>
                  <a:pt x="1994743" y="646510"/>
                </a:lnTo>
                <a:lnTo>
                  <a:pt x="1984842" y="645716"/>
                </a:lnTo>
                <a:lnTo>
                  <a:pt x="1996327" y="646907"/>
                </a:lnTo>
                <a:lnTo>
                  <a:pt x="2002617" y="647117"/>
                </a:lnTo>
                <a:lnTo>
                  <a:pt x="2005039" y="647303"/>
                </a:lnTo>
                <a:lnTo>
                  <a:pt x="1994347" y="687785"/>
                </a:lnTo>
                <a:lnTo>
                  <a:pt x="1970189" y="747713"/>
                </a:lnTo>
                <a:lnTo>
                  <a:pt x="1879497" y="724297"/>
                </a:lnTo>
                <a:lnTo>
                  <a:pt x="1886230" y="662385"/>
                </a:lnTo>
                <a:lnTo>
                  <a:pt x="1896923" y="621507"/>
                </a:lnTo>
                <a:lnTo>
                  <a:pt x="1904447" y="625078"/>
                </a:lnTo>
                <a:lnTo>
                  <a:pt x="1893754" y="619919"/>
                </a:lnTo>
                <a:lnTo>
                  <a:pt x="1883061" y="614363"/>
                </a:lnTo>
                <a:lnTo>
                  <a:pt x="1874745" y="609997"/>
                </a:lnTo>
                <a:lnTo>
                  <a:pt x="1860884" y="601663"/>
                </a:lnTo>
                <a:lnTo>
                  <a:pt x="1854151" y="596900"/>
                </a:lnTo>
                <a:lnTo>
                  <a:pt x="1847419" y="592535"/>
                </a:lnTo>
                <a:lnTo>
                  <a:pt x="1846627" y="592138"/>
                </a:lnTo>
                <a:lnTo>
                  <a:pt x="1840290" y="586978"/>
                </a:lnTo>
                <a:lnTo>
                  <a:pt x="1834350" y="581819"/>
                </a:lnTo>
                <a:lnTo>
                  <a:pt x="1822469" y="571103"/>
                </a:lnTo>
                <a:lnTo>
                  <a:pt x="1815736" y="564356"/>
                </a:lnTo>
                <a:lnTo>
                  <a:pt x="1809516" y="557841"/>
                </a:lnTo>
                <a:lnTo>
                  <a:pt x="1805439" y="553244"/>
                </a:lnTo>
                <a:lnTo>
                  <a:pt x="1799103" y="545703"/>
                </a:lnTo>
                <a:lnTo>
                  <a:pt x="1807023" y="555228"/>
                </a:lnTo>
                <a:lnTo>
                  <a:pt x="1809516" y="557841"/>
                </a:lnTo>
                <a:lnTo>
                  <a:pt x="1811776" y="560388"/>
                </a:lnTo>
                <a:lnTo>
                  <a:pt x="1779697" y="579438"/>
                </a:lnTo>
                <a:lnTo>
                  <a:pt x="1720292" y="604044"/>
                </a:lnTo>
                <a:lnTo>
                  <a:pt x="1673164" y="523875"/>
                </a:lnTo>
                <a:lnTo>
                  <a:pt x="1721480" y="484585"/>
                </a:lnTo>
                <a:lnTo>
                  <a:pt x="1752767" y="465931"/>
                </a:lnTo>
                <a:lnTo>
                  <a:pt x="1748410" y="452835"/>
                </a:lnTo>
                <a:lnTo>
                  <a:pt x="1744450" y="439341"/>
                </a:lnTo>
                <a:lnTo>
                  <a:pt x="1741282" y="425847"/>
                </a:lnTo>
                <a:lnTo>
                  <a:pt x="1738510" y="412353"/>
                </a:lnTo>
                <a:lnTo>
                  <a:pt x="1736530" y="398860"/>
                </a:lnTo>
                <a:lnTo>
                  <a:pt x="1735737" y="385366"/>
                </a:lnTo>
                <a:lnTo>
                  <a:pt x="1734945" y="371475"/>
                </a:lnTo>
                <a:lnTo>
                  <a:pt x="1735341" y="357981"/>
                </a:lnTo>
                <a:lnTo>
                  <a:pt x="1704451" y="350441"/>
                </a:lnTo>
                <a:lnTo>
                  <a:pt x="1644650" y="325438"/>
                </a:lnTo>
                <a:lnTo>
                  <a:pt x="1668412" y="235347"/>
                </a:lnTo>
                <a:lnTo>
                  <a:pt x="1730193" y="242094"/>
                </a:lnTo>
                <a:lnTo>
                  <a:pt x="1760687" y="250031"/>
                </a:lnTo>
                <a:lnTo>
                  <a:pt x="1766628" y="237331"/>
                </a:lnTo>
                <a:lnTo>
                  <a:pt x="1773361" y="225028"/>
                </a:lnTo>
                <a:lnTo>
                  <a:pt x="1781281" y="213519"/>
                </a:lnTo>
                <a:lnTo>
                  <a:pt x="1789202" y="201613"/>
                </a:lnTo>
                <a:lnTo>
                  <a:pt x="1797915" y="190500"/>
                </a:lnTo>
                <a:lnTo>
                  <a:pt x="1807023" y="179784"/>
                </a:lnTo>
                <a:lnTo>
                  <a:pt x="1816924" y="169069"/>
                </a:lnTo>
                <a:lnTo>
                  <a:pt x="1827221" y="159544"/>
                </a:lnTo>
                <a:lnTo>
                  <a:pt x="1812964" y="135334"/>
                </a:lnTo>
                <a:lnTo>
                  <a:pt x="1788410" y="75406"/>
                </a:lnTo>
                <a:lnTo>
                  <a:pt x="1868804" y="27781"/>
                </a:lnTo>
                <a:lnTo>
                  <a:pt x="1907219" y="76994"/>
                </a:lnTo>
                <a:lnTo>
                  <a:pt x="1923061" y="102791"/>
                </a:lnTo>
                <a:lnTo>
                  <a:pt x="1917516" y="105172"/>
                </a:lnTo>
                <a:lnTo>
                  <a:pt x="1912368" y="107156"/>
                </a:lnTo>
                <a:lnTo>
                  <a:pt x="1924249" y="102791"/>
                </a:lnTo>
                <a:lnTo>
                  <a:pt x="1935734" y="99219"/>
                </a:lnTo>
                <a:lnTo>
                  <a:pt x="1945239" y="96044"/>
                </a:lnTo>
                <a:lnTo>
                  <a:pt x="1961080" y="92869"/>
                </a:lnTo>
                <a:lnTo>
                  <a:pt x="1969001" y="91281"/>
                </a:lnTo>
                <a:lnTo>
                  <a:pt x="1977317" y="89694"/>
                </a:lnTo>
                <a:lnTo>
                  <a:pt x="1979297" y="89694"/>
                </a:lnTo>
                <a:lnTo>
                  <a:pt x="1994347" y="88106"/>
                </a:lnTo>
                <a:lnTo>
                  <a:pt x="2009792" y="87709"/>
                </a:lnTo>
                <a:lnTo>
                  <a:pt x="2013752" y="87709"/>
                </a:lnTo>
                <a:lnTo>
                  <a:pt x="2019693" y="87709"/>
                </a:lnTo>
                <a:lnTo>
                  <a:pt x="2031970" y="88503"/>
                </a:lnTo>
                <a:lnTo>
                  <a:pt x="2043455" y="89297"/>
                </a:lnTo>
                <a:lnTo>
                  <a:pt x="2034346" y="88503"/>
                </a:lnTo>
                <a:lnTo>
                  <a:pt x="2038306" y="72628"/>
                </a:lnTo>
                <a:lnTo>
                  <a:pt x="2066028" y="0"/>
                </a:lnTo>
                <a:close/>
              </a:path>
            </a:pathLst>
          </a:custGeom>
          <a:solidFill>
            <a:srgbClr val="7AC5C0"/>
          </a:solidFill>
          <a:ln>
            <a:noFill/>
          </a:ln>
          <a:extLst/>
        </p:spPr>
        <p:txBody>
          <a:bodyPr anchor="ctr">
            <a:scene3d>
              <a:camera prst="orthographicFront"/>
              <a:lightRig rig="threePt" dir="t"/>
            </a:scene3d>
            <a:sp3d contourW="12700">
              <a:contourClr>
                <a:srgbClr val="FFFFFF"/>
              </a:contourClr>
            </a:sp3d>
          </a:bodyPr>
          <a:lstStyle/>
          <a:p>
            <a:pPr algn="ctr">
              <a:defRPr/>
            </a:pPr>
            <a:endParaRPr lang="zh-CN" altLang="en-US" sz="2078" dirty="0">
              <a:solidFill>
                <a:schemeClr val="tx1">
                  <a:lumMod val="65000"/>
                  <a:lumOff val="35000"/>
                </a:schemeClr>
              </a:solidFill>
              <a:ea typeface="微软雅黑" pitchFamily="34" charset="-122"/>
            </a:endParaRPr>
          </a:p>
        </p:txBody>
      </p:sp>
      <p:sp>
        <p:nvSpPr>
          <p:cNvPr id="35" name="KSO_Shape"/>
          <p:cNvSpPr/>
          <p:nvPr/>
        </p:nvSpPr>
        <p:spPr>
          <a:xfrm>
            <a:off x="4667525" y="3509874"/>
            <a:ext cx="415808" cy="415808"/>
          </a:xfrm>
          <a:custGeom>
            <a:avLst/>
            <a:gdLst>
              <a:gd name="connsiteX0" fmla="*/ 1063385 w 1944000"/>
              <a:gd name="connsiteY0" fmla="*/ 1082014 h 1944000"/>
              <a:gd name="connsiteX1" fmla="*/ 1093900 w 1944000"/>
              <a:gd name="connsiteY1" fmla="*/ 1089952 h 1944000"/>
              <a:gd name="connsiteX2" fmla="*/ 1121871 w 1944000"/>
              <a:gd name="connsiteY2" fmla="*/ 1097572 h 1944000"/>
              <a:gd name="connsiteX3" fmla="*/ 1146982 w 1944000"/>
              <a:gd name="connsiteY3" fmla="*/ 1104557 h 1944000"/>
              <a:gd name="connsiteX4" fmla="*/ 1169550 w 1944000"/>
              <a:gd name="connsiteY4" fmla="*/ 1111542 h 1944000"/>
              <a:gd name="connsiteX5" fmla="*/ 1188940 w 1944000"/>
              <a:gd name="connsiteY5" fmla="*/ 1118209 h 1944000"/>
              <a:gd name="connsiteX6" fmla="*/ 1205469 w 1944000"/>
              <a:gd name="connsiteY6" fmla="*/ 1124559 h 1944000"/>
              <a:gd name="connsiteX7" fmla="*/ 1212779 w 1944000"/>
              <a:gd name="connsiteY7" fmla="*/ 1127734 h 1944000"/>
              <a:gd name="connsiteX8" fmla="*/ 1219137 w 1944000"/>
              <a:gd name="connsiteY8" fmla="*/ 1130592 h 1944000"/>
              <a:gd name="connsiteX9" fmla="*/ 1225176 w 1944000"/>
              <a:gd name="connsiteY9" fmla="*/ 1133449 h 1944000"/>
              <a:gd name="connsiteX10" fmla="*/ 1230262 w 1944000"/>
              <a:gd name="connsiteY10" fmla="*/ 1136307 h 1944000"/>
              <a:gd name="connsiteX11" fmla="*/ 1238526 w 1944000"/>
              <a:gd name="connsiteY11" fmla="*/ 1141704 h 1944000"/>
              <a:gd name="connsiteX12" fmla="*/ 1245837 w 1944000"/>
              <a:gd name="connsiteY12" fmla="*/ 1146784 h 1944000"/>
              <a:gd name="connsiteX13" fmla="*/ 1253148 w 1944000"/>
              <a:gd name="connsiteY13" fmla="*/ 1152499 h 1944000"/>
              <a:gd name="connsiteX14" fmla="*/ 1259823 w 1944000"/>
              <a:gd name="connsiteY14" fmla="*/ 1158532 h 1944000"/>
              <a:gd name="connsiteX15" fmla="*/ 1265862 w 1944000"/>
              <a:gd name="connsiteY15" fmla="*/ 1164564 h 1944000"/>
              <a:gd name="connsiteX16" fmla="*/ 1271266 w 1944000"/>
              <a:gd name="connsiteY16" fmla="*/ 1170914 h 1944000"/>
              <a:gd name="connsiteX17" fmla="*/ 1276351 w 1944000"/>
              <a:gd name="connsiteY17" fmla="*/ 1177582 h 1944000"/>
              <a:gd name="connsiteX18" fmla="*/ 1280801 w 1944000"/>
              <a:gd name="connsiteY18" fmla="*/ 1184567 h 1944000"/>
              <a:gd name="connsiteX19" fmla="*/ 1284934 w 1944000"/>
              <a:gd name="connsiteY19" fmla="*/ 1191234 h 1944000"/>
              <a:gd name="connsiteX20" fmla="*/ 1288112 w 1944000"/>
              <a:gd name="connsiteY20" fmla="*/ 1198537 h 1944000"/>
              <a:gd name="connsiteX21" fmla="*/ 1291291 w 1944000"/>
              <a:gd name="connsiteY21" fmla="*/ 1206157 h 1944000"/>
              <a:gd name="connsiteX22" fmla="*/ 1293516 w 1944000"/>
              <a:gd name="connsiteY22" fmla="*/ 1214094 h 1944000"/>
              <a:gd name="connsiteX23" fmla="*/ 1295423 w 1944000"/>
              <a:gd name="connsiteY23" fmla="*/ 1222032 h 1944000"/>
              <a:gd name="connsiteX24" fmla="*/ 1296694 w 1944000"/>
              <a:gd name="connsiteY24" fmla="*/ 1230287 h 1944000"/>
              <a:gd name="connsiteX25" fmla="*/ 1297330 w 1944000"/>
              <a:gd name="connsiteY25" fmla="*/ 1238859 h 1944000"/>
              <a:gd name="connsiteX26" fmla="*/ 1297648 w 1944000"/>
              <a:gd name="connsiteY26" fmla="*/ 1247432 h 1944000"/>
              <a:gd name="connsiteX27" fmla="*/ 1297330 w 1944000"/>
              <a:gd name="connsiteY27" fmla="*/ 1257275 h 1944000"/>
              <a:gd name="connsiteX28" fmla="*/ 1296377 w 1944000"/>
              <a:gd name="connsiteY28" fmla="*/ 1266800 h 1944000"/>
              <a:gd name="connsiteX29" fmla="*/ 1295105 w 1944000"/>
              <a:gd name="connsiteY29" fmla="*/ 1276007 h 1944000"/>
              <a:gd name="connsiteX30" fmla="*/ 1292880 w 1944000"/>
              <a:gd name="connsiteY30" fmla="*/ 1285215 h 1944000"/>
              <a:gd name="connsiteX31" fmla="*/ 1290019 w 1944000"/>
              <a:gd name="connsiteY31" fmla="*/ 1294422 h 1944000"/>
              <a:gd name="connsiteX32" fmla="*/ 1286841 w 1944000"/>
              <a:gd name="connsiteY32" fmla="*/ 1303312 h 1944000"/>
              <a:gd name="connsiteX33" fmla="*/ 1283344 w 1944000"/>
              <a:gd name="connsiteY33" fmla="*/ 1312202 h 1944000"/>
              <a:gd name="connsiteX34" fmla="*/ 1278576 w 1944000"/>
              <a:gd name="connsiteY34" fmla="*/ 1320775 h 1944000"/>
              <a:gd name="connsiteX35" fmla="*/ 1273808 w 1944000"/>
              <a:gd name="connsiteY35" fmla="*/ 1329347 h 1944000"/>
              <a:gd name="connsiteX36" fmla="*/ 1267769 w 1944000"/>
              <a:gd name="connsiteY36" fmla="*/ 1337602 h 1944000"/>
              <a:gd name="connsiteX37" fmla="*/ 1261412 w 1944000"/>
              <a:gd name="connsiteY37" fmla="*/ 1345857 h 1944000"/>
              <a:gd name="connsiteX38" fmla="*/ 1254737 w 1944000"/>
              <a:gd name="connsiteY38" fmla="*/ 1353795 h 1944000"/>
              <a:gd name="connsiteX39" fmla="*/ 1247426 w 1944000"/>
              <a:gd name="connsiteY39" fmla="*/ 1361732 h 1944000"/>
              <a:gd name="connsiteX40" fmla="*/ 1239162 w 1944000"/>
              <a:gd name="connsiteY40" fmla="*/ 1369670 h 1944000"/>
              <a:gd name="connsiteX41" fmla="*/ 1230580 w 1944000"/>
              <a:gd name="connsiteY41" fmla="*/ 1376655 h 1944000"/>
              <a:gd name="connsiteX42" fmla="*/ 1221362 w 1944000"/>
              <a:gd name="connsiteY42" fmla="*/ 1384275 h 1944000"/>
              <a:gd name="connsiteX43" fmla="*/ 1214051 w 1944000"/>
              <a:gd name="connsiteY43" fmla="*/ 1389672 h 1944000"/>
              <a:gd name="connsiteX44" fmla="*/ 1206422 w 1944000"/>
              <a:gd name="connsiteY44" fmla="*/ 1394435 h 1944000"/>
              <a:gd name="connsiteX45" fmla="*/ 1198476 w 1944000"/>
              <a:gd name="connsiteY45" fmla="*/ 1399515 h 1944000"/>
              <a:gd name="connsiteX46" fmla="*/ 1190211 w 1944000"/>
              <a:gd name="connsiteY46" fmla="*/ 1403960 h 1944000"/>
              <a:gd name="connsiteX47" fmla="*/ 1181311 w 1944000"/>
              <a:gd name="connsiteY47" fmla="*/ 1408087 h 1944000"/>
              <a:gd name="connsiteX48" fmla="*/ 1172411 w 1944000"/>
              <a:gd name="connsiteY48" fmla="*/ 1411897 h 1944000"/>
              <a:gd name="connsiteX49" fmla="*/ 1163193 w 1944000"/>
              <a:gd name="connsiteY49" fmla="*/ 1416025 h 1944000"/>
              <a:gd name="connsiteX50" fmla="*/ 1153340 w 1944000"/>
              <a:gd name="connsiteY50" fmla="*/ 1419517 h 1944000"/>
              <a:gd name="connsiteX51" fmla="*/ 1143486 w 1944000"/>
              <a:gd name="connsiteY51" fmla="*/ 1422692 h 1944000"/>
              <a:gd name="connsiteX52" fmla="*/ 1132997 w 1944000"/>
              <a:gd name="connsiteY52" fmla="*/ 1425867 h 1944000"/>
              <a:gd name="connsiteX53" fmla="*/ 1122189 w 1944000"/>
              <a:gd name="connsiteY53" fmla="*/ 1428407 h 1944000"/>
              <a:gd name="connsiteX54" fmla="*/ 1111064 w 1944000"/>
              <a:gd name="connsiteY54" fmla="*/ 1431265 h 1944000"/>
              <a:gd name="connsiteX55" fmla="*/ 1099621 w 1944000"/>
              <a:gd name="connsiteY55" fmla="*/ 1433487 h 1944000"/>
              <a:gd name="connsiteX56" fmla="*/ 1087860 w 1944000"/>
              <a:gd name="connsiteY56" fmla="*/ 1435392 h 1944000"/>
              <a:gd name="connsiteX57" fmla="*/ 1075782 w 1944000"/>
              <a:gd name="connsiteY57" fmla="*/ 1436980 h 1944000"/>
              <a:gd name="connsiteX58" fmla="*/ 1063385 w 1944000"/>
              <a:gd name="connsiteY58" fmla="*/ 1438567 h 1944000"/>
              <a:gd name="connsiteX59" fmla="*/ 880616 w 1944000"/>
              <a:gd name="connsiteY59" fmla="*/ 505752 h 1944000"/>
              <a:gd name="connsiteX60" fmla="*/ 880616 w 1944000"/>
              <a:gd name="connsiteY60" fmla="*/ 814362 h 1944000"/>
              <a:gd name="connsiteX61" fmla="*/ 847241 w 1944000"/>
              <a:gd name="connsiteY61" fmla="*/ 805789 h 1944000"/>
              <a:gd name="connsiteX62" fmla="*/ 820223 w 1944000"/>
              <a:gd name="connsiteY62" fmla="*/ 798804 h 1944000"/>
              <a:gd name="connsiteX63" fmla="*/ 799879 w 1944000"/>
              <a:gd name="connsiteY63" fmla="*/ 793089 h 1944000"/>
              <a:gd name="connsiteX64" fmla="*/ 785894 w 1944000"/>
              <a:gd name="connsiteY64" fmla="*/ 788327 h 1944000"/>
              <a:gd name="connsiteX65" fmla="*/ 771590 w 1944000"/>
              <a:gd name="connsiteY65" fmla="*/ 782929 h 1944000"/>
              <a:gd name="connsiteX66" fmla="*/ 757922 w 1944000"/>
              <a:gd name="connsiteY66" fmla="*/ 776897 h 1944000"/>
              <a:gd name="connsiteX67" fmla="*/ 745843 w 1944000"/>
              <a:gd name="connsiteY67" fmla="*/ 770229 h 1944000"/>
              <a:gd name="connsiteX68" fmla="*/ 739804 w 1944000"/>
              <a:gd name="connsiteY68" fmla="*/ 767054 h 1944000"/>
              <a:gd name="connsiteX69" fmla="*/ 734400 w 1944000"/>
              <a:gd name="connsiteY69" fmla="*/ 763879 h 1944000"/>
              <a:gd name="connsiteX70" fmla="*/ 728679 w 1944000"/>
              <a:gd name="connsiteY70" fmla="*/ 760069 h 1944000"/>
              <a:gd name="connsiteX71" fmla="*/ 723593 w 1944000"/>
              <a:gd name="connsiteY71" fmla="*/ 756577 h 1944000"/>
              <a:gd name="connsiteX72" fmla="*/ 718825 w 1944000"/>
              <a:gd name="connsiteY72" fmla="*/ 752767 h 1944000"/>
              <a:gd name="connsiteX73" fmla="*/ 714057 w 1944000"/>
              <a:gd name="connsiteY73" fmla="*/ 749274 h 1944000"/>
              <a:gd name="connsiteX74" fmla="*/ 709925 w 1944000"/>
              <a:gd name="connsiteY74" fmla="*/ 745464 h 1944000"/>
              <a:gd name="connsiteX75" fmla="*/ 705475 w 1944000"/>
              <a:gd name="connsiteY75" fmla="*/ 741337 h 1944000"/>
              <a:gd name="connsiteX76" fmla="*/ 701979 w 1944000"/>
              <a:gd name="connsiteY76" fmla="*/ 737209 h 1944000"/>
              <a:gd name="connsiteX77" fmla="*/ 698164 w 1944000"/>
              <a:gd name="connsiteY77" fmla="*/ 733082 h 1944000"/>
              <a:gd name="connsiteX78" fmla="*/ 694668 w 1944000"/>
              <a:gd name="connsiteY78" fmla="*/ 728954 h 1944000"/>
              <a:gd name="connsiteX79" fmla="*/ 691807 w 1944000"/>
              <a:gd name="connsiteY79" fmla="*/ 724827 h 1944000"/>
              <a:gd name="connsiteX80" fmla="*/ 688629 w 1944000"/>
              <a:gd name="connsiteY80" fmla="*/ 720699 h 1944000"/>
              <a:gd name="connsiteX81" fmla="*/ 686086 w 1944000"/>
              <a:gd name="connsiteY81" fmla="*/ 716254 h 1944000"/>
              <a:gd name="connsiteX82" fmla="*/ 683543 w 1944000"/>
              <a:gd name="connsiteY82" fmla="*/ 712127 h 1944000"/>
              <a:gd name="connsiteX83" fmla="*/ 681000 w 1944000"/>
              <a:gd name="connsiteY83" fmla="*/ 707682 h 1944000"/>
              <a:gd name="connsiteX84" fmla="*/ 679093 w 1944000"/>
              <a:gd name="connsiteY84" fmla="*/ 703237 h 1944000"/>
              <a:gd name="connsiteX85" fmla="*/ 677186 w 1944000"/>
              <a:gd name="connsiteY85" fmla="*/ 698474 h 1944000"/>
              <a:gd name="connsiteX86" fmla="*/ 675596 w 1944000"/>
              <a:gd name="connsiteY86" fmla="*/ 694347 h 1944000"/>
              <a:gd name="connsiteX87" fmla="*/ 674325 w 1944000"/>
              <a:gd name="connsiteY87" fmla="*/ 689584 h 1944000"/>
              <a:gd name="connsiteX88" fmla="*/ 673053 w 1944000"/>
              <a:gd name="connsiteY88" fmla="*/ 684822 h 1944000"/>
              <a:gd name="connsiteX89" fmla="*/ 671782 w 1944000"/>
              <a:gd name="connsiteY89" fmla="*/ 680059 h 1944000"/>
              <a:gd name="connsiteX90" fmla="*/ 671146 w 1944000"/>
              <a:gd name="connsiteY90" fmla="*/ 675297 h 1944000"/>
              <a:gd name="connsiteX91" fmla="*/ 670511 w 1944000"/>
              <a:gd name="connsiteY91" fmla="*/ 670217 h 1944000"/>
              <a:gd name="connsiteX92" fmla="*/ 670193 w 1944000"/>
              <a:gd name="connsiteY92" fmla="*/ 665137 h 1944000"/>
              <a:gd name="connsiteX93" fmla="*/ 670193 w 1944000"/>
              <a:gd name="connsiteY93" fmla="*/ 660374 h 1944000"/>
              <a:gd name="connsiteX94" fmla="*/ 670511 w 1944000"/>
              <a:gd name="connsiteY94" fmla="*/ 652437 h 1944000"/>
              <a:gd name="connsiteX95" fmla="*/ 671146 w 1944000"/>
              <a:gd name="connsiteY95" fmla="*/ 644499 h 1944000"/>
              <a:gd name="connsiteX96" fmla="*/ 672736 w 1944000"/>
              <a:gd name="connsiteY96" fmla="*/ 636879 h 1944000"/>
              <a:gd name="connsiteX97" fmla="*/ 674643 w 1944000"/>
              <a:gd name="connsiteY97" fmla="*/ 629259 h 1944000"/>
              <a:gd name="connsiteX98" fmla="*/ 676868 w 1944000"/>
              <a:gd name="connsiteY98" fmla="*/ 622274 h 1944000"/>
              <a:gd name="connsiteX99" fmla="*/ 679728 w 1944000"/>
              <a:gd name="connsiteY99" fmla="*/ 614972 h 1944000"/>
              <a:gd name="connsiteX100" fmla="*/ 683225 w 1944000"/>
              <a:gd name="connsiteY100" fmla="*/ 607669 h 1944000"/>
              <a:gd name="connsiteX101" fmla="*/ 687039 w 1944000"/>
              <a:gd name="connsiteY101" fmla="*/ 600684 h 1944000"/>
              <a:gd name="connsiteX102" fmla="*/ 691807 w 1944000"/>
              <a:gd name="connsiteY102" fmla="*/ 593699 h 1944000"/>
              <a:gd name="connsiteX103" fmla="*/ 696575 w 1944000"/>
              <a:gd name="connsiteY103" fmla="*/ 587349 h 1944000"/>
              <a:gd name="connsiteX104" fmla="*/ 702297 w 1944000"/>
              <a:gd name="connsiteY104" fmla="*/ 580682 h 1944000"/>
              <a:gd name="connsiteX105" fmla="*/ 708336 w 1944000"/>
              <a:gd name="connsiteY105" fmla="*/ 574014 h 1944000"/>
              <a:gd name="connsiteX106" fmla="*/ 714693 w 1944000"/>
              <a:gd name="connsiteY106" fmla="*/ 567664 h 1944000"/>
              <a:gd name="connsiteX107" fmla="*/ 722004 w 1944000"/>
              <a:gd name="connsiteY107" fmla="*/ 561632 h 1944000"/>
              <a:gd name="connsiteX108" fmla="*/ 729632 w 1944000"/>
              <a:gd name="connsiteY108" fmla="*/ 555282 h 1944000"/>
              <a:gd name="connsiteX109" fmla="*/ 737897 w 1944000"/>
              <a:gd name="connsiteY109" fmla="*/ 549249 h 1944000"/>
              <a:gd name="connsiteX110" fmla="*/ 743936 w 1944000"/>
              <a:gd name="connsiteY110" fmla="*/ 545122 h 1944000"/>
              <a:gd name="connsiteX111" fmla="*/ 750293 w 1944000"/>
              <a:gd name="connsiteY111" fmla="*/ 540994 h 1944000"/>
              <a:gd name="connsiteX112" fmla="*/ 757286 w 1944000"/>
              <a:gd name="connsiteY112" fmla="*/ 537502 h 1944000"/>
              <a:gd name="connsiteX113" fmla="*/ 764597 w 1944000"/>
              <a:gd name="connsiteY113" fmla="*/ 533692 h 1944000"/>
              <a:gd name="connsiteX114" fmla="*/ 772544 w 1944000"/>
              <a:gd name="connsiteY114" fmla="*/ 530517 h 1944000"/>
              <a:gd name="connsiteX115" fmla="*/ 780490 w 1944000"/>
              <a:gd name="connsiteY115" fmla="*/ 527342 h 1944000"/>
              <a:gd name="connsiteX116" fmla="*/ 789072 w 1944000"/>
              <a:gd name="connsiteY116" fmla="*/ 524167 h 1944000"/>
              <a:gd name="connsiteX117" fmla="*/ 797654 w 1944000"/>
              <a:gd name="connsiteY117" fmla="*/ 521627 h 1944000"/>
              <a:gd name="connsiteX118" fmla="*/ 806872 w 1944000"/>
              <a:gd name="connsiteY118" fmla="*/ 519087 h 1944000"/>
              <a:gd name="connsiteX119" fmla="*/ 816408 w 1944000"/>
              <a:gd name="connsiteY119" fmla="*/ 516229 h 1944000"/>
              <a:gd name="connsiteX120" fmla="*/ 825944 w 1944000"/>
              <a:gd name="connsiteY120" fmla="*/ 514324 h 1944000"/>
              <a:gd name="connsiteX121" fmla="*/ 836116 w 1944000"/>
              <a:gd name="connsiteY121" fmla="*/ 512102 h 1944000"/>
              <a:gd name="connsiteX122" fmla="*/ 846923 w 1944000"/>
              <a:gd name="connsiteY122" fmla="*/ 510514 h 1944000"/>
              <a:gd name="connsiteX123" fmla="*/ 858048 w 1944000"/>
              <a:gd name="connsiteY123" fmla="*/ 508927 h 1944000"/>
              <a:gd name="connsiteX124" fmla="*/ 869173 w 1944000"/>
              <a:gd name="connsiteY124" fmla="*/ 507022 h 1944000"/>
              <a:gd name="connsiteX125" fmla="*/ 880616 w 1944000"/>
              <a:gd name="connsiteY125" fmla="*/ 217144 h 1944000"/>
              <a:gd name="connsiteX126" fmla="*/ 880616 w 1944000"/>
              <a:gd name="connsiteY126" fmla="*/ 333984 h 1944000"/>
              <a:gd name="connsiteX127" fmla="*/ 863451 w 1944000"/>
              <a:gd name="connsiteY127" fmla="*/ 335254 h 1944000"/>
              <a:gd name="connsiteX128" fmla="*/ 846287 w 1944000"/>
              <a:gd name="connsiteY128" fmla="*/ 337159 h 1944000"/>
              <a:gd name="connsiteX129" fmla="*/ 829440 w 1944000"/>
              <a:gd name="connsiteY129" fmla="*/ 339382 h 1944000"/>
              <a:gd name="connsiteX130" fmla="*/ 812912 w 1944000"/>
              <a:gd name="connsiteY130" fmla="*/ 341922 h 1944000"/>
              <a:gd name="connsiteX131" fmla="*/ 796701 w 1944000"/>
              <a:gd name="connsiteY131" fmla="*/ 344779 h 1944000"/>
              <a:gd name="connsiteX132" fmla="*/ 780490 w 1944000"/>
              <a:gd name="connsiteY132" fmla="*/ 347954 h 1944000"/>
              <a:gd name="connsiteX133" fmla="*/ 764279 w 1944000"/>
              <a:gd name="connsiteY133" fmla="*/ 351764 h 1944000"/>
              <a:gd name="connsiteX134" fmla="*/ 748386 w 1944000"/>
              <a:gd name="connsiteY134" fmla="*/ 355892 h 1944000"/>
              <a:gd name="connsiteX135" fmla="*/ 726136 w 1944000"/>
              <a:gd name="connsiteY135" fmla="*/ 362242 h 1944000"/>
              <a:gd name="connsiteX136" fmla="*/ 704839 w 1944000"/>
              <a:gd name="connsiteY136" fmla="*/ 368909 h 1944000"/>
              <a:gd name="connsiteX137" fmla="*/ 684814 w 1944000"/>
              <a:gd name="connsiteY137" fmla="*/ 375894 h 1944000"/>
              <a:gd name="connsiteX138" fmla="*/ 666061 w 1944000"/>
              <a:gd name="connsiteY138" fmla="*/ 383197 h 1944000"/>
              <a:gd name="connsiteX139" fmla="*/ 657160 w 1944000"/>
              <a:gd name="connsiteY139" fmla="*/ 387324 h 1944000"/>
              <a:gd name="connsiteX140" fmla="*/ 648260 w 1944000"/>
              <a:gd name="connsiteY140" fmla="*/ 391134 h 1944000"/>
              <a:gd name="connsiteX141" fmla="*/ 639996 w 1944000"/>
              <a:gd name="connsiteY141" fmla="*/ 395262 h 1944000"/>
              <a:gd name="connsiteX142" fmla="*/ 632050 w 1944000"/>
              <a:gd name="connsiteY142" fmla="*/ 399072 h 1944000"/>
              <a:gd name="connsiteX143" fmla="*/ 624103 w 1944000"/>
              <a:gd name="connsiteY143" fmla="*/ 403517 h 1944000"/>
              <a:gd name="connsiteX144" fmla="*/ 616792 w 1944000"/>
              <a:gd name="connsiteY144" fmla="*/ 407644 h 1944000"/>
              <a:gd name="connsiteX145" fmla="*/ 609481 w 1944000"/>
              <a:gd name="connsiteY145" fmla="*/ 412089 h 1944000"/>
              <a:gd name="connsiteX146" fmla="*/ 602806 w 1944000"/>
              <a:gd name="connsiteY146" fmla="*/ 416534 h 1944000"/>
              <a:gd name="connsiteX147" fmla="*/ 593906 w 1944000"/>
              <a:gd name="connsiteY147" fmla="*/ 422567 h 1944000"/>
              <a:gd name="connsiteX148" fmla="*/ 585642 w 1944000"/>
              <a:gd name="connsiteY148" fmla="*/ 428282 h 1944000"/>
              <a:gd name="connsiteX149" fmla="*/ 577060 w 1944000"/>
              <a:gd name="connsiteY149" fmla="*/ 434632 h 1944000"/>
              <a:gd name="connsiteX150" fmla="*/ 569113 w 1944000"/>
              <a:gd name="connsiteY150" fmla="*/ 440982 h 1944000"/>
              <a:gd name="connsiteX151" fmla="*/ 561167 w 1944000"/>
              <a:gd name="connsiteY151" fmla="*/ 447967 h 1944000"/>
              <a:gd name="connsiteX152" fmla="*/ 553538 w 1944000"/>
              <a:gd name="connsiteY152" fmla="*/ 454317 h 1944000"/>
              <a:gd name="connsiteX153" fmla="*/ 545910 w 1944000"/>
              <a:gd name="connsiteY153" fmla="*/ 461302 h 1944000"/>
              <a:gd name="connsiteX154" fmla="*/ 538917 w 1944000"/>
              <a:gd name="connsiteY154" fmla="*/ 468604 h 1944000"/>
              <a:gd name="connsiteX155" fmla="*/ 532241 w 1944000"/>
              <a:gd name="connsiteY155" fmla="*/ 475907 h 1944000"/>
              <a:gd name="connsiteX156" fmla="*/ 525249 w 1944000"/>
              <a:gd name="connsiteY156" fmla="*/ 483527 h 1944000"/>
              <a:gd name="connsiteX157" fmla="*/ 518891 w 1944000"/>
              <a:gd name="connsiteY157" fmla="*/ 491464 h 1944000"/>
              <a:gd name="connsiteX158" fmla="*/ 512534 w 1944000"/>
              <a:gd name="connsiteY158" fmla="*/ 499402 h 1944000"/>
              <a:gd name="connsiteX159" fmla="*/ 506813 w 1944000"/>
              <a:gd name="connsiteY159" fmla="*/ 507022 h 1944000"/>
              <a:gd name="connsiteX160" fmla="*/ 501091 w 1944000"/>
              <a:gd name="connsiteY160" fmla="*/ 515277 h 1944000"/>
              <a:gd name="connsiteX161" fmla="*/ 495370 w 1944000"/>
              <a:gd name="connsiteY161" fmla="*/ 523849 h 1944000"/>
              <a:gd name="connsiteX162" fmla="*/ 490284 w 1944000"/>
              <a:gd name="connsiteY162" fmla="*/ 532422 h 1944000"/>
              <a:gd name="connsiteX163" fmla="*/ 485198 w 1944000"/>
              <a:gd name="connsiteY163" fmla="*/ 541312 h 1944000"/>
              <a:gd name="connsiteX164" fmla="*/ 480430 w 1944000"/>
              <a:gd name="connsiteY164" fmla="*/ 550202 h 1944000"/>
              <a:gd name="connsiteX165" fmla="*/ 475980 w 1944000"/>
              <a:gd name="connsiteY165" fmla="*/ 559092 h 1944000"/>
              <a:gd name="connsiteX166" fmla="*/ 472166 w 1944000"/>
              <a:gd name="connsiteY166" fmla="*/ 568299 h 1944000"/>
              <a:gd name="connsiteX167" fmla="*/ 468352 w 1944000"/>
              <a:gd name="connsiteY167" fmla="*/ 577507 h 1944000"/>
              <a:gd name="connsiteX168" fmla="*/ 464855 w 1944000"/>
              <a:gd name="connsiteY168" fmla="*/ 586714 h 1944000"/>
              <a:gd name="connsiteX169" fmla="*/ 461994 w 1944000"/>
              <a:gd name="connsiteY169" fmla="*/ 596239 h 1944000"/>
              <a:gd name="connsiteX170" fmla="*/ 459134 w 1944000"/>
              <a:gd name="connsiteY170" fmla="*/ 605764 h 1944000"/>
              <a:gd name="connsiteX171" fmla="*/ 456591 w 1944000"/>
              <a:gd name="connsiteY171" fmla="*/ 615289 h 1944000"/>
              <a:gd name="connsiteX172" fmla="*/ 454684 w 1944000"/>
              <a:gd name="connsiteY172" fmla="*/ 624814 h 1944000"/>
              <a:gd name="connsiteX173" fmla="*/ 453094 w 1944000"/>
              <a:gd name="connsiteY173" fmla="*/ 634657 h 1944000"/>
              <a:gd name="connsiteX174" fmla="*/ 451187 w 1944000"/>
              <a:gd name="connsiteY174" fmla="*/ 644182 h 1944000"/>
              <a:gd name="connsiteX175" fmla="*/ 450234 w 1944000"/>
              <a:gd name="connsiteY175" fmla="*/ 654024 h 1944000"/>
              <a:gd name="connsiteX176" fmla="*/ 449280 w 1944000"/>
              <a:gd name="connsiteY176" fmla="*/ 664184 h 1944000"/>
              <a:gd name="connsiteX177" fmla="*/ 448962 w 1944000"/>
              <a:gd name="connsiteY177" fmla="*/ 674344 h 1944000"/>
              <a:gd name="connsiteX178" fmla="*/ 448644 w 1944000"/>
              <a:gd name="connsiteY178" fmla="*/ 684822 h 1944000"/>
              <a:gd name="connsiteX179" fmla="*/ 448962 w 1944000"/>
              <a:gd name="connsiteY179" fmla="*/ 695934 h 1944000"/>
              <a:gd name="connsiteX180" fmla="*/ 449598 w 1944000"/>
              <a:gd name="connsiteY180" fmla="*/ 706729 h 1944000"/>
              <a:gd name="connsiteX181" fmla="*/ 450552 w 1944000"/>
              <a:gd name="connsiteY181" fmla="*/ 717842 h 1944000"/>
              <a:gd name="connsiteX182" fmla="*/ 452141 w 1944000"/>
              <a:gd name="connsiteY182" fmla="*/ 728637 h 1944000"/>
              <a:gd name="connsiteX183" fmla="*/ 453730 w 1944000"/>
              <a:gd name="connsiteY183" fmla="*/ 739432 h 1944000"/>
              <a:gd name="connsiteX184" fmla="*/ 455955 w 1944000"/>
              <a:gd name="connsiteY184" fmla="*/ 749909 h 1944000"/>
              <a:gd name="connsiteX185" fmla="*/ 458180 w 1944000"/>
              <a:gd name="connsiteY185" fmla="*/ 760387 h 1944000"/>
              <a:gd name="connsiteX186" fmla="*/ 461359 w 1944000"/>
              <a:gd name="connsiteY186" fmla="*/ 770547 h 1944000"/>
              <a:gd name="connsiteX187" fmla="*/ 464537 w 1944000"/>
              <a:gd name="connsiteY187" fmla="*/ 781024 h 1944000"/>
              <a:gd name="connsiteX188" fmla="*/ 468352 w 1944000"/>
              <a:gd name="connsiteY188" fmla="*/ 791184 h 1944000"/>
              <a:gd name="connsiteX189" fmla="*/ 472484 w 1944000"/>
              <a:gd name="connsiteY189" fmla="*/ 801027 h 1944000"/>
              <a:gd name="connsiteX190" fmla="*/ 476934 w 1944000"/>
              <a:gd name="connsiteY190" fmla="*/ 810869 h 1944000"/>
              <a:gd name="connsiteX191" fmla="*/ 482020 w 1944000"/>
              <a:gd name="connsiteY191" fmla="*/ 820712 h 1944000"/>
              <a:gd name="connsiteX192" fmla="*/ 487423 w 1944000"/>
              <a:gd name="connsiteY192" fmla="*/ 830237 h 1944000"/>
              <a:gd name="connsiteX193" fmla="*/ 492827 w 1944000"/>
              <a:gd name="connsiteY193" fmla="*/ 839762 h 1944000"/>
              <a:gd name="connsiteX194" fmla="*/ 498866 w 1944000"/>
              <a:gd name="connsiteY194" fmla="*/ 848969 h 1944000"/>
              <a:gd name="connsiteX195" fmla="*/ 505541 w 1944000"/>
              <a:gd name="connsiteY195" fmla="*/ 858177 h 1944000"/>
              <a:gd name="connsiteX196" fmla="*/ 512216 w 1944000"/>
              <a:gd name="connsiteY196" fmla="*/ 867067 h 1944000"/>
              <a:gd name="connsiteX197" fmla="*/ 519527 w 1944000"/>
              <a:gd name="connsiteY197" fmla="*/ 875957 h 1944000"/>
              <a:gd name="connsiteX198" fmla="*/ 527156 w 1944000"/>
              <a:gd name="connsiteY198" fmla="*/ 884212 h 1944000"/>
              <a:gd name="connsiteX199" fmla="*/ 535102 w 1944000"/>
              <a:gd name="connsiteY199" fmla="*/ 892467 h 1944000"/>
              <a:gd name="connsiteX200" fmla="*/ 543367 w 1944000"/>
              <a:gd name="connsiteY200" fmla="*/ 900404 h 1944000"/>
              <a:gd name="connsiteX201" fmla="*/ 551949 w 1944000"/>
              <a:gd name="connsiteY201" fmla="*/ 908024 h 1944000"/>
              <a:gd name="connsiteX202" fmla="*/ 561167 w 1944000"/>
              <a:gd name="connsiteY202" fmla="*/ 915644 h 1944000"/>
              <a:gd name="connsiteX203" fmla="*/ 570385 w 1944000"/>
              <a:gd name="connsiteY203" fmla="*/ 922947 h 1944000"/>
              <a:gd name="connsiteX204" fmla="*/ 580238 w 1944000"/>
              <a:gd name="connsiteY204" fmla="*/ 929932 h 1944000"/>
              <a:gd name="connsiteX205" fmla="*/ 590410 w 1944000"/>
              <a:gd name="connsiteY205" fmla="*/ 936282 h 1944000"/>
              <a:gd name="connsiteX206" fmla="*/ 600899 w 1944000"/>
              <a:gd name="connsiteY206" fmla="*/ 942632 h 1944000"/>
              <a:gd name="connsiteX207" fmla="*/ 611706 w 1944000"/>
              <a:gd name="connsiteY207" fmla="*/ 948982 h 1944000"/>
              <a:gd name="connsiteX208" fmla="*/ 623149 w 1944000"/>
              <a:gd name="connsiteY208" fmla="*/ 954697 h 1944000"/>
              <a:gd name="connsiteX209" fmla="*/ 634592 w 1944000"/>
              <a:gd name="connsiteY209" fmla="*/ 960412 h 1944000"/>
              <a:gd name="connsiteX210" fmla="*/ 646671 w 1944000"/>
              <a:gd name="connsiteY210" fmla="*/ 966127 h 1944000"/>
              <a:gd name="connsiteX211" fmla="*/ 666378 w 1944000"/>
              <a:gd name="connsiteY211" fmla="*/ 974064 h 1944000"/>
              <a:gd name="connsiteX212" fmla="*/ 688629 w 1944000"/>
              <a:gd name="connsiteY212" fmla="*/ 982637 h 1944000"/>
              <a:gd name="connsiteX213" fmla="*/ 713739 w 1944000"/>
              <a:gd name="connsiteY213" fmla="*/ 991209 h 1944000"/>
              <a:gd name="connsiteX214" fmla="*/ 741711 w 1944000"/>
              <a:gd name="connsiteY214" fmla="*/ 1000099 h 1944000"/>
              <a:gd name="connsiteX215" fmla="*/ 772544 w 1944000"/>
              <a:gd name="connsiteY215" fmla="*/ 1009307 h 1944000"/>
              <a:gd name="connsiteX216" fmla="*/ 805919 w 1944000"/>
              <a:gd name="connsiteY216" fmla="*/ 1018514 h 1944000"/>
              <a:gd name="connsiteX217" fmla="*/ 841837 w 1944000"/>
              <a:gd name="connsiteY217" fmla="*/ 1028357 h 1944000"/>
              <a:gd name="connsiteX218" fmla="*/ 880616 w 1944000"/>
              <a:gd name="connsiteY218" fmla="*/ 1038199 h 1944000"/>
              <a:gd name="connsiteX219" fmla="*/ 880616 w 1944000"/>
              <a:gd name="connsiteY219" fmla="*/ 1433487 h 1944000"/>
              <a:gd name="connsiteX220" fmla="*/ 870444 w 1944000"/>
              <a:gd name="connsiteY220" fmla="*/ 1431582 h 1944000"/>
              <a:gd name="connsiteX221" fmla="*/ 860591 w 1944000"/>
              <a:gd name="connsiteY221" fmla="*/ 1429042 h 1944000"/>
              <a:gd name="connsiteX222" fmla="*/ 850737 w 1944000"/>
              <a:gd name="connsiteY222" fmla="*/ 1426820 h 1944000"/>
              <a:gd name="connsiteX223" fmla="*/ 841519 w 1944000"/>
              <a:gd name="connsiteY223" fmla="*/ 1424280 h 1944000"/>
              <a:gd name="connsiteX224" fmla="*/ 831983 w 1944000"/>
              <a:gd name="connsiteY224" fmla="*/ 1421422 h 1944000"/>
              <a:gd name="connsiteX225" fmla="*/ 823083 w 1944000"/>
              <a:gd name="connsiteY225" fmla="*/ 1418247 h 1944000"/>
              <a:gd name="connsiteX226" fmla="*/ 814183 w 1944000"/>
              <a:gd name="connsiteY226" fmla="*/ 1415072 h 1944000"/>
              <a:gd name="connsiteX227" fmla="*/ 805283 w 1944000"/>
              <a:gd name="connsiteY227" fmla="*/ 1411580 h 1944000"/>
              <a:gd name="connsiteX228" fmla="*/ 796701 w 1944000"/>
              <a:gd name="connsiteY228" fmla="*/ 1408087 h 1944000"/>
              <a:gd name="connsiteX229" fmla="*/ 788437 w 1944000"/>
              <a:gd name="connsiteY229" fmla="*/ 1404277 h 1944000"/>
              <a:gd name="connsiteX230" fmla="*/ 780490 w 1944000"/>
              <a:gd name="connsiteY230" fmla="*/ 1400150 h 1944000"/>
              <a:gd name="connsiteX231" fmla="*/ 772544 w 1944000"/>
              <a:gd name="connsiteY231" fmla="*/ 1396022 h 1944000"/>
              <a:gd name="connsiteX232" fmla="*/ 764915 w 1944000"/>
              <a:gd name="connsiteY232" fmla="*/ 1391260 h 1944000"/>
              <a:gd name="connsiteX233" fmla="*/ 757604 w 1944000"/>
              <a:gd name="connsiteY233" fmla="*/ 1386815 h 1944000"/>
              <a:gd name="connsiteX234" fmla="*/ 750293 w 1944000"/>
              <a:gd name="connsiteY234" fmla="*/ 1381735 h 1944000"/>
              <a:gd name="connsiteX235" fmla="*/ 743618 w 1944000"/>
              <a:gd name="connsiteY235" fmla="*/ 1376655 h 1944000"/>
              <a:gd name="connsiteX236" fmla="*/ 732811 w 1944000"/>
              <a:gd name="connsiteY236" fmla="*/ 1368082 h 1944000"/>
              <a:gd name="connsiteX237" fmla="*/ 722640 w 1944000"/>
              <a:gd name="connsiteY237" fmla="*/ 1359192 h 1944000"/>
              <a:gd name="connsiteX238" fmla="*/ 713104 w 1944000"/>
              <a:gd name="connsiteY238" fmla="*/ 1349985 h 1944000"/>
              <a:gd name="connsiteX239" fmla="*/ 704204 w 1944000"/>
              <a:gd name="connsiteY239" fmla="*/ 1340142 h 1944000"/>
              <a:gd name="connsiteX240" fmla="*/ 695621 w 1944000"/>
              <a:gd name="connsiteY240" fmla="*/ 1329982 h 1944000"/>
              <a:gd name="connsiteX241" fmla="*/ 687675 w 1944000"/>
              <a:gd name="connsiteY241" fmla="*/ 1319187 h 1944000"/>
              <a:gd name="connsiteX242" fmla="*/ 680046 w 1944000"/>
              <a:gd name="connsiteY242" fmla="*/ 1308075 h 1944000"/>
              <a:gd name="connsiteX243" fmla="*/ 673371 w 1944000"/>
              <a:gd name="connsiteY243" fmla="*/ 1296327 h 1944000"/>
              <a:gd name="connsiteX244" fmla="*/ 667014 w 1944000"/>
              <a:gd name="connsiteY244" fmla="*/ 1284262 h 1944000"/>
              <a:gd name="connsiteX245" fmla="*/ 660975 w 1944000"/>
              <a:gd name="connsiteY245" fmla="*/ 1271562 h 1944000"/>
              <a:gd name="connsiteX246" fmla="*/ 655889 w 1944000"/>
              <a:gd name="connsiteY246" fmla="*/ 1258862 h 1944000"/>
              <a:gd name="connsiteX247" fmla="*/ 651121 w 1944000"/>
              <a:gd name="connsiteY247" fmla="*/ 1245209 h 1944000"/>
              <a:gd name="connsiteX248" fmla="*/ 646989 w 1944000"/>
              <a:gd name="connsiteY248" fmla="*/ 1231557 h 1944000"/>
              <a:gd name="connsiteX249" fmla="*/ 642857 w 1944000"/>
              <a:gd name="connsiteY249" fmla="*/ 1217269 h 1944000"/>
              <a:gd name="connsiteX250" fmla="*/ 639996 w 1944000"/>
              <a:gd name="connsiteY250" fmla="*/ 1202664 h 1944000"/>
              <a:gd name="connsiteX251" fmla="*/ 637453 w 1944000"/>
              <a:gd name="connsiteY251" fmla="*/ 1187424 h 1944000"/>
              <a:gd name="connsiteX252" fmla="*/ 410819 w 1944000"/>
              <a:gd name="connsiteY252" fmla="*/ 1219492 h 1944000"/>
              <a:gd name="connsiteX253" fmla="*/ 413044 w 1944000"/>
              <a:gd name="connsiteY253" fmla="*/ 1231557 h 1944000"/>
              <a:gd name="connsiteX254" fmla="*/ 415587 w 1944000"/>
              <a:gd name="connsiteY254" fmla="*/ 1243304 h 1944000"/>
              <a:gd name="connsiteX255" fmla="*/ 418766 w 1944000"/>
              <a:gd name="connsiteY255" fmla="*/ 1255370 h 1944000"/>
              <a:gd name="connsiteX256" fmla="*/ 421626 w 1944000"/>
              <a:gd name="connsiteY256" fmla="*/ 1266800 h 1944000"/>
              <a:gd name="connsiteX257" fmla="*/ 424805 w 1944000"/>
              <a:gd name="connsiteY257" fmla="*/ 1278230 h 1944000"/>
              <a:gd name="connsiteX258" fmla="*/ 428619 w 1944000"/>
              <a:gd name="connsiteY258" fmla="*/ 1289660 h 1944000"/>
              <a:gd name="connsiteX259" fmla="*/ 432116 w 1944000"/>
              <a:gd name="connsiteY259" fmla="*/ 1300455 h 1944000"/>
              <a:gd name="connsiteX260" fmla="*/ 435930 w 1944000"/>
              <a:gd name="connsiteY260" fmla="*/ 1311250 h 1944000"/>
              <a:gd name="connsiteX261" fmla="*/ 440062 w 1944000"/>
              <a:gd name="connsiteY261" fmla="*/ 1321727 h 1944000"/>
              <a:gd name="connsiteX262" fmla="*/ 444512 w 1944000"/>
              <a:gd name="connsiteY262" fmla="*/ 1332205 h 1944000"/>
              <a:gd name="connsiteX263" fmla="*/ 448644 w 1944000"/>
              <a:gd name="connsiteY263" fmla="*/ 1342682 h 1944000"/>
              <a:gd name="connsiteX264" fmla="*/ 453412 w 1944000"/>
              <a:gd name="connsiteY264" fmla="*/ 1352525 h 1944000"/>
              <a:gd name="connsiteX265" fmla="*/ 458180 w 1944000"/>
              <a:gd name="connsiteY265" fmla="*/ 1362367 h 1944000"/>
              <a:gd name="connsiteX266" fmla="*/ 463266 w 1944000"/>
              <a:gd name="connsiteY266" fmla="*/ 1372210 h 1944000"/>
              <a:gd name="connsiteX267" fmla="*/ 468352 w 1944000"/>
              <a:gd name="connsiteY267" fmla="*/ 1381735 h 1944000"/>
              <a:gd name="connsiteX268" fmla="*/ 473755 w 1944000"/>
              <a:gd name="connsiteY268" fmla="*/ 1390942 h 1944000"/>
              <a:gd name="connsiteX269" fmla="*/ 479477 w 1944000"/>
              <a:gd name="connsiteY269" fmla="*/ 1399832 h 1944000"/>
              <a:gd name="connsiteX270" fmla="*/ 485198 w 1944000"/>
              <a:gd name="connsiteY270" fmla="*/ 1409040 h 1944000"/>
              <a:gd name="connsiteX271" fmla="*/ 491238 w 1944000"/>
              <a:gd name="connsiteY271" fmla="*/ 1417612 h 1944000"/>
              <a:gd name="connsiteX272" fmla="*/ 497595 w 1944000"/>
              <a:gd name="connsiteY272" fmla="*/ 1426185 h 1944000"/>
              <a:gd name="connsiteX273" fmla="*/ 503634 w 1944000"/>
              <a:gd name="connsiteY273" fmla="*/ 1434757 h 1944000"/>
              <a:gd name="connsiteX274" fmla="*/ 510309 w 1944000"/>
              <a:gd name="connsiteY274" fmla="*/ 1442695 h 1944000"/>
              <a:gd name="connsiteX275" fmla="*/ 517302 w 1944000"/>
              <a:gd name="connsiteY275" fmla="*/ 1450950 h 1944000"/>
              <a:gd name="connsiteX276" fmla="*/ 524295 w 1944000"/>
              <a:gd name="connsiteY276" fmla="*/ 1458570 h 1944000"/>
              <a:gd name="connsiteX277" fmla="*/ 531288 w 1944000"/>
              <a:gd name="connsiteY277" fmla="*/ 1466190 h 1944000"/>
              <a:gd name="connsiteX278" fmla="*/ 538599 w 1944000"/>
              <a:gd name="connsiteY278" fmla="*/ 1473492 h 1944000"/>
              <a:gd name="connsiteX279" fmla="*/ 546227 w 1944000"/>
              <a:gd name="connsiteY279" fmla="*/ 1480795 h 1944000"/>
              <a:gd name="connsiteX280" fmla="*/ 553856 w 1944000"/>
              <a:gd name="connsiteY280" fmla="*/ 1487780 h 1944000"/>
              <a:gd name="connsiteX281" fmla="*/ 561802 w 1944000"/>
              <a:gd name="connsiteY281" fmla="*/ 1494765 h 1944000"/>
              <a:gd name="connsiteX282" fmla="*/ 570067 w 1944000"/>
              <a:gd name="connsiteY282" fmla="*/ 1501750 h 1944000"/>
              <a:gd name="connsiteX283" fmla="*/ 578331 w 1944000"/>
              <a:gd name="connsiteY283" fmla="*/ 1507782 h 1944000"/>
              <a:gd name="connsiteX284" fmla="*/ 586913 w 1944000"/>
              <a:gd name="connsiteY284" fmla="*/ 1514132 h 1944000"/>
              <a:gd name="connsiteX285" fmla="*/ 600581 w 1944000"/>
              <a:gd name="connsiteY285" fmla="*/ 1523657 h 1944000"/>
              <a:gd name="connsiteX286" fmla="*/ 615203 w 1944000"/>
              <a:gd name="connsiteY286" fmla="*/ 1532865 h 1944000"/>
              <a:gd name="connsiteX287" fmla="*/ 630142 w 1944000"/>
              <a:gd name="connsiteY287" fmla="*/ 1541437 h 1944000"/>
              <a:gd name="connsiteX288" fmla="*/ 645717 w 1944000"/>
              <a:gd name="connsiteY288" fmla="*/ 1549375 h 1944000"/>
              <a:gd name="connsiteX289" fmla="*/ 661928 w 1944000"/>
              <a:gd name="connsiteY289" fmla="*/ 1556995 h 1944000"/>
              <a:gd name="connsiteX290" fmla="*/ 678775 w 1944000"/>
              <a:gd name="connsiteY290" fmla="*/ 1563980 h 1944000"/>
              <a:gd name="connsiteX291" fmla="*/ 696257 w 1944000"/>
              <a:gd name="connsiteY291" fmla="*/ 1570647 h 1944000"/>
              <a:gd name="connsiteX292" fmla="*/ 714375 w 1944000"/>
              <a:gd name="connsiteY292" fmla="*/ 1576680 h 1944000"/>
              <a:gd name="connsiteX293" fmla="*/ 733129 w 1944000"/>
              <a:gd name="connsiteY293" fmla="*/ 1582395 h 1944000"/>
              <a:gd name="connsiteX294" fmla="*/ 752518 w 1944000"/>
              <a:gd name="connsiteY294" fmla="*/ 1587475 h 1944000"/>
              <a:gd name="connsiteX295" fmla="*/ 772544 w 1944000"/>
              <a:gd name="connsiteY295" fmla="*/ 1592237 h 1944000"/>
              <a:gd name="connsiteX296" fmla="*/ 792887 w 1944000"/>
              <a:gd name="connsiteY296" fmla="*/ 1596365 h 1944000"/>
              <a:gd name="connsiteX297" fmla="*/ 814183 w 1944000"/>
              <a:gd name="connsiteY297" fmla="*/ 1600175 h 1944000"/>
              <a:gd name="connsiteX298" fmla="*/ 835480 w 1944000"/>
              <a:gd name="connsiteY298" fmla="*/ 1603350 h 1944000"/>
              <a:gd name="connsiteX299" fmla="*/ 858048 w 1944000"/>
              <a:gd name="connsiteY299" fmla="*/ 1606525 h 1944000"/>
              <a:gd name="connsiteX300" fmla="*/ 880616 w 1944000"/>
              <a:gd name="connsiteY300" fmla="*/ 1608747 h 1944000"/>
              <a:gd name="connsiteX301" fmla="*/ 880616 w 1944000"/>
              <a:gd name="connsiteY301" fmla="*/ 1726857 h 1944000"/>
              <a:gd name="connsiteX302" fmla="*/ 1063385 w 1944000"/>
              <a:gd name="connsiteY302" fmla="*/ 1726857 h 1944000"/>
              <a:gd name="connsiteX303" fmla="*/ 1063385 w 1944000"/>
              <a:gd name="connsiteY303" fmla="*/ 1610652 h 1944000"/>
              <a:gd name="connsiteX304" fmla="*/ 1077371 w 1944000"/>
              <a:gd name="connsiteY304" fmla="*/ 1609382 h 1944000"/>
              <a:gd name="connsiteX305" fmla="*/ 1091675 w 1944000"/>
              <a:gd name="connsiteY305" fmla="*/ 1607795 h 1944000"/>
              <a:gd name="connsiteX306" fmla="*/ 1105661 w 1944000"/>
              <a:gd name="connsiteY306" fmla="*/ 1606207 h 1944000"/>
              <a:gd name="connsiteX307" fmla="*/ 1119329 w 1944000"/>
              <a:gd name="connsiteY307" fmla="*/ 1603985 h 1944000"/>
              <a:gd name="connsiteX308" fmla="*/ 1133314 w 1944000"/>
              <a:gd name="connsiteY308" fmla="*/ 1602080 h 1944000"/>
              <a:gd name="connsiteX309" fmla="*/ 1146665 w 1944000"/>
              <a:gd name="connsiteY309" fmla="*/ 1599857 h 1944000"/>
              <a:gd name="connsiteX310" fmla="*/ 1160015 w 1944000"/>
              <a:gd name="connsiteY310" fmla="*/ 1597317 h 1944000"/>
              <a:gd name="connsiteX311" fmla="*/ 1173047 w 1944000"/>
              <a:gd name="connsiteY311" fmla="*/ 1594142 h 1944000"/>
              <a:gd name="connsiteX312" fmla="*/ 1186397 w 1944000"/>
              <a:gd name="connsiteY312" fmla="*/ 1591285 h 1944000"/>
              <a:gd name="connsiteX313" fmla="*/ 1199111 w 1944000"/>
              <a:gd name="connsiteY313" fmla="*/ 1587792 h 1944000"/>
              <a:gd name="connsiteX314" fmla="*/ 1212144 w 1944000"/>
              <a:gd name="connsiteY314" fmla="*/ 1584300 h 1944000"/>
              <a:gd name="connsiteX315" fmla="*/ 1224540 w 1944000"/>
              <a:gd name="connsiteY315" fmla="*/ 1580807 h 1944000"/>
              <a:gd name="connsiteX316" fmla="*/ 1236937 w 1944000"/>
              <a:gd name="connsiteY316" fmla="*/ 1576680 h 1944000"/>
              <a:gd name="connsiteX317" fmla="*/ 1249333 w 1944000"/>
              <a:gd name="connsiteY317" fmla="*/ 1572552 h 1944000"/>
              <a:gd name="connsiteX318" fmla="*/ 1261412 w 1944000"/>
              <a:gd name="connsiteY318" fmla="*/ 1567790 h 1944000"/>
              <a:gd name="connsiteX319" fmla="*/ 1273491 w 1944000"/>
              <a:gd name="connsiteY319" fmla="*/ 1563345 h 1944000"/>
              <a:gd name="connsiteX320" fmla="*/ 1288748 w 1944000"/>
              <a:gd name="connsiteY320" fmla="*/ 1556995 h 1944000"/>
              <a:gd name="connsiteX321" fmla="*/ 1304005 w 1944000"/>
              <a:gd name="connsiteY321" fmla="*/ 1550010 h 1944000"/>
              <a:gd name="connsiteX322" fmla="*/ 1318627 w 1944000"/>
              <a:gd name="connsiteY322" fmla="*/ 1543025 h 1944000"/>
              <a:gd name="connsiteX323" fmla="*/ 1332613 w 1944000"/>
              <a:gd name="connsiteY323" fmla="*/ 1535722 h 1944000"/>
              <a:gd name="connsiteX324" fmla="*/ 1346598 w 1944000"/>
              <a:gd name="connsiteY324" fmla="*/ 1528102 h 1944000"/>
              <a:gd name="connsiteX325" fmla="*/ 1359631 w 1944000"/>
              <a:gd name="connsiteY325" fmla="*/ 1519847 h 1944000"/>
              <a:gd name="connsiteX326" fmla="*/ 1372345 w 1944000"/>
              <a:gd name="connsiteY326" fmla="*/ 1511592 h 1944000"/>
              <a:gd name="connsiteX327" fmla="*/ 1384742 w 1944000"/>
              <a:gd name="connsiteY327" fmla="*/ 1502702 h 1944000"/>
              <a:gd name="connsiteX328" fmla="*/ 1396185 w 1944000"/>
              <a:gd name="connsiteY328" fmla="*/ 1493812 h 1944000"/>
              <a:gd name="connsiteX329" fmla="*/ 1407945 w 1944000"/>
              <a:gd name="connsiteY329" fmla="*/ 1484287 h 1944000"/>
              <a:gd name="connsiteX330" fmla="*/ 1418753 w 1944000"/>
              <a:gd name="connsiteY330" fmla="*/ 1474762 h 1944000"/>
              <a:gd name="connsiteX331" fmla="*/ 1429242 w 1944000"/>
              <a:gd name="connsiteY331" fmla="*/ 1464602 h 1944000"/>
              <a:gd name="connsiteX332" fmla="*/ 1439096 w 1944000"/>
              <a:gd name="connsiteY332" fmla="*/ 1454125 h 1944000"/>
              <a:gd name="connsiteX333" fmla="*/ 1448631 w 1944000"/>
              <a:gd name="connsiteY333" fmla="*/ 1443647 h 1944000"/>
              <a:gd name="connsiteX334" fmla="*/ 1457531 w 1944000"/>
              <a:gd name="connsiteY334" fmla="*/ 1432535 h 1944000"/>
              <a:gd name="connsiteX335" fmla="*/ 1466114 w 1944000"/>
              <a:gd name="connsiteY335" fmla="*/ 1421422 h 1944000"/>
              <a:gd name="connsiteX336" fmla="*/ 1474378 w 1944000"/>
              <a:gd name="connsiteY336" fmla="*/ 1409675 h 1944000"/>
              <a:gd name="connsiteX337" fmla="*/ 1482007 w 1944000"/>
              <a:gd name="connsiteY337" fmla="*/ 1398245 h 1944000"/>
              <a:gd name="connsiteX338" fmla="*/ 1489000 w 1944000"/>
              <a:gd name="connsiteY338" fmla="*/ 1386497 h 1944000"/>
              <a:gd name="connsiteX339" fmla="*/ 1495675 w 1944000"/>
              <a:gd name="connsiteY339" fmla="*/ 1374432 h 1944000"/>
              <a:gd name="connsiteX340" fmla="*/ 1501396 w 1944000"/>
              <a:gd name="connsiteY340" fmla="*/ 1362685 h 1944000"/>
              <a:gd name="connsiteX341" fmla="*/ 1507118 w 1944000"/>
              <a:gd name="connsiteY341" fmla="*/ 1350620 h 1944000"/>
              <a:gd name="connsiteX342" fmla="*/ 1512203 w 1944000"/>
              <a:gd name="connsiteY342" fmla="*/ 1338555 h 1944000"/>
              <a:gd name="connsiteX343" fmla="*/ 1516335 w 1944000"/>
              <a:gd name="connsiteY343" fmla="*/ 1326490 h 1944000"/>
              <a:gd name="connsiteX344" fmla="*/ 1520468 w 1944000"/>
              <a:gd name="connsiteY344" fmla="*/ 1314107 h 1944000"/>
              <a:gd name="connsiteX345" fmla="*/ 1523964 w 1944000"/>
              <a:gd name="connsiteY345" fmla="*/ 1301725 h 1944000"/>
              <a:gd name="connsiteX346" fmla="*/ 1526507 w 1944000"/>
              <a:gd name="connsiteY346" fmla="*/ 1289025 h 1944000"/>
              <a:gd name="connsiteX347" fmla="*/ 1528732 w 1944000"/>
              <a:gd name="connsiteY347" fmla="*/ 1276642 h 1944000"/>
              <a:gd name="connsiteX348" fmla="*/ 1530957 w 1944000"/>
              <a:gd name="connsiteY348" fmla="*/ 1263942 h 1944000"/>
              <a:gd name="connsiteX349" fmla="*/ 1532228 w 1944000"/>
              <a:gd name="connsiteY349" fmla="*/ 1251242 h 1944000"/>
              <a:gd name="connsiteX350" fmla="*/ 1532864 w 1944000"/>
              <a:gd name="connsiteY350" fmla="*/ 1238542 h 1944000"/>
              <a:gd name="connsiteX351" fmla="*/ 1533182 w 1944000"/>
              <a:gd name="connsiteY351" fmla="*/ 1225207 h 1944000"/>
              <a:gd name="connsiteX352" fmla="*/ 1533182 w 1944000"/>
              <a:gd name="connsiteY352" fmla="*/ 1212189 h 1944000"/>
              <a:gd name="connsiteX353" fmla="*/ 1532546 w 1944000"/>
              <a:gd name="connsiteY353" fmla="*/ 1199172 h 1944000"/>
              <a:gd name="connsiteX354" fmla="*/ 1531275 w 1944000"/>
              <a:gd name="connsiteY354" fmla="*/ 1186789 h 1944000"/>
              <a:gd name="connsiteX355" fmla="*/ 1530003 w 1944000"/>
              <a:gd name="connsiteY355" fmla="*/ 1174407 h 1944000"/>
              <a:gd name="connsiteX356" fmla="*/ 1527778 w 1944000"/>
              <a:gd name="connsiteY356" fmla="*/ 1162342 h 1944000"/>
              <a:gd name="connsiteX357" fmla="*/ 1525553 w 1944000"/>
              <a:gd name="connsiteY357" fmla="*/ 1150594 h 1944000"/>
              <a:gd name="connsiteX358" fmla="*/ 1522693 w 1944000"/>
              <a:gd name="connsiteY358" fmla="*/ 1138847 h 1944000"/>
              <a:gd name="connsiteX359" fmla="*/ 1519514 w 1944000"/>
              <a:gd name="connsiteY359" fmla="*/ 1127734 h 1944000"/>
              <a:gd name="connsiteX360" fmla="*/ 1516018 w 1944000"/>
              <a:gd name="connsiteY360" fmla="*/ 1116939 h 1944000"/>
              <a:gd name="connsiteX361" fmla="*/ 1511885 w 1944000"/>
              <a:gd name="connsiteY361" fmla="*/ 1106144 h 1944000"/>
              <a:gd name="connsiteX362" fmla="*/ 1507435 w 1944000"/>
              <a:gd name="connsiteY362" fmla="*/ 1095349 h 1944000"/>
              <a:gd name="connsiteX363" fmla="*/ 1502350 w 1944000"/>
              <a:gd name="connsiteY363" fmla="*/ 1085189 h 1944000"/>
              <a:gd name="connsiteX364" fmla="*/ 1496946 w 1944000"/>
              <a:gd name="connsiteY364" fmla="*/ 1075347 h 1944000"/>
              <a:gd name="connsiteX365" fmla="*/ 1491225 w 1944000"/>
              <a:gd name="connsiteY365" fmla="*/ 1065822 h 1944000"/>
              <a:gd name="connsiteX366" fmla="*/ 1485185 w 1944000"/>
              <a:gd name="connsiteY366" fmla="*/ 1056614 h 1944000"/>
              <a:gd name="connsiteX367" fmla="*/ 1478510 w 1944000"/>
              <a:gd name="connsiteY367" fmla="*/ 1047407 h 1944000"/>
              <a:gd name="connsiteX368" fmla="*/ 1471517 w 1944000"/>
              <a:gd name="connsiteY368" fmla="*/ 1038517 h 1944000"/>
              <a:gd name="connsiteX369" fmla="*/ 1463889 w 1944000"/>
              <a:gd name="connsiteY369" fmla="*/ 1029944 h 1944000"/>
              <a:gd name="connsiteX370" fmla="*/ 1456260 w 1944000"/>
              <a:gd name="connsiteY370" fmla="*/ 1021689 h 1944000"/>
              <a:gd name="connsiteX371" fmla="*/ 1448314 w 1944000"/>
              <a:gd name="connsiteY371" fmla="*/ 1013752 h 1944000"/>
              <a:gd name="connsiteX372" fmla="*/ 1440049 w 1944000"/>
              <a:gd name="connsiteY372" fmla="*/ 1005814 h 1944000"/>
              <a:gd name="connsiteX373" fmla="*/ 1431467 w 1944000"/>
              <a:gd name="connsiteY373" fmla="*/ 998512 h 1944000"/>
              <a:gd name="connsiteX374" fmla="*/ 1422567 w 1944000"/>
              <a:gd name="connsiteY374" fmla="*/ 991527 h 1944000"/>
              <a:gd name="connsiteX375" fmla="*/ 1413349 w 1944000"/>
              <a:gd name="connsiteY375" fmla="*/ 984542 h 1944000"/>
              <a:gd name="connsiteX376" fmla="*/ 1403813 w 1944000"/>
              <a:gd name="connsiteY376" fmla="*/ 977557 h 1944000"/>
              <a:gd name="connsiteX377" fmla="*/ 1393959 w 1944000"/>
              <a:gd name="connsiteY377" fmla="*/ 971207 h 1944000"/>
              <a:gd name="connsiteX378" fmla="*/ 1383788 w 1944000"/>
              <a:gd name="connsiteY378" fmla="*/ 965174 h 1944000"/>
              <a:gd name="connsiteX379" fmla="*/ 1373299 w 1944000"/>
              <a:gd name="connsiteY379" fmla="*/ 959142 h 1944000"/>
              <a:gd name="connsiteX380" fmla="*/ 1362491 w 1944000"/>
              <a:gd name="connsiteY380" fmla="*/ 953427 h 1944000"/>
              <a:gd name="connsiteX381" fmla="*/ 1351048 w 1944000"/>
              <a:gd name="connsiteY381" fmla="*/ 948347 h 1944000"/>
              <a:gd name="connsiteX382" fmla="*/ 1339605 w 1944000"/>
              <a:gd name="connsiteY382" fmla="*/ 942949 h 1944000"/>
              <a:gd name="connsiteX383" fmla="*/ 1327845 w 1944000"/>
              <a:gd name="connsiteY383" fmla="*/ 937869 h 1944000"/>
              <a:gd name="connsiteX384" fmla="*/ 1305912 w 1944000"/>
              <a:gd name="connsiteY384" fmla="*/ 930249 h 1944000"/>
              <a:gd name="connsiteX385" fmla="*/ 1280801 w 1944000"/>
              <a:gd name="connsiteY385" fmla="*/ 921677 h 1944000"/>
              <a:gd name="connsiteX386" fmla="*/ 1252512 w 1944000"/>
              <a:gd name="connsiteY386" fmla="*/ 912469 h 1944000"/>
              <a:gd name="connsiteX387" fmla="*/ 1221362 w 1944000"/>
              <a:gd name="connsiteY387" fmla="*/ 902627 h 1944000"/>
              <a:gd name="connsiteX388" fmla="*/ 1186397 w 1944000"/>
              <a:gd name="connsiteY388" fmla="*/ 892784 h 1944000"/>
              <a:gd name="connsiteX389" fmla="*/ 1148572 w 1944000"/>
              <a:gd name="connsiteY389" fmla="*/ 882307 h 1944000"/>
              <a:gd name="connsiteX390" fmla="*/ 1107568 w 1944000"/>
              <a:gd name="connsiteY390" fmla="*/ 871512 h 1944000"/>
              <a:gd name="connsiteX391" fmla="*/ 1063385 w 1944000"/>
              <a:gd name="connsiteY391" fmla="*/ 860399 h 1944000"/>
              <a:gd name="connsiteX392" fmla="*/ 1063385 w 1944000"/>
              <a:gd name="connsiteY392" fmla="*/ 511149 h 1944000"/>
              <a:gd name="connsiteX393" fmla="*/ 1078960 w 1944000"/>
              <a:gd name="connsiteY393" fmla="*/ 514642 h 1944000"/>
              <a:gd name="connsiteX394" fmla="*/ 1093582 w 1944000"/>
              <a:gd name="connsiteY394" fmla="*/ 518769 h 1944000"/>
              <a:gd name="connsiteX395" fmla="*/ 1108204 w 1944000"/>
              <a:gd name="connsiteY395" fmla="*/ 523214 h 1944000"/>
              <a:gd name="connsiteX396" fmla="*/ 1121554 w 1944000"/>
              <a:gd name="connsiteY396" fmla="*/ 528612 h 1944000"/>
              <a:gd name="connsiteX397" fmla="*/ 1128229 w 1944000"/>
              <a:gd name="connsiteY397" fmla="*/ 531469 h 1944000"/>
              <a:gd name="connsiteX398" fmla="*/ 1134904 w 1944000"/>
              <a:gd name="connsiteY398" fmla="*/ 534644 h 1944000"/>
              <a:gd name="connsiteX399" fmla="*/ 1141261 w 1944000"/>
              <a:gd name="connsiteY399" fmla="*/ 537502 h 1944000"/>
              <a:gd name="connsiteX400" fmla="*/ 1146982 w 1944000"/>
              <a:gd name="connsiteY400" fmla="*/ 540677 h 1944000"/>
              <a:gd name="connsiteX401" fmla="*/ 1153022 w 1944000"/>
              <a:gd name="connsiteY401" fmla="*/ 544169 h 1944000"/>
              <a:gd name="connsiteX402" fmla="*/ 1159061 w 1944000"/>
              <a:gd name="connsiteY402" fmla="*/ 547662 h 1944000"/>
              <a:gd name="connsiteX403" fmla="*/ 1164465 w 1944000"/>
              <a:gd name="connsiteY403" fmla="*/ 551154 h 1944000"/>
              <a:gd name="connsiteX404" fmla="*/ 1169868 w 1944000"/>
              <a:gd name="connsiteY404" fmla="*/ 555282 h 1944000"/>
              <a:gd name="connsiteX405" fmla="*/ 1178768 w 1944000"/>
              <a:gd name="connsiteY405" fmla="*/ 561949 h 1944000"/>
              <a:gd name="connsiteX406" fmla="*/ 1187351 w 1944000"/>
              <a:gd name="connsiteY406" fmla="*/ 568934 h 1944000"/>
              <a:gd name="connsiteX407" fmla="*/ 1195297 w 1944000"/>
              <a:gd name="connsiteY407" fmla="*/ 576554 h 1944000"/>
              <a:gd name="connsiteX408" fmla="*/ 1202926 w 1944000"/>
              <a:gd name="connsiteY408" fmla="*/ 584174 h 1944000"/>
              <a:gd name="connsiteX409" fmla="*/ 1209919 w 1944000"/>
              <a:gd name="connsiteY409" fmla="*/ 592429 h 1944000"/>
              <a:gd name="connsiteX410" fmla="*/ 1216594 w 1944000"/>
              <a:gd name="connsiteY410" fmla="*/ 601002 h 1944000"/>
              <a:gd name="connsiteX411" fmla="*/ 1222633 w 1944000"/>
              <a:gd name="connsiteY411" fmla="*/ 609574 h 1944000"/>
              <a:gd name="connsiteX412" fmla="*/ 1228355 w 1944000"/>
              <a:gd name="connsiteY412" fmla="*/ 618782 h 1944000"/>
              <a:gd name="connsiteX413" fmla="*/ 1233758 w 1944000"/>
              <a:gd name="connsiteY413" fmla="*/ 627989 h 1944000"/>
              <a:gd name="connsiteX414" fmla="*/ 1238844 w 1944000"/>
              <a:gd name="connsiteY414" fmla="*/ 637832 h 1944000"/>
              <a:gd name="connsiteX415" fmla="*/ 1242976 w 1944000"/>
              <a:gd name="connsiteY415" fmla="*/ 647674 h 1944000"/>
              <a:gd name="connsiteX416" fmla="*/ 1247108 w 1944000"/>
              <a:gd name="connsiteY416" fmla="*/ 658469 h 1944000"/>
              <a:gd name="connsiteX417" fmla="*/ 1250287 w 1944000"/>
              <a:gd name="connsiteY417" fmla="*/ 668947 h 1944000"/>
              <a:gd name="connsiteX418" fmla="*/ 1253465 w 1944000"/>
              <a:gd name="connsiteY418" fmla="*/ 680059 h 1944000"/>
              <a:gd name="connsiteX419" fmla="*/ 1256326 w 1944000"/>
              <a:gd name="connsiteY419" fmla="*/ 691172 h 1944000"/>
              <a:gd name="connsiteX420" fmla="*/ 1258233 w 1944000"/>
              <a:gd name="connsiteY420" fmla="*/ 702919 h 1944000"/>
              <a:gd name="connsiteX421" fmla="*/ 1482324 w 1944000"/>
              <a:gd name="connsiteY421" fmla="*/ 675297 h 1944000"/>
              <a:gd name="connsiteX422" fmla="*/ 1479464 w 1944000"/>
              <a:gd name="connsiteY422" fmla="*/ 660692 h 1944000"/>
              <a:gd name="connsiteX423" fmla="*/ 1475967 w 1944000"/>
              <a:gd name="connsiteY423" fmla="*/ 646087 h 1944000"/>
              <a:gd name="connsiteX424" fmla="*/ 1472789 w 1944000"/>
              <a:gd name="connsiteY424" fmla="*/ 632434 h 1944000"/>
              <a:gd name="connsiteX425" fmla="*/ 1469292 w 1944000"/>
              <a:gd name="connsiteY425" fmla="*/ 618782 h 1944000"/>
              <a:gd name="connsiteX426" fmla="*/ 1465160 w 1944000"/>
              <a:gd name="connsiteY426" fmla="*/ 605764 h 1944000"/>
              <a:gd name="connsiteX427" fmla="*/ 1461028 w 1944000"/>
              <a:gd name="connsiteY427" fmla="*/ 592747 h 1944000"/>
              <a:gd name="connsiteX428" fmla="*/ 1456260 w 1944000"/>
              <a:gd name="connsiteY428" fmla="*/ 580364 h 1944000"/>
              <a:gd name="connsiteX429" fmla="*/ 1451810 w 1944000"/>
              <a:gd name="connsiteY429" fmla="*/ 568299 h 1944000"/>
              <a:gd name="connsiteX430" fmla="*/ 1446406 w 1944000"/>
              <a:gd name="connsiteY430" fmla="*/ 556552 h 1944000"/>
              <a:gd name="connsiteX431" fmla="*/ 1441321 w 1944000"/>
              <a:gd name="connsiteY431" fmla="*/ 545439 h 1944000"/>
              <a:gd name="connsiteX432" fmla="*/ 1435599 w 1944000"/>
              <a:gd name="connsiteY432" fmla="*/ 534644 h 1944000"/>
              <a:gd name="connsiteX433" fmla="*/ 1429560 w 1944000"/>
              <a:gd name="connsiteY433" fmla="*/ 523532 h 1944000"/>
              <a:gd name="connsiteX434" fmla="*/ 1423838 w 1944000"/>
              <a:gd name="connsiteY434" fmla="*/ 513689 h 1944000"/>
              <a:gd name="connsiteX435" fmla="*/ 1417163 w 1944000"/>
              <a:gd name="connsiteY435" fmla="*/ 503847 h 1944000"/>
              <a:gd name="connsiteX436" fmla="*/ 1410488 w 1944000"/>
              <a:gd name="connsiteY436" fmla="*/ 494322 h 1944000"/>
              <a:gd name="connsiteX437" fmla="*/ 1403177 w 1944000"/>
              <a:gd name="connsiteY437" fmla="*/ 485432 h 1944000"/>
              <a:gd name="connsiteX438" fmla="*/ 1395867 w 1944000"/>
              <a:gd name="connsiteY438" fmla="*/ 476542 h 1944000"/>
              <a:gd name="connsiteX439" fmla="*/ 1388238 w 1944000"/>
              <a:gd name="connsiteY439" fmla="*/ 467969 h 1944000"/>
              <a:gd name="connsiteX440" fmla="*/ 1379974 w 1944000"/>
              <a:gd name="connsiteY440" fmla="*/ 459714 h 1944000"/>
              <a:gd name="connsiteX441" fmla="*/ 1371074 w 1944000"/>
              <a:gd name="connsiteY441" fmla="*/ 451459 h 1944000"/>
              <a:gd name="connsiteX442" fmla="*/ 1361538 w 1944000"/>
              <a:gd name="connsiteY442" fmla="*/ 443522 h 1944000"/>
              <a:gd name="connsiteX443" fmla="*/ 1351366 w 1944000"/>
              <a:gd name="connsiteY443" fmla="*/ 435902 h 1944000"/>
              <a:gd name="connsiteX444" fmla="*/ 1341195 w 1944000"/>
              <a:gd name="connsiteY444" fmla="*/ 428599 h 1944000"/>
              <a:gd name="connsiteX445" fmla="*/ 1330388 w 1944000"/>
              <a:gd name="connsiteY445" fmla="*/ 421614 h 1944000"/>
              <a:gd name="connsiteX446" fmla="*/ 1319262 w 1944000"/>
              <a:gd name="connsiteY446" fmla="*/ 414629 h 1944000"/>
              <a:gd name="connsiteX447" fmla="*/ 1307184 w 1944000"/>
              <a:gd name="connsiteY447" fmla="*/ 407962 h 1944000"/>
              <a:gd name="connsiteX448" fmla="*/ 1294787 w 1944000"/>
              <a:gd name="connsiteY448" fmla="*/ 401294 h 1944000"/>
              <a:gd name="connsiteX449" fmla="*/ 1282073 w 1944000"/>
              <a:gd name="connsiteY449" fmla="*/ 395262 h 1944000"/>
              <a:gd name="connsiteX450" fmla="*/ 1268723 w 1944000"/>
              <a:gd name="connsiteY450" fmla="*/ 389229 h 1944000"/>
              <a:gd name="connsiteX451" fmla="*/ 1254737 w 1944000"/>
              <a:gd name="connsiteY451" fmla="*/ 383197 h 1944000"/>
              <a:gd name="connsiteX452" fmla="*/ 1240751 w 1944000"/>
              <a:gd name="connsiteY452" fmla="*/ 378117 h 1944000"/>
              <a:gd name="connsiteX453" fmla="*/ 1225812 w 1944000"/>
              <a:gd name="connsiteY453" fmla="*/ 372402 h 1944000"/>
              <a:gd name="connsiteX454" fmla="*/ 1207058 w 1944000"/>
              <a:gd name="connsiteY454" fmla="*/ 366369 h 1944000"/>
              <a:gd name="connsiteX455" fmla="*/ 1187986 w 1944000"/>
              <a:gd name="connsiteY455" fmla="*/ 360972 h 1944000"/>
              <a:gd name="connsiteX456" fmla="*/ 1168279 w 1944000"/>
              <a:gd name="connsiteY456" fmla="*/ 355574 h 1944000"/>
              <a:gd name="connsiteX457" fmla="*/ 1147936 w 1944000"/>
              <a:gd name="connsiteY457" fmla="*/ 351129 h 1944000"/>
              <a:gd name="connsiteX458" fmla="*/ 1127593 w 1944000"/>
              <a:gd name="connsiteY458" fmla="*/ 346684 h 1944000"/>
              <a:gd name="connsiteX459" fmla="*/ 1106614 w 1944000"/>
              <a:gd name="connsiteY459" fmla="*/ 343192 h 1944000"/>
              <a:gd name="connsiteX460" fmla="*/ 1085000 w 1944000"/>
              <a:gd name="connsiteY460" fmla="*/ 339699 h 1944000"/>
              <a:gd name="connsiteX461" fmla="*/ 1063385 w 1944000"/>
              <a:gd name="connsiteY461" fmla="*/ 337159 h 1944000"/>
              <a:gd name="connsiteX462" fmla="*/ 1063385 w 1944000"/>
              <a:gd name="connsiteY462" fmla="*/ 217144 h 1944000"/>
              <a:gd name="connsiteX463" fmla="*/ 972000 w 1944000"/>
              <a:gd name="connsiteY463" fmla="*/ 0 h 1944000"/>
              <a:gd name="connsiteX464" fmla="*/ 1944000 w 1944000"/>
              <a:gd name="connsiteY464" fmla="*/ 972000 h 1944000"/>
              <a:gd name="connsiteX465" fmla="*/ 972000 w 1944000"/>
              <a:gd name="connsiteY465" fmla="*/ 1944000 h 1944000"/>
              <a:gd name="connsiteX466" fmla="*/ 0 w 1944000"/>
              <a:gd name="connsiteY466" fmla="*/ 972000 h 1944000"/>
              <a:gd name="connsiteX467" fmla="*/ 972000 w 1944000"/>
              <a:gd name="connsiteY467" fmla="*/ 0 h 194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Lst>
            <a:rect l="l" t="t" r="r" b="b"/>
            <a:pathLst>
              <a:path w="1944000" h="1944000">
                <a:moveTo>
                  <a:pt x="1063385" y="1082014"/>
                </a:moveTo>
                <a:lnTo>
                  <a:pt x="1093900" y="1089952"/>
                </a:lnTo>
                <a:lnTo>
                  <a:pt x="1121871" y="1097572"/>
                </a:lnTo>
                <a:lnTo>
                  <a:pt x="1146982" y="1104557"/>
                </a:lnTo>
                <a:lnTo>
                  <a:pt x="1169550" y="1111542"/>
                </a:lnTo>
                <a:lnTo>
                  <a:pt x="1188940" y="1118209"/>
                </a:lnTo>
                <a:lnTo>
                  <a:pt x="1205469" y="1124559"/>
                </a:lnTo>
                <a:lnTo>
                  <a:pt x="1212779" y="1127734"/>
                </a:lnTo>
                <a:lnTo>
                  <a:pt x="1219137" y="1130592"/>
                </a:lnTo>
                <a:lnTo>
                  <a:pt x="1225176" y="1133449"/>
                </a:lnTo>
                <a:lnTo>
                  <a:pt x="1230262" y="1136307"/>
                </a:lnTo>
                <a:lnTo>
                  <a:pt x="1238526" y="1141704"/>
                </a:lnTo>
                <a:lnTo>
                  <a:pt x="1245837" y="1146784"/>
                </a:lnTo>
                <a:lnTo>
                  <a:pt x="1253148" y="1152499"/>
                </a:lnTo>
                <a:lnTo>
                  <a:pt x="1259823" y="1158532"/>
                </a:lnTo>
                <a:lnTo>
                  <a:pt x="1265862" y="1164564"/>
                </a:lnTo>
                <a:lnTo>
                  <a:pt x="1271266" y="1170914"/>
                </a:lnTo>
                <a:lnTo>
                  <a:pt x="1276351" y="1177582"/>
                </a:lnTo>
                <a:lnTo>
                  <a:pt x="1280801" y="1184567"/>
                </a:lnTo>
                <a:lnTo>
                  <a:pt x="1284934" y="1191234"/>
                </a:lnTo>
                <a:lnTo>
                  <a:pt x="1288112" y="1198537"/>
                </a:lnTo>
                <a:lnTo>
                  <a:pt x="1291291" y="1206157"/>
                </a:lnTo>
                <a:lnTo>
                  <a:pt x="1293516" y="1214094"/>
                </a:lnTo>
                <a:lnTo>
                  <a:pt x="1295423" y="1222032"/>
                </a:lnTo>
                <a:lnTo>
                  <a:pt x="1296694" y="1230287"/>
                </a:lnTo>
                <a:lnTo>
                  <a:pt x="1297330" y="1238859"/>
                </a:lnTo>
                <a:lnTo>
                  <a:pt x="1297648" y="1247432"/>
                </a:lnTo>
                <a:lnTo>
                  <a:pt x="1297330" y="1257275"/>
                </a:lnTo>
                <a:lnTo>
                  <a:pt x="1296377" y="1266800"/>
                </a:lnTo>
                <a:lnTo>
                  <a:pt x="1295105" y="1276007"/>
                </a:lnTo>
                <a:lnTo>
                  <a:pt x="1292880" y="1285215"/>
                </a:lnTo>
                <a:lnTo>
                  <a:pt x="1290019" y="1294422"/>
                </a:lnTo>
                <a:lnTo>
                  <a:pt x="1286841" y="1303312"/>
                </a:lnTo>
                <a:lnTo>
                  <a:pt x="1283344" y="1312202"/>
                </a:lnTo>
                <a:lnTo>
                  <a:pt x="1278576" y="1320775"/>
                </a:lnTo>
                <a:lnTo>
                  <a:pt x="1273808" y="1329347"/>
                </a:lnTo>
                <a:lnTo>
                  <a:pt x="1267769" y="1337602"/>
                </a:lnTo>
                <a:lnTo>
                  <a:pt x="1261412" y="1345857"/>
                </a:lnTo>
                <a:lnTo>
                  <a:pt x="1254737" y="1353795"/>
                </a:lnTo>
                <a:lnTo>
                  <a:pt x="1247426" y="1361732"/>
                </a:lnTo>
                <a:lnTo>
                  <a:pt x="1239162" y="1369670"/>
                </a:lnTo>
                <a:lnTo>
                  <a:pt x="1230580" y="1376655"/>
                </a:lnTo>
                <a:lnTo>
                  <a:pt x="1221362" y="1384275"/>
                </a:lnTo>
                <a:lnTo>
                  <a:pt x="1214051" y="1389672"/>
                </a:lnTo>
                <a:lnTo>
                  <a:pt x="1206422" y="1394435"/>
                </a:lnTo>
                <a:lnTo>
                  <a:pt x="1198476" y="1399515"/>
                </a:lnTo>
                <a:lnTo>
                  <a:pt x="1190211" y="1403960"/>
                </a:lnTo>
                <a:lnTo>
                  <a:pt x="1181311" y="1408087"/>
                </a:lnTo>
                <a:lnTo>
                  <a:pt x="1172411" y="1411897"/>
                </a:lnTo>
                <a:lnTo>
                  <a:pt x="1163193" y="1416025"/>
                </a:lnTo>
                <a:lnTo>
                  <a:pt x="1153340" y="1419517"/>
                </a:lnTo>
                <a:lnTo>
                  <a:pt x="1143486" y="1422692"/>
                </a:lnTo>
                <a:lnTo>
                  <a:pt x="1132997" y="1425867"/>
                </a:lnTo>
                <a:lnTo>
                  <a:pt x="1122189" y="1428407"/>
                </a:lnTo>
                <a:lnTo>
                  <a:pt x="1111064" y="1431265"/>
                </a:lnTo>
                <a:lnTo>
                  <a:pt x="1099621" y="1433487"/>
                </a:lnTo>
                <a:lnTo>
                  <a:pt x="1087860" y="1435392"/>
                </a:lnTo>
                <a:lnTo>
                  <a:pt x="1075782" y="1436980"/>
                </a:lnTo>
                <a:lnTo>
                  <a:pt x="1063385" y="1438567"/>
                </a:lnTo>
                <a:close/>
                <a:moveTo>
                  <a:pt x="880616" y="505752"/>
                </a:moveTo>
                <a:lnTo>
                  <a:pt x="880616" y="814362"/>
                </a:lnTo>
                <a:lnTo>
                  <a:pt x="847241" y="805789"/>
                </a:lnTo>
                <a:lnTo>
                  <a:pt x="820223" y="798804"/>
                </a:lnTo>
                <a:lnTo>
                  <a:pt x="799879" y="793089"/>
                </a:lnTo>
                <a:lnTo>
                  <a:pt x="785894" y="788327"/>
                </a:lnTo>
                <a:lnTo>
                  <a:pt x="771590" y="782929"/>
                </a:lnTo>
                <a:lnTo>
                  <a:pt x="757922" y="776897"/>
                </a:lnTo>
                <a:lnTo>
                  <a:pt x="745843" y="770229"/>
                </a:lnTo>
                <a:lnTo>
                  <a:pt x="739804" y="767054"/>
                </a:lnTo>
                <a:lnTo>
                  <a:pt x="734400" y="763879"/>
                </a:lnTo>
                <a:lnTo>
                  <a:pt x="728679" y="760069"/>
                </a:lnTo>
                <a:lnTo>
                  <a:pt x="723593" y="756577"/>
                </a:lnTo>
                <a:lnTo>
                  <a:pt x="718825" y="752767"/>
                </a:lnTo>
                <a:lnTo>
                  <a:pt x="714057" y="749274"/>
                </a:lnTo>
                <a:lnTo>
                  <a:pt x="709925" y="745464"/>
                </a:lnTo>
                <a:lnTo>
                  <a:pt x="705475" y="741337"/>
                </a:lnTo>
                <a:lnTo>
                  <a:pt x="701979" y="737209"/>
                </a:lnTo>
                <a:lnTo>
                  <a:pt x="698164" y="733082"/>
                </a:lnTo>
                <a:lnTo>
                  <a:pt x="694668" y="728954"/>
                </a:lnTo>
                <a:lnTo>
                  <a:pt x="691807" y="724827"/>
                </a:lnTo>
                <a:lnTo>
                  <a:pt x="688629" y="720699"/>
                </a:lnTo>
                <a:lnTo>
                  <a:pt x="686086" y="716254"/>
                </a:lnTo>
                <a:lnTo>
                  <a:pt x="683543" y="712127"/>
                </a:lnTo>
                <a:lnTo>
                  <a:pt x="681000" y="707682"/>
                </a:lnTo>
                <a:lnTo>
                  <a:pt x="679093" y="703237"/>
                </a:lnTo>
                <a:lnTo>
                  <a:pt x="677186" y="698474"/>
                </a:lnTo>
                <a:lnTo>
                  <a:pt x="675596" y="694347"/>
                </a:lnTo>
                <a:lnTo>
                  <a:pt x="674325" y="689584"/>
                </a:lnTo>
                <a:lnTo>
                  <a:pt x="673053" y="684822"/>
                </a:lnTo>
                <a:lnTo>
                  <a:pt x="671782" y="680059"/>
                </a:lnTo>
                <a:lnTo>
                  <a:pt x="671146" y="675297"/>
                </a:lnTo>
                <a:lnTo>
                  <a:pt x="670511" y="670217"/>
                </a:lnTo>
                <a:lnTo>
                  <a:pt x="670193" y="665137"/>
                </a:lnTo>
                <a:lnTo>
                  <a:pt x="670193" y="660374"/>
                </a:lnTo>
                <a:lnTo>
                  <a:pt x="670511" y="652437"/>
                </a:lnTo>
                <a:lnTo>
                  <a:pt x="671146" y="644499"/>
                </a:lnTo>
                <a:lnTo>
                  <a:pt x="672736" y="636879"/>
                </a:lnTo>
                <a:lnTo>
                  <a:pt x="674643" y="629259"/>
                </a:lnTo>
                <a:lnTo>
                  <a:pt x="676868" y="622274"/>
                </a:lnTo>
                <a:lnTo>
                  <a:pt x="679728" y="614972"/>
                </a:lnTo>
                <a:lnTo>
                  <a:pt x="683225" y="607669"/>
                </a:lnTo>
                <a:lnTo>
                  <a:pt x="687039" y="600684"/>
                </a:lnTo>
                <a:lnTo>
                  <a:pt x="691807" y="593699"/>
                </a:lnTo>
                <a:lnTo>
                  <a:pt x="696575" y="587349"/>
                </a:lnTo>
                <a:lnTo>
                  <a:pt x="702297" y="580682"/>
                </a:lnTo>
                <a:lnTo>
                  <a:pt x="708336" y="574014"/>
                </a:lnTo>
                <a:lnTo>
                  <a:pt x="714693" y="567664"/>
                </a:lnTo>
                <a:lnTo>
                  <a:pt x="722004" y="561632"/>
                </a:lnTo>
                <a:lnTo>
                  <a:pt x="729632" y="555282"/>
                </a:lnTo>
                <a:lnTo>
                  <a:pt x="737897" y="549249"/>
                </a:lnTo>
                <a:lnTo>
                  <a:pt x="743936" y="545122"/>
                </a:lnTo>
                <a:lnTo>
                  <a:pt x="750293" y="540994"/>
                </a:lnTo>
                <a:lnTo>
                  <a:pt x="757286" y="537502"/>
                </a:lnTo>
                <a:lnTo>
                  <a:pt x="764597" y="533692"/>
                </a:lnTo>
                <a:lnTo>
                  <a:pt x="772544" y="530517"/>
                </a:lnTo>
                <a:lnTo>
                  <a:pt x="780490" y="527342"/>
                </a:lnTo>
                <a:lnTo>
                  <a:pt x="789072" y="524167"/>
                </a:lnTo>
                <a:lnTo>
                  <a:pt x="797654" y="521627"/>
                </a:lnTo>
                <a:lnTo>
                  <a:pt x="806872" y="519087"/>
                </a:lnTo>
                <a:lnTo>
                  <a:pt x="816408" y="516229"/>
                </a:lnTo>
                <a:lnTo>
                  <a:pt x="825944" y="514324"/>
                </a:lnTo>
                <a:lnTo>
                  <a:pt x="836116" y="512102"/>
                </a:lnTo>
                <a:lnTo>
                  <a:pt x="846923" y="510514"/>
                </a:lnTo>
                <a:lnTo>
                  <a:pt x="858048" y="508927"/>
                </a:lnTo>
                <a:lnTo>
                  <a:pt x="869173" y="507022"/>
                </a:lnTo>
                <a:close/>
                <a:moveTo>
                  <a:pt x="880616" y="217144"/>
                </a:moveTo>
                <a:lnTo>
                  <a:pt x="880616" y="333984"/>
                </a:lnTo>
                <a:lnTo>
                  <a:pt x="863451" y="335254"/>
                </a:lnTo>
                <a:lnTo>
                  <a:pt x="846287" y="337159"/>
                </a:lnTo>
                <a:lnTo>
                  <a:pt x="829440" y="339382"/>
                </a:lnTo>
                <a:lnTo>
                  <a:pt x="812912" y="341922"/>
                </a:lnTo>
                <a:lnTo>
                  <a:pt x="796701" y="344779"/>
                </a:lnTo>
                <a:lnTo>
                  <a:pt x="780490" y="347954"/>
                </a:lnTo>
                <a:lnTo>
                  <a:pt x="764279" y="351764"/>
                </a:lnTo>
                <a:lnTo>
                  <a:pt x="748386" y="355892"/>
                </a:lnTo>
                <a:lnTo>
                  <a:pt x="726136" y="362242"/>
                </a:lnTo>
                <a:lnTo>
                  <a:pt x="704839" y="368909"/>
                </a:lnTo>
                <a:lnTo>
                  <a:pt x="684814" y="375894"/>
                </a:lnTo>
                <a:lnTo>
                  <a:pt x="666061" y="383197"/>
                </a:lnTo>
                <a:lnTo>
                  <a:pt x="657160" y="387324"/>
                </a:lnTo>
                <a:lnTo>
                  <a:pt x="648260" y="391134"/>
                </a:lnTo>
                <a:lnTo>
                  <a:pt x="639996" y="395262"/>
                </a:lnTo>
                <a:lnTo>
                  <a:pt x="632050" y="399072"/>
                </a:lnTo>
                <a:lnTo>
                  <a:pt x="624103" y="403517"/>
                </a:lnTo>
                <a:lnTo>
                  <a:pt x="616792" y="407644"/>
                </a:lnTo>
                <a:lnTo>
                  <a:pt x="609481" y="412089"/>
                </a:lnTo>
                <a:lnTo>
                  <a:pt x="602806" y="416534"/>
                </a:lnTo>
                <a:lnTo>
                  <a:pt x="593906" y="422567"/>
                </a:lnTo>
                <a:lnTo>
                  <a:pt x="585642" y="428282"/>
                </a:lnTo>
                <a:lnTo>
                  <a:pt x="577060" y="434632"/>
                </a:lnTo>
                <a:lnTo>
                  <a:pt x="569113" y="440982"/>
                </a:lnTo>
                <a:lnTo>
                  <a:pt x="561167" y="447967"/>
                </a:lnTo>
                <a:lnTo>
                  <a:pt x="553538" y="454317"/>
                </a:lnTo>
                <a:lnTo>
                  <a:pt x="545910" y="461302"/>
                </a:lnTo>
                <a:lnTo>
                  <a:pt x="538917" y="468604"/>
                </a:lnTo>
                <a:lnTo>
                  <a:pt x="532241" y="475907"/>
                </a:lnTo>
                <a:lnTo>
                  <a:pt x="525249" y="483527"/>
                </a:lnTo>
                <a:lnTo>
                  <a:pt x="518891" y="491464"/>
                </a:lnTo>
                <a:lnTo>
                  <a:pt x="512534" y="499402"/>
                </a:lnTo>
                <a:lnTo>
                  <a:pt x="506813" y="507022"/>
                </a:lnTo>
                <a:lnTo>
                  <a:pt x="501091" y="515277"/>
                </a:lnTo>
                <a:lnTo>
                  <a:pt x="495370" y="523849"/>
                </a:lnTo>
                <a:lnTo>
                  <a:pt x="490284" y="532422"/>
                </a:lnTo>
                <a:lnTo>
                  <a:pt x="485198" y="541312"/>
                </a:lnTo>
                <a:lnTo>
                  <a:pt x="480430" y="550202"/>
                </a:lnTo>
                <a:lnTo>
                  <a:pt x="475980" y="559092"/>
                </a:lnTo>
                <a:lnTo>
                  <a:pt x="472166" y="568299"/>
                </a:lnTo>
                <a:lnTo>
                  <a:pt x="468352" y="577507"/>
                </a:lnTo>
                <a:lnTo>
                  <a:pt x="464855" y="586714"/>
                </a:lnTo>
                <a:lnTo>
                  <a:pt x="461994" y="596239"/>
                </a:lnTo>
                <a:lnTo>
                  <a:pt x="459134" y="605764"/>
                </a:lnTo>
                <a:lnTo>
                  <a:pt x="456591" y="615289"/>
                </a:lnTo>
                <a:lnTo>
                  <a:pt x="454684" y="624814"/>
                </a:lnTo>
                <a:lnTo>
                  <a:pt x="453094" y="634657"/>
                </a:lnTo>
                <a:lnTo>
                  <a:pt x="451187" y="644182"/>
                </a:lnTo>
                <a:lnTo>
                  <a:pt x="450234" y="654024"/>
                </a:lnTo>
                <a:lnTo>
                  <a:pt x="449280" y="664184"/>
                </a:lnTo>
                <a:lnTo>
                  <a:pt x="448962" y="674344"/>
                </a:lnTo>
                <a:lnTo>
                  <a:pt x="448644" y="684822"/>
                </a:lnTo>
                <a:lnTo>
                  <a:pt x="448962" y="695934"/>
                </a:lnTo>
                <a:lnTo>
                  <a:pt x="449598" y="706729"/>
                </a:lnTo>
                <a:lnTo>
                  <a:pt x="450552" y="717842"/>
                </a:lnTo>
                <a:lnTo>
                  <a:pt x="452141" y="728637"/>
                </a:lnTo>
                <a:lnTo>
                  <a:pt x="453730" y="739432"/>
                </a:lnTo>
                <a:lnTo>
                  <a:pt x="455955" y="749909"/>
                </a:lnTo>
                <a:lnTo>
                  <a:pt x="458180" y="760387"/>
                </a:lnTo>
                <a:lnTo>
                  <a:pt x="461359" y="770547"/>
                </a:lnTo>
                <a:lnTo>
                  <a:pt x="464537" y="781024"/>
                </a:lnTo>
                <a:lnTo>
                  <a:pt x="468352" y="791184"/>
                </a:lnTo>
                <a:lnTo>
                  <a:pt x="472484" y="801027"/>
                </a:lnTo>
                <a:lnTo>
                  <a:pt x="476934" y="810869"/>
                </a:lnTo>
                <a:lnTo>
                  <a:pt x="482020" y="820712"/>
                </a:lnTo>
                <a:lnTo>
                  <a:pt x="487423" y="830237"/>
                </a:lnTo>
                <a:lnTo>
                  <a:pt x="492827" y="839762"/>
                </a:lnTo>
                <a:lnTo>
                  <a:pt x="498866" y="848969"/>
                </a:lnTo>
                <a:lnTo>
                  <a:pt x="505541" y="858177"/>
                </a:lnTo>
                <a:lnTo>
                  <a:pt x="512216" y="867067"/>
                </a:lnTo>
                <a:lnTo>
                  <a:pt x="519527" y="875957"/>
                </a:lnTo>
                <a:lnTo>
                  <a:pt x="527156" y="884212"/>
                </a:lnTo>
                <a:lnTo>
                  <a:pt x="535102" y="892467"/>
                </a:lnTo>
                <a:lnTo>
                  <a:pt x="543367" y="900404"/>
                </a:lnTo>
                <a:lnTo>
                  <a:pt x="551949" y="908024"/>
                </a:lnTo>
                <a:lnTo>
                  <a:pt x="561167" y="915644"/>
                </a:lnTo>
                <a:lnTo>
                  <a:pt x="570385" y="922947"/>
                </a:lnTo>
                <a:lnTo>
                  <a:pt x="580238" y="929932"/>
                </a:lnTo>
                <a:lnTo>
                  <a:pt x="590410" y="936282"/>
                </a:lnTo>
                <a:lnTo>
                  <a:pt x="600899" y="942632"/>
                </a:lnTo>
                <a:lnTo>
                  <a:pt x="611706" y="948982"/>
                </a:lnTo>
                <a:lnTo>
                  <a:pt x="623149" y="954697"/>
                </a:lnTo>
                <a:lnTo>
                  <a:pt x="634592" y="960412"/>
                </a:lnTo>
                <a:lnTo>
                  <a:pt x="646671" y="966127"/>
                </a:lnTo>
                <a:lnTo>
                  <a:pt x="666378" y="974064"/>
                </a:lnTo>
                <a:lnTo>
                  <a:pt x="688629" y="982637"/>
                </a:lnTo>
                <a:lnTo>
                  <a:pt x="713739" y="991209"/>
                </a:lnTo>
                <a:lnTo>
                  <a:pt x="741711" y="1000099"/>
                </a:lnTo>
                <a:lnTo>
                  <a:pt x="772544" y="1009307"/>
                </a:lnTo>
                <a:lnTo>
                  <a:pt x="805919" y="1018514"/>
                </a:lnTo>
                <a:lnTo>
                  <a:pt x="841837" y="1028357"/>
                </a:lnTo>
                <a:lnTo>
                  <a:pt x="880616" y="1038199"/>
                </a:lnTo>
                <a:lnTo>
                  <a:pt x="880616" y="1433487"/>
                </a:lnTo>
                <a:lnTo>
                  <a:pt x="870444" y="1431582"/>
                </a:lnTo>
                <a:lnTo>
                  <a:pt x="860591" y="1429042"/>
                </a:lnTo>
                <a:lnTo>
                  <a:pt x="850737" y="1426820"/>
                </a:lnTo>
                <a:lnTo>
                  <a:pt x="841519" y="1424280"/>
                </a:lnTo>
                <a:lnTo>
                  <a:pt x="831983" y="1421422"/>
                </a:lnTo>
                <a:lnTo>
                  <a:pt x="823083" y="1418247"/>
                </a:lnTo>
                <a:lnTo>
                  <a:pt x="814183" y="1415072"/>
                </a:lnTo>
                <a:lnTo>
                  <a:pt x="805283" y="1411580"/>
                </a:lnTo>
                <a:lnTo>
                  <a:pt x="796701" y="1408087"/>
                </a:lnTo>
                <a:lnTo>
                  <a:pt x="788437" y="1404277"/>
                </a:lnTo>
                <a:lnTo>
                  <a:pt x="780490" y="1400150"/>
                </a:lnTo>
                <a:lnTo>
                  <a:pt x="772544" y="1396022"/>
                </a:lnTo>
                <a:lnTo>
                  <a:pt x="764915" y="1391260"/>
                </a:lnTo>
                <a:lnTo>
                  <a:pt x="757604" y="1386815"/>
                </a:lnTo>
                <a:lnTo>
                  <a:pt x="750293" y="1381735"/>
                </a:lnTo>
                <a:lnTo>
                  <a:pt x="743618" y="1376655"/>
                </a:lnTo>
                <a:lnTo>
                  <a:pt x="732811" y="1368082"/>
                </a:lnTo>
                <a:lnTo>
                  <a:pt x="722640" y="1359192"/>
                </a:lnTo>
                <a:lnTo>
                  <a:pt x="713104" y="1349985"/>
                </a:lnTo>
                <a:lnTo>
                  <a:pt x="704204" y="1340142"/>
                </a:lnTo>
                <a:lnTo>
                  <a:pt x="695621" y="1329982"/>
                </a:lnTo>
                <a:lnTo>
                  <a:pt x="687675" y="1319187"/>
                </a:lnTo>
                <a:lnTo>
                  <a:pt x="680046" y="1308075"/>
                </a:lnTo>
                <a:lnTo>
                  <a:pt x="673371" y="1296327"/>
                </a:lnTo>
                <a:lnTo>
                  <a:pt x="667014" y="1284262"/>
                </a:lnTo>
                <a:lnTo>
                  <a:pt x="660975" y="1271562"/>
                </a:lnTo>
                <a:lnTo>
                  <a:pt x="655889" y="1258862"/>
                </a:lnTo>
                <a:lnTo>
                  <a:pt x="651121" y="1245209"/>
                </a:lnTo>
                <a:lnTo>
                  <a:pt x="646989" y="1231557"/>
                </a:lnTo>
                <a:lnTo>
                  <a:pt x="642857" y="1217269"/>
                </a:lnTo>
                <a:lnTo>
                  <a:pt x="639996" y="1202664"/>
                </a:lnTo>
                <a:lnTo>
                  <a:pt x="637453" y="1187424"/>
                </a:lnTo>
                <a:lnTo>
                  <a:pt x="410819" y="1219492"/>
                </a:lnTo>
                <a:lnTo>
                  <a:pt x="413044" y="1231557"/>
                </a:lnTo>
                <a:lnTo>
                  <a:pt x="415587" y="1243304"/>
                </a:lnTo>
                <a:lnTo>
                  <a:pt x="418766" y="1255370"/>
                </a:lnTo>
                <a:lnTo>
                  <a:pt x="421626" y="1266800"/>
                </a:lnTo>
                <a:lnTo>
                  <a:pt x="424805" y="1278230"/>
                </a:lnTo>
                <a:lnTo>
                  <a:pt x="428619" y="1289660"/>
                </a:lnTo>
                <a:lnTo>
                  <a:pt x="432116" y="1300455"/>
                </a:lnTo>
                <a:lnTo>
                  <a:pt x="435930" y="1311250"/>
                </a:lnTo>
                <a:lnTo>
                  <a:pt x="440062" y="1321727"/>
                </a:lnTo>
                <a:lnTo>
                  <a:pt x="444512" y="1332205"/>
                </a:lnTo>
                <a:lnTo>
                  <a:pt x="448644" y="1342682"/>
                </a:lnTo>
                <a:lnTo>
                  <a:pt x="453412" y="1352525"/>
                </a:lnTo>
                <a:lnTo>
                  <a:pt x="458180" y="1362367"/>
                </a:lnTo>
                <a:lnTo>
                  <a:pt x="463266" y="1372210"/>
                </a:lnTo>
                <a:lnTo>
                  <a:pt x="468352" y="1381735"/>
                </a:lnTo>
                <a:lnTo>
                  <a:pt x="473755" y="1390942"/>
                </a:lnTo>
                <a:lnTo>
                  <a:pt x="479477" y="1399832"/>
                </a:lnTo>
                <a:lnTo>
                  <a:pt x="485198" y="1409040"/>
                </a:lnTo>
                <a:lnTo>
                  <a:pt x="491238" y="1417612"/>
                </a:lnTo>
                <a:lnTo>
                  <a:pt x="497595" y="1426185"/>
                </a:lnTo>
                <a:lnTo>
                  <a:pt x="503634" y="1434757"/>
                </a:lnTo>
                <a:lnTo>
                  <a:pt x="510309" y="1442695"/>
                </a:lnTo>
                <a:lnTo>
                  <a:pt x="517302" y="1450950"/>
                </a:lnTo>
                <a:lnTo>
                  <a:pt x="524295" y="1458570"/>
                </a:lnTo>
                <a:lnTo>
                  <a:pt x="531288" y="1466190"/>
                </a:lnTo>
                <a:lnTo>
                  <a:pt x="538599" y="1473492"/>
                </a:lnTo>
                <a:lnTo>
                  <a:pt x="546227" y="1480795"/>
                </a:lnTo>
                <a:lnTo>
                  <a:pt x="553856" y="1487780"/>
                </a:lnTo>
                <a:lnTo>
                  <a:pt x="561802" y="1494765"/>
                </a:lnTo>
                <a:lnTo>
                  <a:pt x="570067" y="1501750"/>
                </a:lnTo>
                <a:lnTo>
                  <a:pt x="578331" y="1507782"/>
                </a:lnTo>
                <a:lnTo>
                  <a:pt x="586913" y="1514132"/>
                </a:lnTo>
                <a:lnTo>
                  <a:pt x="600581" y="1523657"/>
                </a:lnTo>
                <a:lnTo>
                  <a:pt x="615203" y="1532865"/>
                </a:lnTo>
                <a:lnTo>
                  <a:pt x="630142" y="1541437"/>
                </a:lnTo>
                <a:lnTo>
                  <a:pt x="645717" y="1549375"/>
                </a:lnTo>
                <a:lnTo>
                  <a:pt x="661928" y="1556995"/>
                </a:lnTo>
                <a:lnTo>
                  <a:pt x="678775" y="1563980"/>
                </a:lnTo>
                <a:lnTo>
                  <a:pt x="696257" y="1570647"/>
                </a:lnTo>
                <a:lnTo>
                  <a:pt x="714375" y="1576680"/>
                </a:lnTo>
                <a:lnTo>
                  <a:pt x="733129" y="1582395"/>
                </a:lnTo>
                <a:lnTo>
                  <a:pt x="752518" y="1587475"/>
                </a:lnTo>
                <a:lnTo>
                  <a:pt x="772544" y="1592237"/>
                </a:lnTo>
                <a:lnTo>
                  <a:pt x="792887" y="1596365"/>
                </a:lnTo>
                <a:lnTo>
                  <a:pt x="814183" y="1600175"/>
                </a:lnTo>
                <a:lnTo>
                  <a:pt x="835480" y="1603350"/>
                </a:lnTo>
                <a:lnTo>
                  <a:pt x="858048" y="1606525"/>
                </a:lnTo>
                <a:lnTo>
                  <a:pt x="880616" y="1608747"/>
                </a:lnTo>
                <a:lnTo>
                  <a:pt x="880616" y="1726857"/>
                </a:lnTo>
                <a:lnTo>
                  <a:pt x="1063385" y="1726857"/>
                </a:lnTo>
                <a:lnTo>
                  <a:pt x="1063385" y="1610652"/>
                </a:lnTo>
                <a:lnTo>
                  <a:pt x="1077371" y="1609382"/>
                </a:lnTo>
                <a:lnTo>
                  <a:pt x="1091675" y="1607795"/>
                </a:lnTo>
                <a:lnTo>
                  <a:pt x="1105661" y="1606207"/>
                </a:lnTo>
                <a:lnTo>
                  <a:pt x="1119329" y="1603985"/>
                </a:lnTo>
                <a:lnTo>
                  <a:pt x="1133314" y="1602080"/>
                </a:lnTo>
                <a:lnTo>
                  <a:pt x="1146665" y="1599857"/>
                </a:lnTo>
                <a:lnTo>
                  <a:pt x="1160015" y="1597317"/>
                </a:lnTo>
                <a:lnTo>
                  <a:pt x="1173047" y="1594142"/>
                </a:lnTo>
                <a:lnTo>
                  <a:pt x="1186397" y="1591285"/>
                </a:lnTo>
                <a:lnTo>
                  <a:pt x="1199111" y="1587792"/>
                </a:lnTo>
                <a:lnTo>
                  <a:pt x="1212144" y="1584300"/>
                </a:lnTo>
                <a:lnTo>
                  <a:pt x="1224540" y="1580807"/>
                </a:lnTo>
                <a:lnTo>
                  <a:pt x="1236937" y="1576680"/>
                </a:lnTo>
                <a:lnTo>
                  <a:pt x="1249333" y="1572552"/>
                </a:lnTo>
                <a:lnTo>
                  <a:pt x="1261412" y="1567790"/>
                </a:lnTo>
                <a:lnTo>
                  <a:pt x="1273491" y="1563345"/>
                </a:lnTo>
                <a:lnTo>
                  <a:pt x="1288748" y="1556995"/>
                </a:lnTo>
                <a:lnTo>
                  <a:pt x="1304005" y="1550010"/>
                </a:lnTo>
                <a:lnTo>
                  <a:pt x="1318627" y="1543025"/>
                </a:lnTo>
                <a:lnTo>
                  <a:pt x="1332613" y="1535722"/>
                </a:lnTo>
                <a:lnTo>
                  <a:pt x="1346598" y="1528102"/>
                </a:lnTo>
                <a:lnTo>
                  <a:pt x="1359631" y="1519847"/>
                </a:lnTo>
                <a:lnTo>
                  <a:pt x="1372345" y="1511592"/>
                </a:lnTo>
                <a:lnTo>
                  <a:pt x="1384742" y="1502702"/>
                </a:lnTo>
                <a:lnTo>
                  <a:pt x="1396185" y="1493812"/>
                </a:lnTo>
                <a:lnTo>
                  <a:pt x="1407945" y="1484287"/>
                </a:lnTo>
                <a:lnTo>
                  <a:pt x="1418753" y="1474762"/>
                </a:lnTo>
                <a:lnTo>
                  <a:pt x="1429242" y="1464602"/>
                </a:lnTo>
                <a:lnTo>
                  <a:pt x="1439096" y="1454125"/>
                </a:lnTo>
                <a:lnTo>
                  <a:pt x="1448631" y="1443647"/>
                </a:lnTo>
                <a:lnTo>
                  <a:pt x="1457531" y="1432535"/>
                </a:lnTo>
                <a:lnTo>
                  <a:pt x="1466114" y="1421422"/>
                </a:lnTo>
                <a:lnTo>
                  <a:pt x="1474378" y="1409675"/>
                </a:lnTo>
                <a:lnTo>
                  <a:pt x="1482007" y="1398245"/>
                </a:lnTo>
                <a:lnTo>
                  <a:pt x="1489000" y="1386497"/>
                </a:lnTo>
                <a:lnTo>
                  <a:pt x="1495675" y="1374432"/>
                </a:lnTo>
                <a:lnTo>
                  <a:pt x="1501396" y="1362685"/>
                </a:lnTo>
                <a:lnTo>
                  <a:pt x="1507118" y="1350620"/>
                </a:lnTo>
                <a:lnTo>
                  <a:pt x="1512203" y="1338555"/>
                </a:lnTo>
                <a:lnTo>
                  <a:pt x="1516335" y="1326490"/>
                </a:lnTo>
                <a:lnTo>
                  <a:pt x="1520468" y="1314107"/>
                </a:lnTo>
                <a:lnTo>
                  <a:pt x="1523964" y="1301725"/>
                </a:lnTo>
                <a:lnTo>
                  <a:pt x="1526507" y="1289025"/>
                </a:lnTo>
                <a:lnTo>
                  <a:pt x="1528732" y="1276642"/>
                </a:lnTo>
                <a:lnTo>
                  <a:pt x="1530957" y="1263942"/>
                </a:lnTo>
                <a:lnTo>
                  <a:pt x="1532228" y="1251242"/>
                </a:lnTo>
                <a:lnTo>
                  <a:pt x="1532864" y="1238542"/>
                </a:lnTo>
                <a:lnTo>
                  <a:pt x="1533182" y="1225207"/>
                </a:lnTo>
                <a:lnTo>
                  <a:pt x="1533182" y="1212189"/>
                </a:lnTo>
                <a:lnTo>
                  <a:pt x="1532546" y="1199172"/>
                </a:lnTo>
                <a:lnTo>
                  <a:pt x="1531275" y="1186789"/>
                </a:lnTo>
                <a:lnTo>
                  <a:pt x="1530003" y="1174407"/>
                </a:lnTo>
                <a:lnTo>
                  <a:pt x="1527778" y="1162342"/>
                </a:lnTo>
                <a:lnTo>
                  <a:pt x="1525553" y="1150594"/>
                </a:lnTo>
                <a:lnTo>
                  <a:pt x="1522693" y="1138847"/>
                </a:lnTo>
                <a:lnTo>
                  <a:pt x="1519514" y="1127734"/>
                </a:lnTo>
                <a:lnTo>
                  <a:pt x="1516018" y="1116939"/>
                </a:lnTo>
                <a:lnTo>
                  <a:pt x="1511885" y="1106144"/>
                </a:lnTo>
                <a:lnTo>
                  <a:pt x="1507435" y="1095349"/>
                </a:lnTo>
                <a:lnTo>
                  <a:pt x="1502350" y="1085189"/>
                </a:lnTo>
                <a:lnTo>
                  <a:pt x="1496946" y="1075347"/>
                </a:lnTo>
                <a:lnTo>
                  <a:pt x="1491225" y="1065822"/>
                </a:lnTo>
                <a:lnTo>
                  <a:pt x="1485185" y="1056614"/>
                </a:lnTo>
                <a:lnTo>
                  <a:pt x="1478510" y="1047407"/>
                </a:lnTo>
                <a:lnTo>
                  <a:pt x="1471517" y="1038517"/>
                </a:lnTo>
                <a:lnTo>
                  <a:pt x="1463889" y="1029944"/>
                </a:lnTo>
                <a:lnTo>
                  <a:pt x="1456260" y="1021689"/>
                </a:lnTo>
                <a:lnTo>
                  <a:pt x="1448314" y="1013752"/>
                </a:lnTo>
                <a:lnTo>
                  <a:pt x="1440049" y="1005814"/>
                </a:lnTo>
                <a:lnTo>
                  <a:pt x="1431467" y="998512"/>
                </a:lnTo>
                <a:lnTo>
                  <a:pt x="1422567" y="991527"/>
                </a:lnTo>
                <a:lnTo>
                  <a:pt x="1413349" y="984542"/>
                </a:lnTo>
                <a:lnTo>
                  <a:pt x="1403813" y="977557"/>
                </a:lnTo>
                <a:lnTo>
                  <a:pt x="1393959" y="971207"/>
                </a:lnTo>
                <a:lnTo>
                  <a:pt x="1383788" y="965174"/>
                </a:lnTo>
                <a:lnTo>
                  <a:pt x="1373299" y="959142"/>
                </a:lnTo>
                <a:lnTo>
                  <a:pt x="1362491" y="953427"/>
                </a:lnTo>
                <a:lnTo>
                  <a:pt x="1351048" y="948347"/>
                </a:lnTo>
                <a:lnTo>
                  <a:pt x="1339605" y="942949"/>
                </a:lnTo>
                <a:lnTo>
                  <a:pt x="1327845" y="937869"/>
                </a:lnTo>
                <a:lnTo>
                  <a:pt x="1305912" y="930249"/>
                </a:lnTo>
                <a:lnTo>
                  <a:pt x="1280801" y="921677"/>
                </a:lnTo>
                <a:lnTo>
                  <a:pt x="1252512" y="912469"/>
                </a:lnTo>
                <a:lnTo>
                  <a:pt x="1221362" y="902627"/>
                </a:lnTo>
                <a:lnTo>
                  <a:pt x="1186397" y="892784"/>
                </a:lnTo>
                <a:lnTo>
                  <a:pt x="1148572" y="882307"/>
                </a:lnTo>
                <a:lnTo>
                  <a:pt x="1107568" y="871512"/>
                </a:lnTo>
                <a:lnTo>
                  <a:pt x="1063385" y="860399"/>
                </a:lnTo>
                <a:lnTo>
                  <a:pt x="1063385" y="511149"/>
                </a:lnTo>
                <a:lnTo>
                  <a:pt x="1078960" y="514642"/>
                </a:lnTo>
                <a:lnTo>
                  <a:pt x="1093582" y="518769"/>
                </a:lnTo>
                <a:lnTo>
                  <a:pt x="1108204" y="523214"/>
                </a:lnTo>
                <a:lnTo>
                  <a:pt x="1121554" y="528612"/>
                </a:lnTo>
                <a:lnTo>
                  <a:pt x="1128229" y="531469"/>
                </a:lnTo>
                <a:lnTo>
                  <a:pt x="1134904" y="534644"/>
                </a:lnTo>
                <a:lnTo>
                  <a:pt x="1141261" y="537502"/>
                </a:lnTo>
                <a:lnTo>
                  <a:pt x="1146982" y="540677"/>
                </a:lnTo>
                <a:lnTo>
                  <a:pt x="1153022" y="544169"/>
                </a:lnTo>
                <a:lnTo>
                  <a:pt x="1159061" y="547662"/>
                </a:lnTo>
                <a:lnTo>
                  <a:pt x="1164465" y="551154"/>
                </a:lnTo>
                <a:lnTo>
                  <a:pt x="1169868" y="555282"/>
                </a:lnTo>
                <a:lnTo>
                  <a:pt x="1178768" y="561949"/>
                </a:lnTo>
                <a:lnTo>
                  <a:pt x="1187351" y="568934"/>
                </a:lnTo>
                <a:lnTo>
                  <a:pt x="1195297" y="576554"/>
                </a:lnTo>
                <a:lnTo>
                  <a:pt x="1202926" y="584174"/>
                </a:lnTo>
                <a:lnTo>
                  <a:pt x="1209919" y="592429"/>
                </a:lnTo>
                <a:lnTo>
                  <a:pt x="1216594" y="601002"/>
                </a:lnTo>
                <a:lnTo>
                  <a:pt x="1222633" y="609574"/>
                </a:lnTo>
                <a:lnTo>
                  <a:pt x="1228355" y="618782"/>
                </a:lnTo>
                <a:lnTo>
                  <a:pt x="1233758" y="627989"/>
                </a:lnTo>
                <a:lnTo>
                  <a:pt x="1238844" y="637832"/>
                </a:lnTo>
                <a:lnTo>
                  <a:pt x="1242976" y="647674"/>
                </a:lnTo>
                <a:lnTo>
                  <a:pt x="1247108" y="658469"/>
                </a:lnTo>
                <a:lnTo>
                  <a:pt x="1250287" y="668947"/>
                </a:lnTo>
                <a:lnTo>
                  <a:pt x="1253465" y="680059"/>
                </a:lnTo>
                <a:lnTo>
                  <a:pt x="1256326" y="691172"/>
                </a:lnTo>
                <a:lnTo>
                  <a:pt x="1258233" y="702919"/>
                </a:lnTo>
                <a:lnTo>
                  <a:pt x="1482324" y="675297"/>
                </a:lnTo>
                <a:lnTo>
                  <a:pt x="1479464" y="660692"/>
                </a:lnTo>
                <a:lnTo>
                  <a:pt x="1475967" y="646087"/>
                </a:lnTo>
                <a:lnTo>
                  <a:pt x="1472789" y="632434"/>
                </a:lnTo>
                <a:lnTo>
                  <a:pt x="1469292" y="618782"/>
                </a:lnTo>
                <a:lnTo>
                  <a:pt x="1465160" y="605764"/>
                </a:lnTo>
                <a:lnTo>
                  <a:pt x="1461028" y="592747"/>
                </a:lnTo>
                <a:lnTo>
                  <a:pt x="1456260" y="580364"/>
                </a:lnTo>
                <a:lnTo>
                  <a:pt x="1451810" y="568299"/>
                </a:lnTo>
                <a:lnTo>
                  <a:pt x="1446406" y="556552"/>
                </a:lnTo>
                <a:lnTo>
                  <a:pt x="1441321" y="545439"/>
                </a:lnTo>
                <a:lnTo>
                  <a:pt x="1435599" y="534644"/>
                </a:lnTo>
                <a:lnTo>
                  <a:pt x="1429560" y="523532"/>
                </a:lnTo>
                <a:lnTo>
                  <a:pt x="1423838" y="513689"/>
                </a:lnTo>
                <a:lnTo>
                  <a:pt x="1417163" y="503847"/>
                </a:lnTo>
                <a:lnTo>
                  <a:pt x="1410488" y="494322"/>
                </a:lnTo>
                <a:lnTo>
                  <a:pt x="1403177" y="485432"/>
                </a:lnTo>
                <a:lnTo>
                  <a:pt x="1395867" y="476542"/>
                </a:lnTo>
                <a:lnTo>
                  <a:pt x="1388238" y="467969"/>
                </a:lnTo>
                <a:lnTo>
                  <a:pt x="1379974" y="459714"/>
                </a:lnTo>
                <a:lnTo>
                  <a:pt x="1371074" y="451459"/>
                </a:lnTo>
                <a:lnTo>
                  <a:pt x="1361538" y="443522"/>
                </a:lnTo>
                <a:lnTo>
                  <a:pt x="1351366" y="435902"/>
                </a:lnTo>
                <a:lnTo>
                  <a:pt x="1341195" y="428599"/>
                </a:lnTo>
                <a:lnTo>
                  <a:pt x="1330388" y="421614"/>
                </a:lnTo>
                <a:lnTo>
                  <a:pt x="1319262" y="414629"/>
                </a:lnTo>
                <a:lnTo>
                  <a:pt x="1307184" y="407962"/>
                </a:lnTo>
                <a:lnTo>
                  <a:pt x="1294787" y="401294"/>
                </a:lnTo>
                <a:lnTo>
                  <a:pt x="1282073" y="395262"/>
                </a:lnTo>
                <a:lnTo>
                  <a:pt x="1268723" y="389229"/>
                </a:lnTo>
                <a:lnTo>
                  <a:pt x="1254737" y="383197"/>
                </a:lnTo>
                <a:lnTo>
                  <a:pt x="1240751" y="378117"/>
                </a:lnTo>
                <a:lnTo>
                  <a:pt x="1225812" y="372402"/>
                </a:lnTo>
                <a:lnTo>
                  <a:pt x="1207058" y="366369"/>
                </a:lnTo>
                <a:lnTo>
                  <a:pt x="1187986" y="360972"/>
                </a:lnTo>
                <a:lnTo>
                  <a:pt x="1168279" y="355574"/>
                </a:lnTo>
                <a:lnTo>
                  <a:pt x="1147936" y="351129"/>
                </a:lnTo>
                <a:lnTo>
                  <a:pt x="1127593" y="346684"/>
                </a:lnTo>
                <a:lnTo>
                  <a:pt x="1106614" y="343192"/>
                </a:lnTo>
                <a:lnTo>
                  <a:pt x="1085000" y="339699"/>
                </a:lnTo>
                <a:lnTo>
                  <a:pt x="1063385" y="337159"/>
                </a:lnTo>
                <a:lnTo>
                  <a:pt x="1063385" y="217144"/>
                </a:lnTo>
                <a:close/>
                <a:moveTo>
                  <a:pt x="972000" y="0"/>
                </a:moveTo>
                <a:cubicBezTo>
                  <a:pt x="1508821" y="0"/>
                  <a:pt x="1944000" y="435179"/>
                  <a:pt x="1944000" y="972000"/>
                </a:cubicBezTo>
                <a:cubicBezTo>
                  <a:pt x="1944000" y="1508821"/>
                  <a:pt x="1508821" y="1944000"/>
                  <a:pt x="972000" y="1944000"/>
                </a:cubicBezTo>
                <a:cubicBezTo>
                  <a:pt x="435179" y="1944000"/>
                  <a:pt x="0" y="1508821"/>
                  <a:pt x="0" y="972000"/>
                </a:cubicBezTo>
                <a:cubicBezTo>
                  <a:pt x="0" y="435179"/>
                  <a:pt x="435179" y="0"/>
                  <a:pt x="972000" y="0"/>
                </a:cubicBezTo>
                <a:close/>
              </a:path>
            </a:pathLst>
          </a:custGeom>
          <a:solidFill>
            <a:srgbClr val="7AC5C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p>
            <a:pPr algn="ctr">
              <a:defRPr/>
            </a:pPr>
            <a:endParaRPr lang="zh-CN" altLang="en-US" sz="2078" dirty="0">
              <a:solidFill>
                <a:schemeClr val="tx1">
                  <a:lumMod val="65000"/>
                  <a:lumOff val="35000"/>
                </a:schemeClr>
              </a:solidFill>
              <a:ea typeface="微软雅黑" pitchFamily="34" charset="-122"/>
            </a:endParaRPr>
          </a:p>
        </p:txBody>
      </p:sp>
    </p:spTree>
    <p:extLst>
      <p:ext uri="{BB962C8B-B14F-4D97-AF65-F5344CB8AC3E}">
        <p14:creationId xmlns:p14="http://schemas.microsoft.com/office/powerpoint/2010/main" val="364980013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8" fill="hold" nodeType="afterEffect" p14:presetBounceEnd="44000">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14:bounceEnd="44000">
                                          <p:cBhvr additive="base">
                                            <p:cTn id="14" dur="500" fill="hold"/>
                                            <p:tgtEl>
                                              <p:spTgt spid="25"/>
                                            </p:tgtEl>
                                            <p:attrNameLst>
                                              <p:attrName>ppt_x</p:attrName>
                                            </p:attrNameLst>
                                          </p:cBhvr>
                                          <p:tavLst>
                                            <p:tav tm="0">
                                              <p:val>
                                                <p:strVal val="0-#ppt_w/2"/>
                                              </p:val>
                                            </p:tav>
                                            <p:tav tm="100000">
                                              <p:val>
                                                <p:strVal val="#ppt_x"/>
                                              </p:val>
                                            </p:tav>
                                          </p:tavLst>
                                        </p:anim>
                                        <p:anim calcmode="lin" valueType="num" p14:bounceEnd="44000">
                                          <p:cBhvr additive="base">
                                            <p:cTn id="15" dur="500" fill="hold"/>
                                            <p:tgtEl>
                                              <p:spTgt spid="25"/>
                                            </p:tgtEl>
                                            <p:attrNameLst>
                                              <p:attrName>ppt_y</p:attrName>
                                            </p:attrNameLst>
                                          </p:cBhvr>
                                          <p:tavLst>
                                            <p:tav tm="0">
                                              <p:val>
                                                <p:strVal val="#ppt_y"/>
                                              </p:val>
                                            </p:tav>
                                            <p:tav tm="100000">
                                              <p:val>
                                                <p:strVal val="#ppt_y"/>
                                              </p:val>
                                            </p:tav>
                                          </p:tavLst>
                                        </p:anim>
                                      </p:childTnLst>
                                    </p:cTn>
                                  </p:par>
                                  <p:par>
                                    <p:cTn id="16" presetID="12" presetClass="entr" presetSubtype="8" fill="hold" grpId="0" nodeType="withEffect">
                                      <p:stCondLst>
                                        <p:cond delay="20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300"/>
                                            <p:tgtEl>
                                              <p:spTgt spid="29"/>
                                            </p:tgtEl>
                                            <p:attrNameLst>
                                              <p:attrName>ppt_x</p:attrName>
                                            </p:attrNameLst>
                                          </p:cBhvr>
                                          <p:tavLst>
                                            <p:tav tm="0">
                                              <p:val>
                                                <p:strVal val="#ppt_x-#ppt_w*1.125000"/>
                                              </p:val>
                                            </p:tav>
                                            <p:tav tm="100000">
                                              <p:val>
                                                <p:strVal val="#ppt_x"/>
                                              </p:val>
                                            </p:tav>
                                          </p:tavLst>
                                        </p:anim>
                                        <p:animEffect transition="in" filter="wipe(right)">
                                          <p:cBhvr>
                                            <p:cTn id="19" dur="300"/>
                                            <p:tgtEl>
                                              <p:spTgt spid="29"/>
                                            </p:tgtEl>
                                          </p:cBhvr>
                                        </p:animEffect>
                                      </p:childTnLst>
                                    </p:cTn>
                                  </p:par>
                                  <p:par>
                                    <p:cTn id="20" presetID="12" presetClass="entr" presetSubtype="8" fill="hold" grpId="0" nodeType="withEffect">
                                      <p:stCondLst>
                                        <p:cond delay="20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300"/>
                                            <p:tgtEl>
                                              <p:spTgt spid="22"/>
                                            </p:tgtEl>
                                            <p:attrNameLst>
                                              <p:attrName>ppt_x</p:attrName>
                                            </p:attrNameLst>
                                          </p:cBhvr>
                                          <p:tavLst>
                                            <p:tav tm="0">
                                              <p:val>
                                                <p:strVal val="#ppt_x-#ppt_w*1.125000"/>
                                              </p:val>
                                            </p:tav>
                                            <p:tav tm="100000">
                                              <p:val>
                                                <p:strVal val="#ppt_x"/>
                                              </p:val>
                                            </p:tav>
                                          </p:tavLst>
                                        </p:anim>
                                        <p:animEffect transition="in" filter="wipe(right)">
                                          <p:cBhvr>
                                            <p:cTn id="23" dur="300"/>
                                            <p:tgtEl>
                                              <p:spTgt spid="22"/>
                                            </p:tgtEl>
                                          </p:cBhvr>
                                        </p:animEffect>
                                      </p:childTnLst>
                                    </p:cTn>
                                  </p:par>
                                </p:childTnLst>
                              </p:cTn>
                            </p:par>
                            <p:par>
                              <p:cTn id="24" fill="hold">
                                <p:stCondLst>
                                  <p:cond delay="1280"/>
                                </p:stCondLst>
                                <p:childTnLst>
                                  <p:par>
                                    <p:cTn id="25" presetID="2" presetClass="entr" presetSubtype="2" fill="hold" grpId="0" nodeType="afterEffect" p14:presetBounceEnd="44000">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14:bounceEnd="44000">
                                          <p:cBhvr additive="base">
                                            <p:cTn id="27" dur="500" fill="hold"/>
                                            <p:tgtEl>
                                              <p:spTgt spid="24"/>
                                            </p:tgtEl>
                                            <p:attrNameLst>
                                              <p:attrName>ppt_x</p:attrName>
                                            </p:attrNameLst>
                                          </p:cBhvr>
                                          <p:tavLst>
                                            <p:tav tm="0">
                                              <p:val>
                                                <p:strVal val="1+#ppt_w/2"/>
                                              </p:val>
                                            </p:tav>
                                            <p:tav tm="100000">
                                              <p:val>
                                                <p:strVal val="#ppt_x"/>
                                              </p:val>
                                            </p:tav>
                                          </p:tavLst>
                                        </p:anim>
                                        <p:anim calcmode="lin" valueType="num" p14:bounceEnd="44000">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12" presetClass="entr" presetSubtype="2" fill="hold" grpId="0" nodeType="withEffect">
                                      <p:stCondLst>
                                        <p:cond delay="2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300"/>
                                            <p:tgtEl>
                                              <p:spTgt spid="23"/>
                                            </p:tgtEl>
                                            <p:attrNameLst>
                                              <p:attrName>ppt_x</p:attrName>
                                            </p:attrNameLst>
                                          </p:cBhvr>
                                          <p:tavLst>
                                            <p:tav tm="0">
                                              <p:val>
                                                <p:strVal val="#ppt_x+#ppt_w*1.125000"/>
                                              </p:val>
                                            </p:tav>
                                            <p:tav tm="100000">
                                              <p:val>
                                                <p:strVal val="#ppt_x"/>
                                              </p:val>
                                            </p:tav>
                                          </p:tavLst>
                                        </p:anim>
                                        <p:animEffect transition="in" filter="wipe(left)">
                                          <p:cBhvr>
                                            <p:cTn id="32" dur="300"/>
                                            <p:tgtEl>
                                              <p:spTgt spid="23"/>
                                            </p:tgtEl>
                                          </p:cBhvr>
                                        </p:animEffect>
                                      </p:childTnLst>
                                    </p:cTn>
                                  </p:par>
                                  <p:par>
                                    <p:cTn id="33" presetID="12" presetClass="entr" presetSubtype="2" fill="hold" grpId="0" nodeType="withEffect">
                                      <p:stCondLst>
                                        <p:cond delay="2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300"/>
                                            <p:tgtEl>
                                              <p:spTgt spid="28"/>
                                            </p:tgtEl>
                                            <p:attrNameLst>
                                              <p:attrName>ppt_x</p:attrName>
                                            </p:attrNameLst>
                                          </p:cBhvr>
                                          <p:tavLst>
                                            <p:tav tm="0">
                                              <p:val>
                                                <p:strVal val="#ppt_x+#ppt_w*1.125000"/>
                                              </p:val>
                                            </p:tav>
                                            <p:tav tm="100000">
                                              <p:val>
                                                <p:strVal val="#ppt_x"/>
                                              </p:val>
                                            </p:tav>
                                          </p:tavLst>
                                        </p:anim>
                                        <p:animEffect transition="in" filter="wipe(left)">
                                          <p:cBhvr>
                                            <p:cTn id="36" dur="300"/>
                                            <p:tgtEl>
                                              <p:spTgt spid="28"/>
                                            </p:tgtEl>
                                          </p:cBhvr>
                                        </p:animEffect>
                                      </p:childTnLst>
                                    </p:cTn>
                                  </p:par>
                                </p:childTnLst>
                              </p:cTn>
                            </p:par>
                            <p:par>
                              <p:cTn id="37" fill="hold">
                                <p:stCondLst>
                                  <p:cond delay="1780"/>
                                </p:stCondLst>
                                <p:childTnLst>
                                  <p:par>
                                    <p:cTn id="38" presetID="2" presetClass="entr" presetSubtype="8" fill="hold" grpId="0" nodeType="afterEffect" p14:presetBounceEnd="44000">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14:bounceEnd="44000">
                                          <p:cBhvr additive="base">
                                            <p:cTn id="40" dur="500" fill="hold"/>
                                            <p:tgtEl>
                                              <p:spTgt spid="9"/>
                                            </p:tgtEl>
                                            <p:attrNameLst>
                                              <p:attrName>ppt_x</p:attrName>
                                            </p:attrNameLst>
                                          </p:cBhvr>
                                          <p:tavLst>
                                            <p:tav tm="0">
                                              <p:val>
                                                <p:strVal val="0-#ppt_w/2"/>
                                              </p:val>
                                            </p:tav>
                                            <p:tav tm="100000">
                                              <p:val>
                                                <p:strVal val="#ppt_x"/>
                                              </p:val>
                                            </p:tav>
                                          </p:tavLst>
                                        </p:anim>
                                        <p:anim calcmode="lin" valueType="num" p14:bounceEnd="44000">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20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300"/>
                                            <p:tgtEl>
                                              <p:spTgt spid="5"/>
                                            </p:tgtEl>
                                            <p:attrNameLst>
                                              <p:attrName>ppt_x</p:attrName>
                                            </p:attrNameLst>
                                          </p:cBhvr>
                                          <p:tavLst>
                                            <p:tav tm="0">
                                              <p:val>
                                                <p:strVal val="#ppt_x-#ppt_w*1.125000"/>
                                              </p:val>
                                            </p:tav>
                                            <p:tav tm="100000">
                                              <p:val>
                                                <p:strVal val="#ppt_x"/>
                                              </p:val>
                                            </p:tav>
                                          </p:tavLst>
                                        </p:anim>
                                        <p:animEffect transition="in" filter="wipe(right)">
                                          <p:cBhvr>
                                            <p:cTn id="45" dur="300"/>
                                            <p:tgtEl>
                                              <p:spTgt spid="5"/>
                                            </p:tgtEl>
                                          </p:cBhvr>
                                        </p:animEffect>
                                      </p:childTnLst>
                                    </p:cTn>
                                  </p:par>
                                  <p:par>
                                    <p:cTn id="46" presetID="12" presetClass="entr" presetSubtype="8"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300"/>
                                            <p:tgtEl>
                                              <p:spTgt spid="18"/>
                                            </p:tgtEl>
                                            <p:attrNameLst>
                                              <p:attrName>ppt_x</p:attrName>
                                            </p:attrNameLst>
                                          </p:cBhvr>
                                          <p:tavLst>
                                            <p:tav tm="0">
                                              <p:val>
                                                <p:strVal val="#ppt_x-#ppt_w*1.125000"/>
                                              </p:val>
                                            </p:tav>
                                            <p:tav tm="100000">
                                              <p:val>
                                                <p:strVal val="#ppt_x"/>
                                              </p:val>
                                            </p:tav>
                                          </p:tavLst>
                                        </p:anim>
                                        <p:animEffect transition="in" filter="wipe(right)">
                                          <p:cBhvr>
                                            <p:cTn id="49" dur="300"/>
                                            <p:tgtEl>
                                              <p:spTgt spid="18"/>
                                            </p:tgtEl>
                                          </p:cBhvr>
                                        </p:animEffect>
                                      </p:childTnLst>
                                    </p:cTn>
                                  </p:par>
                                </p:childTnLst>
                              </p:cTn>
                            </p:par>
                            <p:par>
                              <p:cTn id="50" fill="hold">
                                <p:stCondLst>
                                  <p:cond delay="2280"/>
                                </p:stCondLst>
                                <p:childTnLst>
                                  <p:par>
                                    <p:cTn id="51" presetID="2" presetClass="entr" presetSubtype="2" fill="hold" nodeType="afterEffect" p14:presetBounceEnd="44000">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14:bounceEnd="44000">
                                          <p:cBhvr additive="base">
                                            <p:cTn id="53" dur="500" fill="hold"/>
                                            <p:tgtEl>
                                              <p:spTgt spid="10"/>
                                            </p:tgtEl>
                                            <p:attrNameLst>
                                              <p:attrName>ppt_x</p:attrName>
                                            </p:attrNameLst>
                                          </p:cBhvr>
                                          <p:tavLst>
                                            <p:tav tm="0">
                                              <p:val>
                                                <p:strVal val="1+#ppt_w/2"/>
                                              </p:val>
                                            </p:tav>
                                            <p:tav tm="100000">
                                              <p:val>
                                                <p:strVal val="#ppt_x"/>
                                              </p:val>
                                            </p:tav>
                                          </p:tavLst>
                                        </p:anim>
                                        <p:anim calcmode="lin" valueType="num" p14:bounceEnd="44000">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12" presetClass="entr" presetSubtype="2" fill="hold" grpId="0" nodeType="withEffect">
                                      <p:stCondLst>
                                        <p:cond delay="2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300"/>
                                            <p:tgtEl>
                                              <p:spTgt spid="7"/>
                                            </p:tgtEl>
                                            <p:attrNameLst>
                                              <p:attrName>ppt_x</p:attrName>
                                            </p:attrNameLst>
                                          </p:cBhvr>
                                          <p:tavLst>
                                            <p:tav tm="0">
                                              <p:val>
                                                <p:strVal val="#ppt_x+#ppt_w*1.125000"/>
                                              </p:val>
                                            </p:tav>
                                            <p:tav tm="100000">
                                              <p:val>
                                                <p:strVal val="#ppt_x"/>
                                              </p:val>
                                            </p:tav>
                                          </p:tavLst>
                                        </p:anim>
                                        <p:animEffect transition="in" filter="wipe(left)">
                                          <p:cBhvr>
                                            <p:cTn id="58" dur="300"/>
                                            <p:tgtEl>
                                              <p:spTgt spid="7"/>
                                            </p:tgtEl>
                                          </p:cBhvr>
                                        </p:animEffect>
                                      </p:childTnLst>
                                    </p:cTn>
                                  </p:par>
                                  <p:par>
                                    <p:cTn id="59" presetID="12" presetClass="entr" presetSubtype="2" fill="hold" grpId="0" nodeType="withEffect">
                                      <p:stCondLst>
                                        <p:cond delay="20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300"/>
                                            <p:tgtEl>
                                              <p:spTgt spid="21"/>
                                            </p:tgtEl>
                                            <p:attrNameLst>
                                              <p:attrName>ppt_x</p:attrName>
                                            </p:attrNameLst>
                                          </p:cBhvr>
                                          <p:tavLst>
                                            <p:tav tm="0">
                                              <p:val>
                                                <p:strVal val="#ppt_x+#ppt_w*1.125000"/>
                                              </p:val>
                                            </p:tav>
                                            <p:tav tm="100000">
                                              <p:val>
                                                <p:strVal val="#ppt_x"/>
                                              </p:val>
                                            </p:tav>
                                          </p:tavLst>
                                        </p:anim>
                                        <p:animEffect transition="in" filter="wipe(left)">
                                          <p:cBhvr>
                                            <p:cTn id="62" dur="300"/>
                                            <p:tgtEl>
                                              <p:spTgt spid="21"/>
                                            </p:tgtEl>
                                          </p:cBhvr>
                                        </p:animEffect>
                                      </p:childTnLst>
                                    </p:cTn>
                                  </p:par>
                                </p:childTnLst>
                              </p:cTn>
                            </p:par>
                            <p:par>
                              <p:cTn id="63" fill="hold">
                                <p:stCondLst>
                                  <p:cond delay="2780"/>
                                </p:stCondLst>
                                <p:childTnLst>
                                  <p:par>
                                    <p:cTn id="64" presetID="2" presetClass="entr" presetSubtype="8" fill="hold" nodeType="afterEffect" p14:presetBounceEnd="44000">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14:bounceEnd="44000">
                                          <p:cBhvr additive="base">
                                            <p:cTn id="66" dur="500" fill="hold"/>
                                            <p:tgtEl>
                                              <p:spTgt spid="14"/>
                                            </p:tgtEl>
                                            <p:attrNameLst>
                                              <p:attrName>ppt_x</p:attrName>
                                            </p:attrNameLst>
                                          </p:cBhvr>
                                          <p:tavLst>
                                            <p:tav tm="0">
                                              <p:val>
                                                <p:strVal val="0-#ppt_w/2"/>
                                              </p:val>
                                            </p:tav>
                                            <p:tav tm="100000">
                                              <p:val>
                                                <p:strVal val="#ppt_x"/>
                                              </p:val>
                                            </p:tav>
                                          </p:tavLst>
                                        </p:anim>
                                        <p:anim calcmode="lin" valueType="num" p14:bounceEnd="44000">
                                          <p:cBhvr additive="base">
                                            <p:cTn id="67" dur="500" fill="hold"/>
                                            <p:tgtEl>
                                              <p:spTgt spid="14"/>
                                            </p:tgtEl>
                                            <p:attrNameLst>
                                              <p:attrName>ppt_y</p:attrName>
                                            </p:attrNameLst>
                                          </p:cBhvr>
                                          <p:tavLst>
                                            <p:tav tm="0">
                                              <p:val>
                                                <p:strVal val="#ppt_y"/>
                                              </p:val>
                                            </p:tav>
                                            <p:tav tm="100000">
                                              <p:val>
                                                <p:strVal val="#ppt_y"/>
                                              </p:val>
                                            </p:tav>
                                          </p:tavLst>
                                        </p:anim>
                                      </p:childTnLst>
                                    </p:cTn>
                                  </p:par>
                                  <p:par>
                                    <p:cTn id="68" presetID="12" presetClass="entr" presetSubtype="8" fill="hold" grpId="0" nodeType="withEffect">
                                      <p:stCondLst>
                                        <p:cond delay="20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300"/>
                                            <p:tgtEl>
                                              <p:spTgt spid="20"/>
                                            </p:tgtEl>
                                            <p:attrNameLst>
                                              <p:attrName>ppt_x</p:attrName>
                                            </p:attrNameLst>
                                          </p:cBhvr>
                                          <p:tavLst>
                                            <p:tav tm="0">
                                              <p:val>
                                                <p:strVal val="#ppt_x-#ppt_w*1.125000"/>
                                              </p:val>
                                            </p:tav>
                                            <p:tav tm="100000">
                                              <p:val>
                                                <p:strVal val="#ppt_x"/>
                                              </p:val>
                                            </p:tav>
                                          </p:tavLst>
                                        </p:anim>
                                        <p:animEffect transition="in" filter="wipe(right)">
                                          <p:cBhvr>
                                            <p:cTn id="71" dur="300"/>
                                            <p:tgtEl>
                                              <p:spTgt spid="20"/>
                                            </p:tgtEl>
                                          </p:cBhvr>
                                        </p:animEffect>
                                      </p:childTnLst>
                                    </p:cTn>
                                  </p:par>
                                  <p:par>
                                    <p:cTn id="72" presetID="12" presetClass="entr" presetSubtype="8" fill="hold" grpId="0" nodeType="withEffect">
                                      <p:stCondLst>
                                        <p:cond delay="200"/>
                                      </p:stCondLst>
                                      <p:childTnLst>
                                        <p:set>
                                          <p:cBhvr>
                                            <p:cTn id="73" dur="1" fill="hold">
                                              <p:stCondLst>
                                                <p:cond delay="0"/>
                                              </p:stCondLst>
                                            </p:cTn>
                                            <p:tgtEl>
                                              <p:spTgt spid="6"/>
                                            </p:tgtEl>
                                            <p:attrNameLst>
                                              <p:attrName>style.visibility</p:attrName>
                                            </p:attrNameLst>
                                          </p:cBhvr>
                                          <p:to>
                                            <p:strVal val="visible"/>
                                          </p:to>
                                        </p:set>
                                        <p:anim calcmode="lin" valueType="num">
                                          <p:cBhvr additive="base">
                                            <p:cTn id="74" dur="300"/>
                                            <p:tgtEl>
                                              <p:spTgt spid="6"/>
                                            </p:tgtEl>
                                            <p:attrNameLst>
                                              <p:attrName>ppt_x</p:attrName>
                                            </p:attrNameLst>
                                          </p:cBhvr>
                                          <p:tavLst>
                                            <p:tav tm="0">
                                              <p:val>
                                                <p:strVal val="#ppt_x-#ppt_w*1.125000"/>
                                              </p:val>
                                            </p:tav>
                                            <p:tav tm="100000">
                                              <p:val>
                                                <p:strVal val="#ppt_x"/>
                                              </p:val>
                                            </p:tav>
                                          </p:tavLst>
                                        </p:anim>
                                        <p:animEffect transition="in" filter="wipe(right)">
                                          <p:cBhvr>
                                            <p:cTn id="75" dur="300"/>
                                            <p:tgtEl>
                                              <p:spTgt spid="6"/>
                                            </p:tgtEl>
                                          </p:cBhvr>
                                        </p:animEffect>
                                      </p:childTnLst>
                                    </p:cTn>
                                  </p:par>
                                </p:childTnLst>
                              </p:cTn>
                            </p:par>
                            <p:par>
                              <p:cTn id="76" fill="hold">
                                <p:stCondLst>
                                  <p:cond delay="3280"/>
                                </p:stCondLst>
                                <p:childTnLst>
                                  <p:par>
                                    <p:cTn id="77" presetID="2" presetClass="entr" presetSubtype="2" fill="hold" grpId="0" nodeType="afterEffect" p14:presetBounceEnd="44000">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14:bounceEnd="44000">
                                          <p:cBhvr additive="base">
                                            <p:cTn id="79" dur="500" fill="hold"/>
                                            <p:tgtEl>
                                              <p:spTgt spid="13"/>
                                            </p:tgtEl>
                                            <p:attrNameLst>
                                              <p:attrName>ppt_x</p:attrName>
                                            </p:attrNameLst>
                                          </p:cBhvr>
                                          <p:tavLst>
                                            <p:tav tm="0">
                                              <p:val>
                                                <p:strVal val="1+#ppt_w/2"/>
                                              </p:val>
                                            </p:tav>
                                            <p:tav tm="100000">
                                              <p:val>
                                                <p:strVal val="#ppt_x"/>
                                              </p:val>
                                            </p:tav>
                                          </p:tavLst>
                                        </p:anim>
                                        <p:anim calcmode="lin" valueType="num" p14:bounceEnd="44000">
                                          <p:cBhvr additive="base">
                                            <p:cTn id="80" dur="500" fill="hold"/>
                                            <p:tgtEl>
                                              <p:spTgt spid="13"/>
                                            </p:tgtEl>
                                            <p:attrNameLst>
                                              <p:attrName>ppt_y</p:attrName>
                                            </p:attrNameLst>
                                          </p:cBhvr>
                                          <p:tavLst>
                                            <p:tav tm="0">
                                              <p:val>
                                                <p:strVal val="#ppt_y"/>
                                              </p:val>
                                            </p:tav>
                                            <p:tav tm="100000">
                                              <p:val>
                                                <p:strVal val="#ppt_y"/>
                                              </p:val>
                                            </p:tav>
                                          </p:tavLst>
                                        </p:anim>
                                      </p:childTnLst>
                                    </p:cTn>
                                  </p:par>
                                  <p:par>
                                    <p:cTn id="81" presetID="12" presetClass="entr" presetSubtype="2" fill="hold" grpId="0" nodeType="withEffect">
                                      <p:stCondLst>
                                        <p:cond delay="20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300"/>
                                            <p:tgtEl>
                                              <p:spTgt spid="8"/>
                                            </p:tgtEl>
                                            <p:attrNameLst>
                                              <p:attrName>ppt_x</p:attrName>
                                            </p:attrNameLst>
                                          </p:cBhvr>
                                          <p:tavLst>
                                            <p:tav tm="0">
                                              <p:val>
                                                <p:strVal val="#ppt_x+#ppt_w*1.125000"/>
                                              </p:val>
                                            </p:tav>
                                            <p:tav tm="100000">
                                              <p:val>
                                                <p:strVal val="#ppt_x"/>
                                              </p:val>
                                            </p:tav>
                                          </p:tavLst>
                                        </p:anim>
                                        <p:animEffect transition="in" filter="wipe(left)">
                                          <p:cBhvr>
                                            <p:cTn id="84" dur="300"/>
                                            <p:tgtEl>
                                              <p:spTgt spid="8"/>
                                            </p:tgtEl>
                                          </p:cBhvr>
                                        </p:animEffect>
                                      </p:childTnLst>
                                    </p:cTn>
                                  </p:par>
                                  <p:par>
                                    <p:cTn id="85" presetID="12" presetClass="entr" presetSubtype="2" fill="hold" grpId="0" nodeType="withEffect">
                                      <p:stCondLst>
                                        <p:cond delay="20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300"/>
                                            <p:tgtEl>
                                              <p:spTgt spid="17"/>
                                            </p:tgtEl>
                                            <p:attrNameLst>
                                              <p:attrName>ppt_x</p:attrName>
                                            </p:attrNameLst>
                                          </p:cBhvr>
                                          <p:tavLst>
                                            <p:tav tm="0">
                                              <p:val>
                                                <p:strVal val="#ppt_x+#ppt_w*1.125000"/>
                                              </p:val>
                                            </p:tav>
                                            <p:tav tm="100000">
                                              <p:val>
                                                <p:strVal val="#ppt_x"/>
                                              </p:val>
                                            </p:tav>
                                          </p:tavLst>
                                        </p:anim>
                                        <p:animEffect transition="in" filter="wipe(left)">
                                          <p:cBhvr>
                                            <p:cTn id="88" dur="300"/>
                                            <p:tgtEl>
                                              <p:spTgt spid="17"/>
                                            </p:tgtEl>
                                          </p:cBhvr>
                                        </p:animEffect>
                                      </p:childTnLst>
                                    </p:cTn>
                                  </p:par>
                                </p:childTnLst>
                              </p:cTn>
                            </p:par>
                            <p:par>
                              <p:cTn id="89" fill="hold">
                                <p:stCondLst>
                                  <p:cond delay="3780"/>
                                </p:stCondLst>
                                <p:childTnLst>
                                  <p:par>
                                    <p:cTn id="90" presetID="53" presetClass="entr" presetSubtype="528"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anim calcmode="lin" valueType="num">
                                          <p:cBhvr>
                                            <p:cTn id="95" dur="500" fill="hold"/>
                                            <p:tgtEl>
                                              <p:spTgt spid="33"/>
                                            </p:tgtEl>
                                            <p:attrNameLst>
                                              <p:attrName>ppt_x</p:attrName>
                                            </p:attrNameLst>
                                          </p:cBhvr>
                                          <p:tavLst>
                                            <p:tav tm="0">
                                              <p:val>
                                                <p:fltVal val="0.5"/>
                                              </p:val>
                                            </p:tav>
                                            <p:tav tm="100000">
                                              <p:val>
                                                <p:strVal val="#ppt_x"/>
                                              </p:val>
                                            </p:tav>
                                          </p:tavLst>
                                        </p:anim>
                                        <p:anim calcmode="lin" valueType="num">
                                          <p:cBhvr>
                                            <p:cTn id="96" dur="500" fill="hold"/>
                                            <p:tgtEl>
                                              <p:spTgt spid="33"/>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1000"/>
                                      </p:stCondLst>
                                      <p:childTnLst>
                                        <p:set>
                                          <p:cBhvr>
                                            <p:cTn id="98" dur="1" fill="hold">
                                              <p:stCondLst>
                                                <p:cond delay="0"/>
                                              </p:stCondLst>
                                            </p:cTn>
                                            <p:tgtEl>
                                              <p:spTgt spid="30"/>
                                            </p:tgtEl>
                                            <p:attrNameLst>
                                              <p:attrName>style.visibility</p:attrName>
                                            </p:attrNameLst>
                                          </p:cBhvr>
                                          <p:to>
                                            <p:strVal val="visible"/>
                                          </p:to>
                                        </p:set>
                                        <p:anim calcmode="lin" valueType="num">
                                          <p:cBhvr>
                                            <p:cTn id="99" dur="500" fill="hold"/>
                                            <p:tgtEl>
                                              <p:spTgt spid="30"/>
                                            </p:tgtEl>
                                            <p:attrNameLst>
                                              <p:attrName>ppt_w</p:attrName>
                                            </p:attrNameLst>
                                          </p:cBhvr>
                                          <p:tavLst>
                                            <p:tav tm="0">
                                              <p:val>
                                                <p:fltVal val="0"/>
                                              </p:val>
                                            </p:tav>
                                            <p:tav tm="100000">
                                              <p:val>
                                                <p:strVal val="#ppt_w"/>
                                              </p:val>
                                            </p:tav>
                                          </p:tavLst>
                                        </p:anim>
                                        <p:anim calcmode="lin" valueType="num">
                                          <p:cBhvr>
                                            <p:cTn id="100" dur="500" fill="hold"/>
                                            <p:tgtEl>
                                              <p:spTgt spid="30"/>
                                            </p:tgtEl>
                                            <p:attrNameLst>
                                              <p:attrName>ppt_h</p:attrName>
                                            </p:attrNameLst>
                                          </p:cBhvr>
                                          <p:tavLst>
                                            <p:tav tm="0">
                                              <p:val>
                                                <p:fltVal val="0"/>
                                              </p:val>
                                            </p:tav>
                                            <p:tav tm="100000">
                                              <p:val>
                                                <p:strVal val="#ppt_h"/>
                                              </p:val>
                                            </p:tav>
                                          </p:tavLst>
                                        </p:anim>
                                        <p:animEffect transition="in" filter="fade">
                                          <p:cBhvr>
                                            <p:cTn id="101" dur="500"/>
                                            <p:tgtEl>
                                              <p:spTgt spid="30"/>
                                            </p:tgtEl>
                                          </p:cBhvr>
                                        </p:animEffect>
                                        <p:anim calcmode="lin" valueType="num">
                                          <p:cBhvr>
                                            <p:cTn id="102" dur="500" fill="hold"/>
                                            <p:tgtEl>
                                              <p:spTgt spid="30"/>
                                            </p:tgtEl>
                                            <p:attrNameLst>
                                              <p:attrName>ppt_x</p:attrName>
                                            </p:attrNameLst>
                                          </p:cBhvr>
                                          <p:tavLst>
                                            <p:tav tm="0">
                                              <p:val>
                                                <p:fltVal val="0.5"/>
                                              </p:val>
                                            </p:tav>
                                            <p:tav tm="100000">
                                              <p:val>
                                                <p:strVal val="#ppt_x"/>
                                              </p:val>
                                            </p:tav>
                                          </p:tavLst>
                                        </p:anim>
                                        <p:anim calcmode="lin" valueType="num">
                                          <p:cBhvr>
                                            <p:cTn id="103" dur="500" fill="hold"/>
                                            <p:tgtEl>
                                              <p:spTgt spid="30"/>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800"/>
                                      </p:stCondLst>
                                      <p:childTnLst>
                                        <p:set>
                                          <p:cBhvr>
                                            <p:cTn id="105" dur="1" fill="hold">
                                              <p:stCondLst>
                                                <p:cond delay="0"/>
                                              </p:stCondLst>
                                            </p:cTn>
                                            <p:tgtEl>
                                              <p:spTgt spid="31"/>
                                            </p:tgtEl>
                                            <p:attrNameLst>
                                              <p:attrName>style.visibility</p:attrName>
                                            </p:attrNameLst>
                                          </p:cBhvr>
                                          <p:to>
                                            <p:strVal val="visible"/>
                                          </p:to>
                                        </p:set>
                                        <p:anim calcmode="lin" valueType="num">
                                          <p:cBhvr>
                                            <p:cTn id="106" dur="500" fill="hold"/>
                                            <p:tgtEl>
                                              <p:spTgt spid="31"/>
                                            </p:tgtEl>
                                            <p:attrNameLst>
                                              <p:attrName>ppt_w</p:attrName>
                                            </p:attrNameLst>
                                          </p:cBhvr>
                                          <p:tavLst>
                                            <p:tav tm="0">
                                              <p:val>
                                                <p:fltVal val="0"/>
                                              </p:val>
                                            </p:tav>
                                            <p:tav tm="100000">
                                              <p:val>
                                                <p:strVal val="#ppt_w"/>
                                              </p:val>
                                            </p:tav>
                                          </p:tavLst>
                                        </p:anim>
                                        <p:anim calcmode="lin" valueType="num">
                                          <p:cBhvr>
                                            <p:cTn id="107" dur="500" fill="hold"/>
                                            <p:tgtEl>
                                              <p:spTgt spid="31"/>
                                            </p:tgtEl>
                                            <p:attrNameLst>
                                              <p:attrName>ppt_h</p:attrName>
                                            </p:attrNameLst>
                                          </p:cBhvr>
                                          <p:tavLst>
                                            <p:tav tm="0">
                                              <p:val>
                                                <p:fltVal val="0"/>
                                              </p:val>
                                            </p:tav>
                                            <p:tav tm="100000">
                                              <p:val>
                                                <p:strVal val="#ppt_h"/>
                                              </p:val>
                                            </p:tav>
                                          </p:tavLst>
                                        </p:anim>
                                        <p:animEffect transition="in" filter="fade">
                                          <p:cBhvr>
                                            <p:cTn id="108" dur="500"/>
                                            <p:tgtEl>
                                              <p:spTgt spid="31"/>
                                            </p:tgtEl>
                                          </p:cBhvr>
                                        </p:animEffect>
                                        <p:anim calcmode="lin" valueType="num">
                                          <p:cBhvr>
                                            <p:cTn id="109" dur="500" fill="hold"/>
                                            <p:tgtEl>
                                              <p:spTgt spid="31"/>
                                            </p:tgtEl>
                                            <p:attrNameLst>
                                              <p:attrName>ppt_x</p:attrName>
                                            </p:attrNameLst>
                                          </p:cBhvr>
                                          <p:tavLst>
                                            <p:tav tm="0">
                                              <p:val>
                                                <p:fltVal val="0.5"/>
                                              </p:val>
                                            </p:tav>
                                            <p:tav tm="100000">
                                              <p:val>
                                                <p:strVal val="#ppt_x"/>
                                              </p:val>
                                            </p:tav>
                                          </p:tavLst>
                                        </p:anim>
                                        <p:anim calcmode="lin" valueType="num">
                                          <p:cBhvr>
                                            <p:cTn id="110" dur="500" fill="hold"/>
                                            <p:tgtEl>
                                              <p:spTgt spid="31"/>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600"/>
                                      </p:stCondLst>
                                      <p:childTnLst>
                                        <p:set>
                                          <p:cBhvr>
                                            <p:cTn id="112" dur="1" fill="hold">
                                              <p:stCondLst>
                                                <p:cond delay="0"/>
                                              </p:stCondLst>
                                            </p:cTn>
                                            <p:tgtEl>
                                              <p:spTgt spid="32"/>
                                            </p:tgtEl>
                                            <p:attrNameLst>
                                              <p:attrName>style.visibility</p:attrName>
                                            </p:attrNameLst>
                                          </p:cBhvr>
                                          <p:to>
                                            <p:strVal val="visible"/>
                                          </p:to>
                                        </p:set>
                                        <p:anim calcmode="lin" valueType="num">
                                          <p:cBhvr>
                                            <p:cTn id="113" dur="500" fill="hold"/>
                                            <p:tgtEl>
                                              <p:spTgt spid="32"/>
                                            </p:tgtEl>
                                            <p:attrNameLst>
                                              <p:attrName>ppt_w</p:attrName>
                                            </p:attrNameLst>
                                          </p:cBhvr>
                                          <p:tavLst>
                                            <p:tav tm="0">
                                              <p:val>
                                                <p:fltVal val="0"/>
                                              </p:val>
                                            </p:tav>
                                            <p:tav tm="100000">
                                              <p:val>
                                                <p:strVal val="#ppt_w"/>
                                              </p:val>
                                            </p:tav>
                                          </p:tavLst>
                                        </p:anim>
                                        <p:anim calcmode="lin" valueType="num">
                                          <p:cBhvr>
                                            <p:cTn id="114" dur="500" fill="hold"/>
                                            <p:tgtEl>
                                              <p:spTgt spid="32"/>
                                            </p:tgtEl>
                                            <p:attrNameLst>
                                              <p:attrName>ppt_h</p:attrName>
                                            </p:attrNameLst>
                                          </p:cBhvr>
                                          <p:tavLst>
                                            <p:tav tm="0">
                                              <p:val>
                                                <p:fltVal val="0"/>
                                              </p:val>
                                            </p:tav>
                                            <p:tav tm="100000">
                                              <p:val>
                                                <p:strVal val="#ppt_h"/>
                                              </p:val>
                                            </p:tav>
                                          </p:tavLst>
                                        </p:anim>
                                        <p:animEffect transition="in" filter="fade">
                                          <p:cBhvr>
                                            <p:cTn id="115" dur="500"/>
                                            <p:tgtEl>
                                              <p:spTgt spid="32"/>
                                            </p:tgtEl>
                                          </p:cBhvr>
                                        </p:animEffect>
                                        <p:anim calcmode="lin" valueType="num">
                                          <p:cBhvr>
                                            <p:cTn id="116" dur="500" fill="hold"/>
                                            <p:tgtEl>
                                              <p:spTgt spid="32"/>
                                            </p:tgtEl>
                                            <p:attrNameLst>
                                              <p:attrName>ppt_x</p:attrName>
                                            </p:attrNameLst>
                                          </p:cBhvr>
                                          <p:tavLst>
                                            <p:tav tm="0">
                                              <p:val>
                                                <p:fltVal val="0.5"/>
                                              </p:val>
                                            </p:tav>
                                            <p:tav tm="100000">
                                              <p:val>
                                                <p:strVal val="#ppt_x"/>
                                              </p:val>
                                            </p:tav>
                                          </p:tavLst>
                                        </p:anim>
                                        <p:anim calcmode="lin" valueType="num">
                                          <p:cBhvr>
                                            <p:cTn id="117" dur="500" fill="hold"/>
                                            <p:tgtEl>
                                              <p:spTgt spid="32"/>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anim calcmode="lin" valueType="num">
                                          <p:cBhvr>
                                            <p:cTn id="123" dur="500" fill="hold"/>
                                            <p:tgtEl>
                                              <p:spTgt spid="34"/>
                                            </p:tgtEl>
                                            <p:attrNameLst>
                                              <p:attrName>ppt_x</p:attrName>
                                            </p:attrNameLst>
                                          </p:cBhvr>
                                          <p:tavLst>
                                            <p:tav tm="0">
                                              <p:val>
                                                <p:fltVal val="0.5"/>
                                              </p:val>
                                            </p:tav>
                                            <p:tav tm="100000">
                                              <p:val>
                                                <p:strVal val="#ppt_x"/>
                                              </p:val>
                                            </p:tav>
                                          </p:tavLst>
                                        </p:anim>
                                        <p:anim calcmode="lin" valueType="num">
                                          <p:cBhvr>
                                            <p:cTn id="124" dur="500" fill="hold"/>
                                            <p:tgtEl>
                                              <p:spTgt spid="34"/>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400"/>
                                      </p:stCondLst>
                                      <p:childTnLst>
                                        <p:set>
                                          <p:cBhvr>
                                            <p:cTn id="126" dur="1" fill="hold">
                                              <p:stCondLst>
                                                <p:cond delay="0"/>
                                              </p:stCondLst>
                                            </p:cTn>
                                            <p:tgtEl>
                                              <p:spTgt spid="35"/>
                                            </p:tgtEl>
                                            <p:attrNameLst>
                                              <p:attrName>style.visibility</p:attrName>
                                            </p:attrNameLst>
                                          </p:cBhvr>
                                          <p:to>
                                            <p:strVal val="visible"/>
                                          </p:to>
                                        </p:set>
                                        <p:anim calcmode="lin" valueType="num">
                                          <p:cBhvr>
                                            <p:cTn id="127" dur="500" fill="hold"/>
                                            <p:tgtEl>
                                              <p:spTgt spid="35"/>
                                            </p:tgtEl>
                                            <p:attrNameLst>
                                              <p:attrName>ppt_w</p:attrName>
                                            </p:attrNameLst>
                                          </p:cBhvr>
                                          <p:tavLst>
                                            <p:tav tm="0">
                                              <p:val>
                                                <p:fltVal val="0"/>
                                              </p:val>
                                            </p:tav>
                                            <p:tav tm="100000">
                                              <p:val>
                                                <p:strVal val="#ppt_w"/>
                                              </p:val>
                                            </p:tav>
                                          </p:tavLst>
                                        </p:anim>
                                        <p:anim calcmode="lin" valueType="num">
                                          <p:cBhvr>
                                            <p:cTn id="128" dur="500" fill="hold"/>
                                            <p:tgtEl>
                                              <p:spTgt spid="35"/>
                                            </p:tgtEl>
                                            <p:attrNameLst>
                                              <p:attrName>ppt_h</p:attrName>
                                            </p:attrNameLst>
                                          </p:cBhvr>
                                          <p:tavLst>
                                            <p:tav tm="0">
                                              <p:val>
                                                <p:fltVal val="0"/>
                                              </p:val>
                                            </p:tav>
                                            <p:tav tm="100000">
                                              <p:val>
                                                <p:strVal val="#ppt_h"/>
                                              </p:val>
                                            </p:tav>
                                          </p:tavLst>
                                        </p:anim>
                                        <p:animEffect transition="in" filter="fade">
                                          <p:cBhvr>
                                            <p:cTn id="129" dur="500"/>
                                            <p:tgtEl>
                                              <p:spTgt spid="35"/>
                                            </p:tgtEl>
                                          </p:cBhvr>
                                        </p:animEffect>
                                        <p:anim calcmode="lin" valueType="num">
                                          <p:cBhvr>
                                            <p:cTn id="130" dur="500" fill="hold"/>
                                            <p:tgtEl>
                                              <p:spTgt spid="35"/>
                                            </p:tgtEl>
                                            <p:attrNameLst>
                                              <p:attrName>ppt_x</p:attrName>
                                            </p:attrNameLst>
                                          </p:cBhvr>
                                          <p:tavLst>
                                            <p:tav tm="0">
                                              <p:val>
                                                <p:fltVal val="0.5"/>
                                              </p:val>
                                            </p:tav>
                                            <p:tav tm="100000">
                                              <p:val>
                                                <p:strVal val="#ppt_x"/>
                                              </p:val>
                                            </p:tav>
                                          </p:tavLst>
                                        </p:anim>
                                        <p:anim calcmode="lin" valueType="num">
                                          <p:cBhvr>
                                            <p:cTn id="131" dur="500" fill="hold"/>
                                            <p:tgtEl>
                                              <p:spTgt spid="3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p:bldP spid="6" grpId="0"/>
          <p:bldP spid="7" grpId="0"/>
          <p:bldP spid="8" grpId="0"/>
          <p:bldP spid="9" grpId="0" animBg="1"/>
          <p:bldP spid="13" grpId="0" animBg="1"/>
          <p:bldP spid="17" grpId="0"/>
          <p:bldP spid="18" grpId="0"/>
          <p:bldP spid="20" grpId="0"/>
          <p:bldP spid="21" grpId="0"/>
          <p:bldP spid="22" grpId="0"/>
          <p:bldP spid="23" grpId="0"/>
          <p:bldP spid="24" grpId="0" animBg="1"/>
          <p:bldP spid="28" grpId="0"/>
          <p:bldP spid="29" grpId="0"/>
          <p:bldP spid="30" grpId="0" animBg="1"/>
          <p:bldP spid="31" grpId="0" animBg="1"/>
          <p:bldP spid="32" grpId="0" animBg="1"/>
          <p:bldP spid="33" grpId="0" animBg="1"/>
          <p:bldP spid="34" grpId="0" animBg="1"/>
          <p:bldP spid="3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8" fill="hold" nodeType="afterEffect">
                                      <p:stCondLst>
                                        <p:cond delay="0"/>
                                      </p:stCondLst>
                                      <p:childTnLst>
                                        <p:set>
                                          <p:cBhvr>
                                            <p:cTn id="13" dur="1" fill="hold">
                                              <p:stCondLst>
                                                <p:cond delay="0"/>
                                              </p:stCondLst>
                                            </p:cTn>
                                            <p:tgtEl>
                                              <p:spTgt spid="25"/>
                                            </p:tgtEl>
                                            <p:attrNameLst>
                                              <p:attrName>style.visibility</p:attrName>
                                            </p:attrNameLst>
                                          </p:cBhvr>
                                          <p:to>
                                            <p:strVal val="visible"/>
                                          </p:to>
                                        </p:set>
                                        <p:anim calcmode="lin" valueType="num">
                                          <p:cBhvr additive="base">
                                            <p:cTn id="14" dur="500" fill="hold"/>
                                            <p:tgtEl>
                                              <p:spTgt spid="25"/>
                                            </p:tgtEl>
                                            <p:attrNameLst>
                                              <p:attrName>ppt_x</p:attrName>
                                            </p:attrNameLst>
                                          </p:cBhvr>
                                          <p:tavLst>
                                            <p:tav tm="0">
                                              <p:val>
                                                <p:strVal val="0-#ppt_w/2"/>
                                              </p:val>
                                            </p:tav>
                                            <p:tav tm="100000">
                                              <p:val>
                                                <p:strVal val="#ppt_x"/>
                                              </p:val>
                                            </p:tav>
                                          </p:tavLst>
                                        </p:anim>
                                        <p:anim calcmode="lin" valueType="num">
                                          <p:cBhvr additive="base">
                                            <p:cTn id="15" dur="500" fill="hold"/>
                                            <p:tgtEl>
                                              <p:spTgt spid="25"/>
                                            </p:tgtEl>
                                            <p:attrNameLst>
                                              <p:attrName>ppt_y</p:attrName>
                                            </p:attrNameLst>
                                          </p:cBhvr>
                                          <p:tavLst>
                                            <p:tav tm="0">
                                              <p:val>
                                                <p:strVal val="#ppt_y"/>
                                              </p:val>
                                            </p:tav>
                                            <p:tav tm="100000">
                                              <p:val>
                                                <p:strVal val="#ppt_y"/>
                                              </p:val>
                                            </p:tav>
                                          </p:tavLst>
                                        </p:anim>
                                      </p:childTnLst>
                                    </p:cTn>
                                  </p:par>
                                  <p:par>
                                    <p:cTn id="16" presetID="12" presetClass="entr" presetSubtype="8" fill="hold" grpId="0" nodeType="withEffect">
                                      <p:stCondLst>
                                        <p:cond delay="200"/>
                                      </p:stCondLst>
                                      <p:childTnLst>
                                        <p:set>
                                          <p:cBhvr>
                                            <p:cTn id="17" dur="1" fill="hold">
                                              <p:stCondLst>
                                                <p:cond delay="0"/>
                                              </p:stCondLst>
                                            </p:cTn>
                                            <p:tgtEl>
                                              <p:spTgt spid="29"/>
                                            </p:tgtEl>
                                            <p:attrNameLst>
                                              <p:attrName>style.visibility</p:attrName>
                                            </p:attrNameLst>
                                          </p:cBhvr>
                                          <p:to>
                                            <p:strVal val="visible"/>
                                          </p:to>
                                        </p:set>
                                        <p:anim calcmode="lin" valueType="num">
                                          <p:cBhvr additive="base">
                                            <p:cTn id="18" dur="300"/>
                                            <p:tgtEl>
                                              <p:spTgt spid="29"/>
                                            </p:tgtEl>
                                            <p:attrNameLst>
                                              <p:attrName>ppt_x</p:attrName>
                                            </p:attrNameLst>
                                          </p:cBhvr>
                                          <p:tavLst>
                                            <p:tav tm="0">
                                              <p:val>
                                                <p:strVal val="#ppt_x-#ppt_w*1.125000"/>
                                              </p:val>
                                            </p:tav>
                                            <p:tav tm="100000">
                                              <p:val>
                                                <p:strVal val="#ppt_x"/>
                                              </p:val>
                                            </p:tav>
                                          </p:tavLst>
                                        </p:anim>
                                        <p:animEffect transition="in" filter="wipe(right)">
                                          <p:cBhvr>
                                            <p:cTn id="19" dur="300"/>
                                            <p:tgtEl>
                                              <p:spTgt spid="29"/>
                                            </p:tgtEl>
                                          </p:cBhvr>
                                        </p:animEffect>
                                      </p:childTnLst>
                                    </p:cTn>
                                  </p:par>
                                  <p:par>
                                    <p:cTn id="20" presetID="12" presetClass="entr" presetSubtype="8" fill="hold" grpId="0" nodeType="withEffect">
                                      <p:stCondLst>
                                        <p:cond delay="200"/>
                                      </p:stCondLst>
                                      <p:childTnLst>
                                        <p:set>
                                          <p:cBhvr>
                                            <p:cTn id="21" dur="1" fill="hold">
                                              <p:stCondLst>
                                                <p:cond delay="0"/>
                                              </p:stCondLst>
                                            </p:cTn>
                                            <p:tgtEl>
                                              <p:spTgt spid="22"/>
                                            </p:tgtEl>
                                            <p:attrNameLst>
                                              <p:attrName>style.visibility</p:attrName>
                                            </p:attrNameLst>
                                          </p:cBhvr>
                                          <p:to>
                                            <p:strVal val="visible"/>
                                          </p:to>
                                        </p:set>
                                        <p:anim calcmode="lin" valueType="num">
                                          <p:cBhvr additive="base">
                                            <p:cTn id="22" dur="300"/>
                                            <p:tgtEl>
                                              <p:spTgt spid="22"/>
                                            </p:tgtEl>
                                            <p:attrNameLst>
                                              <p:attrName>ppt_x</p:attrName>
                                            </p:attrNameLst>
                                          </p:cBhvr>
                                          <p:tavLst>
                                            <p:tav tm="0">
                                              <p:val>
                                                <p:strVal val="#ppt_x-#ppt_w*1.125000"/>
                                              </p:val>
                                            </p:tav>
                                            <p:tav tm="100000">
                                              <p:val>
                                                <p:strVal val="#ppt_x"/>
                                              </p:val>
                                            </p:tav>
                                          </p:tavLst>
                                        </p:anim>
                                        <p:animEffect transition="in" filter="wipe(right)">
                                          <p:cBhvr>
                                            <p:cTn id="23" dur="300"/>
                                            <p:tgtEl>
                                              <p:spTgt spid="22"/>
                                            </p:tgtEl>
                                          </p:cBhvr>
                                        </p:animEffect>
                                      </p:childTnLst>
                                    </p:cTn>
                                  </p:par>
                                </p:childTnLst>
                              </p:cTn>
                            </p:par>
                            <p:par>
                              <p:cTn id="24" fill="hold">
                                <p:stCondLst>
                                  <p:cond delay="1280"/>
                                </p:stCondLst>
                                <p:childTnLst>
                                  <p:par>
                                    <p:cTn id="25" presetID="2" presetClass="entr" presetSubtype="2" fill="hold" grpId="0" nodeType="afterEffect">
                                      <p:stCondLst>
                                        <p:cond delay="0"/>
                                      </p:stCondLst>
                                      <p:childTnLst>
                                        <p:set>
                                          <p:cBhvr>
                                            <p:cTn id="26" dur="1" fill="hold">
                                              <p:stCondLst>
                                                <p:cond delay="0"/>
                                              </p:stCondLst>
                                            </p:cTn>
                                            <p:tgtEl>
                                              <p:spTgt spid="24"/>
                                            </p:tgtEl>
                                            <p:attrNameLst>
                                              <p:attrName>style.visibility</p:attrName>
                                            </p:attrNameLst>
                                          </p:cBhvr>
                                          <p:to>
                                            <p:strVal val="visible"/>
                                          </p:to>
                                        </p:set>
                                        <p:anim calcmode="lin" valueType="num">
                                          <p:cBhvr additive="base">
                                            <p:cTn id="27" dur="500" fill="hold"/>
                                            <p:tgtEl>
                                              <p:spTgt spid="24"/>
                                            </p:tgtEl>
                                            <p:attrNameLst>
                                              <p:attrName>ppt_x</p:attrName>
                                            </p:attrNameLst>
                                          </p:cBhvr>
                                          <p:tavLst>
                                            <p:tav tm="0">
                                              <p:val>
                                                <p:strVal val="1+#ppt_w/2"/>
                                              </p:val>
                                            </p:tav>
                                            <p:tav tm="100000">
                                              <p:val>
                                                <p:strVal val="#ppt_x"/>
                                              </p:val>
                                            </p:tav>
                                          </p:tavLst>
                                        </p:anim>
                                        <p:anim calcmode="lin" valueType="num">
                                          <p:cBhvr additive="base">
                                            <p:cTn id="28" dur="500" fill="hold"/>
                                            <p:tgtEl>
                                              <p:spTgt spid="24"/>
                                            </p:tgtEl>
                                            <p:attrNameLst>
                                              <p:attrName>ppt_y</p:attrName>
                                            </p:attrNameLst>
                                          </p:cBhvr>
                                          <p:tavLst>
                                            <p:tav tm="0">
                                              <p:val>
                                                <p:strVal val="#ppt_y"/>
                                              </p:val>
                                            </p:tav>
                                            <p:tav tm="100000">
                                              <p:val>
                                                <p:strVal val="#ppt_y"/>
                                              </p:val>
                                            </p:tav>
                                          </p:tavLst>
                                        </p:anim>
                                      </p:childTnLst>
                                    </p:cTn>
                                  </p:par>
                                  <p:par>
                                    <p:cTn id="29" presetID="12" presetClass="entr" presetSubtype="2" fill="hold" grpId="0" nodeType="withEffect">
                                      <p:stCondLst>
                                        <p:cond delay="20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300"/>
                                            <p:tgtEl>
                                              <p:spTgt spid="23"/>
                                            </p:tgtEl>
                                            <p:attrNameLst>
                                              <p:attrName>ppt_x</p:attrName>
                                            </p:attrNameLst>
                                          </p:cBhvr>
                                          <p:tavLst>
                                            <p:tav tm="0">
                                              <p:val>
                                                <p:strVal val="#ppt_x+#ppt_w*1.125000"/>
                                              </p:val>
                                            </p:tav>
                                            <p:tav tm="100000">
                                              <p:val>
                                                <p:strVal val="#ppt_x"/>
                                              </p:val>
                                            </p:tav>
                                          </p:tavLst>
                                        </p:anim>
                                        <p:animEffect transition="in" filter="wipe(left)">
                                          <p:cBhvr>
                                            <p:cTn id="32" dur="300"/>
                                            <p:tgtEl>
                                              <p:spTgt spid="23"/>
                                            </p:tgtEl>
                                          </p:cBhvr>
                                        </p:animEffect>
                                      </p:childTnLst>
                                    </p:cTn>
                                  </p:par>
                                  <p:par>
                                    <p:cTn id="33" presetID="12" presetClass="entr" presetSubtype="2" fill="hold" grpId="0" nodeType="withEffect">
                                      <p:stCondLst>
                                        <p:cond delay="200"/>
                                      </p:stCondLst>
                                      <p:childTnLst>
                                        <p:set>
                                          <p:cBhvr>
                                            <p:cTn id="34" dur="1" fill="hold">
                                              <p:stCondLst>
                                                <p:cond delay="0"/>
                                              </p:stCondLst>
                                            </p:cTn>
                                            <p:tgtEl>
                                              <p:spTgt spid="28"/>
                                            </p:tgtEl>
                                            <p:attrNameLst>
                                              <p:attrName>style.visibility</p:attrName>
                                            </p:attrNameLst>
                                          </p:cBhvr>
                                          <p:to>
                                            <p:strVal val="visible"/>
                                          </p:to>
                                        </p:set>
                                        <p:anim calcmode="lin" valueType="num">
                                          <p:cBhvr additive="base">
                                            <p:cTn id="35" dur="300"/>
                                            <p:tgtEl>
                                              <p:spTgt spid="28"/>
                                            </p:tgtEl>
                                            <p:attrNameLst>
                                              <p:attrName>ppt_x</p:attrName>
                                            </p:attrNameLst>
                                          </p:cBhvr>
                                          <p:tavLst>
                                            <p:tav tm="0">
                                              <p:val>
                                                <p:strVal val="#ppt_x+#ppt_w*1.125000"/>
                                              </p:val>
                                            </p:tav>
                                            <p:tav tm="100000">
                                              <p:val>
                                                <p:strVal val="#ppt_x"/>
                                              </p:val>
                                            </p:tav>
                                          </p:tavLst>
                                        </p:anim>
                                        <p:animEffect transition="in" filter="wipe(left)">
                                          <p:cBhvr>
                                            <p:cTn id="36" dur="300"/>
                                            <p:tgtEl>
                                              <p:spTgt spid="28"/>
                                            </p:tgtEl>
                                          </p:cBhvr>
                                        </p:animEffect>
                                      </p:childTnLst>
                                    </p:cTn>
                                  </p:par>
                                </p:childTnLst>
                              </p:cTn>
                            </p:par>
                            <p:par>
                              <p:cTn id="37" fill="hold">
                                <p:stCondLst>
                                  <p:cond delay="1780"/>
                                </p:stCondLst>
                                <p:childTnLst>
                                  <p:par>
                                    <p:cTn id="38" presetID="2" presetClass="entr" presetSubtype="8" fill="hold" grpId="0" nodeType="after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0-#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12" presetClass="entr" presetSubtype="8" fill="hold" grpId="0" nodeType="withEffect">
                                      <p:stCondLst>
                                        <p:cond delay="200"/>
                                      </p:stCondLst>
                                      <p:childTnLst>
                                        <p:set>
                                          <p:cBhvr>
                                            <p:cTn id="43" dur="1" fill="hold">
                                              <p:stCondLst>
                                                <p:cond delay="0"/>
                                              </p:stCondLst>
                                            </p:cTn>
                                            <p:tgtEl>
                                              <p:spTgt spid="5"/>
                                            </p:tgtEl>
                                            <p:attrNameLst>
                                              <p:attrName>style.visibility</p:attrName>
                                            </p:attrNameLst>
                                          </p:cBhvr>
                                          <p:to>
                                            <p:strVal val="visible"/>
                                          </p:to>
                                        </p:set>
                                        <p:anim calcmode="lin" valueType="num">
                                          <p:cBhvr additive="base">
                                            <p:cTn id="44" dur="300"/>
                                            <p:tgtEl>
                                              <p:spTgt spid="5"/>
                                            </p:tgtEl>
                                            <p:attrNameLst>
                                              <p:attrName>ppt_x</p:attrName>
                                            </p:attrNameLst>
                                          </p:cBhvr>
                                          <p:tavLst>
                                            <p:tav tm="0">
                                              <p:val>
                                                <p:strVal val="#ppt_x-#ppt_w*1.125000"/>
                                              </p:val>
                                            </p:tav>
                                            <p:tav tm="100000">
                                              <p:val>
                                                <p:strVal val="#ppt_x"/>
                                              </p:val>
                                            </p:tav>
                                          </p:tavLst>
                                        </p:anim>
                                        <p:animEffect transition="in" filter="wipe(right)">
                                          <p:cBhvr>
                                            <p:cTn id="45" dur="300"/>
                                            <p:tgtEl>
                                              <p:spTgt spid="5"/>
                                            </p:tgtEl>
                                          </p:cBhvr>
                                        </p:animEffect>
                                      </p:childTnLst>
                                    </p:cTn>
                                  </p:par>
                                  <p:par>
                                    <p:cTn id="46" presetID="12" presetClass="entr" presetSubtype="8" fill="hold" grpId="0" nodeType="withEffect">
                                      <p:stCondLst>
                                        <p:cond delay="200"/>
                                      </p:stCondLst>
                                      <p:childTnLst>
                                        <p:set>
                                          <p:cBhvr>
                                            <p:cTn id="47" dur="1" fill="hold">
                                              <p:stCondLst>
                                                <p:cond delay="0"/>
                                              </p:stCondLst>
                                            </p:cTn>
                                            <p:tgtEl>
                                              <p:spTgt spid="18"/>
                                            </p:tgtEl>
                                            <p:attrNameLst>
                                              <p:attrName>style.visibility</p:attrName>
                                            </p:attrNameLst>
                                          </p:cBhvr>
                                          <p:to>
                                            <p:strVal val="visible"/>
                                          </p:to>
                                        </p:set>
                                        <p:anim calcmode="lin" valueType="num">
                                          <p:cBhvr additive="base">
                                            <p:cTn id="48" dur="300"/>
                                            <p:tgtEl>
                                              <p:spTgt spid="18"/>
                                            </p:tgtEl>
                                            <p:attrNameLst>
                                              <p:attrName>ppt_x</p:attrName>
                                            </p:attrNameLst>
                                          </p:cBhvr>
                                          <p:tavLst>
                                            <p:tav tm="0">
                                              <p:val>
                                                <p:strVal val="#ppt_x-#ppt_w*1.125000"/>
                                              </p:val>
                                            </p:tav>
                                            <p:tav tm="100000">
                                              <p:val>
                                                <p:strVal val="#ppt_x"/>
                                              </p:val>
                                            </p:tav>
                                          </p:tavLst>
                                        </p:anim>
                                        <p:animEffect transition="in" filter="wipe(right)">
                                          <p:cBhvr>
                                            <p:cTn id="49" dur="300"/>
                                            <p:tgtEl>
                                              <p:spTgt spid="18"/>
                                            </p:tgtEl>
                                          </p:cBhvr>
                                        </p:animEffect>
                                      </p:childTnLst>
                                    </p:cTn>
                                  </p:par>
                                </p:childTnLst>
                              </p:cTn>
                            </p:par>
                            <p:par>
                              <p:cTn id="50" fill="hold">
                                <p:stCondLst>
                                  <p:cond delay="2280"/>
                                </p:stCondLst>
                                <p:childTnLst>
                                  <p:par>
                                    <p:cTn id="51" presetID="2" presetClass="entr" presetSubtype="2" fill="hold" nodeType="afterEffect">
                                      <p:stCondLst>
                                        <p:cond delay="0"/>
                                      </p:stCondLst>
                                      <p:childTnLst>
                                        <p:set>
                                          <p:cBhvr>
                                            <p:cTn id="52" dur="1" fill="hold">
                                              <p:stCondLst>
                                                <p:cond delay="0"/>
                                              </p:stCondLst>
                                            </p:cTn>
                                            <p:tgtEl>
                                              <p:spTgt spid="10"/>
                                            </p:tgtEl>
                                            <p:attrNameLst>
                                              <p:attrName>style.visibility</p:attrName>
                                            </p:attrNameLst>
                                          </p:cBhvr>
                                          <p:to>
                                            <p:strVal val="visible"/>
                                          </p:to>
                                        </p:set>
                                        <p:anim calcmode="lin" valueType="num">
                                          <p:cBhvr additive="base">
                                            <p:cTn id="53" dur="500" fill="hold"/>
                                            <p:tgtEl>
                                              <p:spTgt spid="10"/>
                                            </p:tgtEl>
                                            <p:attrNameLst>
                                              <p:attrName>ppt_x</p:attrName>
                                            </p:attrNameLst>
                                          </p:cBhvr>
                                          <p:tavLst>
                                            <p:tav tm="0">
                                              <p:val>
                                                <p:strVal val="1+#ppt_w/2"/>
                                              </p:val>
                                            </p:tav>
                                            <p:tav tm="100000">
                                              <p:val>
                                                <p:strVal val="#ppt_x"/>
                                              </p:val>
                                            </p:tav>
                                          </p:tavLst>
                                        </p:anim>
                                        <p:anim calcmode="lin" valueType="num">
                                          <p:cBhvr additive="base">
                                            <p:cTn id="54" dur="500" fill="hold"/>
                                            <p:tgtEl>
                                              <p:spTgt spid="10"/>
                                            </p:tgtEl>
                                            <p:attrNameLst>
                                              <p:attrName>ppt_y</p:attrName>
                                            </p:attrNameLst>
                                          </p:cBhvr>
                                          <p:tavLst>
                                            <p:tav tm="0">
                                              <p:val>
                                                <p:strVal val="#ppt_y"/>
                                              </p:val>
                                            </p:tav>
                                            <p:tav tm="100000">
                                              <p:val>
                                                <p:strVal val="#ppt_y"/>
                                              </p:val>
                                            </p:tav>
                                          </p:tavLst>
                                        </p:anim>
                                      </p:childTnLst>
                                    </p:cTn>
                                  </p:par>
                                  <p:par>
                                    <p:cTn id="55" presetID="12" presetClass="entr" presetSubtype="2" fill="hold" grpId="0" nodeType="withEffect">
                                      <p:stCondLst>
                                        <p:cond delay="2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300"/>
                                            <p:tgtEl>
                                              <p:spTgt spid="7"/>
                                            </p:tgtEl>
                                            <p:attrNameLst>
                                              <p:attrName>ppt_x</p:attrName>
                                            </p:attrNameLst>
                                          </p:cBhvr>
                                          <p:tavLst>
                                            <p:tav tm="0">
                                              <p:val>
                                                <p:strVal val="#ppt_x+#ppt_w*1.125000"/>
                                              </p:val>
                                            </p:tav>
                                            <p:tav tm="100000">
                                              <p:val>
                                                <p:strVal val="#ppt_x"/>
                                              </p:val>
                                            </p:tav>
                                          </p:tavLst>
                                        </p:anim>
                                        <p:animEffect transition="in" filter="wipe(left)">
                                          <p:cBhvr>
                                            <p:cTn id="58" dur="300"/>
                                            <p:tgtEl>
                                              <p:spTgt spid="7"/>
                                            </p:tgtEl>
                                          </p:cBhvr>
                                        </p:animEffect>
                                      </p:childTnLst>
                                    </p:cTn>
                                  </p:par>
                                  <p:par>
                                    <p:cTn id="59" presetID="12" presetClass="entr" presetSubtype="2" fill="hold" grpId="0" nodeType="withEffect">
                                      <p:stCondLst>
                                        <p:cond delay="200"/>
                                      </p:stCondLst>
                                      <p:childTnLst>
                                        <p:set>
                                          <p:cBhvr>
                                            <p:cTn id="60" dur="1" fill="hold">
                                              <p:stCondLst>
                                                <p:cond delay="0"/>
                                              </p:stCondLst>
                                            </p:cTn>
                                            <p:tgtEl>
                                              <p:spTgt spid="21"/>
                                            </p:tgtEl>
                                            <p:attrNameLst>
                                              <p:attrName>style.visibility</p:attrName>
                                            </p:attrNameLst>
                                          </p:cBhvr>
                                          <p:to>
                                            <p:strVal val="visible"/>
                                          </p:to>
                                        </p:set>
                                        <p:anim calcmode="lin" valueType="num">
                                          <p:cBhvr additive="base">
                                            <p:cTn id="61" dur="300"/>
                                            <p:tgtEl>
                                              <p:spTgt spid="21"/>
                                            </p:tgtEl>
                                            <p:attrNameLst>
                                              <p:attrName>ppt_x</p:attrName>
                                            </p:attrNameLst>
                                          </p:cBhvr>
                                          <p:tavLst>
                                            <p:tav tm="0">
                                              <p:val>
                                                <p:strVal val="#ppt_x+#ppt_w*1.125000"/>
                                              </p:val>
                                            </p:tav>
                                            <p:tav tm="100000">
                                              <p:val>
                                                <p:strVal val="#ppt_x"/>
                                              </p:val>
                                            </p:tav>
                                          </p:tavLst>
                                        </p:anim>
                                        <p:animEffect transition="in" filter="wipe(left)">
                                          <p:cBhvr>
                                            <p:cTn id="62" dur="300"/>
                                            <p:tgtEl>
                                              <p:spTgt spid="21"/>
                                            </p:tgtEl>
                                          </p:cBhvr>
                                        </p:animEffect>
                                      </p:childTnLst>
                                    </p:cTn>
                                  </p:par>
                                </p:childTnLst>
                              </p:cTn>
                            </p:par>
                            <p:par>
                              <p:cTn id="63" fill="hold">
                                <p:stCondLst>
                                  <p:cond delay="2780"/>
                                </p:stCondLst>
                                <p:childTnLst>
                                  <p:par>
                                    <p:cTn id="64" presetID="2" presetClass="entr" presetSubtype="8" fill="hold" nodeType="after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0-#ppt_w/2"/>
                                              </p:val>
                                            </p:tav>
                                            <p:tav tm="100000">
                                              <p:val>
                                                <p:strVal val="#ppt_x"/>
                                              </p:val>
                                            </p:tav>
                                          </p:tavLst>
                                        </p:anim>
                                        <p:anim calcmode="lin" valueType="num">
                                          <p:cBhvr additive="base">
                                            <p:cTn id="67" dur="500" fill="hold"/>
                                            <p:tgtEl>
                                              <p:spTgt spid="14"/>
                                            </p:tgtEl>
                                            <p:attrNameLst>
                                              <p:attrName>ppt_y</p:attrName>
                                            </p:attrNameLst>
                                          </p:cBhvr>
                                          <p:tavLst>
                                            <p:tav tm="0">
                                              <p:val>
                                                <p:strVal val="#ppt_y"/>
                                              </p:val>
                                            </p:tav>
                                            <p:tav tm="100000">
                                              <p:val>
                                                <p:strVal val="#ppt_y"/>
                                              </p:val>
                                            </p:tav>
                                          </p:tavLst>
                                        </p:anim>
                                      </p:childTnLst>
                                    </p:cTn>
                                  </p:par>
                                  <p:par>
                                    <p:cTn id="68" presetID="12" presetClass="entr" presetSubtype="8" fill="hold" grpId="0" nodeType="withEffect">
                                      <p:stCondLst>
                                        <p:cond delay="200"/>
                                      </p:stCondLst>
                                      <p:childTnLst>
                                        <p:set>
                                          <p:cBhvr>
                                            <p:cTn id="69" dur="1" fill="hold">
                                              <p:stCondLst>
                                                <p:cond delay="0"/>
                                              </p:stCondLst>
                                            </p:cTn>
                                            <p:tgtEl>
                                              <p:spTgt spid="20"/>
                                            </p:tgtEl>
                                            <p:attrNameLst>
                                              <p:attrName>style.visibility</p:attrName>
                                            </p:attrNameLst>
                                          </p:cBhvr>
                                          <p:to>
                                            <p:strVal val="visible"/>
                                          </p:to>
                                        </p:set>
                                        <p:anim calcmode="lin" valueType="num">
                                          <p:cBhvr additive="base">
                                            <p:cTn id="70" dur="300"/>
                                            <p:tgtEl>
                                              <p:spTgt spid="20"/>
                                            </p:tgtEl>
                                            <p:attrNameLst>
                                              <p:attrName>ppt_x</p:attrName>
                                            </p:attrNameLst>
                                          </p:cBhvr>
                                          <p:tavLst>
                                            <p:tav tm="0">
                                              <p:val>
                                                <p:strVal val="#ppt_x-#ppt_w*1.125000"/>
                                              </p:val>
                                            </p:tav>
                                            <p:tav tm="100000">
                                              <p:val>
                                                <p:strVal val="#ppt_x"/>
                                              </p:val>
                                            </p:tav>
                                          </p:tavLst>
                                        </p:anim>
                                        <p:animEffect transition="in" filter="wipe(right)">
                                          <p:cBhvr>
                                            <p:cTn id="71" dur="300"/>
                                            <p:tgtEl>
                                              <p:spTgt spid="20"/>
                                            </p:tgtEl>
                                          </p:cBhvr>
                                        </p:animEffect>
                                      </p:childTnLst>
                                    </p:cTn>
                                  </p:par>
                                  <p:par>
                                    <p:cTn id="72" presetID="12" presetClass="entr" presetSubtype="8" fill="hold" grpId="0" nodeType="withEffect">
                                      <p:stCondLst>
                                        <p:cond delay="200"/>
                                      </p:stCondLst>
                                      <p:childTnLst>
                                        <p:set>
                                          <p:cBhvr>
                                            <p:cTn id="73" dur="1" fill="hold">
                                              <p:stCondLst>
                                                <p:cond delay="0"/>
                                              </p:stCondLst>
                                            </p:cTn>
                                            <p:tgtEl>
                                              <p:spTgt spid="6"/>
                                            </p:tgtEl>
                                            <p:attrNameLst>
                                              <p:attrName>style.visibility</p:attrName>
                                            </p:attrNameLst>
                                          </p:cBhvr>
                                          <p:to>
                                            <p:strVal val="visible"/>
                                          </p:to>
                                        </p:set>
                                        <p:anim calcmode="lin" valueType="num">
                                          <p:cBhvr additive="base">
                                            <p:cTn id="74" dur="300"/>
                                            <p:tgtEl>
                                              <p:spTgt spid="6"/>
                                            </p:tgtEl>
                                            <p:attrNameLst>
                                              <p:attrName>ppt_x</p:attrName>
                                            </p:attrNameLst>
                                          </p:cBhvr>
                                          <p:tavLst>
                                            <p:tav tm="0">
                                              <p:val>
                                                <p:strVal val="#ppt_x-#ppt_w*1.125000"/>
                                              </p:val>
                                            </p:tav>
                                            <p:tav tm="100000">
                                              <p:val>
                                                <p:strVal val="#ppt_x"/>
                                              </p:val>
                                            </p:tav>
                                          </p:tavLst>
                                        </p:anim>
                                        <p:animEffect transition="in" filter="wipe(right)">
                                          <p:cBhvr>
                                            <p:cTn id="75" dur="300"/>
                                            <p:tgtEl>
                                              <p:spTgt spid="6"/>
                                            </p:tgtEl>
                                          </p:cBhvr>
                                        </p:animEffect>
                                      </p:childTnLst>
                                    </p:cTn>
                                  </p:par>
                                </p:childTnLst>
                              </p:cTn>
                            </p:par>
                            <p:par>
                              <p:cTn id="76" fill="hold">
                                <p:stCondLst>
                                  <p:cond delay="3280"/>
                                </p:stCondLst>
                                <p:childTnLst>
                                  <p:par>
                                    <p:cTn id="77" presetID="2" presetClass="entr" presetSubtype="2" fill="hold" grpId="0" nodeType="afterEffect">
                                      <p:stCondLst>
                                        <p:cond delay="0"/>
                                      </p:stCondLst>
                                      <p:childTnLst>
                                        <p:set>
                                          <p:cBhvr>
                                            <p:cTn id="78" dur="1" fill="hold">
                                              <p:stCondLst>
                                                <p:cond delay="0"/>
                                              </p:stCondLst>
                                            </p:cTn>
                                            <p:tgtEl>
                                              <p:spTgt spid="13"/>
                                            </p:tgtEl>
                                            <p:attrNameLst>
                                              <p:attrName>style.visibility</p:attrName>
                                            </p:attrNameLst>
                                          </p:cBhvr>
                                          <p:to>
                                            <p:strVal val="visible"/>
                                          </p:to>
                                        </p:set>
                                        <p:anim calcmode="lin" valueType="num">
                                          <p:cBhvr additive="base">
                                            <p:cTn id="79" dur="500" fill="hold"/>
                                            <p:tgtEl>
                                              <p:spTgt spid="13"/>
                                            </p:tgtEl>
                                            <p:attrNameLst>
                                              <p:attrName>ppt_x</p:attrName>
                                            </p:attrNameLst>
                                          </p:cBhvr>
                                          <p:tavLst>
                                            <p:tav tm="0">
                                              <p:val>
                                                <p:strVal val="1+#ppt_w/2"/>
                                              </p:val>
                                            </p:tav>
                                            <p:tav tm="100000">
                                              <p:val>
                                                <p:strVal val="#ppt_x"/>
                                              </p:val>
                                            </p:tav>
                                          </p:tavLst>
                                        </p:anim>
                                        <p:anim calcmode="lin" valueType="num">
                                          <p:cBhvr additive="base">
                                            <p:cTn id="80" dur="500" fill="hold"/>
                                            <p:tgtEl>
                                              <p:spTgt spid="13"/>
                                            </p:tgtEl>
                                            <p:attrNameLst>
                                              <p:attrName>ppt_y</p:attrName>
                                            </p:attrNameLst>
                                          </p:cBhvr>
                                          <p:tavLst>
                                            <p:tav tm="0">
                                              <p:val>
                                                <p:strVal val="#ppt_y"/>
                                              </p:val>
                                            </p:tav>
                                            <p:tav tm="100000">
                                              <p:val>
                                                <p:strVal val="#ppt_y"/>
                                              </p:val>
                                            </p:tav>
                                          </p:tavLst>
                                        </p:anim>
                                      </p:childTnLst>
                                    </p:cTn>
                                  </p:par>
                                  <p:par>
                                    <p:cTn id="81" presetID="12" presetClass="entr" presetSubtype="2" fill="hold" grpId="0" nodeType="withEffect">
                                      <p:stCondLst>
                                        <p:cond delay="200"/>
                                      </p:stCondLst>
                                      <p:childTnLst>
                                        <p:set>
                                          <p:cBhvr>
                                            <p:cTn id="82" dur="1" fill="hold">
                                              <p:stCondLst>
                                                <p:cond delay="0"/>
                                              </p:stCondLst>
                                            </p:cTn>
                                            <p:tgtEl>
                                              <p:spTgt spid="8"/>
                                            </p:tgtEl>
                                            <p:attrNameLst>
                                              <p:attrName>style.visibility</p:attrName>
                                            </p:attrNameLst>
                                          </p:cBhvr>
                                          <p:to>
                                            <p:strVal val="visible"/>
                                          </p:to>
                                        </p:set>
                                        <p:anim calcmode="lin" valueType="num">
                                          <p:cBhvr additive="base">
                                            <p:cTn id="83" dur="300"/>
                                            <p:tgtEl>
                                              <p:spTgt spid="8"/>
                                            </p:tgtEl>
                                            <p:attrNameLst>
                                              <p:attrName>ppt_x</p:attrName>
                                            </p:attrNameLst>
                                          </p:cBhvr>
                                          <p:tavLst>
                                            <p:tav tm="0">
                                              <p:val>
                                                <p:strVal val="#ppt_x+#ppt_w*1.125000"/>
                                              </p:val>
                                            </p:tav>
                                            <p:tav tm="100000">
                                              <p:val>
                                                <p:strVal val="#ppt_x"/>
                                              </p:val>
                                            </p:tav>
                                          </p:tavLst>
                                        </p:anim>
                                        <p:animEffect transition="in" filter="wipe(left)">
                                          <p:cBhvr>
                                            <p:cTn id="84" dur="300"/>
                                            <p:tgtEl>
                                              <p:spTgt spid="8"/>
                                            </p:tgtEl>
                                          </p:cBhvr>
                                        </p:animEffect>
                                      </p:childTnLst>
                                    </p:cTn>
                                  </p:par>
                                  <p:par>
                                    <p:cTn id="85" presetID="12" presetClass="entr" presetSubtype="2" fill="hold" grpId="0" nodeType="withEffect">
                                      <p:stCondLst>
                                        <p:cond delay="200"/>
                                      </p:stCondLst>
                                      <p:childTnLst>
                                        <p:set>
                                          <p:cBhvr>
                                            <p:cTn id="86" dur="1" fill="hold">
                                              <p:stCondLst>
                                                <p:cond delay="0"/>
                                              </p:stCondLst>
                                            </p:cTn>
                                            <p:tgtEl>
                                              <p:spTgt spid="17"/>
                                            </p:tgtEl>
                                            <p:attrNameLst>
                                              <p:attrName>style.visibility</p:attrName>
                                            </p:attrNameLst>
                                          </p:cBhvr>
                                          <p:to>
                                            <p:strVal val="visible"/>
                                          </p:to>
                                        </p:set>
                                        <p:anim calcmode="lin" valueType="num">
                                          <p:cBhvr additive="base">
                                            <p:cTn id="87" dur="300"/>
                                            <p:tgtEl>
                                              <p:spTgt spid="17"/>
                                            </p:tgtEl>
                                            <p:attrNameLst>
                                              <p:attrName>ppt_x</p:attrName>
                                            </p:attrNameLst>
                                          </p:cBhvr>
                                          <p:tavLst>
                                            <p:tav tm="0">
                                              <p:val>
                                                <p:strVal val="#ppt_x+#ppt_w*1.125000"/>
                                              </p:val>
                                            </p:tav>
                                            <p:tav tm="100000">
                                              <p:val>
                                                <p:strVal val="#ppt_x"/>
                                              </p:val>
                                            </p:tav>
                                          </p:tavLst>
                                        </p:anim>
                                        <p:animEffect transition="in" filter="wipe(left)">
                                          <p:cBhvr>
                                            <p:cTn id="88" dur="300"/>
                                            <p:tgtEl>
                                              <p:spTgt spid="17"/>
                                            </p:tgtEl>
                                          </p:cBhvr>
                                        </p:animEffect>
                                      </p:childTnLst>
                                    </p:cTn>
                                  </p:par>
                                </p:childTnLst>
                              </p:cTn>
                            </p:par>
                            <p:par>
                              <p:cTn id="89" fill="hold">
                                <p:stCondLst>
                                  <p:cond delay="3780"/>
                                </p:stCondLst>
                                <p:childTnLst>
                                  <p:par>
                                    <p:cTn id="90" presetID="53" presetClass="entr" presetSubtype="528"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 calcmode="lin" valueType="num">
                                          <p:cBhvr>
                                            <p:cTn id="92" dur="500" fill="hold"/>
                                            <p:tgtEl>
                                              <p:spTgt spid="33"/>
                                            </p:tgtEl>
                                            <p:attrNameLst>
                                              <p:attrName>ppt_w</p:attrName>
                                            </p:attrNameLst>
                                          </p:cBhvr>
                                          <p:tavLst>
                                            <p:tav tm="0">
                                              <p:val>
                                                <p:fltVal val="0"/>
                                              </p:val>
                                            </p:tav>
                                            <p:tav tm="100000">
                                              <p:val>
                                                <p:strVal val="#ppt_w"/>
                                              </p:val>
                                            </p:tav>
                                          </p:tavLst>
                                        </p:anim>
                                        <p:anim calcmode="lin" valueType="num">
                                          <p:cBhvr>
                                            <p:cTn id="93" dur="500" fill="hold"/>
                                            <p:tgtEl>
                                              <p:spTgt spid="33"/>
                                            </p:tgtEl>
                                            <p:attrNameLst>
                                              <p:attrName>ppt_h</p:attrName>
                                            </p:attrNameLst>
                                          </p:cBhvr>
                                          <p:tavLst>
                                            <p:tav tm="0">
                                              <p:val>
                                                <p:fltVal val="0"/>
                                              </p:val>
                                            </p:tav>
                                            <p:tav tm="100000">
                                              <p:val>
                                                <p:strVal val="#ppt_h"/>
                                              </p:val>
                                            </p:tav>
                                          </p:tavLst>
                                        </p:anim>
                                        <p:animEffect transition="in" filter="fade">
                                          <p:cBhvr>
                                            <p:cTn id="94" dur="500"/>
                                            <p:tgtEl>
                                              <p:spTgt spid="33"/>
                                            </p:tgtEl>
                                          </p:cBhvr>
                                        </p:animEffect>
                                        <p:anim calcmode="lin" valueType="num">
                                          <p:cBhvr>
                                            <p:cTn id="95" dur="500" fill="hold"/>
                                            <p:tgtEl>
                                              <p:spTgt spid="33"/>
                                            </p:tgtEl>
                                            <p:attrNameLst>
                                              <p:attrName>ppt_x</p:attrName>
                                            </p:attrNameLst>
                                          </p:cBhvr>
                                          <p:tavLst>
                                            <p:tav tm="0">
                                              <p:val>
                                                <p:fltVal val="0.5"/>
                                              </p:val>
                                            </p:tav>
                                            <p:tav tm="100000">
                                              <p:val>
                                                <p:strVal val="#ppt_x"/>
                                              </p:val>
                                            </p:tav>
                                          </p:tavLst>
                                        </p:anim>
                                        <p:anim calcmode="lin" valueType="num">
                                          <p:cBhvr>
                                            <p:cTn id="96" dur="500" fill="hold"/>
                                            <p:tgtEl>
                                              <p:spTgt spid="33"/>
                                            </p:tgtEl>
                                            <p:attrNameLst>
                                              <p:attrName>ppt_y</p:attrName>
                                            </p:attrNameLst>
                                          </p:cBhvr>
                                          <p:tavLst>
                                            <p:tav tm="0">
                                              <p:val>
                                                <p:fltVal val="0.5"/>
                                              </p:val>
                                            </p:tav>
                                            <p:tav tm="100000">
                                              <p:val>
                                                <p:strVal val="#ppt_y"/>
                                              </p:val>
                                            </p:tav>
                                          </p:tavLst>
                                        </p:anim>
                                      </p:childTnLst>
                                    </p:cTn>
                                  </p:par>
                                  <p:par>
                                    <p:cTn id="97" presetID="53" presetClass="entr" presetSubtype="528" fill="hold" grpId="0" nodeType="withEffect">
                                      <p:stCondLst>
                                        <p:cond delay="1000"/>
                                      </p:stCondLst>
                                      <p:childTnLst>
                                        <p:set>
                                          <p:cBhvr>
                                            <p:cTn id="98" dur="1" fill="hold">
                                              <p:stCondLst>
                                                <p:cond delay="0"/>
                                              </p:stCondLst>
                                            </p:cTn>
                                            <p:tgtEl>
                                              <p:spTgt spid="30"/>
                                            </p:tgtEl>
                                            <p:attrNameLst>
                                              <p:attrName>style.visibility</p:attrName>
                                            </p:attrNameLst>
                                          </p:cBhvr>
                                          <p:to>
                                            <p:strVal val="visible"/>
                                          </p:to>
                                        </p:set>
                                        <p:anim calcmode="lin" valueType="num">
                                          <p:cBhvr>
                                            <p:cTn id="99" dur="500" fill="hold"/>
                                            <p:tgtEl>
                                              <p:spTgt spid="30"/>
                                            </p:tgtEl>
                                            <p:attrNameLst>
                                              <p:attrName>ppt_w</p:attrName>
                                            </p:attrNameLst>
                                          </p:cBhvr>
                                          <p:tavLst>
                                            <p:tav tm="0">
                                              <p:val>
                                                <p:fltVal val="0"/>
                                              </p:val>
                                            </p:tav>
                                            <p:tav tm="100000">
                                              <p:val>
                                                <p:strVal val="#ppt_w"/>
                                              </p:val>
                                            </p:tav>
                                          </p:tavLst>
                                        </p:anim>
                                        <p:anim calcmode="lin" valueType="num">
                                          <p:cBhvr>
                                            <p:cTn id="100" dur="500" fill="hold"/>
                                            <p:tgtEl>
                                              <p:spTgt spid="30"/>
                                            </p:tgtEl>
                                            <p:attrNameLst>
                                              <p:attrName>ppt_h</p:attrName>
                                            </p:attrNameLst>
                                          </p:cBhvr>
                                          <p:tavLst>
                                            <p:tav tm="0">
                                              <p:val>
                                                <p:fltVal val="0"/>
                                              </p:val>
                                            </p:tav>
                                            <p:tav tm="100000">
                                              <p:val>
                                                <p:strVal val="#ppt_h"/>
                                              </p:val>
                                            </p:tav>
                                          </p:tavLst>
                                        </p:anim>
                                        <p:animEffect transition="in" filter="fade">
                                          <p:cBhvr>
                                            <p:cTn id="101" dur="500"/>
                                            <p:tgtEl>
                                              <p:spTgt spid="30"/>
                                            </p:tgtEl>
                                          </p:cBhvr>
                                        </p:animEffect>
                                        <p:anim calcmode="lin" valueType="num">
                                          <p:cBhvr>
                                            <p:cTn id="102" dur="500" fill="hold"/>
                                            <p:tgtEl>
                                              <p:spTgt spid="30"/>
                                            </p:tgtEl>
                                            <p:attrNameLst>
                                              <p:attrName>ppt_x</p:attrName>
                                            </p:attrNameLst>
                                          </p:cBhvr>
                                          <p:tavLst>
                                            <p:tav tm="0">
                                              <p:val>
                                                <p:fltVal val="0.5"/>
                                              </p:val>
                                            </p:tav>
                                            <p:tav tm="100000">
                                              <p:val>
                                                <p:strVal val="#ppt_x"/>
                                              </p:val>
                                            </p:tav>
                                          </p:tavLst>
                                        </p:anim>
                                        <p:anim calcmode="lin" valueType="num">
                                          <p:cBhvr>
                                            <p:cTn id="103" dur="500" fill="hold"/>
                                            <p:tgtEl>
                                              <p:spTgt spid="30"/>
                                            </p:tgtEl>
                                            <p:attrNameLst>
                                              <p:attrName>ppt_y</p:attrName>
                                            </p:attrNameLst>
                                          </p:cBhvr>
                                          <p:tavLst>
                                            <p:tav tm="0">
                                              <p:val>
                                                <p:fltVal val="0.5"/>
                                              </p:val>
                                            </p:tav>
                                            <p:tav tm="100000">
                                              <p:val>
                                                <p:strVal val="#ppt_y"/>
                                              </p:val>
                                            </p:tav>
                                          </p:tavLst>
                                        </p:anim>
                                      </p:childTnLst>
                                    </p:cTn>
                                  </p:par>
                                  <p:par>
                                    <p:cTn id="104" presetID="53" presetClass="entr" presetSubtype="528" fill="hold" grpId="0" nodeType="withEffect">
                                      <p:stCondLst>
                                        <p:cond delay="800"/>
                                      </p:stCondLst>
                                      <p:childTnLst>
                                        <p:set>
                                          <p:cBhvr>
                                            <p:cTn id="105" dur="1" fill="hold">
                                              <p:stCondLst>
                                                <p:cond delay="0"/>
                                              </p:stCondLst>
                                            </p:cTn>
                                            <p:tgtEl>
                                              <p:spTgt spid="31"/>
                                            </p:tgtEl>
                                            <p:attrNameLst>
                                              <p:attrName>style.visibility</p:attrName>
                                            </p:attrNameLst>
                                          </p:cBhvr>
                                          <p:to>
                                            <p:strVal val="visible"/>
                                          </p:to>
                                        </p:set>
                                        <p:anim calcmode="lin" valueType="num">
                                          <p:cBhvr>
                                            <p:cTn id="106" dur="500" fill="hold"/>
                                            <p:tgtEl>
                                              <p:spTgt spid="31"/>
                                            </p:tgtEl>
                                            <p:attrNameLst>
                                              <p:attrName>ppt_w</p:attrName>
                                            </p:attrNameLst>
                                          </p:cBhvr>
                                          <p:tavLst>
                                            <p:tav tm="0">
                                              <p:val>
                                                <p:fltVal val="0"/>
                                              </p:val>
                                            </p:tav>
                                            <p:tav tm="100000">
                                              <p:val>
                                                <p:strVal val="#ppt_w"/>
                                              </p:val>
                                            </p:tav>
                                          </p:tavLst>
                                        </p:anim>
                                        <p:anim calcmode="lin" valueType="num">
                                          <p:cBhvr>
                                            <p:cTn id="107" dur="500" fill="hold"/>
                                            <p:tgtEl>
                                              <p:spTgt spid="31"/>
                                            </p:tgtEl>
                                            <p:attrNameLst>
                                              <p:attrName>ppt_h</p:attrName>
                                            </p:attrNameLst>
                                          </p:cBhvr>
                                          <p:tavLst>
                                            <p:tav tm="0">
                                              <p:val>
                                                <p:fltVal val="0"/>
                                              </p:val>
                                            </p:tav>
                                            <p:tav tm="100000">
                                              <p:val>
                                                <p:strVal val="#ppt_h"/>
                                              </p:val>
                                            </p:tav>
                                          </p:tavLst>
                                        </p:anim>
                                        <p:animEffect transition="in" filter="fade">
                                          <p:cBhvr>
                                            <p:cTn id="108" dur="500"/>
                                            <p:tgtEl>
                                              <p:spTgt spid="31"/>
                                            </p:tgtEl>
                                          </p:cBhvr>
                                        </p:animEffect>
                                        <p:anim calcmode="lin" valueType="num">
                                          <p:cBhvr>
                                            <p:cTn id="109" dur="500" fill="hold"/>
                                            <p:tgtEl>
                                              <p:spTgt spid="31"/>
                                            </p:tgtEl>
                                            <p:attrNameLst>
                                              <p:attrName>ppt_x</p:attrName>
                                            </p:attrNameLst>
                                          </p:cBhvr>
                                          <p:tavLst>
                                            <p:tav tm="0">
                                              <p:val>
                                                <p:fltVal val="0.5"/>
                                              </p:val>
                                            </p:tav>
                                            <p:tav tm="100000">
                                              <p:val>
                                                <p:strVal val="#ppt_x"/>
                                              </p:val>
                                            </p:tav>
                                          </p:tavLst>
                                        </p:anim>
                                        <p:anim calcmode="lin" valueType="num">
                                          <p:cBhvr>
                                            <p:cTn id="110" dur="500" fill="hold"/>
                                            <p:tgtEl>
                                              <p:spTgt spid="31"/>
                                            </p:tgtEl>
                                            <p:attrNameLst>
                                              <p:attrName>ppt_y</p:attrName>
                                            </p:attrNameLst>
                                          </p:cBhvr>
                                          <p:tavLst>
                                            <p:tav tm="0">
                                              <p:val>
                                                <p:fltVal val="0.5"/>
                                              </p:val>
                                            </p:tav>
                                            <p:tav tm="100000">
                                              <p:val>
                                                <p:strVal val="#ppt_y"/>
                                              </p:val>
                                            </p:tav>
                                          </p:tavLst>
                                        </p:anim>
                                      </p:childTnLst>
                                    </p:cTn>
                                  </p:par>
                                  <p:par>
                                    <p:cTn id="111" presetID="53" presetClass="entr" presetSubtype="528" fill="hold" grpId="0" nodeType="withEffect">
                                      <p:stCondLst>
                                        <p:cond delay="600"/>
                                      </p:stCondLst>
                                      <p:childTnLst>
                                        <p:set>
                                          <p:cBhvr>
                                            <p:cTn id="112" dur="1" fill="hold">
                                              <p:stCondLst>
                                                <p:cond delay="0"/>
                                              </p:stCondLst>
                                            </p:cTn>
                                            <p:tgtEl>
                                              <p:spTgt spid="32"/>
                                            </p:tgtEl>
                                            <p:attrNameLst>
                                              <p:attrName>style.visibility</p:attrName>
                                            </p:attrNameLst>
                                          </p:cBhvr>
                                          <p:to>
                                            <p:strVal val="visible"/>
                                          </p:to>
                                        </p:set>
                                        <p:anim calcmode="lin" valueType="num">
                                          <p:cBhvr>
                                            <p:cTn id="113" dur="500" fill="hold"/>
                                            <p:tgtEl>
                                              <p:spTgt spid="32"/>
                                            </p:tgtEl>
                                            <p:attrNameLst>
                                              <p:attrName>ppt_w</p:attrName>
                                            </p:attrNameLst>
                                          </p:cBhvr>
                                          <p:tavLst>
                                            <p:tav tm="0">
                                              <p:val>
                                                <p:fltVal val="0"/>
                                              </p:val>
                                            </p:tav>
                                            <p:tav tm="100000">
                                              <p:val>
                                                <p:strVal val="#ppt_w"/>
                                              </p:val>
                                            </p:tav>
                                          </p:tavLst>
                                        </p:anim>
                                        <p:anim calcmode="lin" valueType="num">
                                          <p:cBhvr>
                                            <p:cTn id="114" dur="500" fill="hold"/>
                                            <p:tgtEl>
                                              <p:spTgt spid="32"/>
                                            </p:tgtEl>
                                            <p:attrNameLst>
                                              <p:attrName>ppt_h</p:attrName>
                                            </p:attrNameLst>
                                          </p:cBhvr>
                                          <p:tavLst>
                                            <p:tav tm="0">
                                              <p:val>
                                                <p:fltVal val="0"/>
                                              </p:val>
                                            </p:tav>
                                            <p:tav tm="100000">
                                              <p:val>
                                                <p:strVal val="#ppt_h"/>
                                              </p:val>
                                            </p:tav>
                                          </p:tavLst>
                                        </p:anim>
                                        <p:animEffect transition="in" filter="fade">
                                          <p:cBhvr>
                                            <p:cTn id="115" dur="500"/>
                                            <p:tgtEl>
                                              <p:spTgt spid="32"/>
                                            </p:tgtEl>
                                          </p:cBhvr>
                                        </p:animEffect>
                                        <p:anim calcmode="lin" valueType="num">
                                          <p:cBhvr>
                                            <p:cTn id="116" dur="500" fill="hold"/>
                                            <p:tgtEl>
                                              <p:spTgt spid="32"/>
                                            </p:tgtEl>
                                            <p:attrNameLst>
                                              <p:attrName>ppt_x</p:attrName>
                                            </p:attrNameLst>
                                          </p:cBhvr>
                                          <p:tavLst>
                                            <p:tav tm="0">
                                              <p:val>
                                                <p:fltVal val="0.5"/>
                                              </p:val>
                                            </p:tav>
                                            <p:tav tm="100000">
                                              <p:val>
                                                <p:strVal val="#ppt_x"/>
                                              </p:val>
                                            </p:tav>
                                          </p:tavLst>
                                        </p:anim>
                                        <p:anim calcmode="lin" valueType="num">
                                          <p:cBhvr>
                                            <p:cTn id="117" dur="500" fill="hold"/>
                                            <p:tgtEl>
                                              <p:spTgt spid="32"/>
                                            </p:tgtEl>
                                            <p:attrNameLst>
                                              <p:attrName>ppt_y</p:attrName>
                                            </p:attrNameLst>
                                          </p:cBhvr>
                                          <p:tavLst>
                                            <p:tav tm="0">
                                              <p:val>
                                                <p:fltVal val="0.5"/>
                                              </p:val>
                                            </p:tav>
                                            <p:tav tm="100000">
                                              <p:val>
                                                <p:strVal val="#ppt_y"/>
                                              </p:val>
                                            </p:tav>
                                          </p:tavLst>
                                        </p:anim>
                                      </p:childTnLst>
                                    </p:cTn>
                                  </p:par>
                                  <p:par>
                                    <p:cTn id="118" presetID="53" presetClass="entr" presetSubtype="528" fill="hold" grpId="0" nodeType="withEffect">
                                      <p:stCondLst>
                                        <p:cond delay="20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fltVal val="0"/>
                                              </p:val>
                                            </p:tav>
                                            <p:tav tm="100000">
                                              <p:val>
                                                <p:strVal val="#ppt_h"/>
                                              </p:val>
                                            </p:tav>
                                          </p:tavLst>
                                        </p:anim>
                                        <p:animEffect transition="in" filter="fade">
                                          <p:cBhvr>
                                            <p:cTn id="122" dur="500"/>
                                            <p:tgtEl>
                                              <p:spTgt spid="34"/>
                                            </p:tgtEl>
                                          </p:cBhvr>
                                        </p:animEffect>
                                        <p:anim calcmode="lin" valueType="num">
                                          <p:cBhvr>
                                            <p:cTn id="123" dur="500" fill="hold"/>
                                            <p:tgtEl>
                                              <p:spTgt spid="34"/>
                                            </p:tgtEl>
                                            <p:attrNameLst>
                                              <p:attrName>ppt_x</p:attrName>
                                            </p:attrNameLst>
                                          </p:cBhvr>
                                          <p:tavLst>
                                            <p:tav tm="0">
                                              <p:val>
                                                <p:fltVal val="0.5"/>
                                              </p:val>
                                            </p:tav>
                                            <p:tav tm="100000">
                                              <p:val>
                                                <p:strVal val="#ppt_x"/>
                                              </p:val>
                                            </p:tav>
                                          </p:tavLst>
                                        </p:anim>
                                        <p:anim calcmode="lin" valueType="num">
                                          <p:cBhvr>
                                            <p:cTn id="124" dur="500" fill="hold"/>
                                            <p:tgtEl>
                                              <p:spTgt spid="34"/>
                                            </p:tgtEl>
                                            <p:attrNameLst>
                                              <p:attrName>ppt_y</p:attrName>
                                            </p:attrNameLst>
                                          </p:cBhvr>
                                          <p:tavLst>
                                            <p:tav tm="0">
                                              <p:val>
                                                <p:fltVal val="0.5"/>
                                              </p:val>
                                            </p:tav>
                                            <p:tav tm="100000">
                                              <p:val>
                                                <p:strVal val="#ppt_y"/>
                                              </p:val>
                                            </p:tav>
                                          </p:tavLst>
                                        </p:anim>
                                      </p:childTnLst>
                                    </p:cTn>
                                  </p:par>
                                  <p:par>
                                    <p:cTn id="125" presetID="53" presetClass="entr" presetSubtype="528" fill="hold" grpId="0" nodeType="withEffect">
                                      <p:stCondLst>
                                        <p:cond delay="400"/>
                                      </p:stCondLst>
                                      <p:childTnLst>
                                        <p:set>
                                          <p:cBhvr>
                                            <p:cTn id="126" dur="1" fill="hold">
                                              <p:stCondLst>
                                                <p:cond delay="0"/>
                                              </p:stCondLst>
                                            </p:cTn>
                                            <p:tgtEl>
                                              <p:spTgt spid="35"/>
                                            </p:tgtEl>
                                            <p:attrNameLst>
                                              <p:attrName>style.visibility</p:attrName>
                                            </p:attrNameLst>
                                          </p:cBhvr>
                                          <p:to>
                                            <p:strVal val="visible"/>
                                          </p:to>
                                        </p:set>
                                        <p:anim calcmode="lin" valueType="num">
                                          <p:cBhvr>
                                            <p:cTn id="127" dur="500" fill="hold"/>
                                            <p:tgtEl>
                                              <p:spTgt spid="35"/>
                                            </p:tgtEl>
                                            <p:attrNameLst>
                                              <p:attrName>ppt_w</p:attrName>
                                            </p:attrNameLst>
                                          </p:cBhvr>
                                          <p:tavLst>
                                            <p:tav tm="0">
                                              <p:val>
                                                <p:fltVal val="0"/>
                                              </p:val>
                                            </p:tav>
                                            <p:tav tm="100000">
                                              <p:val>
                                                <p:strVal val="#ppt_w"/>
                                              </p:val>
                                            </p:tav>
                                          </p:tavLst>
                                        </p:anim>
                                        <p:anim calcmode="lin" valueType="num">
                                          <p:cBhvr>
                                            <p:cTn id="128" dur="500" fill="hold"/>
                                            <p:tgtEl>
                                              <p:spTgt spid="35"/>
                                            </p:tgtEl>
                                            <p:attrNameLst>
                                              <p:attrName>ppt_h</p:attrName>
                                            </p:attrNameLst>
                                          </p:cBhvr>
                                          <p:tavLst>
                                            <p:tav tm="0">
                                              <p:val>
                                                <p:fltVal val="0"/>
                                              </p:val>
                                            </p:tav>
                                            <p:tav tm="100000">
                                              <p:val>
                                                <p:strVal val="#ppt_h"/>
                                              </p:val>
                                            </p:tav>
                                          </p:tavLst>
                                        </p:anim>
                                        <p:animEffect transition="in" filter="fade">
                                          <p:cBhvr>
                                            <p:cTn id="129" dur="500"/>
                                            <p:tgtEl>
                                              <p:spTgt spid="35"/>
                                            </p:tgtEl>
                                          </p:cBhvr>
                                        </p:animEffect>
                                        <p:anim calcmode="lin" valueType="num">
                                          <p:cBhvr>
                                            <p:cTn id="130" dur="500" fill="hold"/>
                                            <p:tgtEl>
                                              <p:spTgt spid="35"/>
                                            </p:tgtEl>
                                            <p:attrNameLst>
                                              <p:attrName>ppt_x</p:attrName>
                                            </p:attrNameLst>
                                          </p:cBhvr>
                                          <p:tavLst>
                                            <p:tav tm="0">
                                              <p:val>
                                                <p:fltVal val="0.5"/>
                                              </p:val>
                                            </p:tav>
                                            <p:tav tm="100000">
                                              <p:val>
                                                <p:strVal val="#ppt_x"/>
                                              </p:val>
                                            </p:tav>
                                          </p:tavLst>
                                        </p:anim>
                                        <p:anim calcmode="lin" valueType="num">
                                          <p:cBhvr>
                                            <p:cTn id="131" dur="500" fill="hold"/>
                                            <p:tgtEl>
                                              <p:spTgt spid="35"/>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p:bldP spid="6" grpId="0"/>
          <p:bldP spid="7" grpId="0"/>
          <p:bldP spid="8" grpId="0"/>
          <p:bldP spid="9" grpId="0" animBg="1"/>
          <p:bldP spid="13" grpId="0" animBg="1"/>
          <p:bldP spid="17" grpId="0"/>
          <p:bldP spid="18" grpId="0"/>
          <p:bldP spid="20" grpId="0"/>
          <p:bldP spid="21" grpId="0"/>
          <p:bldP spid="22" grpId="0"/>
          <p:bldP spid="23" grpId="0"/>
          <p:bldP spid="24" grpId="0" animBg="1"/>
          <p:bldP spid="28" grpId="0"/>
          <p:bldP spid="29" grpId="0"/>
          <p:bldP spid="30" grpId="0" animBg="1"/>
          <p:bldP spid="31" grpId="0" animBg="1"/>
          <p:bldP spid="32" grpId="0" animBg="1"/>
          <p:bldP spid="33" grpId="0" animBg="1"/>
          <p:bldP spid="34" grpId="0" animBg="1"/>
          <p:bldP spid="35"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5" name="TextBox 50"/>
          <p:cNvSpPr txBox="1"/>
          <p:nvPr/>
        </p:nvSpPr>
        <p:spPr>
          <a:xfrm>
            <a:off x="3616678" y="531091"/>
            <a:ext cx="1422047" cy="769441"/>
          </a:xfrm>
          <a:prstGeom prst="rect">
            <a:avLst/>
          </a:prstGeom>
          <a:noFill/>
        </p:spPr>
        <p:txBody>
          <a:bodyPr wrap="square" rtlCol="0">
            <a:spAutoFit/>
          </a:bodyPr>
          <a:lstStyle/>
          <a:p>
            <a:pPr defTabSz="685434" fontAlgn="base">
              <a:spcBef>
                <a:spcPct val="0"/>
              </a:spcBef>
              <a:spcAft>
                <a:spcPct val="0"/>
              </a:spcAft>
              <a:defRPr/>
            </a:pPr>
            <a:r>
              <a:rPr lang="zh-CN" altLang="en-US" sz="4400" b="1">
                <a:solidFill>
                  <a:schemeClr val="bg1"/>
                </a:solidFill>
                <a:latin typeface="微软雅黑" panose="020B0503020204020204" pitchFamily="34" charset="-122"/>
                <a:ea typeface="微软雅黑" panose="020B0503020204020204" pitchFamily="34" charset="-122"/>
              </a:rPr>
              <a:t>目录</a:t>
            </a:r>
            <a:endParaRPr lang="zh-CN" altLang="en-US" sz="4400" b="1" dirty="0">
              <a:solidFill>
                <a:schemeClr val="bg1"/>
              </a:solidFill>
              <a:latin typeface="微软雅黑" panose="020B0503020204020204" pitchFamily="34" charset="-122"/>
              <a:ea typeface="微软雅黑" panose="020B0503020204020204" pitchFamily="34" charset="-122"/>
            </a:endParaRPr>
          </a:p>
        </p:txBody>
      </p:sp>
      <p:sp>
        <p:nvSpPr>
          <p:cNvPr id="6" name="TextBox 50"/>
          <p:cNvSpPr txBox="1"/>
          <p:nvPr/>
        </p:nvSpPr>
        <p:spPr>
          <a:xfrm>
            <a:off x="3782030" y="1162032"/>
            <a:ext cx="1161445" cy="276999"/>
          </a:xfrm>
          <a:prstGeom prst="rect">
            <a:avLst/>
          </a:prstGeom>
          <a:noFill/>
        </p:spPr>
        <p:txBody>
          <a:bodyPr wrap="square" rtlCol="0">
            <a:spAutoFit/>
          </a:bodyPr>
          <a:lstStyle/>
          <a:p>
            <a:pPr defTabSz="685434" fontAlgn="base">
              <a:spcBef>
                <a:spcPct val="0"/>
              </a:spcBef>
              <a:spcAft>
                <a:spcPct val="0"/>
              </a:spcAft>
              <a:defRPr/>
            </a:pPr>
            <a:r>
              <a:rPr lang="en-US" altLang="zh-CN" sz="1200" b="1">
                <a:solidFill>
                  <a:schemeClr val="bg1"/>
                </a:solidFill>
                <a:latin typeface="微软雅黑" panose="020B0503020204020204" pitchFamily="34" charset="-122"/>
                <a:ea typeface="微软雅黑" panose="020B0503020204020204" pitchFamily="34" charset="-122"/>
              </a:rPr>
              <a:t>CONTENTS</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1640565" y="1831623"/>
            <a:ext cx="2712662" cy="696119"/>
            <a:chOff x="2150572" y="1639808"/>
            <a:chExt cx="2712662" cy="696119"/>
          </a:xfrm>
        </p:grpSpPr>
        <p:pic>
          <p:nvPicPr>
            <p:cNvPr id="7" name="图片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0572" y="1639808"/>
              <a:ext cx="687320" cy="696119"/>
            </a:xfrm>
            <a:prstGeom prst="rect">
              <a:avLst/>
            </a:prstGeom>
          </p:spPr>
        </p:pic>
        <p:sp>
          <p:nvSpPr>
            <p:cNvPr id="8" name="文本框 3"/>
            <p:cNvSpPr txBox="1">
              <a:spLocks noChangeArrowheads="1"/>
            </p:cNvSpPr>
            <p:nvPr/>
          </p:nvSpPr>
          <p:spPr bwMode="auto">
            <a:xfrm rot="21585231">
              <a:off x="2839007" y="1726256"/>
              <a:ext cx="2024227" cy="523220"/>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rPr>
                <a:t>01 </a:t>
              </a:r>
              <a:r>
                <a:rPr lang="zh-CN" altLang="en-US" sz="2800" b="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rPr>
                <a:t>教学分析</a:t>
              </a:r>
              <a:endParaRPr lang="zh-CN" altLang="zh-CN" sz="2800" b="0" dirty="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endParaRPr>
            </a:p>
          </p:txBody>
        </p:sp>
      </p:grpSp>
      <p:grpSp>
        <p:nvGrpSpPr>
          <p:cNvPr id="10" name="组合 9"/>
          <p:cNvGrpSpPr/>
          <p:nvPr/>
        </p:nvGrpSpPr>
        <p:grpSpPr>
          <a:xfrm>
            <a:off x="5041662" y="1835412"/>
            <a:ext cx="2712662" cy="696119"/>
            <a:chOff x="2150572" y="1639808"/>
            <a:chExt cx="2712662" cy="696119"/>
          </a:xfrm>
        </p:grpSpPr>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0572" y="1639808"/>
              <a:ext cx="687320" cy="696119"/>
            </a:xfrm>
            <a:prstGeom prst="rect">
              <a:avLst/>
            </a:prstGeom>
          </p:spPr>
        </p:pic>
        <p:sp>
          <p:nvSpPr>
            <p:cNvPr id="12" name="文本框 3"/>
            <p:cNvSpPr txBox="1">
              <a:spLocks noChangeArrowheads="1"/>
            </p:cNvSpPr>
            <p:nvPr/>
          </p:nvSpPr>
          <p:spPr bwMode="auto">
            <a:xfrm rot="21585231">
              <a:off x="2839007" y="1726256"/>
              <a:ext cx="2024227" cy="523220"/>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rPr>
                <a:t>02 </a:t>
              </a:r>
              <a:r>
                <a:rPr lang="zh-CN" altLang="en-US" sz="2800" b="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rPr>
                <a:t>教学设计</a:t>
              </a:r>
              <a:endParaRPr lang="zh-CN" altLang="zh-CN" sz="2800" b="0" dirty="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endParaRPr>
            </a:p>
          </p:txBody>
        </p:sp>
      </p:grpSp>
      <p:grpSp>
        <p:nvGrpSpPr>
          <p:cNvPr id="13" name="组合 12"/>
          <p:cNvGrpSpPr/>
          <p:nvPr/>
        </p:nvGrpSpPr>
        <p:grpSpPr>
          <a:xfrm>
            <a:off x="1650090" y="2833289"/>
            <a:ext cx="2712662" cy="696119"/>
            <a:chOff x="2150572" y="1639808"/>
            <a:chExt cx="2712662" cy="696119"/>
          </a:xfrm>
        </p:grpSpPr>
        <p:pic>
          <p:nvPicPr>
            <p:cNvPr id="14" name="图片 13"/>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0572" y="1639808"/>
              <a:ext cx="687320" cy="696119"/>
            </a:xfrm>
            <a:prstGeom prst="rect">
              <a:avLst/>
            </a:prstGeom>
          </p:spPr>
        </p:pic>
        <p:sp>
          <p:nvSpPr>
            <p:cNvPr id="15" name="文本框 3"/>
            <p:cNvSpPr txBox="1">
              <a:spLocks noChangeArrowheads="1"/>
            </p:cNvSpPr>
            <p:nvPr/>
          </p:nvSpPr>
          <p:spPr bwMode="auto">
            <a:xfrm rot="21585231">
              <a:off x="2839007" y="1726256"/>
              <a:ext cx="2024227" cy="523220"/>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rPr>
                <a:t>03 </a:t>
              </a:r>
              <a:r>
                <a:rPr lang="zh-CN" altLang="en-US" sz="2800" b="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rPr>
                <a:t>教学过程</a:t>
              </a:r>
              <a:endParaRPr lang="zh-CN" altLang="zh-CN" sz="2800" b="0" dirty="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endParaRPr>
            </a:p>
          </p:txBody>
        </p:sp>
      </p:grpSp>
      <p:grpSp>
        <p:nvGrpSpPr>
          <p:cNvPr id="16" name="组合 15"/>
          <p:cNvGrpSpPr/>
          <p:nvPr/>
        </p:nvGrpSpPr>
        <p:grpSpPr>
          <a:xfrm>
            <a:off x="5042777" y="2806876"/>
            <a:ext cx="2712662" cy="696119"/>
            <a:chOff x="2150572" y="1639808"/>
            <a:chExt cx="2712662" cy="696119"/>
          </a:xfrm>
        </p:grpSpPr>
        <p:pic>
          <p:nvPicPr>
            <p:cNvPr id="17" name="图片 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50572" y="1639808"/>
              <a:ext cx="687320" cy="696119"/>
            </a:xfrm>
            <a:prstGeom prst="rect">
              <a:avLst/>
            </a:prstGeom>
          </p:spPr>
        </p:pic>
        <p:sp>
          <p:nvSpPr>
            <p:cNvPr id="18" name="文本框 3"/>
            <p:cNvSpPr txBox="1">
              <a:spLocks noChangeArrowheads="1"/>
            </p:cNvSpPr>
            <p:nvPr/>
          </p:nvSpPr>
          <p:spPr bwMode="auto">
            <a:xfrm rot="21585231">
              <a:off x="2839007" y="1726256"/>
              <a:ext cx="2024227" cy="523220"/>
            </a:xfrm>
            <a:prstGeom prst="rect">
              <a:avLst/>
            </a:prstGeom>
          </p:spPr>
          <p:txBody>
            <a:bodyPr wrap="square">
              <a:spAutoFit/>
            </a:bodyPr>
            <a:lstStyle>
              <a:defPPr>
                <a:defRPr lang="zh-CN"/>
              </a:defPPr>
              <a:lvl1pPr>
                <a:defRPr sz="2000" b="1">
                  <a:gradFill>
                    <a:gsLst>
                      <a:gs pos="100000">
                        <a:schemeClr val="tx2"/>
                      </a:gs>
                      <a:gs pos="0">
                        <a:schemeClr val="accent2"/>
                      </a:gs>
                    </a:gsLst>
                    <a:path path="circle">
                      <a:fillToRect l="50000" t="50000" r="50000" b="50000"/>
                    </a:path>
                  </a:gradFill>
                  <a:latin typeface="微软雅黑" pitchFamily="34" charset="-122"/>
                  <a:ea typeface="微软雅黑" pitchFamily="34" charset="-122"/>
                </a:defRPr>
              </a:lvl1pPr>
            </a:lstStyle>
            <a:p>
              <a:r>
                <a:rPr lang="en-US" altLang="zh-CN" sz="2800" b="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rPr>
                <a:t>04 </a:t>
              </a:r>
              <a:r>
                <a:rPr lang="zh-CN" altLang="en-US" sz="2800" b="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rPr>
                <a:t>教学反思</a:t>
              </a:r>
              <a:endParaRPr lang="zh-CN" altLang="zh-CN" sz="2800" b="0" dirty="0">
                <a:solidFill>
                  <a:schemeClr val="bg1"/>
                </a:solidFill>
                <a:effectLst>
                  <a:outerShdw blurRad="38100" dist="38100" dir="2700000" algn="tl">
                    <a:srgbClr val="000000">
                      <a:alpha val="43137"/>
                    </a:srgbClr>
                  </a:outerShdw>
                </a:effectLst>
                <a:latin typeface="南宋书局体" panose="02000000000000000000" pitchFamily="2" charset="-122"/>
                <a:ea typeface="南宋书局体" panose="02000000000000000000" pitchFamily="2" charset="-122"/>
              </a:endParaRPr>
            </a:p>
          </p:txBody>
        </p:sp>
      </p:grpSp>
    </p:spTree>
    <p:extLst>
      <p:ext uri="{BB962C8B-B14F-4D97-AF65-F5344CB8AC3E}">
        <p14:creationId xmlns:p14="http://schemas.microsoft.com/office/powerpoint/2010/main" val="395347519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0-#ppt_w/2"/>
                                          </p:val>
                                        </p:tav>
                                        <p:tav tm="100000">
                                          <p:val>
                                            <p:strVal val="#ppt_x"/>
                                          </p:val>
                                        </p:tav>
                                      </p:tavLst>
                                    </p:anim>
                                    <p:anim calcmode="lin" valueType="num">
                                      <p:cBhvr additive="base">
                                        <p:cTn id="1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教学过程</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5" name="圆角矩形 4"/>
          <p:cNvSpPr/>
          <p:nvPr/>
        </p:nvSpPr>
        <p:spPr bwMode="auto">
          <a:xfrm>
            <a:off x="2779460" y="1399312"/>
            <a:ext cx="1787608" cy="419906"/>
          </a:xfrm>
          <a:prstGeom prst="roundRect">
            <a:avLst>
              <a:gd name="adj" fmla="val 50000"/>
            </a:avLst>
          </a:prstGeom>
          <a:solidFill>
            <a:schemeClr val="bg1"/>
          </a:solidFill>
          <a:ln w="28575" cap="flat" cmpd="sng" algn="ctr">
            <a:noFill/>
            <a:prstDash val="solid"/>
            <a:miter lim="800000"/>
          </a:ln>
          <a:effectLst>
            <a:outerShdw blurRad="57785" dist="33020" dir="3180000" algn="ctr">
              <a:srgbClr val="000000">
                <a:alpha val="30000"/>
              </a:srgbClr>
            </a:outerShdw>
          </a:effectLst>
        </p:spPr>
        <p:txBody>
          <a:bodyPr lIns="59314" tIns="29658" rIns="59314" bIns="29658" anchor="ctr"/>
          <a:lstStyle/>
          <a:p>
            <a:pPr algn="ctr" defTabSz="791347">
              <a:defRPr/>
            </a:pPr>
            <a:endParaRPr lang="zh-CN" altLang="en-US" sz="2077" kern="0">
              <a:solidFill>
                <a:prstClr val="white"/>
              </a:solidFill>
              <a:latin typeface="微软雅黑" pitchFamily="34" charset="-122"/>
              <a:ea typeface="微软雅黑" pitchFamily="34" charset="-122"/>
            </a:endParaRPr>
          </a:p>
        </p:txBody>
      </p:sp>
      <p:sp>
        <p:nvSpPr>
          <p:cNvPr id="6" name="文本框 12"/>
          <p:cNvSpPr txBox="1"/>
          <p:nvPr/>
        </p:nvSpPr>
        <p:spPr bwMode="auto">
          <a:xfrm>
            <a:off x="3111055" y="1496669"/>
            <a:ext cx="1052734" cy="246421"/>
          </a:xfrm>
          <a:prstGeom prst="rect">
            <a:avLst/>
          </a:prstGeom>
          <a:noFill/>
          <a:ln>
            <a:noFill/>
          </a:ln>
        </p:spPr>
        <p:txBody>
          <a:bodyPr wrap="none" lIns="59314" tIns="29658" rIns="59314" bIns="29658">
            <a:spAutoFit/>
          </a:bodyPr>
          <a:lstStyle/>
          <a:p>
            <a:pPr defTabSz="791347">
              <a:defRPr/>
            </a:pPr>
            <a:r>
              <a:rPr lang="zh-CN" altLang="en-US" sz="1212" b="1" kern="0" dirty="0">
                <a:solidFill>
                  <a:srgbClr val="7AC5C0"/>
                </a:solidFill>
                <a:latin typeface="微软雅黑" panose="020B0503020204020204" pitchFamily="34" charset="-122"/>
                <a:ea typeface="微软雅黑" panose="020B0503020204020204" pitchFamily="34" charset="-122"/>
              </a:rPr>
              <a:t>点击输入标题</a:t>
            </a:r>
            <a:endParaRPr lang="en-US" altLang="zh-CN" sz="1212" b="1" kern="0" dirty="0">
              <a:solidFill>
                <a:srgbClr val="7AC5C0"/>
              </a:solidFill>
              <a:latin typeface="微软雅黑" panose="020B0503020204020204" pitchFamily="34" charset="-122"/>
              <a:ea typeface="微软雅黑" panose="020B0503020204020204" pitchFamily="34" charset="-122"/>
            </a:endParaRPr>
          </a:p>
        </p:txBody>
      </p:sp>
      <p:sp>
        <p:nvSpPr>
          <p:cNvPr id="7" name="Freeform 12"/>
          <p:cNvSpPr>
            <a:spLocks noEditPoints="1"/>
          </p:cNvSpPr>
          <p:nvPr/>
        </p:nvSpPr>
        <p:spPr bwMode="auto">
          <a:xfrm>
            <a:off x="2269381" y="1399312"/>
            <a:ext cx="363418" cy="365006"/>
          </a:xfrm>
          <a:custGeom>
            <a:avLst/>
            <a:gdLst>
              <a:gd name="T0" fmla="*/ 2147483646 w 85"/>
              <a:gd name="T1" fmla="*/ 2147483646 h 85"/>
              <a:gd name="T2" fmla="*/ 2147483646 w 85"/>
              <a:gd name="T3" fmla="*/ 2147483646 h 85"/>
              <a:gd name="T4" fmla="*/ 2147483646 w 85"/>
              <a:gd name="T5" fmla="*/ 2147483646 h 85"/>
              <a:gd name="T6" fmla="*/ 2147483646 w 85"/>
              <a:gd name="T7" fmla="*/ 2147483646 h 85"/>
              <a:gd name="T8" fmla="*/ 2147483646 w 85"/>
              <a:gd name="T9" fmla="*/ 2147483646 h 85"/>
              <a:gd name="T10" fmla="*/ 2147483646 w 85"/>
              <a:gd name="T11" fmla="*/ 2147483646 h 85"/>
              <a:gd name="T12" fmla="*/ 2147483646 w 85"/>
              <a:gd name="T13" fmla="*/ 2147483646 h 85"/>
              <a:gd name="T14" fmla="*/ 2147483646 w 85"/>
              <a:gd name="T15" fmla="*/ 2147483646 h 85"/>
              <a:gd name="T16" fmla="*/ 2147483646 w 85"/>
              <a:gd name="T17" fmla="*/ 2147483646 h 85"/>
              <a:gd name="T18" fmla="*/ 2147483646 w 85"/>
              <a:gd name="T19" fmla="*/ 2147483646 h 85"/>
              <a:gd name="T20" fmla="*/ 2147483646 w 85"/>
              <a:gd name="T21" fmla="*/ 2147483646 h 85"/>
              <a:gd name="T22" fmla="*/ 2147483646 w 85"/>
              <a:gd name="T23" fmla="*/ 2147483646 h 85"/>
              <a:gd name="T24" fmla="*/ 2147483646 w 85"/>
              <a:gd name="T25" fmla="*/ 2147483646 h 85"/>
              <a:gd name="T26" fmla="*/ 2147483646 w 85"/>
              <a:gd name="T27" fmla="*/ 2147483646 h 85"/>
              <a:gd name="T28" fmla="*/ 2147483646 w 85"/>
              <a:gd name="T29" fmla="*/ 2147483646 h 85"/>
              <a:gd name="T30" fmla="*/ 2147483646 w 85"/>
              <a:gd name="T31" fmla="*/ 2147483646 h 85"/>
              <a:gd name="T32" fmla="*/ 2147483646 w 85"/>
              <a:gd name="T33" fmla="*/ 2147483646 h 85"/>
              <a:gd name="T34" fmla="*/ 2147483646 w 85"/>
              <a:gd name="T35" fmla="*/ 2147483646 h 85"/>
              <a:gd name="T36" fmla="*/ 2147483646 w 85"/>
              <a:gd name="T37" fmla="*/ 2147483646 h 85"/>
              <a:gd name="T38" fmla="*/ 2147483646 w 85"/>
              <a:gd name="T39" fmla="*/ 2147483646 h 85"/>
              <a:gd name="T40" fmla="*/ 2147483646 w 85"/>
              <a:gd name="T41" fmla="*/ 2147483646 h 85"/>
              <a:gd name="T42" fmla="*/ 2147483646 w 85"/>
              <a:gd name="T43" fmla="*/ 2147483646 h 85"/>
              <a:gd name="T44" fmla="*/ 2147483646 w 85"/>
              <a:gd name="T45" fmla="*/ 2147483646 h 85"/>
              <a:gd name="T46" fmla="*/ 2147483646 w 85"/>
              <a:gd name="T47" fmla="*/ 0 h 85"/>
              <a:gd name="T48" fmla="*/ 2147483646 w 85"/>
              <a:gd name="T49" fmla="*/ 0 h 85"/>
              <a:gd name="T50" fmla="*/ 2147483646 w 85"/>
              <a:gd name="T51" fmla="*/ 2147483646 h 85"/>
              <a:gd name="T52" fmla="*/ 2147483646 w 85"/>
              <a:gd name="T53" fmla="*/ 2147483646 h 85"/>
              <a:gd name="T54" fmla="*/ 2147483646 w 85"/>
              <a:gd name="T55" fmla="*/ 2147483646 h 85"/>
              <a:gd name="T56" fmla="*/ 2147483646 w 85"/>
              <a:gd name="T57" fmla="*/ 2147483646 h 85"/>
              <a:gd name="T58" fmla="*/ 2147483646 w 85"/>
              <a:gd name="T59" fmla="*/ 2147483646 h 85"/>
              <a:gd name="T60" fmla="*/ 2147483646 w 85"/>
              <a:gd name="T61" fmla="*/ 2147483646 h 85"/>
              <a:gd name="T62" fmla="*/ 2147483646 w 85"/>
              <a:gd name="T63" fmla="*/ 2147483646 h 85"/>
              <a:gd name="T64" fmla="*/ 2147483646 w 85"/>
              <a:gd name="T65" fmla="*/ 2147483646 h 85"/>
              <a:gd name="T66" fmla="*/ 2147483646 w 85"/>
              <a:gd name="T67" fmla="*/ 0 h 85"/>
              <a:gd name="T68" fmla="*/ 0 w 85"/>
              <a:gd name="T69" fmla="*/ 2147483646 h 85"/>
              <a:gd name="T70" fmla="*/ 0 w 85"/>
              <a:gd name="T71" fmla="*/ 2147483646 h 85"/>
              <a:gd name="T72" fmla="*/ 2147483646 w 85"/>
              <a:gd name="T73" fmla="*/ 2147483646 h 85"/>
              <a:gd name="T74" fmla="*/ 2147483646 w 85"/>
              <a:gd name="T75" fmla="*/ 2147483646 h 85"/>
              <a:gd name="T76" fmla="*/ 0 w 85"/>
              <a:gd name="T77" fmla="*/ 2147483646 h 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85" h="85">
                <a:moveTo>
                  <a:pt x="80" y="53"/>
                </a:moveTo>
                <a:cubicBezTo>
                  <a:pt x="80" y="80"/>
                  <a:pt x="80" y="80"/>
                  <a:pt x="80" y="80"/>
                </a:cubicBezTo>
                <a:cubicBezTo>
                  <a:pt x="80" y="83"/>
                  <a:pt x="78" y="85"/>
                  <a:pt x="74" y="85"/>
                </a:cubicBezTo>
                <a:cubicBezTo>
                  <a:pt x="10" y="85"/>
                  <a:pt x="10" y="85"/>
                  <a:pt x="10" y="85"/>
                </a:cubicBezTo>
                <a:cubicBezTo>
                  <a:pt x="7" y="85"/>
                  <a:pt x="5" y="83"/>
                  <a:pt x="5" y="80"/>
                </a:cubicBezTo>
                <a:cubicBezTo>
                  <a:pt x="5" y="53"/>
                  <a:pt x="5" y="53"/>
                  <a:pt x="5" y="53"/>
                </a:cubicBezTo>
                <a:cubicBezTo>
                  <a:pt x="9" y="54"/>
                  <a:pt x="13" y="55"/>
                  <a:pt x="17" y="56"/>
                </a:cubicBezTo>
                <a:cubicBezTo>
                  <a:pt x="17" y="60"/>
                  <a:pt x="17" y="60"/>
                  <a:pt x="17" y="60"/>
                </a:cubicBezTo>
                <a:cubicBezTo>
                  <a:pt x="20" y="60"/>
                  <a:pt x="20" y="60"/>
                  <a:pt x="20" y="60"/>
                </a:cubicBezTo>
                <a:cubicBezTo>
                  <a:pt x="20" y="68"/>
                  <a:pt x="20" y="68"/>
                  <a:pt x="20" y="68"/>
                </a:cubicBezTo>
                <a:cubicBezTo>
                  <a:pt x="27" y="68"/>
                  <a:pt x="27" y="68"/>
                  <a:pt x="27" y="68"/>
                </a:cubicBezTo>
                <a:cubicBezTo>
                  <a:pt x="27" y="60"/>
                  <a:pt x="27" y="60"/>
                  <a:pt x="27" y="60"/>
                </a:cubicBezTo>
                <a:cubicBezTo>
                  <a:pt x="30" y="60"/>
                  <a:pt x="30" y="60"/>
                  <a:pt x="30" y="60"/>
                </a:cubicBezTo>
                <a:cubicBezTo>
                  <a:pt x="30" y="57"/>
                  <a:pt x="30" y="57"/>
                  <a:pt x="30" y="57"/>
                </a:cubicBezTo>
                <a:cubicBezTo>
                  <a:pt x="38" y="58"/>
                  <a:pt x="46" y="58"/>
                  <a:pt x="54" y="57"/>
                </a:cubicBezTo>
                <a:cubicBezTo>
                  <a:pt x="54" y="60"/>
                  <a:pt x="54" y="60"/>
                  <a:pt x="54" y="60"/>
                </a:cubicBezTo>
                <a:cubicBezTo>
                  <a:pt x="57" y="60"/>
                  <a:pt x="57" y="60"/>
                  <a:pt x="57" y="60"/>
                </a:cubicBezTo>
                <a:cubicBezTo>
                  <a:pt x="57" y="68"/>
                  <a:pt x="57" y="68"/>
                  <a:pt x="57" y="68"/>
                </a:cubicBezTo>
                <a:cubicBezTo>
                  <a:pt x="63" y="68"/>
                  <a:pt x="63" y="68"/>
                  <a:pt x="63" y="68"/>
                </a:cubicBezTo>
                <a:cubicBezTo>
                  <a:pt x="63" y="60"/>
                  <a:pt x="63" y="60"/>
                  <a:pt x="63" y="60"/>
                </a:cubicBezTo>
                <a:cubicBezTo>
                  <a:pt x="66" y="60"/>
                  <a:pt x="66" y="60"/>
                  <a:pt x="66" y="60"/>
                </a:cubicBezTo>
                <a:cubicBezTo>
                  <a:pt x="66" y="56"/>
                  <a:pt x="66" y="56"/>
                  <a:pt x="66" y="56"/>
                </a:cubicBezTo>
                <a:cubicBezTo>
                  <a:pt x="71" y="55"/>
                  <a:pt x="75" y="54"/>
                  <a:pt x="80" y="53"/>
                </a:cubicBezTo>
                <a:close/>
                <a:moveTo>
                  <a:pt x="31" y="0"/>
                </a:moveTo>
                <a:cubicBezTo>
                  <a:pt x="54" y="0"/>
                  <a:pt x="54" y="0"/>
                  <a:pt x="54" y="0"/>
                </a:cubicBezTo>
                <a:cubicBezTo>
                  <a:pt x="58" y="0"/>
                  <a:pt x="61" y="3"/>
                  <a:pt x="61" y="7"/>
                </a:cubicBezTo>
                <a:cubicBezTo>
                  <a:pt x="61" y="16"/>
                  <a:pt x="61" y="16"/>
                  <a:pt x="61" y="16"/>
                </a:cubicBezTo>
                <a:cubicBezTo>
                  <a:pt x="53" y="16"/>
                  <a:pt x="53" y="16"/>
                  <a:pt x="53" y="16"/>
                </a:cubicBezTo>
                <a:cubicBezTo>
                  <a:pt x="53" y="8"/>
                  <a:pt x="53" y="8"/>
                  <a:pt x="53" y="8"/>
                </a:cubicBezTo>
                <a:cubicBezTo>
                  <a:pt x="32" y="8"/>
                  <a:pt x="32" y="8"/>
                  <a:pt x="32" y="8"/>
                </a:cubicBezTo>
                <a:cubicBezTo>
                  <a:pt x="32" y="16"/>
                  <a:pt x="32" y="16"/>
                  <a:pt x="32" y="16"/>
                </a:cubicBezTo>
                <a:cubicBezTo>
                  <a:pt x="24" y="16"/>
                  <a:pt x="24" y="16"/>
                  <a:pt x="24" y="16"/>
                </a:cubicBezTo>
                <a:cubicBezTo>
                  <a:pt x="24" y="7"/>
                  <a:pt x="24" y="7"/>
                  <a:pt x="24" y="7"/>
                </a:cubicBezTo>
                <a:cubicBezTo>
                  <a:pt x="24" y="3"/>
                  <a:pt x="27" y="0"/>
                  <a:pt x="31" y="0"/>
                </a:cubicBezTo>
                <a:close/>
                <a:moveTo>
                  <a:pt x="0" y="20"/>
                </a:moveTo>
                <a:cubicBezTo>
                  <a:pt x="0" y="48"/>
                  <a:pt x="0" y="48"/>
                  <a:pt x="0" y="48"/>
                </a:cubicBezTo>
                <a:cubicBezTo>
                  <a:pt x="27" y="55"/>
                  <a:pt x="56" y="55"/>
                  <a:pt x="85" y="48"/>
                </a:cubicBezTo>
                <a:cubicBezTo>
                  <a:pt x="85" y="20"/>
                  <a:pt x="85" y="20"/>
                  <a:pt x="85" y="20"/>
                </a:cubicBezTo>
                <a:lnTo>
                  <a:pt x="0" y="20"/>
                </a:lnTo>
                <a:close/>
              </a:path>
            </a:pathLst>
          </a:custGeom>
          <a:solidFill>
            <a:schemeClr val="bg1"/>
          </a:solidFill>
          <a:ln w="28575" cap="flat" cmpd="sng" algn="ctr">
            <a:noFill/>
            <a:prstDash val="solid"/>
            <a:miter lim="800000"/>
          </a:ln>
          <a:effectLst/>
        </p:spPr>
        <p:txBody>
          <a:bodyPr lIns="59314" tIns="29658" rIns="59314" bIns="29658" anchor="ctr"/>
          <a:lstStyle/>
          <a:p>
            <a:pPr algn="ctr" defTabSz="791347">
              <a:defRPr/>
            </a:pPr>
            <a:endParaRPr lang="zh-CN" altLang="en-US" sz="2077" kern="0">
              <a:solidFill>
                <a:prstClr val="black">
                  <a:lumMod val="65000"/>
                  <a:lumOff val="35000"/>
                </a:prstClr>
              </a:solidFill>
              <a:latin typeface="微软雅黑" pitchFamily="34" charset="-122"/>
              <a:ea typeface="微软雅黑" pitchFamily="34" charset="-122"/>
            </a:endParaRPr>
          </a:p>
        </p:txBody>
      </p:sp>
      <p:sp>
        <p:nvSpPr>
          <p:cNvPr id="8" name="圆角矩形 7"/>
          <p:cNvSpPr/>
          <p:nvPr/>
        </p:nvSpPr>
        <p:spPr bwMode="auto">
          <a:xfrm>
            <a:off x="2809373" y="2134967"/>
            <a:ext cx="1787361" cy="418714"/>
          </a:xfrm>
          <a:prstGeom prst="roundRect">
            <a:avLst>
              <a:gd name="adj" fmla="val 50000"/>
            </a:avLst>
          </a:prstGeom>
          <a:solidFill>
            <a:schemeClr val="bg1"/>
          </a:solidFill>
          <a:ln w="28575" cap="flat" cmpd="sng" algn="ctr">
            <a:noFill/>
            <a:prstDash val="solid"/>
            <a:miter lim="800000"/>
          </a:ln>
          <a:effectLst>
            <a:outerShdw blurRad="57785" dist="33020" dir="3180000" algn="ctr">
              <a:srgbClr val="000000">
                <a:alpha val="30000"/>
              </a:srgbClr>
            </a:outerShdw>
          </a:effectLst>
        </p:spPr>
        <p:txBody>
          <a:bodyPr lIns="59314" tIns="29658" rIns="59314" bIns="29658" anchor="ctr"/>
          <a:lstStyle/>
          <a:p>
            <a:pPr algn="ctr" defTabSz="791347">
              <a:defRPr/>
            </a:pPr>
            <a:endParaRPr lang="zh-CN" altLang="en-US" sz="2077" kern="0">
              <a:solidFill>
                <a:prstClr val="white"/>
              </a:solidFill>
              <a:latin typeface="微软雅黑" pitchFamily="34" charset="-122"/>
              <a:ea typeface="微软雅黑" pitchFamily="34" charset="-122"/>
            </a:endParaRPr>
          </a:p>
        </p:txBody>
      </p:sp>
      <p:sp>
        <p:nvSpPr>
          <p:cNvPr id="9" name="Freeform 5"/>
          <p:cNvSpPr>
            <a:spLocks noEditPoints="1"/>
          </p:cNvSpPr>
          <p:nvPr/>
        </p:nvSpPr>
        <p:spPr bwMode="auto">
          <a:xfrm>
            <a:off x="2258998" y="2129326"/>
            <a:ext cx="384185" cy="385779"/>
          </a:xfrm>
          <a:custGeom>
            <a:avLst/>
            <a:gdLst>
              <a:gd name="T0" fmla="*/ 2147483646 w 104"/>
              <a:gd name="T1" fmla="*/ 2147483646 h 104"/>
              <a:gd name="T2" fmla="*/ 2147483646 w 104"/>
              <a:gd name="T3" fmla="*/ 2147483646 h 104"/>
              <a:gd name="T4" fmla="*/ 2147483646 w 104"/>
              <a:gd name="T5" fmla="*/ 2147483646 h 104"/>
              <a:gd name="T6" fmla="*/ 2147483646 w 104"/>
              <a:gd name="T7" fmla="*/ 0 h 104"/>
              <a:gd name="T8" fmla="*/ 0 w 104"/>
              <a:gd name="T9" fmla="*/ 2147483646 h 104"/>
              <a:gd name="T10" fmla="*/ 2147483646 w 104"/>
              <a:gd name="T11" fmla="*/ 2147483646 h 104"/>
              <a:gd name="T12" fmla="*/ 2147483646 w 104"/>
              <a:gd name="T13" fmla="*/ 2147483646 h 104"/>
              <a:gd name="T14" fmla="*/ 2147483646 w 104"/>
              <a:gd name="T15" fmla="*/ 0 h 104"/>
              <a:gd name="T16" fmla="*/ 2147483646 w 104"/>
              <a:gd name="T17" fmla="*/ 2147483646 h 104"/>
              <a:gd name="T18" fmla="*/ 2147483646 w 104"/>
              <a:gd name="T19" fmla="*/ 2147483646 h 104"/>
              <a:gd name="T20" fmla="*/ 2147483646 w 104"/>
              <a:gd name="T21" fmla="*/ 2147483646 h 104"/>
              <a:gd name="T22" fmla="*/ 2147483646 w 104"/>
              <a:gd name="T23" fmla="*/ 2147483646 h 104"/>
              <a:gd name="T24" fmla="*/ 2147483646 w 104"/>
              <a:gd name="T25" fmla="*/ 2147483646 h 104"/>
              <a:gd name="T26" fmla="*/ 2147483646 w 104"/>
              <a:gd name="T27" fmla="*/ 2147483646 h 104"/>
              <a:gd name="T28" fmla="*/ 2147483646 w 104"/>
              <a:gd name="T29" fmla="*/ 2147483646 h 104"/>
              <a:gd name="T30" fmla="*/ 2147483646 w 104"/>
              <a:gd name="T31" fmla="*/ 2147483646 h 104"/>
              <a:gd name="T32" fmla="*/ 2147483646 w 104"/>
              <a:gd name="T33" fmla="*/ 2147483646 h 104"/>
              <a:gd name="T34" fmla="*/ 2147483646 w 104"/>
              <a:gd name="T35" fmla="*/ 2147483646 h 104"/>
              <a:gd name="T36" fmla="*/ 2147483646 w 104"/>
              <a:gd name="T37" fmla="*/ 2147483646 h 104"/>
              <a:gd name="T38" fmla="*/ 2147483646 w 104"/>
              <a:gd name="T39" fmla="*/ 2147483646 h 104"/>
              <a:gd name="T40" fmla="*/ 2147483646 w 104"/>
              <a:gd name="T41" fmla="*/ 2147483646 h 104"/>
              <a:gd name="T42" fmla="*/ 2147483646 w 104"/>
              <a:gd name="T43" fmla="*/ 2147483646 h 104"/>
              <a:gd name="T44" fmla="*/ 2147483646 w 104"/>
              <a:gd name="T45" fmla="*/ 2147483646 h 104"/>
              <a:gd name="T46" fmla="*/ 2147483646 w 104"/>
              <a:gd name="T47" fmla="*/ 2147483646 h 104"/>
              <a:gd name="T48" fmla="*/ 2147483646 w 104"/>
              <a:gd name="T49" fmla="*/ 2147483646 h 104"/>
              <a:gd name="T50" fmla="*/ 2147483646 w 104"/>
              <a:gd name="T51" fmla="*/ 2147483646 h 104"/>
              <a:gd name="T52" fmla="*/ 2147483646 w 104"/>
              <a:gd name="T53" fmla="*/ 2147483646 h 104"/>
              <a:gd name="T54" fmla="*/ 2147483646 w 104"/>
              <a:gd name="T55" fmla="*/ 2147483646 h 104"/>
              <a:gd name="T56" fmla="*/ 2147483646 w 104"/>
              <a:gd name="T57" fmla="*/ 2147483646 h 104"/>
              <a:gd name="T58" fmla="*/ 2147483646 w 104"/>
              <a:gd name="T59" fmla="*/ 2147483646 h 104"/>
              <a:gd name="T60" fmla="*/ 2147483646 w 104"/>
              <a:gd name="T61" fmla="*/ 2147483646 h 104"/>
              <a:gd name="T62" fmla="*/ 2147483646 w 104"/>
              <a:gd name="T63" fmla="*/ 2147483646 h 104"/>
              <a:gd name="T64" fmla="*/ 2147483646 w 104"/>
              <a:gd name="T65" fmla="*/ 2147483646 h 104"/>
              <a:gd name="T66" fmla="*/ 2147483646 w 104"/>
              <a:gd name="T67" fmla="*/ 2147483646 h 104"/>
              <a:gd name="T68" fmla="*/ 2147483646 w 104"/>
              <a:gd name="T69" fmla="*/ 2147483646 h 104"/>
              <a:gd name="T70" fmla="*/ 2147483646 w 104"/>
              <a:gd name="T71" fmla="*/ 2147483646 h 104"/>
              <a:gd name="T72" fmla="*/ 2147483646 w 104"/>
              <a:gd name="T73" fmla="*/ 2147483646 h 104"/>
              <a:gd name="T74" fmla="*/ 2147483646 w 104"/>
              <a:gd name="T75" fmla="*/ 2147483646 h 104"/>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04" h="104">
                <a:moveTo>
                  <a:pt x="45" y="50"/>
                </a:moveTo>
                <a:cubicBezTo>
                  <a:pt x="43" y="27"/>
                  <a:pt x="43" y="27"/>
                  <a:pt x="43" y="27"/>
                </a:cubicBezTo>
                <a:cubicBezTo>
                  <a:pt x="55" y="46"/>
                  <a:pt x="55" y="46"/>
                  <a:pt x="55" y="46"/>
                </a:cubicBezTo>
                <a:cubicBezTo>
                  <a:pt x="60" y="47"/>
                  <a:pt x="63" y="51"/>
                  <a:pt x="63" y="56"/>
                </a:cubicBezTo>
                <a:cubicBezTo>
                  <a:pt x="63" y="62"/>
                  <a:pt x="59" y="67"/>
                  <a:pt x="53" y="67"/>
                </a:cubicBezTo>
                <a:cubicBezTo>
                  <a:pt x="48" y="67"/>
                  <a:pt x="43" y="62"/>
                  <a:pt x="43" y="56"/>
                </a:cubicBezTo>
                <a:cubicBezTo>
                  <a:pt x="43" y="54"/>
                  <a:pt x="44" y="52"/>
                  <a:pt x="45" y="50"/>
                </a:cubicBezTo>
                <a:close/>
                <a:moveTo>
                  <a:pt x="52" y="0"/>
                </a:moveTo>
                <a:cubicBezTo>
                  <a:pt x="38" y="0"/>
                  <a:pt x="25" y="6"/>
                  <a:pt x="15" y="15"/>
                </a:cubicBezTo>
                <a:cubicBezTo>
                  <a:pt x="6" y="25"/>
                  <a:pt x="0" y="38"/>
                  <a:pt x="0" y="52"/>
                </a:cubicBezTo>
                <a:cubicBezTo>
                  <a:pt x="0" y="66"/>
                  <a:pt x="6" y="79"/>
                  <a:pt x="15" y="89"/>
                </a:cubicBezTo>
                <a:cubicBezTo>
                  <a:pt x="25" y="98"/>
                  <a:pt x="38" y="104"/>
                  <a:pt x="52" y="104"/>
                </a:cubicBezTo>
                <a:cubicBezTo>
                  <a:pt x="67" y="104"/>
                  <a:pt x="80" y="98"/>
                  <a:pt x="89" y="89"/>
                </a:cubicBezTo>
                <a:cubicBezTo>
                  <a:pt x="98" y="79"/>
                  <a:pt x="104" y="66"/>
                  <a:pt x="104" y="52"/>
                </a:cubicBezTo>
                <a:cubicBezTo>
                  <a:pt x="104" y="38"/>
                  <a:pt x="98" y="25"/>
                  <a:pt x="89" y="15"/>
                </a:cubicBezTo>
                <a:cubicBezTo>
                  <a:pt x="80" y="6"/>
                  <a:pt x="67" y="0"/>
                  <a:pt x="52" y="0"/>
                </a:cubicBezTo>
                <a:close/>
                <a:moveTo>
                  <a:pt x="83" y="22"/>
                </a:moveTo>
                <a:cubicBezTo>
                  <a:pt x="75" y="14"/>
                  <a:pt x="64" y="9"/>
                  <a:pt x="52" y="9"/>
                </a:cubicBezTo>
                <a:cubicBezTo>
                  <a:pt x="40" y="9"/>
                  <a:pt x="30" y="14"/>
                  <a:pt x="22" y="22"/>
                </a:cubicBezTo>
                <a:cubicBezTo>
                  <a:pt x="14" y="30"/>
                  <a:pt x="9" y="40"/>
                  <a:pt x="9" y="52"/>
                </a:cubicBezTo>
                <a:cubicBezTo>
                  <a:pt x="9" y="64"/>
                  <a:pt x="14" y="75"/>
                  <a:pt x="22" y="82"/>
                </a:cubicBezTo>
                <a:cubicBezTo>
                  <a:pt x="30" y="90"/>
                  <a:pt x="40" y="95"/>
                  <a:pt x="52" y="95"/>
                </a:cubicBezTo>
                <a:cubicBezTo>
                  <a:pt x="64" y="95"/>
                  <a:pt x="75" y="90"/>
                  <a:pt x="83" y="82"/>
                </a:cubicBezTo>
                <a:cubicBezTo>
                  <a:pt x="90" y="75"/>
                  <a:pt x="95" y="64"/>
                  <a:pt x="95" y="52"/>
                </a:cubicBezTo>
                <a:cubicBezTo>
                  <a:pt x="95" y="40"/>
                  <a:pt x="90" y="30"/>
                  <a:pt x="83" y="22"/>
                </a:cubicBezTo>
                <a:close/>
                <a:moveTo>
                  <a:pt x="24" y="64"/>
                </a:moveTo>
                <a:cubicBezTo>
                  <a:pt x="23" y="62"/>
                  <a:pt x="22" y="58"/>
                  <a:pt x="22" y="55"/>
                </a:cubicBezTo>
                <a:cubicBezTo>
                  <a:pt x="28" y="55"/>
                  <a:pt x="28" y="55"/>
                  <a:pt x="28" y="55"/>
                </a:cubicBezTo>
                <a:cubicBezTo>
                  <a:pt x="28" y="49"/>
                  <a:pt x="28" y="49"/>
                  <a:pt x="28" y="49"/>
                </a:cubicBezTo>
                <a:cubicBezTo>
                  <a:pt x="22" y="49"/>
                  <a:pt x="22" y="49"/>
                  <a:pt x="22" y="49"/>
                </a:cubicBezTo>
                <a:cubicBezTo>
                  <a:pt x="22" y="46"/>
                  <a:pt x="23" y="43"/>
                  <a:pt x="24" y="40"/>
                </a:cubicBezTo>
                <a:cubicBezTo>
                  <a:pt x="28" y="43"/>
                  <a:pt x="28" y="43"/>
                  <a:pt x="28" y="43"/>
                </a:cubicBezTo>
                <a:cubicBezTo>
                  <a:pt x="32" y="37"/>
                  <a:pt x="32" y="37"/>
                  <a:pt x="32" y="37"/>
                </a:cubicBezTo>
                <a:cubicBezTo>
                  <a:pt x="27" y="34"/>
                  <a:pt x="27" y="34"/>
                  <a:pt x="27" y="34"/>
                </a:cubicBezTo>
                <a:cubicBezTo>
                  <a:pt x="28" y="33"/>
                  <a:pt x="29" y="32"/>
                  <a:pt x="31" y="30"/>
                </a:cubicBezTo>
                <a:cubicBezTo>
                  <a:pt x="31" y="30"/>
                  <a:pt x="32" y="29"/>
                  <a:pt x="33" y="28"/>
                </a:cubicBezTo>
                <a:cubicBezTo>
                  <a:pt x="35" y="32"/>
                  <a:pt x="35" y="32"/>
                  <a:pt x="35" y="32"/>
                </a:cubicBezTo>
                <a:cubicBezTo>
                  <a:pt x="41" y="29"/>
                  <a:pt x="41" y="29"/>
                  <a:pt x="41" y="29"/>
                </a:cubicBezTo>
                <a:cubicBezTo>
                  <a:pt x="39" y="24"/>
                  <a:pt x="39" y="24"/>
                  <a:pt x="39" y="24"/>
                </a:cubicBezTo>
                <a:cubicBezTo>
                  <a:pt x="42" y="23"/>
                  <a:pt x="44" y="22"/>
                  <a:pt x="47" y="22"/>
                </a:cubicBezTo>
                <a:cubicBezTo>
                  <a:pt x="47" y="26"/>
                  <a:pt x="47" y="26"/>
                  <a:pt x="47" y="26"/>
                </a:cubicBezTo>
                <a:cubicBezTo>
                  <a:pt x="54" y="26"/>
                  <a:pt x="54" y="26"/>
                  <a:pt x="54" y="26"/>
                </a:cubicBezTo>
                <a:cubicBezTo>
                  <a:pt x="54" y="21"/>
                  <a:pt x="54" y="21"/>
                  <a:pt x="54" y="21"/>
                </a:cubicBezTo>
                <a:cubicBezTo>
                  <a:pt x="57" y="22"/>
                  <a:pt x="59" y="22"/>
                  <a:pt x="62" y="23"/>
                </a:cubicBezTo>
                <a:cubicBezTo>
                  <a:pt x="60" y="27"/>
                  <a:pt x="60" y="27"/>
                  <a:pt x="60" y="27"/>
                </a:cubicBezTo>
                <a:cubicBezTo>
                  <a:pt x="66" y="30"/>
                  <a:pt x="66" y="30"/>
                  <a:pt x="66" y="30"/>
                </a:cubicBezTo>
                <a:cubicBezTo>
                  <a:pt x="68" y="26"/>
                  <a:pt x="68" y="26"/>
                  <a:pt x="68" y="26"/>
                </a:cubicBezTo>
                <a:cubicBezTo>
                  <a:pt x="70" y="27"/>
                  <a:pt x="72" y="29"/>
                  <a:pt x="74" y="30"/>
                </a:cubicBezTo>
                <a:cubicBezTo>
                  <a:pt x="74" y="31"/>
                  <a:pt x="75" y="31"/>
                  <a:pt x="75" y="32"/>
                </a:cubicBezTo>
                <a:cubicBezTo>
                  <a:pt x="70" y="34"/>
                  <a:pt x="70" y="34"/>
                  <a:pt x="70" y="34"/>
                </a:cubicBezTo>
                <a:cubicBezTo>
                  <a:pt x="74" y="40"/>
                  <a:pt x="74" y="40"/>
                  <a:pt x="74" y="40"/>
                </a:cubicBezTo>
                <a:cubicBezTo>
                  <a:pt x="79" y="37"/>
                  <a:pt x="79" y="37"/>
                  <a:pt x="79" y="37"/>
                </a:cubicBezTo>
                <a:cubicBezTo>
                  <a:pt x="80" y="40"/>
                  <a:pt x="82" y="43"/>
                  <a:pt x="82" y="46"/>
                </a:cubicBezTo>
                <a:cubicBezTo>
                  <a:pt x="76" y="46"/>
                  <a:pt x="76" y="46"/>
                  <a:pt x="76" y="46"/>
                </a:cubicBezTo>
                <a:cubicBezTo>
                  <a:pt x="76" y="52"/>
                  <a:pt x="76" y="52"/>
                  <a:pt x="76" y="52"/>
                </a:cubicBezTo>
                <a:cubicBezTo>
                  <a:pt x="83" y="52"/>
                  <a:pt x="83" y="52"/>
                  <a:pt x="83" y="52"/>
                </a:cubicBezTo>
                <a:cubicBezTo>
                  <a:pt x="83" y="55"/>
                  <a:pt x="82" y="59"/>
                  <a:pt x="81" y="62"/>
                </a:cubicBezTo>
                <a:cubicBezTo>
                  <a:pt x="75" y="58"/>
                  <a:pt x="75" y="58"/>
                  <a:pt x="75" y="58"/>
                </a:cubicBezTo>
                <a:cubicBezTo>
                  <a:pt x="72" y="64"/>
                  <a:pt x="72" y="64"/>
                  <a:pt x="72" y="64"/>
                </a:cubicBezTo>
                <a:cubicBezTo>
                  <a:pt x="78" y="68"/>
                  <a:pt x="78" y="68"/>
                  <a:pt x="78" y="68"/>
                </a:cubicBezTo>
                <a:cubicBezTo>
                  <a:pt x="84" y="71"/>
                  <a:pt x="84" y="71"/>
                  <a:pt x="84" y="71"/>
                </a:cubicBezTo>
                <a:cubicBezTo>
                  <a:pt x="87" y="66"/>
                  <a:pt x="90" y="58"/>
                  <a:pt x="90" y="52"/>
                </a:cubicBezTo>
                <a:cubicBezTo>
                  <a:pt x="90" y="42"/>
                  <a:pt x="85" y="32"/>
                  <a:pt x="79" y="26"/>
                </a:cubicBezTo>
                <a:cubicBezTo>
                  <a:pt x="72" y="19"/>
                  <a:pt x="63" y="15"/>
                  <a:pt x="52" y="15"/>
                </a:cubicBezTo>
                <a:cubicBezTo>
                  <a:pt x="42" y="15"/>
                  <a:pt x="33" y="19"/>
                  <a:pt x="26" y="26"/>
                </a:cubicBezTo>
                <a:cubicBezTo>
                  <a:pt x="19" y="32"/>
                  <a:pt x="15" y="42"/>
                  <a:pt x="15" y="52"/>
                </a:cubicBezTo>
                <a:cubicBezTo>
                  <a:pt x="15" y="60"/>
                  <a:pt x="18" y="68"/>
                  <a:pt x="22" y="74"/>
                </a:cubicBezTo>
                <a:cubicBezTo>
                  <a:pt x="27" y="70"/>
                  <a:pt x="27" y="70"/>
                  <a:pt x="27" y="70"/>
                </a:cubicBezTo>
                <a:cubicBezTo>
                  <a:pt x="27" y="70"/>
                  <a:pt x="27" y="70"/>
                  <a:pt x="27" y="70"/>
                </a:cubicBezTo>
                <a:cubicBezTo>
                  <a:pt x="33" y="67"/>
                  <a:pt x="33" y="67"/>
                  <a:pt x="33" y="67"/>
                </a:cubicBezTo>
                <a:cubicBezTo>
                  <a:pt x="30" y="61"/>
                  <a:pt x="30" y="61"/>
                  <a:pt x="30" y="61"/>
                </a:cubicBezTo>
                <a:cubicBezTo>
                  <a:pt x="24" y="64"/>
                  <a:pt x="24" y="64"/>
                  <a:pt x="24" y="64"/>
                </a:cubicBezTo>
                <a:close/>
                <a:moveTo>
                  <a:pt x="53" y="51"/>
                </a:moveTo>
                <a:cubicBezTo>
                  <a:pt x="50" y="51"/>
                  <a:pt x="48" y="53"/>
                  <a:pt x="48" y="56"/>
                </a:cubicBezTo>
                <a:cubicBezTo>
                  <a:pt x="48" y="59"/>
                  <a:pt x="50" y="61"/>
                  <a:pt x="53" y="61"/>
                </a:cubicBezTo>
                <a:cubicBezTo>
                  <a:pt x="56" y="61"/>
                  <a:pt x="58" y="59"/>
                  <a:pt x="58" y="56"/>
                </a:cubicBezTo>
                <a:cubicBezTo>
                  <a:pt x="58" y="53"/>
                  <a:pt x="56" y="51"/>
                  <a:pt x="53" y="51"/>
                </a:cubicBezTo>
                <a:close/>
              </a:path>
            </a:pathLst>
          </a:custGeom>
          <a:solidFill>
            <a:schemeClr val="bg1"/>
          </a:solidFill>
          <a:ln w="28575" cap="flat" cmpd="sng" algn="ctr">
            <a:noFill/>
            <a:prstDash val="solid"/>
            <a:miter lim="800000"/>
          </a:ln>
          <a:effectLst/>
        </p:spPr>
        <p:txBody>
          <a:bodyPr lIns="59314" tIns="29658" rIns="59314" bIns="29658" anchor="ctr"/>
          <a:lstStyle/>
          <a:p>
            <a:pPr algn="ctr" defTabSz="791347">
              <a:defRPr/>
            </a:pPr>
            <a:endParaRPr lang="zh-CN" altLang="en-US" sz="2077" kern="0">
              <a:solidFill>
                <a:prstClr val="black">
                  <a:lumMod val="65000"/>
                  <a:lumOff val="35000"/>
                </a:prstClr>
              </a:solidFill>
              <a:latin typeface="微软雅黑" pitchFamily="34" charset="-122"/>
              <a:ea typeface="微软雅黑" pitchFamily="34" charset="-122"/>
            </a:endParaRPr>
          </a:p>
        </p:txBody>
      </p:sp>
      <p:sp>
        <p:nvSpPr>
          <p:cNvPr id="10" name="圆角矩形 9"/>
          <p:cNvSpPr/>
          <p:nvPr/>
        </p:nvSpPr>
        <p:spPr bwMode="auto">
          <a:xfrm>
            <a:off x="2816895" y="2863788"/>
            <a:ext cx="1786619" cy="418422"/>
          </a:xfrm>
          <a:prstGeom prst="roundRect">
            <a:avLst>
              <a:gd name="adj" fmla="val 50000"/>
            </a:avLst>
          </a:prstGeom>
          <a:solidFill>
            <a:schemeClr val="bg1"/>
          </a:solidFill>
          <a:ln w="28575" cap="flat" cmpd="sng" algn="ctr">
            <a:noFill/>
            <a:prstDash val="solid"/>
            <a:miter lim="800000"/>
          </a:ln>
          <a:effectLst>
            <a:outerShdw blurRad="57785" dist="33020" dir="3180000" algn="ctr">
              <a:srgbClr val="000000">
                <a:alpha val="30000"/>
              </a:srgbClr>
            </a:outerShdw>
          </a:effectLst>
        </p:spPr>
        <p:txBody>
          <a:bodyPr lIns="59314" tIns="29658" rIns="59314" bIns="29658" anchor="ctr"/>
          <a:lstStyle/>
          <a:p>
            <a:pPr algn="ctr" defTabSz="791347">
              <a:defRPr/>
            </a:pPr>
            <a:endParaRPr lang="zh-CN" altLang="en-US" sz="2077" kern="0">
              <a:solidFill>
                <a:prstClr val="white"/>
              </a:solidFill>
              <a:latin typeface="微软雅黑" pitchFamily="34" charset="-122"/>
              <a:ea typeface="微软雅黑" pitchFamily="34" charset="-122"/>
            </a:endParaRPr>
          </a:p>
        </p:txBody>
      </p:sp>
      <p:sp>
        <p:nvSpPr>
          <p:cNvPr id="11" name="Freeform 22"/>
          <p:cNvSpPr>
            <a:spLocks noEditPoints="1"/>
          </p:cNvSpPr>
          <p:nvPr/>
        </p:nvSpPr>
        <p:spPr bwMode="auto">
          <a:xfrm>
            <a:off x="2250944" y="2899398"/>
            <a:ext cx="418301" cy="338298"/>
          </a:xfrm>
          <a:custGeom>
            <a:avLst/>
            <a:gdLst>
              <a:gd name="T0" fmla="*/ 2147483646 w 109"/>
              <a:gd name="T1" fmla="*/ 2147483646 h 88"/>
              <a:gd name="T2" fmla="*/ 2147483646 w 109"/>
              <a:gd name="T3" fmla="*/ 2147483646 h 88"/>
              <a:gd name="T4" fmla="*/ 2147483646 w 109"/>
              <a:gd name="T5" fmla="*/ 2147483646 h 88"/>
              <a:gd name="T6" fmla="*/ 2147483646 w 109"/>
              <a:gd name="T7" fmla="*/ 0 h 88"/>
              <a:gd name="T8" fmla="*/ 2147483646 w 109"/>
              <a:gd name="T9" fmla="*/ 2147483646 h 88"/>
              <a:gd name="T10" fmla="*/ 2147483646 w 109"/>
              <a:gd name="T11" fmla="*/ 2147483646 h 88"/>
              <a:gd name="T12" fmla="*/ 2147483646 w 109"/>
              <a:gd name="T13" fmla="*/ 2147483646 h 88"/>
              <a:gd name="T14" fmla="*/ 2147483646 w 109"/>
              <a:gd name="T15" fmla="*/ 2147483646 h 88"/>
              <a:gd name="T16" fmla="*/ 2147483646 w 109"/>
              <a:gd name="T17" fmla="*/ 2147483646 h 88"/>
              <a:gd name="T18" fmla="*/ 0 w 109"/>
              <a:gd name="T19" fmla="*/ 2147483646 h 88"/>
              <a:gd name="T20" fmla="*/ 2147483646 w 109"/>
              <a:gd name="T21" fmla="*/ 2147483646 h 88"/>
              <a:gd name="T22" fmla="*/ 2147483646 w 109"/>
              <a:gd name="T23" fmla="*/ 2147483646 h 88"/>
              <a:gd name="T24" fmla="*/ 2147483646 w 109"/>
              <a:gd name="T25" fmla="*/ 2147483646 h 88"/>
              <a:gd name="T26" fmla="*/ 2147483646 w 109"/>
              <a:gd name="T27" fmla="*/ 2147483646 h 88"/>
              <a:gd name="T28" fmla="*/ 2147483646 w 109"/>
              <a:gd name="T29" fmla="*/ 2147483646 h 88"/>
              <a:gd name="T30" fmla="*/ 2147483646 w 109"/>
              <a:gd name="T31" fmla="*/ 2147483646 h 88"/>
              <a:gd name="T32" fmla="*/ 2147483646 w 109"/>
              <a:gd name="T33" fmla="*/ 2147483646 h 88"/>
              <a:gd name="T34" fmla="*/ 2147483646 w 109"/>
              <a:gd name="T35" fmla="*/ 2147483646 h 88"/>
              <a:gd name="T36" fmla="*/ 2147483646 w 109"/>
              <a:gd name="T37" fmla="*/ 2147483646 h 88"/>
              <a:gd name="T38" fmla="*/ 2147483646 w 109"/>
              <a:gd name="T39" fmla="*/ 2147483646 h 88"/>
              <a:gd name="T40" fmla="*/ 2147483646 w 109"/>
              <a:gd name="T41" fmla="*/ 2147483646 h 88"/>
              <a:gd name="T42" fmla="*/ 2147483646 w 109"/>
              <a:gd name="T43" fmla="*/ 2147483646 h 88"/>
              <a:gd name="T44" fmla="*/ 2147483646 w 109"/>
              <a:gd name="T45" fmla="*/ 2147483646 h 88"/>
              <a:gd name="T46" fmla="*/ 2147483646 w 109"/>
              <a:gd name="T47" fmla="*/ 2147483646 h 88"/>
              <a:gd name="T48" fmla="*/ 2147483646 w 109"/>
              <a:gd name="T49" fmla="*/ 2147483646 h 88"/>
              <a:gd name="T50" fmla="*/ 2147483646 w 109"/>
              <a:gd name="T51" fmla="*/ 2147483646 h 88"/>
              <a:gd name="T52" fmla="*/ 2147483646 w 109"/>
              <a:gd name="T53" fmla="*/ 2147483646 h 88"/>
              <a:gd name="T54" fmla="*/ 2147483646 w 109"/>
              <a:gd name="T55" fmla="*/ 2147483646 h 88"/>
              <a:gd name="T56" fmla="*/ 2147483646 w 109"/>
              <a:gd name="T57" fmla="*/ 2147483646 h 88"/>
              <a:gd name="T58" fmla="*/ 2147483646 w 109"/>
              <a:gd name="T59" fmla="*/ 2147483646 h 88"/>
              <a:gd name="T60" fmla="*/ 2147483646 w 109"/>
              <a:gd name="T61" fmla="*/ 2147483646 h 88"/>
              <a:gd name="T62" fmla="*/ 2147483646 w 109"/>
              <a:gd name="T63" fmla="*/ 2147483646 h 88"/>
              <a:gd name="T64" fmla="*/ 2147483646 w 109"/>
              <a:gd name="T65" fmla="*/ 2147483646 h 88"/>
              <a:gd name="T66" fmla="*/ 2147483646 w 109"/>
              <a:gd name="T67" fmla="*/ 2147483646 h 88"/>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bg1"/>
          </a:solidFill>
          <a:ln w="28575" cap="flat" cmpd="sng" algn="ctr">
            <a:noFill/>
            <a:prstDash val="solid"/>
            <a:miter lim="800000"/>
          </a:ln>
          <a:effectLst/>
        </p:spPr>
        <p:txBody>
          <a:bodyPr lIns="59314" tIns="29658" rIns="59314" bIns="29658" anchor="ctr"/>
          <a:lstStyle/>
          <a:p>
            <a:pPr algn="ctr" defTabSz="791347">
              <a:defRPr/>
            </a:pPr>
            <a:endParaRPr lang="zh-CN" altLang="en-US" sz="2077" kern="0">
              <a:solidFill>
                <a:prstClr val="black">
                  <a:lumMod val="65000"/>
                  <a:lumOff val="35000"/>
                </a:prstClr>
              </a:solidFill>
              <a:latin typeface="微软雅黑" pitchFamily="34" charset="-122"/>
              <a:ea typeface="微软雅黑" pitchFamily="34" charset="-122"/>
            </a:endParaRPr>
          </a:p>
        </p:txBody>
      </p:sp>
      <p:sp>
        <p:nvSpPr>
          <p:cNvPr id="12" name="圆角矩形 11"/>
          <p:cNvSpPr/>
          <p:nvPr/>
        </p:nvSpPr>
        <p:spPr bwMode="auto">
          <a:xfrm>
            <a:off x="2794423" y="3592316"/>
            <a:ext cx="1787482" cy="419981"/>
          </a:xfrm>
          <a:prstGeom prst="roundRect">
            <a:avLst>
              <a:gd name="adj" fmla="val 50000"/>
            </a:avLst>
          </a:prstGeom>
          <a:solidFill>
            <a:schemeClr val="bg1"/>
          </a:solidFill>
          <a:ln w="28575" cap="flat" cmpd="sng" algn="ctr">
            <a:noFill/>
            <a:prstDash val="solid"/>
            <a:miter lim="800000"/>
          </a:ln>
          <a:effectLst>
            <a:outerShdw blurRad="57785" dist="33020" dir="3180000" algn="ctr">
              <a:srgbClr val="000000">
                <a:alpha val="30000"/>
              </a:srgbClr>
            </a:outerShdw>
          </a:effectLst>
        </p:spPr>
        <p:txBody>
          <a:bodyPr lIns="59314" tIns="29658" rIns="59314" bIns="29658" anchor="ctr"/>
          <a:lstStyle/>
          <a:p>
            <a:pPr algn="ctr" defTabSz="791347">
              <a:defRPr/>
            </a:pPr>
            <a:endParaRPr lang="zh-CN" altLang="en-US" sz="2077" kern="0">
              <a:solidFill>
                <a:prstClr val="white"/>
              </a:solidFill>
              <a:latin typeface="微软雅黑" pitchFamily="34" charset="-122"/>
              <a:ea typeface="微软雅黑" pitchFamily="34" charset="-122"/>
            </a:endParaRPr>
          </a:p>
        </p:txBody>
      </p:sp>
      <p:sp>
        <p:nvSpPr>
          <p:cNvPr id="13" name="Freeform 24"/>
          <p:cNvSpPr>
            <a:spLocks noEditPoints="1"/>
          </p:cNvSpPr>
          <p:nvPr/>
        </p:nvSpPr>
        <p:spPr bwMode="auto">
          <a:xfrm>
            <a:off x="2247131" y="3593800"/>
            <a:ext cx="407918" cy="421389"/>
          </a:xfrm>
          <a:custGeom>
            <a:avLst/>
            <a:gdLst>
              <a:gd name="T0" fmla="*/ 2147483646 w 89"/>
              <a:gd name="T1" fmla="*/ 2147483646 h 92"/>
              <a:gd name="T2" fmla="*/ 2147483646 w 89"/>
              <a:gd name="T3" fmla="*/ 2147483646 h 92"/>
              <a:gd name="T4" fmla="*/ 2147483646 w 89"/>
              <a:gd name="T5" fmla="*/ 2147483646 h 92"/>
              <a:gd name="T6" fmla="*/ 2147483646 w 89"/>
              <a:gd name="T7" fmla="*/ 2147483646 h 92"/>
              <a:gd name="T8" fmla="*/ 2147483646 w 89"/>
              <a:gd name="T9" fmla="*/ 2147483646 h 92"/>
              <a:gd name="T10" fmla="*/ 2147483646 w 89"/>
              <a:gd name="T11" fmla="*/ 2147483646 h 92"/>
              <a:gd name="T12" fmla="*/ 2147483646 w 89"/>
              <a:gd name="T13" fmla="*/ 2147483646 h 92"/>
              <a:gd name="T14" fmla="*/ 2147483646 w 89"/>
              <a:gd name="T15" fmla="*/ 2147483646 h 92"/>
              <a:gd name="T16" fmla="*/ 2147483646 w 89"/>
              <a:gd name="T17" fmla="*/ 2147483646 h 92"/>
              <a:gd name="T18" fmla="*/ 2147483646 w 89"/>
              <a:gd name="T19" fmla="*/ 2147483646 h 92"/>
              <a:gd name="T20" fmla="*/ 2147483646 w 89"/>
              <a:gd name="T21" fmla="*/ 2147483646 h 92"/>
              <a:gd name="T22" fmla="*/ 2147483646 w 89"/>
              <a:gd name="T23" fmla="*/ 2147483646 h 92"/>
              <a:gd name="T24" fmla="*/ 2147483646 w 89"/>
              <a:gd name="T25" fmla="*/ 2147483646 h 92"/>
              <a:gd name="T26" fmla="*/ 2147483646 w 89"/>
              <a:gd name="T27" fmla="*/ 2147483646 h 92"/>
              <a:gd name="T28" fmla="*/ 2147483646 w 89"/>
              <a:gd name="T29" fmla="*/ 2147483646 h 92"/>
              <a:gd name="T30" fmla="*/ 2147483646 w 89"/>
              <a:gd name="T31" fmla="*/ 2147483646 h 92"/>
              <a:gd name="T32" fmla="*/ 2147483646 w 89"/>
              <a:gd name="T33" fmla="*/ 2147483646 h 92"/>
              <a:gd name="T34" fmla="*/ 2147483646 w 89"/>
              <a:gd name="T35" fmla="*/ 2147483646 h 92"/>
              <a:gd name="T36" fmla="*/ 2147483646 w 89"/>
              <a:gd name="T37" fmla="*/ 2147483646 h 92"/>
              <a:gd name="T38" fmla="*/ 2147483646 w 89"/>
              <a:gd name="T39" fmla="*/ 2147483646 h 92"/>
              <a:gd name="T40" fmla="*/ 2147483646 w 89"/>
              <a:gd name="T41" fmla="*/ 2147483646 h 92"/>
              <a:gd name="T42" fmla="*/ 2147483646 w 89"/>
              <a:gd name="T43" fmla="*/ 2147483646 h 92"/>
              <a:gd name="T44" fmla="*/ 2147483646 w 89"/>
              <a:gd name="T45" fmla="*/ 2147483646 h 92"/>
              <a:gd name="T46" fmla="*/ 2147483646 w 89"/>
              <a:gd name="T47" fmla="*/ 2147483646 h 92"/>
              <a:gd name="T48" fmla="*/ 2147483646 w 89"/>
              <a:gd name="T49" fmla="*/ 2147483646 h 92"/>
              <a:gd name="T50" fmla="*/ 2147483646 w 89"/>
              <a:gd name="T51" fmla="*/ 2147483646 h 92"/>
              <a:gd name="T52" fmla="*/ 2147483646 w 89"/>
              <a:gd name="T53" fmla="*/ 2147483646 h 92"/>
              <a:gd name="T54" fmla="*/ 2147483646 w 89"/>
              <a:gd name="T55" fmla="*/ 2147483646 h 92"/>
              <a:gd name="T56" fmla="*/ 2147483646 w 89"/>
              <a:gd name="T57" fmla="*/ 2147483646 h 92"/>
              <a:gd name="T58" fmla="*/ 2147483646 w 89"/>
              <a:gd name="T59" fmla="*/ 2147483646 h 92"/>
              <a:gd name="T60" fmla="*/ 2147483646 w 89"/>
              <a:gd name="T61" fmla="*/ 2147483646 h 92"/>
              <a:gd name="T62" fmla="*/ 2147483646 w 89"/>
              <a:gd name="T63" fmla="*/ 2147483646 h 92"/>
              <a:gd name="T64" fmla="*/ 2147483646 w 89"/>
              <a:gd name="T65" fmla="*/ 2147483646 h 92"/>
              <a:gd name="T66" fmla="*/ 2147483646 w 89"/>
              <a:gd name="T67" fmla="*/ 2147483646 h 92"/>
              <a:gd name="T68" fmla="*/ 2147483646 w 89"/>
              <a:gd name="T69" fmla="*/ 2147483646 h 92"/>
              <a:gd name="T70" fmla="*/ 2147483646 w 89"/>
              <a:gd name="T71" fmla="*/ 2147483646 h 92"/>
              <a:gd name="T72" fmla="*/ 2147483646 w 89"/>
              <a:gd name="T73" fmla="*/ 2147483646 h 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chemeClr val="bg1"/>
          </a:solidFill>
          <a:ln w="28575" cap="flat" cmpd="sng" algn="ctr">
            <a:noFill/>
            <a:prstDash val="solid"/>
            <a:miter lim="800000"/>
          </a:ln>
          <a:effectLst/>
        </p:spPr>
        <p:txBody>
          <a:bodyPr lIns="59314" tIns="29658" rIns="59314" bIns="29658" anchor="ctr"/>
          <a:lstStyle/>
          <a:p>
            <a:pPr algn="ctr" defTabSz="791347">
              <a:defRPr/>
            </a:pPr>
            <a:endParaRPr lang="zh-CN" altLang="en-US" sz="2077" kern="0">
              <a:solidFill>
                <a:prstClr val="black">
                  <a:lumMod val="65000"/>
                  <a:lumOff val="35000"/>
                </a:prstClr>
              </a:solidFill>
              <a:latin typeface="微软雅黑" pitchFamily="34" charset="-122"/>
              <a:ea typeface="微软雅黑" pitchFamily="34" charset="-122"/>
            </a:endParaRPr>
          </a:p>
        </p:txBody>
      </p:sp>
      <p:sp>
        <p:nvSpPr>
          <p:cNvPr id="14" name="TextBox 11"/>
          <p:cNvSpPr txBox="1"/>
          <p:nvPr/>
        </p:nvSpPr>
        <p:spPr>
          <a:xfrm>
            <a:off x="4722779" y="2179192"/>
            <a:ext cx="2926761" cy="379726"/>
          </a:xfrm>
          <a:prstGeom prst="rect">
            <a:avLst/>
          </a:prstGeom>
          <a:noFill/>
        </p:spPr>
        <p:txBody>
          <a:bodyPr wrap="square" lIns="59314" tIns="29658" rIns="59314" bIns="29658" rtlCol="0">
            <a:spAutoFit/>
          </a:bodyPr>
          <a:lstStyle/>
          <a:p>
            <a:pPr defTabSz="791347"/>
            <a:r>
              <a:rPr lang="zh-CN" altLang="en-US" sz="1039" dirty="0">
                <a:solidFill>
                  <a:schemeClr val="bg1"/>
                </a:solidFill>
                <a:latin typeface="微软雅黑" pitchFamily="34" charset="-122"/>
                <a:ea typeface="微软雅黑" pitchFamily="34" charset="-122"/>
              </a:rPr>
              <a:t>点击输入工作内容或复制你的文本内容</a:t>
            </a:r>
            <a:endParaRPr lang="en-US" altLang="zh-CN" sz="1039" dirty="0">
              <a:solidFill>
                <a:schemeClr val="bg1"/>
              </a:solidFill>
              <a:latin typeface="微软雅黑" pitchFamily="34" charset="-122"/>
              <a:ea typeface="微软雅黑" pitchFamily="34" charset="-122"/>
            </a:endParaRPr>
          </a:p>
          <a:p>
            <a:pPr defTabSz="791347"/>
            <a:r>
              <a:rPr lang="zh-CN" altLang="en-US" sz="1039" dirty="0">
                <a:solidFill>
                  <a:schemeClr val="bg1"/>
                </a:solidFill>
                <a:latin typeface="微软雅黑" pitchFamily="34" charset="-122"/>
                <a:ea typeface="微软雅黑" pitchFamily="34" charset="-122"/>
              </a:rPr>
              <a:t>点击输入工作内容或复制你的文本内容</a:t>
            </a:r>
          </a:p>
        </p:txBody>
      </p:sp>
      <p:sp>
        <p:nvSpPr>
          <p:cNvPr id="15" name="TextBox 12"/>
          <p:cNvSpPr txBox="1"/>
          <p:nvPr/>
        </p:nvSpPr>
        <p:spPr>
          <a:xfrm>
            <a:off x="4722779" y="2908013"/>
            <a:ext cx="2926761" cy="379726"/>
          </a:xfrm>
          <a:prstGeom prst="rect">
            <a:avLst/>
          </a:prstGeom>
          <a:noFill/>
        </p:spPr>
        <p:txBody>
          <a:bodyPr wrap="square" lIns="59314" tIns="29658" rIns="59314" bIns="29658" rtlCol="0">
            <a:spAutoFit/>
          </a:bodyPr>
          <a:lstStyle/>
          <a:p>
            <a:pPr defTabSz="791347"/>
            <a:r>
              <a:rPr lang="zh-CN" altLang="en-US" sz="1039" dirty="0">
                <a:solidFill>
                  <a:schemeClr val="bg1"/>
                </a:solidFill>
                <a:latin typeface="微软雅黑" pitchFamily="34" charset="-122"/>
                <a:ea typeface="微软雅黑" pitchFamily="34" charset="-122"/>
              </a:rPr>
              <a:t>点击输入工作内容或复制你的文本内容</a:t>
            </a:r>
            <a:endParaRPr lang="en-US" altLang="zh-CN" sz="1039" dirty="0">
              <a:solidFill>
                <a:schemeClr val="bg1"/>
              </a:solidFill>
              <a:latin typeface="微软雅黑" pitchFamily="34" charset="-122"/>
              <a:ea typeface="微软雅黑" pitchFamily="34" charset="-122"/>
            </a:endParaRPr>
          </a:p>
          <a:p>
            <a:pPr defTabSz="791347"/>
            <a:r>
              <a:rPr lang="zh-CN" altLang="en-US" sz="1039" dirty="0">
                <a:solidFill>
                  <a:schemeClr val="bg1"/>
                </a:solidFill>
                <a:latin typeface="微软雅黑" pitchFamily="34" charset="-122"/>
                <a:ea typeface="微软雅黑" pitchFamily="34" charset="-122"/>
              </a:rPr>
              <a:t>点击输入工作内容或复制你的文本内容</a:t>
            </a:r>
          </a:p>
        </p:txBody>
      </p:sp>
      <p:sp>
        <p:nvSpPr>
          <p:cNvPr id="16" name="TextBox 13"/>
          <p:cNvSpPr txBox="1"/>
          <p:nvPr/>
        </p:nvSpPr>
        <p:spPr>
          <a:xfrm>
            <a:off x="4722779" y="3636543"/>
            <a:ext cx="2926761" cy="379726"/>
          </a:xfrm>
          <a:prstGeom prst="rect">
            <a:avLst/>
          </a:prstGeom>
          <a:noFill/>
        </p:spPr>
        <p:txBody>
          <a:bodyPr wrap="square" lIns="59314" tIns="29658" rIns="59314" bIns="29658" rtlCol="0">
            <a:spAutoFit/>
          </a:bodyPr>
          <a:lstStyle/>
          <a:p>
            <a:pPr defTabSz="791347"/>
            <a:r>
              <a:rPr lang="zh-CN" altLang="en-US" sz="1039" dirty="0">
                <a:solidFill>
                  <a:schemeClr val="bg1"/>
                </a:solidFill>
                <a:latin typeface="微软雅黑" pitchFamily="34" charset="-122"/>
                <a:ea typeface="微软雅黑" pitchFamily="34" charset="-122"/>
              </a:rPr>
              <a:t>点击输入工作内容或复制你的文本内容</a:t>
            </a:r>
            <a:endParaRPr lang="en-US" altLang="zh-CN" sz="1039" dirty="0">
              <a:solidFill>
                <a:schemeClr val="bg1"/>
              </a:solidFill>
              <a:latin typeface="微软雅黑" pitchFamily="34" charset="-122"/>
              <a:ea typeface="微软雅黑" pitchFamily="34" charset="-122"/>
            </a:endParaRPr>
          </a:p>
          <a:p>
            <a:pPr defTabSz="791347"/>
            <a:r>
              <a:rPr lang="zh-CN" altLang="en-US" sz="1039" dirty="0">
                <a:solidFill>
                  <a:schemeClr val="bg1"/>
                </a:solidFill>
                <a:latin typeface="微软雅黑" pitchFamily="34" charset="-122"/>
                <a:ea typeface="微软雅黑" pitchFamily="34" charset="-122"/>
              </a:rPr>
              <a:t>点击输入工作内容或复制你的文本内容</a:t>
            </a:r>
          </a:p>
        </p:txBody>
      </p:sp>
      <p:sp>
        <p:nvSpPr>
          <p:cNvPr id="17" name="TextBox 14"/>
          <p:cNvSpPr txBox="1"/>
          <p:nvPr/>
        </p:nvSpPr>
        <p:spPr>
          <a:xfrm>
            <a:off x="4722779" y="1443537"/>
            <a:ext cx="2926761" cy="379726"/>
          </a:xfrm>
          <a:prstGeom prst="rect">
            <a:avLst/>
          </a:prstGeom>
          <a:noFill/>
        </p:spPr>
        <p:txBody>
          <a:bodyPr wrap="square" lIns="59314" tIns="29658" rIns="59314" bIns="29658" rtlCol="0">
            <a:spAutoFit/>
          </a:bodyPr>
          <a:lstStyle/>
          <a:p>
            <a:pPr defTabSz="791347"/>
            <a:r>
              <a:rPr lang="zh-CN" altLang="en-US" sz="1039" dirty="0">
                <a:solidFill>
                  <a:schemeClr val="bg1"/>
                </a:solidFill>
                <a:latin typeface="微软雅黑" pitchFamily="34" charset="-122"/>
                <a:ea typeface="微软雅黑" pitchFamily="34" charset="-122"/>
              </a:rPr>
              <a:t>点击输入工作内容或复制你的文本内容</a:t>
            </a:r>
            <a:endParaRPr lang="en-US" altLang="zh-CN" sz="1039" dirty="0">
              <a:solidFill>
                <a:schemeClr val="bg1"/>
              </a:solidFill>
              <a:latin typeface="微软雅黑" pitchFamily="34" charset="-122"/>
              <a:ea typeface="微软雅黑" pitchFamily="34" charset="-122"/>
            </a:endParaRPr>
          </a:p>
          <a:p>
            <a:pPr defTabSz="791347"/>
            <a:r>
              <a:rPr lang="zh-CN" altLang="en-US" sz="1039" dirty="0">
                <a:solidFill>
                  <a:schemeClr val="bg1"/>
                </a:solidFill>
                <a:latin typeface="微软雅黑" pitchFamily="34" charset="-122"/>
                <a:ea typeface="微软雅黑" pitchFamily="34" charset="-122"/>
              </a:rPr>
              <a:t>点击输入工作内容或复制你的文本内容</a:t>
            </a:r>
          </a:p>
        </p:txBody>
      </p:sp>
      <p:sp>
        <p:nvSpPr>
          <p:cNvPr id="18" name="文本框 12"/>
          <p:cNvSpPr txBox="1"/>
          <p:nvPr/>
        </p:nvSpPr>
        <p:spPr bwMode="auto">
          <a:xfrm>
            <a:off x="3111055" y="2249416"/>
            <a:ext cx="1052734" cy="246421"/>
          </a:xfrm>
          <a:prstGeom prst="rect">
            <a:avLst/>
          </a:prstGeom>
          <a:solidFill>
            <a:schemeClr val="bg1"/>
          </a:solidFill>
          <a:ln>
            <a:noFill/>
          </a:ln>
        </p:spPr>
        <p:txBody>
          <a:bodyPr wrap="none" lIns="59314" tIns="29658" rIns="59314" bIns="29658">
            <a:spAutoFit/>
          </a:bodyPr>
          <a:lstStyle/>
          <a:p>
            <a:pPr defTabSz="791347">
              <a:defRPr/>
            </a:pPr>
            <a:r>
              <a:rPr lang="zh-CN" altLang="en-US" sz="1212" b="1" kern="0" dirty="0">
                <a:solidFill>
                  <a:srgbClr val="7AC5C0"/>
                </a:solidFill>
                <a:latin typeface="微软雅黑" panose="020B0503020204020204" pitchFamily="34" charset="-122"/>
                <a:ea typeface="微软雅黑" panose="020B0503020204020204" pitchFamily="34" charset="-122"/>
              </a:rPr>
              <a:t>点击输入标题</a:t>
            </a:r>
            <a:endParaRPr lang="en-US" altLang="zh-CN" sz="1212" b="1" kern="0" dirty="0">
              <a:solidFill>
                <a:srgbClr val="7AC5C0"/>
              </a:solidFill>
              <a:latin typeface="微软雅黑" panose="020B0503020204020204" pitchFamily="34" charset="-122"/>
              <a:ea typeface="微软雅黑" panose="020B0503020204020204" pitchFamily="34" charset="-122"/>
            </a:endParaRPr>
          </a:p>
        </p:txBody>
      </p:sp>
      <p:sp>
        <p:nvSpPr>
          <p:cNvPr id="20" name="文本框 12"/>
          <p:cNvSpPr txBox="1"/>
          <p:nvPr/>
        </p:nvSpPr>
        <p:spPr bwMode="auto">
          <a:xfrm>
            <a:off x="3087916" y="2973640"/>
            <a:ext cx="1052734" cy="246421"/>
          </a:xfrm>
          <a:prstGeom prst="rect">
            <a:avLst/>
          </a:prstGeom>
          <a:noFill/>
          <a:ln>
            <a:noFill/>
          </a:ln>
        </p:spPr>
        <p:txBody>
          <a:bodyPr wrap="none" lIns="59314" tIns="29658" rIns="59314" bIns="29658">
            <a:spAutoFit/>
          </a:bodyPr>
          <a:lstStyle/>
          <a:p>
            <a:pPr defTabSz="791347">
              <a:defRPr/>
            </a:pPr>
            <a:r>
              <a:rPr lang="zh-CN" altLang="en-US" sz="1212" b="1" kern="0" dirty="0">
                <a:solidFill>
                  <a:srgbClr val="7AC5C0"/>
                </a:solidFill>
                <a:latin typeface="微软雅黑" panose="020B0503020204020204" pitchFamily="34" charset="-122"/>
                <a:ea typeface="微软雅黑" panose="020B0503020204020204" pitchFamily="34" charset="-122"/>
              </a:rPr>
              <a:t>点击输入标题</a:t>
            </a:r>
            <a:endParaRPr lang="en-US" altLang="zh-CN" sz="1212" b="1" kern="0" dirty="0">
              <a:solidFill>
                <a:srgbClr val="7AC5C0"/>
              </a:solidFill>
              <a:latin typeface="微软雅黑" panose="020B0503020204020204" pitchFamily="34" charset="-122"/>
              <a:ea typeface="微软雅黑" panose="020B0503020204020204" pitchFamily="34" charset="-122"/>
            </a:endParaRPr>
          </a:p>
        </p:txBody>
      </p:sp>
      <p:sp>
        <p:nvSpPr>
          <p:cNvPr id="21" name="文本框 12"/>
          <p:cNvSpPr txBox="1"/>
          <p:nvPr/>
        </p:nvSpPr>
        <p:spPr bwMode="auto">
          <a:xfrm>
            <a:off x="3111055" y="3707398"/>
            <a:ext cx="1052734" cy="246421"/>
          </a:xfrm>
          <a:prstGeom prst="rect">
            <a:avLst/>
          </a:prstGeom>
          <a:noFill/>
          <a:ln>
            <a:noFill/>
          </a:ln>
        </p:spPr>
        <p:txBody>
          <a:bodyPr wrap="none" lIns="59314" tIns="29658" rIns="59314" bIns="29658">
            <a:spAutoFit/>
          </a:bodyPr>
          <a:lstStyle/>
          <a:p>
            <a:pPr defTabSz="791347">
              <a:defRPr/>
            </a:pPr>
            <a:r>
              <a:rPr lang="zh-CN" altLang="en-US" sz="1212" b="1" kern="0" dirty="0">
                <a:solidFill>
                  <a:srgbClr val="7AC5C0"/>
                </a:solidFill>
                <a:latin typeface="微软雅黑" panose="020B0503020204020204" pitchFamily="34" charset="-122"/>
                <a:ea typeface="微软雅黑" panose="020B0503020204020204" pitchFamily="34" charset="-122"/>
              </a:rPr>
              <a:t>点击输入标题</a:t>
            </a:r>
            <a:endParaRPr lang="en-US" altLang="zh-CN" sz="1212" b="1" kern="0" dirty="0">
              <a:solidFill>
                <a:srgbClr val="7AC5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06950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fill="hold"/>
                                        <p:tgtEl>
                                          <p:spTgt spid="9"/>
                                        </p:tgtEl>
                                        <p:attrNameLst>
                                          <p:attrName>ppt_x</p:attrName>
                                        </p:attrNameLst>
                                      </p:cBhvr>
                                      <p:tavLst>
                                        <p:tav tm="0">
                                          <p:val>
                                            <p:strVal val="0-#ppt_w/2"/>
                                          </p:val>
                                        </p:tav>
                                        <p:tav tm="100000">
                                          <p:val>
                                            <p:strVal val="#ppt_x"/>
                                          </p:val>
                                        </p:tav>
                                      </p:tavLst>
                                    </p:anim>
                                    <p:anim calcmode="lin" valueType="num">
                                      <p:cBhvr additive="base">
                                        <p:cTn id="19" dur="500" fill="hold"/>
                                        <p:tgtEl>
                                          <p:spTgt spid="9"/>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additive="base">
                                        <p:cTn id="22" dur="500" fill="hold"/>
                                        <p:tgtEl>
                                          <p:spTgt spid="11"/>
                                        </p:tgtEl>
                                        <p:attrNameLst>
                                          <p:attrName>ppt_x</p:attrName>
                                        </p:attrNameLst>
                                      </p:cBhvr>
                                      <p:tavLst>
                                        <p:tav tm="0">
                                          <p:val>
                                            <p:strVal val="0-#ppt_w/2"/>
                                          </p:val>
                                        </p:tav>
                                        <p:tav tm="100000">
                                          <p:val>
                                            <p:strVal val="#ppt_x"/>
                                          </p:val>
                                        </p:tav>
                                      </p:tavLst>
                                    </p:anim>
                                    <p:anim calcmode="lin" valueType="num">
                                      <p:cBhvr additive="base">
                                        <p:cTn id="23" dur="500" fill="hold"/>
                                        <p:tgtEl>
                                          <p:spTgt spid="1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0-#ppt_w/2"/>
                                          </p:val>
                                        </p:tav>
                                        <p:tav tm="100000">
                                          <p:val>
                                            <p:strVal val="#ppt_x"/>
                                          </p:val>
                                        </p:tav>
                                      </p:tavLst>
                                    </p:anim>
                                    <p:anim calcmode="lin" valueType="num">
                                      <p:cBhvr additive="base">
                                        <p:cTn id="27" dur="500" fill="hold"/>
                                        <p:tgtEl>
                                          <p:spTgt spid="13"/>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additive="base">
                                        <p:cTn id="30" dur="500" fill="hold"/>
                                        <p:tgtEl>
                                          <p:spTgt spid="5"/>
                                        </p:tgtEl>
                                        <p:attrNameLst>
                                          <p:attrName>ppt_x</p:attrName>
                                        </p:attrNameLst>
                                      </p:cBhvr>
                                      <p:tavLst>
                                        <p:tav tm="0">
                                          <p:val>
                                            <p:strVal val="1+#ppt_w/2"/>
                                          </p:val>
                                        </p:tav>
                                        <p:tav tm="100000">
                                          <p:val>
                                            <p:strVal val="#ppt_x"/>
                                          </p:val>
                                        </p:tav>
                                      </p:tavLst>
                                    </p:anim>
                                    <p:anim calcmode="lin" valueType="num">
                                      <p:cBhvr additive="base">
                                        <p:cTn id="31" dur="500" fill="hold"/>
                                        <p:tgtEl>
                                          <p:spTgt spid="5"/>
                                        </p:tgtEl>
                                        <p:attrNameLst>
                                          <p:attrName>ppt_y</p:attrName>
                                        </p:attrNameLst>
                                      </p:cBhvr>
                                      <p:tavLst>
                                        <p:tav tm="0">
                                          <p:val>
                                            <p:strVal val="#ppt_y"/>
                                          </p:val>
                                        </p:tav>
                                        <p:tav tm="100000">
                                          <p:val>
                                            <p:strVal val="#ppt_y"/>
                                          </p:val>
                                        </p:tav>
                                      </p:tavLst>
                                    </p:anim>
                                  </p:childTnLst>
                                </p:cTn>
                              </p:par>
                              <p:par>
                                <p:cTn id="32" presetID="2" presetClass="entr" presetSubtype="2" fill="hold" grpId="0" nodeType="with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1+#ppt_w/2"/>
                                          </p:val>
                                        </p:tav>
                                        <p:tav tm="100000">
                                          <p:val>
                                            <p:strVal val="#ppt_x"/>
                                          </p:val>
                                        </p:tav>
                                      </p:tavLst>
                                    </p:anim>
                                    <p:anim calcmode="lin" valueType="num">
                                      <p:cBhvr additive="base">
                                        <p:cTn id="35" dur="500" fill="hold"/>
                                        <p:tgtEl>
                                          <p:spTgt spid="8"/>
                                        </p:tgtEl>
                                        <p:attrNameLst>
                                          <p:attrName>ppt_y</p:attrName>
                                        </p:attrNameLst>
                                      </p:cBhvr>
                                      <p:tavLst>
                                        <p:tav tm="0">
                                          <p:val>
                                            <p:strVal val="#ppt_y"/>
                                          </p:val>
                                        </p:tav>
                                        <p:tav tm="100000">
                                          <p:val>
                                            <p:strVal val="#ppt_y"/>
                                          </p:val>
                                        </p:tav>
                                      </p:tavLst>
                                    </p:anim>
                                  </p:childTnLst>
                                </p:cTn>
                              </p:par>
                              <p:par>
                                <p:cTn id="36" presetID="2" presetClass="entr" presetSubtype="2"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1+#ppt_w/2"/>
                                          </p:val>
                                        </p:tav>
                                        <p:tav tm="100000">
                                          <p:val>
                                            <p:strVal val="#ppt_x"/>
                                          </p:val>
                                        </p:tav>
                                      </p:tavLst>
                                    </p:anim>
                                    <p:anim calcmode="lin" valueType="num">
                                      <p:cBhvr additive="base">
                                        <p:cTn id="39" dur="500" fill="hold"/>
                                        <p:tgtEl>
                                          <p:spTgt spid="10"/>
                                        </p:tgtEl>
                                        <p:attrNameLst>
                                          <p:attrName>ppt_y</p:attrName>
                                        </p:attrNameLst>
                                      </p:cBhvr>
                                      <p:tavLst>
                                        <p:tav tm="0">
                                          <p:val>
                                            <p:strVal val="#ppt_y"/>
                                          </p:val>
                                        </p:tav>
                                        <p:tav tm="100000">
                                          <p:val>
                                            <p:strVal val="#ppt_y"/>
                                          </p:val>
                                        </p:tav>
                                      </p:tavLst>
                                    </p:anim>
                                  </p:childTnLst>
                                </p:cTn>
                              </p:par>
                              <p:par>
                                <p:cTn id="40" presetID="2" presetClass="entr" presetSubtype="2" fill="hold" grpId="0"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ppt_y"/>
                                          </p:val>
                                        </p:tav>
                                        <p:tav tm="100000">
                                          <p:val>
                                            <p:strVal val="#ppt_y"/>
                                          </p:val>
                                        </p:tav>
                                      </p:tavLst>
                                    </p:anim>
                                  </p:childTnLst>
                                </p:cTn>
                              </p:par>
                            </p:childTnLst>
                          </p:cTn>
                        </p:par>
                        <p:par>
                          <p:cTn id="44" fill="hold">
                            <p:stCondLst>
                              <p:cond delay="1280"/>
                            </p:stCondLst>
                            <p:childTnLst>
                              <p:par>
                                <p:cTn id="45" presetID="41" presetClass="entr" presetSubtype="0" fill="hold" grpId="0" nodeType="afterEffect">
                                  <p:stCondLst>
                                    <p:cond delay="0"/>
                                  </p:stCondLst>
                                  <p:iterate type="lt">
                                    <p:tmPct val="10000"/>
                                  </p:iterate>
                                  <p:childTnLst>
                                    <p:set>
                                      <p:cBhvr>
                                        <p:cTn id="46" dur="1" fill="hold">
                                          <p:stCondLst>
                                            <p:cond delay="0"/>
                                          </p:stCondLst>
                                        </p:cTn>
                                        <p:tgtEl>
                                          <p:spTgt spid="6"/>
                                        </p:tgtEl>
                                        <p:attrNameLst>
                                          <p:attrName>style.visibility</p:attrName>
                                        </p:attrNameLst>
                                      </p:cBhvr>
                                      <p:to>
                                        <p:strVal val="visible"/>
                                      </p:to>
                                    </p:set>
                                    <p:anim calcmode="lin" valueType="num">
                                      <p:cBhvr>
                                        <p:cTn id="4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6"/>
                                        </p:tgtEl>
                                        <p:attrNameLst>
                                          <p:attrName>ppt_y</p:attrName>
                                        </p:attrNameLst>
                                      </p:cBhvr>
                                      <p:tavLst>
                                        <p:tav tm="0">
                                          <p:val>
                                            <p:strVal val="#ppt_y"/>
                                          </p:val>
                                        </p:tav>
                                        <p:tav tm="100000">
                                          <p:val>
                                            <p:strVal val="#ppt_y"/>
                                          </p:val>
                                        </p:tav>
                                      </p:tavLst>
                                    </p:anim>
                                    <p:anim calcmode="lin" valueType="num">
                                      <p:cBhvr>
                                        <p:cTn id="4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tmFilter="0,0; .5, 1; 1, 1"/>
                                        <p:tgtEl>
                                          <p:spTgt spid="6"/>
                                        </p:tgtEl>
                                      </p:cBhvr>
                                    </p:animEffect>
                                  </p:childTnLst>
                                </p:cTn>
                              </p:par>
                            </p:childTnLst>
                          </p:cTn>
                        </p:par>
                        <p:par>
                          <p:cTn id="52" fill="hold">
                            <p:stCondLst>
                              <p:cond delay="203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1000"/>
                                        <p:tgtEl>
                                          <p:spTgt spid="17"/>
                                        </p:tgtEl>
                                      </p:cBhvr>
                                    </p:animEffect>
                                    <p:anim calcmode="lin" valueType="num">
                                      <p:cBhvr>
                                        <p:cTn id="56" dur="1000" fill="hold"/>
                                        <p:tgtEl>
                                          <p:spTgt spid="17"/>
                                        </p:tgtEl>
                                        <p:attrNameLst>
                                          <p:attrName>ppt_x</p:attrName>
                                        </p:attrNameLst>
                                      </p:cBhvr>
                                      <p:tavLst>
                                        <p:tav tm="0">
                                          <p:val>
                                            <p:strVal val="#ppt_x"/>
                                          </p:val>
                                        </p:tav>
                                        <p:tav tm="100000">
                                          <p:val>
                                            <p:strVal val="#ppt_x"/>
                                          </p:val>
                                        </p:tav>
                                      </p:tavLst>
                                    </p:anim>
                                    <p:anim calcmode="lin" valueType="num">
                                      <p:cBhvr>
                                        <p:cTn id="57" dur="10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3030"/>
                            </p:stCondLst>
                            <p:childTnLst>
                              <p:par>
                                <p:cTn id="59" presetID="41" presetClass="entr" presetSubtype="0" fill="hold" grpId="0" nodeType="afterEffect">
                                  <p:stCondLst>
                                    <p:cond delay="0"/>
                                  </p:stCondLst>
                                  <p:iterate type="lt">
                                    <p:tmPct val="10000"/>
                                  </p:iterate>
                                  <p:childTnLst>
                                    <p:set>
                                      <p:cBhvr>
                                        <p:cTn id="60" dur="1" fill="hold">
                                          <p:stCondLst>
                                            <p:cond delay="0"/>
                                          </p:stCondLst>
                                        </p:cTn>
                                        <p:tgtEl>
                                          <p:spTgt spid="18"/>
                                        </p:tgtEl>
                                        <p:attrNameLst>
                                          <p:attrName>style.visibility</p:attrName>
                                        </p:attrNameLst>
                                      </p:cBhvr>
                                      <p:to>
                                        <p:strVal val="visible"/>
                                      </p:to>
                                    </p:set>
                                    <p:anim calcmode="lin" valueType="num">
                                      <p:cBhvr>
                                        <p:cTn id="61" dur="500" fill="hold"/>
                                        <p:tgtEl>
                                          <p:spTgt spid="18"/>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8"/>
                                        </p:tgtEl>
                                        <p:attrNameLst>
                                          <p:attrName>ppt_y</p:attrName>
                                        </p:attrNameLst>
                                      </p:cBhvr>
                                      <p:tavLst>
                                        <p:tav tm="0">
                                          <p:val>
                                            <p:strVal val="#ppt_y"/>
                                          </p:val>
                                        </p:tav>
                                        <p:tav tm="100000">
                                          <p:val>
                                            <p:strVal val="#ppt_y"/>
                                          </p:val>
                                        </p:tav>
                                      </p:tavLst>
                                    </p:anim>
                                    <p:anim calcmode="lin" valueType="num">
                                      <p:cBhvr>
                                        <p:cTn id="63" dur="500" fill="hold"/>
                                        <p:tgtEl>
                                          <p:spTgt spid="18"/>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8"/>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tmFilter="0,0; .5, 1; 1, 1"/>
                                        <p:tgtEl>
                                          <p:spTgt spid="18"/>
                                        </p:tgtEl>
                                      </p:cBhvr>
                                    </p:animEffect>
                                  </p:childTnLst>
                                </p:cTn>
                              </p:par>
                            </p:childTnLst>
                          </p:cTn>
                        </p:par>
                        <p:par>
                          <p:cTn id="66" fill="hold">
                            <p:stCondLst>
                              <p:cond delay="3780"/>
                            </p:stCondLst>
                            <p:childTnLst>
                              <p:par>
                                <p:cTn id="67" presetID="42" presetClass="entr" presetSubtype="0"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fade">
                                      <p:cBhvr>
                                        <p:cTn id="69" dur="1000"/>
                                        <p:tgtEl>
                                          <p:spTgt spid="14"/>
                                        </p:tgtEl>
                                      </p:cBhvr>
                                    </p:animEffect>
                                    <p:anim calcmode="lin" valueType="num">
                                      <p:cBhvr>
                                        <p:cTn id="70" dur="1000" fill="hold"/>
                                        <p:tgtEl>
                                          <p:spTgt spid="14"/>
                                        </p:tgtEl>
                                        <p:attrNameLst>
                                          <p:attrName>ppt_x</p:attrName>
                                        </p:attrNameLst>
                                      </p:cBhvr>
                                      <p:tavLst>
                                        <p:tav tm="0">
                                          <p:val>
                                            <p:strVal val="#ppt_x"/>
                                          </p:val>
                                        </p:tav>
                                        <p:tav tm="100000">
                                          <p:val>
                                            <p:strVal val="#ppt_x"/>
                                          </p:val>
                                        </p:tav>
                                      </p:tavLst>
                                    </p:anim>
                                    <p:anim calcmode="lin" valueType="num">
                                      <p:cBhvr>
                                        <p:cTn id="71" dur="1000" fill="hold"/>
                                        <p:tgtEl>
                                          <p:spTgt spid="14"/>
                                        </p:tgtEl>
                                        <p:attrNameLst>
                                          <p:attrName>ppt_y</p:attrName>
                                        </p:attrNameLst>
                                      </p:cBhvr>
                                      <p:tavLst>
                                        <p:tav tm="0">
                                          <p:val>
                                            <p:strVal val="#ppt_y+.1"/>
                                          </p:val>
                                        </p:tav>
                                        <p:tav tm="100000">
                                          <p:val>
                                            <p:strVal val="#ppt_y"/>
                                          </p:val>
                                        </p:tav>
                                      </p:tavLst>
                                    </p:anim>
                                  </p:childTnLst>
                                </p:cTn>
                              </p:par>
                            </p:childTnLst>
                          </p:cTn>
                        </p:par>
                        <p:par>
                          <p:cTn id="72" fill="hold">
                            <p:stCondLst>
                              <p:cond delay="4780"/>
                            </p:stCondLst>
                            <p:childTnLst>
                              <p:par>
                                <p:cTn id="73" presetID="41" presetClass="entr" presetSubtype="0" fill="hold" grpId="0" nodeType="afterEffect">
                                  <p:stCondLst>
                                    <p:cond delay="0"/>
                                  </p:stCondLst>
                                  <p:iterate type="lt">
                                    <p:tmPct val="10000"/>
                                  </p:iterate>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76" dur="500" fill="hold"/>
                                        <p:tgtEl>
                                          <p:spTgt spid="20"/>
                                        </p:tgtEl>
                                        <p:attrNameLst>
                                          <p:attrName>ppt_y</p:attrName>
                                        </p:attrNameLst>
                                      </p:cBhvr>
                                      <p:tavLst>
                                        <p:tav tm="0">
                                          <p:val>
                                            <p:strVal val="#ppt_y"/>
                                          </p:val>
                                        </p:tav>
                                        <p:tav tm="100000">
                                          <p:val>
                                            <p:strVal val="#ppt_y"/>
                                          </p:val>
                                        </p:tav>
                                      </p:tavLst>
                                    </p:anim>
                                    <p:anim calcmode="lin" valueType="num">
                                      <p:cBhvr>
                                        <p:cTn id="77"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78" dur="500" fill="hold"/>
                                        <p:tgtEl>
                                          <p:spTgt spid="20"/>
                                        </p:tgtEl>
                                        <p:attrNameLst>
                                          <p:attrName>ppt_w</p:attrName>
                                        </p:attrNameLst>
                                      </p:cBhvr>
                                      <p:tavLst>
                                        <p:tav tm="0">
                                          <p:val>
                                            <p:strVal val="#ppt_w/10"/>
                                          </p:val>
                                        </p:tav>
                                        <p:tav tm="50000">
                                          <p:val>
                                            <p:strVal val="#ppt_w+.01"/>
                                          </p:val>
                                        </p:tav>
                                        <p:tav tm="100000">
                                          <p:val>
                                            <p:strVal val="#ppt_w"/>
                                          </p:val>
                                        </p:tav>
                                      </p:tavLst>
                                    </p:anim>
                                    <p:animEffect transition="in" filter="fade">
                                      <p:cBhvr>
                                        <p:cTn id="79" dur="500" tmFilter="0,0; .5, 1; 1, 1"/>
                                        <p:tgtEl>
                                          <p:spTgt spid="20"/>
                                        </p:tgtEl>
                                      </p:cBhvr>
                                    </p:animEffect>
                                  </p:childTnLst>
                                </p:cTn>
                              </p:par>
                            </p:childTnLst>
                          </p:cTn>
                        </p:par>
                        <p:par>
                          <p:cTn id="80" fill="hold">
                            <p:stCondLst>
                              <p:cond delay="5530"/>
                            </p:stCondLst>
                            <p:childTnLst>
                              <p:par>
                                <p:cTn id="81" presetID="42" presetClass="entr" presetSubtype="0" fill="hold" grpId="0" nodeType="afterEffect">
                                  <p:stCondLst>
                                    <p:cond delay="0"/>
                                  </p:stCondLst>
                                  <p:childTnLst>
                                    <p:set>
                                      <p:cBhvr>
                                        <p:cTn id="82" dur="1" fill="hold">
                                          <p:stCondLst>
                                            <p:cond delay="0"/>
                                          </p:stCondLst>
                                        </p:cTn>
                                        <p:tgtEl>
                                          <p:spTgt spid="15"/>
                                        </p:tgtEl>
                                        <p:attrNameLst>
                                          <p:attrName>style.visibility</p:attrName>
                                        </p:attrNameLst>
                                      </p:cBhvr>
                                      <p:to>
                                        <p:strVal val="visible"/>
                                      </p:to>
                                    </p:set>
                                    <p:animEffect transition="in" filter="fade">
                                      <p:cBhvr>
                                        <p:cTn id="83" dur="1000"/>
                                        <p:tgtEl>
                                          <p:spTgt spid="15"/>
                                        </p:tgtEl>
                                      </p:cBhvr>
                                    </p:animEffect>
                                    <p:anim calcmode="lin" valueType="num">
                                      <p:cBhvr>
                                        <p:cTn id="84" dur="1000" fill="hold"/>
                                        <p:tgtEl>
                                          <p:spTgt spid="15"/>
                                        </p:tgtEl>
                                        <p:attrNameLst>
                                          <p:attrName>ppt_x</p:attrName>
                                        </p:attrNameLst>
                                      </p:cBhvr>
                                      <p:tavLst>
                                        <p:tav tm="0">
                                          <p:val>
                                            <p:strVal val="#ppt_x"/>
                                          </p:val>
                                        </p:tav>
                                        <p:tav tm="100000">
                                          <p:val>
                                            <p:strVal val="#ppt_x"/>
                                          </p:val>
                                        </p:tav>
                                      </p:tavLst>
                                    </p:anim>
                                    <p:anim calcmode="lin" valueType="num">
                                      <p:cBhvr>
                                        <p:cTn id="85" dur="1000" fill="hold"/>
                                        <p:tgtEl>
                                          <p:spTgt spid="15"/>
                                        </p:tgtEl>
                                        <p:attrNameLst>
                                          <p:attrName>ppt_y</p:attrName>
                                        </p:attrNameLst>
                                      </p:cBhvr>
                                      <p:tavLst>
                                        <p:tav tm="0">
                                          <p:val>
                                            <p:strVal val="#ppt_y+.1"/>
                                          </p:val>
                                        </p:tav>
                                        <p:tav tm="100000">
                                          <p:val>
                                            <p:strVal val="#ppt_y"/>
                                          </p:val>
                                        </p:tav>
                                      </p:tavLst>
                                    </p:anim>
                                  </p:childTnLst>
                                </p:cTn>
                              </p:par>
                            </p:childTnLst>
                          </p:cTn>
                        </p:par>
                        <p:par>
                          <p:cTn id="86" fill="hold">
                            <p:stCondLst>
                              <p:cond delay="6530"/>
                            </p:stCondLst>
                            <p:childTnLst>
                              <p:par>
                                <p:cTn id="87" presetID="41" presetClass="entr" presetSubtype="0" fill="hold" grpId="0" nodeType="afterEffect">
                                  <p:stCondLst>
                                    <p:cond delay="0"/>
                                  </p:stCondLst>
                                  <p:iterate type="lt">
                                    <p:tmPct val="10000"/>
                                  </p:iterate>
                                  <p:childTnLst>
                                    <p:set>
                                      <p:cBhvr>
                                        <p:cTn id="88" dur="1" fill="hold">
                                          <p:stCondLst>
                                            <p:cond delay="0"/>
                                          </p:stCondLst>
                                        </p:cTn>
                                        <p:tgtEl>
                                          <p:spTgt spid="21"/>
                                        </p:tgtEl>
                                        <p:attrNameLst>
                                          <p:attrName>style.visibility</p:attrName>
                                        </p:attrNameLst>
                                      </p:cBhvr>
                                      <p:to>
                                        <p:strVal val="visible"/>
                                      </p:to>
                                    </p:set>
                                    <p:anim calcmode="lin" valueType="num">
                                      <p:cBhvr>
                                        <p:cTn id="89"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0" dur="500" fill="hold"/>
                                        <p:tgtEl>
                                          <p:spTgt spid="21"/>
                                        </p:tgtEl>
                                        <p:attrNameLst>
                                          <p:attrName>ppt_y</p:attrName>
                                        </p:attrNameLst>
                                      </p:cBhvr>
                                      <p:tavLst>
                                        <p:tav tm="0">
                                          <p:val>
                                            <p:strVal val="#ppt_y"/>
                                          </p:val>
                                        </p:tav>
                                        <p:tav tm="100000">
                                          <p:val>
                                            <p:strVal val="#ppt_y"/>
                                          </p:val>
                                        </p:tav>
                                      </p:tavLst>
                                    </p:anim>
                                    <p:anim calcmode="lin" valueType="num">
                                      <p:cBhvr>
                                        <p:cTn id="91"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2" dur="500" fill="hold"/>
                                        <p:tgtEl>
                                          <p:spTgt spid="21"/>
                                        </p:tgtEl>
                                        <p:attrNameLst>
                                          <p:attrName>ppt_w</p:attrName>
                                        </p:attrNameLst>
                                      </p:cBhvr>
                                      <p:tavLst>
                                        <p:tav tm="0">
                                          <p:val>
                                            <p:strVal val="#ppt_w/10"/>
                                          </p:val>
                                        </p:tav>
                                        <p:tav tm="50000">
                                          <p:val>
                                            <p:strVal val="#ppt_w+.01"/>
                                          </p:val>
                                        </p:tav>
                                        <p:tav tm="100000">
                                          <p:val>
                                            <p:strVal val="#ppt_w"/>
                                          </p:val>
                                        </p:tav>
                                      </p:tavLst>
                                    </p:anim>
                                    <p:animEffect transition="in" filter="fade">
                                      <p:cBhvr>
                                        <p:cTn id="93" dur="500" tmFilter="0,0; .5, 1; 1, 1"/>
                                        <p:tgtEl>
                                          <p:spTgt spid="21"/>
                                        </p:tgtEl>
                                      </p:cBhvr>
                                    </p:animEffect>
                                  </p:childTnLst>
                                </p:cTn>
                              </p:par>
                            </p:childTnLst>
                          </p:cTn>
                        </p:par>
                        <p:par>
                          <p:cTn id="94" fill="hold">
                            <p:stCondLst>
                              <p:cond delay="7280"/>
                            </p:stCondLst>
                            <p:childTnLst>
                              <p:par>
                                <p:cTn id="95" presetID="42" presetClass="entr" presetSubtype="0" fill="hold" grpId="0" nodeType="afterEffect">
                                  <p:stCondLst>
                                    <p:cond delay="0"/>
                                  </p:stCondLst>
                                  <p:childTnLst>
                                    <p:set>
                                      <p:cBhvr>
                                        <p:cTn id="96" dur="1" fill="hold">
                                          <p:stCondLst>
                                            <p:cond delay="0"/>
                                          </p:stCondLst>
                                        </p:cTn>
                                        <p:tgtEl>
                                          <p:spTgt spid="16"/>
                                        </p:tgtEl>
                                        <p:attrNameLst>
                                          <p:attrName>style.visibility</p:attrName>
                                        </p:attrNameLst>
                                      </p:cBhvr>
                                      <p:to>
                                        <p:strVal val="visible"/>
                                      </p:to>
                                    </p:set>
                                    <p:animEffect transition="in" filter="fade">
                                      <p:cBhvr>
                                        <p:cTn id="97" dur="1000"/>
                                        <p:tgtEl>
                                          <p:spTgt spid="16"/>
                                        </p:tgtEl>
                                      </p:cBhvr>
                                    </p:animEffect>
                                    <p:anim calcmode="lin" valueType="num">
                                      <p:cBhvr>
                                        <p:cTn id="98" dur="1000" fill="hold"/>
                                        <p:tgtEl>
                                          <p:spTgt spid="16"/>
                                        </p:tgtEl>
                                        <p:attrNameLst>
                                          <p:attrName>ppt_x</p:attrName>
                                        </p:attrNameLst>
                                      </p:cBhvr>
                                      <p:tavLst>
                                        <p:tav tm="0">
                                          <p:val>
                                            <p:strVal val="#ppt_x"/>
                                          </p:val>
                                        </p:tav>
                                        <p:tav tm="100000">
                                          <p:val>
                                            <p:strVal val="#ppt_x"/>
                                          </p:val>
                                        </p:tav>
                                      </p:tavLst>
                                    </p:anim>
                                    <p:anim calcmode="lin" valueType="num">
                                      <p:cBhvr>
                                        <p:cTn id="9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animBg="1"/>
      <p:bldP spid="6" grpId="0"/>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8" grpId="0" animBg="1"/>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738312" y="1425562"/>
            <a:ext cx="5259823" cy="615553"/>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4000" b="1">
                <a:solidFill>
                  <a:schemeClr val="bg1"/>
                </a:solidFill>
                <a:latin typeface="微软雅黑" panose="020B0503020204020204" pitchFamily="34" charset="-122"/>
                <a:ea typeface="微软雅黑" panose="020B0503020204020204" pitchFamily="34" charset="-122"/>
              </a:rPr>
              <a:t>教学反思</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0" name="TextBox 25"/>
          <p:cNvSpPr txBox="1"/>
          <p:nvPr/>
        </p:nvSpPr>
        <p:spPr>
          <a:xfrm>
            <a:off x="2884468" y="2371726"/>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1" name="TextBox 26"/>
          <p:cNvSpPr txBox="1"/>
          <p:nvPr/>
        </p:nvSpPr>
        <p:spPr>
          <a:xfrm>
            <a:off x="4487406" y="2371726"/>
            <a:ext cx="1206665"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2" name="Freeform 21"/>
          <p:cNvSpPr>
            <a:spLocks noEditPoints="1"/>
          </p:cNvSpPr>
          <p:nvPr/>
        </p:nvSpPr>
        <p:spPr>
          <a:xfrm>
            <a:off x="2672648"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3" name="Freeform 22"/>
          <p:cNvSpPr>
            <a:spLocks noEditPoints="1"/>
          </p:cNvSpPr>
          <p:nvPr/>
        </p:nvSpPr>
        <p:spPr>
          <a:xfrm>
            <a:off x="4264874"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4" name="TextBox 13"/>
          <p:cNvSpPr txBox="1"/>
          <p:nvPr/>
        </p:nvSpPr>
        <p:spPr>
          <a:xfrm>
            <a:off x="6145083" y="2371726"/>
            <a:ext cx="1519637"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5" name="Freeform 22"/>
          <p:cNvSpPr>
            <a:spLocks noEditPoints="1"/>
          </p:cNvSpPr>
          <p:nvPr/>
        </p:nvSpPr>
        <p:spPr>
          <a:xfrm>
            <a:off x="5921362"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6" name="TextBox 13"/>
          <p:cNvSpPr txBox="1"/>
          <p:nvPr/>
        </p:nvSpPr>
        <p:spPr>
          <a:xfrm>
            <a:off x="2882095" y="2760732"/>
            <a:ext cx="985056" cy="323037"/>
          </a:xfrm>
          <a:prstGeom prst="rect">
            <a:avLst/>
          </a:prstGeom>
          <a:noFill/>
          <a:ln w="9525">
            <a:noFill/>
          </a:ln>
        </p:spPr>
        <p:txBody>
          <a:bodyPr wrap="square">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2677423" y="280952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8" name="TextBox 13"/>
          <p:cNvSpPr txBox="1"/>
          <p:nvPr/>
        </p:nvSpPr>
        <p:spPr>
          <a:xfrm>
            <a:off x="4487406" y="2760732"/>
            <a:ext cx="1519637"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4273210" y="280952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Tree>
    <p:extLst>
      <p:ext uri="{BB962C8B-B14F-4D97-AF65-F5344CB8AC3E}">
        <p14:creationId xmlns:p14="http://schemas.microsoft.com/office/powerpoint/2010/main" val="257917738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12"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2" fill="hold" nodeType="withEffect">
                                  <p:stCondLst>
                                    <p:cond delay="10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1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1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0-#ppt_w/2"/>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p:stCondLst>
                              <p:cond delay="138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4" grpId="0"/>
      <p:bldP spid="26"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教学反思</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grpSp>
        <p:nvGrpSpPr>
          <p:cNvPr id="5" name="组合 4"/>
          <p:cNvGrpSpPr/>
          <p:nvPr/>
        </p:nvGrpSpPr>
        <p:grpSpPr>
          <a:xfrm>
            <a:off x="983897" y="1658744"/>
            <a:ext cx="6763442" cy="482855"/>
            <a:chOff x="895284" y="2319106"/>
            <a:chExt cx="7814729" cy="557908"/>
          </a:xfrm>
          <a:solidFill>
            <a:schemeClr val="bg1"/>
          </a:solidFill>
        </p:grpSpPr>
        <p:sp>
          <p:nvSpPr>
            <p:cNvPr id="6" name="下箭头 5"/>
            <p:cNvSpPr/>
            <p:nvPr/>
          </p:nvSpPr>
          <p:spPr>
            <a:xfrm rot="16200000">
              <a:off x="2477819" y="2477702"/>
              <a:ext cx="524151" cy="274473"/>
            </a:xfrm>
            <a:prstGeom prst="downArrow">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spcBef>
                  <a:spcPts val="0"/>
                </a:spcBef>
                <a:spcAft>
                  <a:spcPts val="0"/>
                </a:spcAft>
                <a:defRPr/>
              </a:pPr>
              <a:endParaRPr lang="zh-CN" altLang="en-US" sz="1558" kern="0">
                <a:solidFill>
                  <a:prstClr val="white"/>
                </a:solidFill>
                <a:latin typeface="Arial"/>
                <a:ea typeface="微软雅黑"/>
              </a:endParaRPr>
            </a:p>
          </p:txBody>
        </p:sp>
        <p:grpSp>
          <p:nvGrpSpPr>
            <p:cNvPr id="7" name="组合 6"/>
            <p:cNvGrpSpPr/>
            <p:nvPr/>
          </p:nvGrpSpPr>
          <p:grpSpPr>
            <a:xfrm>
              <a:off x="895284" y="2319106"/>
              <a:ext cx="1750419" cy="542503"/>
              <a:chOff x="1242522" y="2224451"/>
              <a:chExt cx="1769051" cy="506492"/>
            </a:xfrm>
            <a:grpFill/>
          </p:grpSpPr>
          <p:grpSp>
            <p:nvGrpSpPr>
              <p:cNvPr id="29" name="组合 28"/>
              <p:cNvGrpSpPr/>
              <p:nvPr/>
            </p:nvGrpSpPr>
            <p:grpSpPr>
              <a:xfrm>
                <a:off x="1242522" y="2224451"/>
                <a:ext cx="1754984" cy="506492"/>
                <a:chOff x="1242522" y="2224451"/>
                <a:chExt cx="1754984" cy="506492"/>
              </a:xfrm>
              <a:grpFill/>
            </p:grpSpPr>
            <p:sp>
              <p:nvSpPr>
                <p:cNvPr id="32" name="矩形 31"/>
                <p:cNvSpPr/>
                <p:nvPr/>
              </p:nvSpPr>
              <p:spPr>
                <a:xfrm>
                  <a:off x="1256590" y="2224451"/>
                  <a:ext cx="1740916" cy="506492"/>
                </a:xfrm>
                <a:prstGeom prst="rect">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spcBef>
                      <a:spcPts val="0"/>
                    </a:spcBef>
                    <a:spcAft>
                      <a:spcPts val="0"/>
                    </a:spcAft>
                    <a:defRPr/>
                  </a:pPr>
                  <a:endParaRPr lang="zh-CN" altLang="en-US" sz="1558" b="1" kern="0">
                    <a:solidFill>
                      <a:prstClr val="white"/>
                    </a:solidFill>
                    <a:latin typeface="Arial"/>
                    <a:ea typeface="微软雅黑"/>
                  </a:endParaRPr>
                </a:p>
              </p:txBody>
            </p:sp>
            <p:sp>
              <p:nvSpPr>
                <p:cNvPr id="33" name="矩形 32"/>
                <p:cNvSpPr/>
                <p:nvPr/>
              </p:nvSpPr>
              <p:spPr>
                <a:xfrm>
                  <a:off x="1242522" y="2276621"/>
                  <a:ext cx="1754984" cy="386931"/>
                </a:xfrm>
                <a:prstGeom prst="rect">
                  <a:avLst/>
                </a:prstGeom>
                <a:noFill/>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spcBef>
                      <a:spcPts val="0"/>
                    </a:spcBef>
                    <a:spcAft>
                      <a:spcPts val="0"/>
                    </a:spcAft>
                    <a:defRPr/>
                  </a:pPr>
                  <a:r>
                    <a:rPr lang="zh-CN" altLang="en-US" sz="1731" b="1" kern="0" dirty="0">
                      <a:solidFill>
                        <a:srgbClr val="7AC5C0"/>
                      </a:solidFill>
                      <a:latin typeface="微软雅黑" panose="020B0503020204020204" pitchFamily="34" charset="-122"/>
                      <a:ea typeface="微软雅黑" panose="020B0503020204020204" pitchFamily="34" charset="-122"/>
                    </a:rPr>
                    <a:t>标题内容</a:t>
                  </a:r>
                </a:p>
              </p:txBody>
            </p:sp>
          </p:grpSp>
          <p:cxnSp>
            <p:nvCxnSpPr>
              <p:cNvPr id="30" name="直接连接符 29"/>
              <p:cNvCxnSpPr/>
              <p:nvPr/>
            </p:nvCxnSpPr>
            <p:spPr>
              <a:xfrm>
                <a:off x="1242522" y="2276621"/>
                <a:ext cx="1754983" cy="0"/>
              </a:xfrm>
              <a:prstGeom prst="line">
                <a:avLst/>
              </a:prstGeom>
              <a:grpFill/>
              <a:ln w="6350" cap="flat" cmpd="sng" algn="ctr">
                <a:solidFill>
                  <a:sysClr val="window" lastClr="FFFFFF"/>
                </a:solidFill>
                <a:prstDash val="dash"/>
                <a:miter lim="800000"/>
              </a:ln>
              <a:effectLst/>
            </p:spPr>
          </p:cxnSp>
          <p:cxnSp>
            <p:nvCxnSpPr>
              <p:cNvPr id="31" name="直接连接符 30"/>
              <p:cNvCxnSpPr/>
              <p:nvPr/>
            </p:nvCxnSpPr>
            <p:spPr>
              <a:xfrm>
                <a:off x="1256590" y="2676731"/>
                <a:ext cx="1754983" cy="0"/>
              </a:xfrm>
              <a:prstGeom prst="line">
                <a:avLst/>
              </a:prstGeom>
              <a:grpFill/>
              <a:ln w="6350" cap="flat" cmpd="sng" algn="ctr">
                <a:solidFill>
                  <a:sysClr val="window" lastClr="FFFFFF"/>
                </a:solidFill>
                <a:prstDash val="dash"/>
                <a:miter lim="800000"/>
              </a:ln>
              <a:effectLst/>
            </p:spPr>
          </p:cxnSp>
        </p:grpSp>
        <p:grpSp>
          <p:nvGrpSpPr>
            <p:cNvPr id="8" name="组合 7"/>
            <p:cNvGrpSpPr/>
            <p:nvPr/>
          </p:nvGrpSpPr>
          <p:grpSpPr>
            <a:xfrm>
              <a:off x="2876289" y="2355117"/>
              <a:ext cx="1769051" cy="506492"/>
              <a:chOff x="1242522" y="3272029"/>
              <a:chExt cx="1769051" cy="506492"/>
            </a:xfrm>
            <a:grpFill/>
          </p:grpSpPr>
          <p:grpSp>
            <p:nvGrpSpPr>
              <p:cNvPr id="24" name="组合 23"/>
              <p:cNvGrpSpPr/>
              <p:nvPr/>
            </p:nvGrpSpPr>
            <p:grpSpPr>
              <a:xfrm>
                <a:off x="1242522" y="3272029"/>
                <a:ext cx="1754984" cy="506492"/>
                <a:chOff x="1242522" y="3272029"/>
                <a:chExt cx="1754984" cy="506492"/>
              </a:xfrm>
              <a:grpFill/>
            </p:grpSpPr>
            <p:sp>
              <p:nvSpPr>
                <p:cNvPr id="27" name="矩形 26"/>
                <p:cNvSpPr/>
                <p:nvPr/>
              </p:nvSpPr>
              <p:spPr>
                <a:xfrm>
                  <a:off x="1256590" y="3272029"/>
                  <a:ext cx="1740916" cy="506492"/>
                </a:xfrm>
                <a:prstGeom prst="rect">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spcBef>
                      <a:spcPts val="0"/>
                    </a:spcBef>
                    <a:spcAft>
                      <a:spcPts val="0"/>
                    </a:spcAft>
                    <a:defRPr/>
                  </a:pPr>
                  <a:endParaRPr lang="zh-CN" altLang="en-US" sz="1558" b="1" kern="0">
                    <a:solidFill>
                      <a:prstClr val="white"/>
                    </a:solidFill>
                    <a:latin typeface="Arial"/>
                    <a:ea typeface="微软雅黑"/>
                  </a:endParaRPr>
                </a:p>
              </p:txBody>
            </p:sp>
            <p:sp>
              <p:nvSpPr>
                <p:cNvPr id="28" name="矩形 27"/>
                <p:cNvSpPr/>
                <p:nvPr/>
              </p:nvSpPr>
              <p:spPr>
                <a:xfrm>
                  <a:off x="1242522" y="3325219"/>
                  <a:ext cx="1754983" cy="414441"/>
                </a:xfrm>
                <a:prstGeom prst="rect">
                  <a:avLst/>
                </a:prstGeom>
                <a:noFill/>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sz="1731" b="1" kern="0" dirty="0">
                      <a:solidFill>
                        <a:srgbClr val="7AC5C0"/>
                      </a:solidFill>
                      <a:latin typeface="微软雅黑" panose="020B0503020204020204" pitchFamily="34" charset="-122"/>
                      <a:ea typeface="微软雅黑" panose="020B0503020204020204" pitchFamily="34" charset="-122"/>
                    </a:rPr>
                    <a:t>标题内容</a:t>
                  </a:r>
                </a:p>
              </p:txBody>
            </p:sp>
          </p:grpSp>
          <p:cxnSp>
            <p:nvCxnSpPr>
              <p:cNvPr id="25" name="直接连接符 24"/>
              <p:cNvCxnSpPr/>
              <p:nvPr/>
            </p:nvCxnSpPr>
            <p:spPr>
              <a:xfrm>
                <a:off x="1242522" y="3325220"/>
                <a:ext cx="1754983" cy="0"/>
              </a:xfrm>
              <a:prstGeom prst="line">
                <a:avLst/>
              </a:prstGeom>
              <a:grpFill/>
              <a:ln w="6350" cap="flat" cmpd="sng" algn="ctr">
                <a:solidFill>
                  <a:sysClr val="window" lastClr="FFFFFF"/>
                </a:solidFill>
                <a:prstDash val="dash"/>
                <a:miter lim="800000"/>
              </a:ln>
              <a:effectLst/>
            </p:spPr>
          </p:cxnSp>
          <p:cxnSp>
            <p:nvCxnSpPr>
              <p:cNvPr id="26" name="直接连接符 25"/>
              <p:cNvCxnSpPr/>
              <p:nvPr/>
            </p:nvCxnSpPr>
            <p:spPr>
              <a:xfrm>
                <a:off x="1256590" y="3725330"/>
                <a:ext cx="1754983" cy="0"/>
              </a:xfrm>
              <a:prstGeom prst="line">
                <a:avLst/>
              </a:prstGeom>
              <a:grpFill/>
              <a:ln w="6350" cap="flat" cmpd="sng" algn="ctr">
                <a:solidFill>
                  <a:sysClr val="window" lastClr="FFFFFF"/>
                </a:solidFill>
                <a:prstDash val="dash"/>
                <a:miter lim="800000"/>
              </a:ln>
              <a:effectLst/>
            </p:spPr>
          </p:cxnSp>
        </p:grpSp>
        <p:grpSp>
          <p:nvGrpSpPr>
            <p:cNvPr id="9" name="组合 8"/>
            <p:cNvGrpSpPr/>
            <p:nvPr/>
          </p:nvGrpSpPr>
          <p:grpSpPr>
            <a:xfrm>
              <a:off x="4861858" y="2355117"/>
              <a:ext cx="1787684" cy="506492"/>
              <a:chOff x="1209822" y="4319607"/>
              <a:chExt cx="1787684" cy="506492"/>
            </a:xfrm>
            <a:grpFill/>
          </p:grpSpPr>
          <p:grpSp>
            <p:nvGrpSpPr>
              <p:cNvPr id="18" name="组合 17"/>
              <p:cNvGrpSpPr/>
              <p:nvPr/>
            </p:nvGrpSpPr>
            <p:grpSpPr>
              <a:xfrm>
                <a:off x="1209822" y="4319607"/>
                <a:ext cx="1787684" cy="506492"/>
                <a:chOff x="1209822" y="4319607"/>
                <a:chExt cx="1787684" cy="506492"/>
              </a:xfrm>
              <a:grpFill/>
            </p:grpSpPr>
            <p:sp>
              <p:nvSpPr>
                <p:cNvPr id="22" name="矩形 21"/>
                <p:cNvSpPr/>
                <p:nvPr/>
              </p:nvSpPr>
              <p:spPr>
                <a:xfrm>
                  <a:off x="1256590" y="4319607"/>
                  <a:ext cx="1740916" cy="506492"/>
                </a:xfrm>
                <a:prstGeom prst="rect">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spcBef>
                      <a:spcPts val="0"/>
                    </a:spcBef>
                    <a:spcAft>
                      <a:spcPts val="0"/>
                    </a:spcAft>
                    <a:defRPr/>
                  </a:pPr>
                  <a:endParaRPr lang="zh-CN" altLang="en-US" sz="1558" b="1" kern="0">
                    <a:solidFill>
                      <a:prstClr val="white"/>
                    </a:solidFill>
                    <a:latin typeface="Arial"/>
                    <a:ea typeface="微软雅黑"/>
                  </a:endParaRPr>
                </a:p>
              </p:txBody>
            </p:sp>
            <p:sp>
              <p:nvSpPr>
                <p:cNvPr id="23" name="矩形 22"/>
                <p:cNvSpPr/>
                <p:nvPr/>
              </p:nvSpPr>
              <p:spPr>
                <a:xfrm>
                  <a:off x="1209822" y="4370544"/>
                  <a:ext cx="1787683" cy="414441"/>
                </a:xfrm>
                <a:prstGeom prst="rect">
                  <a:avLst/>
                </a:prstGeom>
                <a:noFill/>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sz="1731" b="1" kern="0" dirty="0">
                      <a:solidFill>
                        <a:srgbClr val="7AC5C0"/>
                      </a:solidFill>
                      <a:latin typeface="微软雅黑" panose="020B0503020204020204" pitchFamily="34" charset="-122"/>
                      <a:ea typeface="微软雅黑" panose="020B0503020204020204" pitchFamily="34" charset="-122"/>
                    </a:rPr>
                    <a:t>标题内容</a:t>
                  </a:r>
                </a:p>
              </p:txBody>
            </p:sp>
          </p:grpSp>
          <p:cxnSp>
            <p:nvCxnSpPr>
              <p:cNvPr id="20" name="直接连接符 19"/>
              <p:cNvCxnSpPr/>
              <p:nvPr/>
            </p:nvCxnSpPr>
            <p:spPr>
              <a:xfrm>
                <a:off x="1228454" y="4370544"/>
                <a:ext cx="1754983" cy="0"/>
              </a:xfrm>
              <a:prstGeom prst="line">
                <a:avLst/>
              </a:prstGeom>
              <a:grpFill/>
              <a:ln w="6350" cap="flat" cmpd="sng" algn="ctr">
                <a:solidFill>
                  <a:sysClr val="window" lastClr="FFFFFF"/>
                </a:solidFill>
                <a:prstDash val="dash"/>
                <a:miter lim="800000"/>
              </a:ln>
              <a:effectLst/>
            </p:spPr>
          </p:cxnSp>
          <p:cxnSp>
            <p:nvCxnSpPr>
              <p:cNvPr id="21" name="直接连接符 20"/>
              <p:cNvCxnSpPr/>
              <p:nvPr/>
            </p:nvCxnSpPr>
            <p:spPr>
              <a:xfrm>
                <a:off x="1242522" y="4770654"/>
                <a:ext cx="1754983" cy="0"/>
              </a:xfrm>
              <a:prstGeom prst="line">
                <a:avLst/>
              </a:prstGeom>
              <a:grpFill/>
              <a:ln w="6350" cap="flat" cmpd="sng" algn="ctr">
                <a:solidFill>
                  <a:sysClr val="window" lastClr="FFFFFF"/>
                </a:solidFill>
                <a:prstDash val="dash"/>
                <a:miter lim="800000"/>
              </a:ln>
              <a:effectLst/>
            </p:spPr>
          </p:cxnSp>
        </p:grpSp>
        <p:grpSp>
          <p:nvGrpSpPr>
            <p:cNvPr id="10" name="组合 9"/>
            <p:cNvGrpSpPr/>
            <p:nvPr/>
          </p:nvGrpSpPr>
          <p:grpSpPr>
            <a:xfrm>
              <a:off x="6926894" y="2352863"/>
              <a:ext cx="1783119" cy="506492"/>
              <a:chOff x="1228454" y="5367185"/>
              <a:chExt cx="1783119" cy="506492"/>
            </a:xfrm>
            <a:grpFill/>
          </p:grpSpPr>
          <p:grpSp>
            <p:nvGrpSpPr>
              <p:cNvPr id="13" name="组合 12"/>
              <p:cNvGrpSpPr/>
              <p:nvPr/>
            </p:nvGrpSpPr>
            <p:grpSpPr>
              <a:xfrm>
                <a:off x="1228454" y="5367185"/>
                <a:ext cx="1769052" cy="506492"/>
                <a:chOff x="1228454" y="5367185"/>
                <a:chExt cx="1769052" cy="506492"/>
              </a:xfrm>
              <a:grpFill/>
            </p:grpSpPr>
            <p:sp>
              <p:nvSpPr>
                <p:cNvPr id="16" name="矩形 15"/>
                <p:cNvSpPr/>
                <p:nvPr/>
              </p:nvSpPr>
              <p:spPr>
                <a:xfrm>
                  <a:off x="1256590" y="5367185"/>
                  <a:ext cx="1740916" cy="506492"/>
                </a:xfrm>
                <a:prstGeom prst="rect">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spcBef>
                      <a:spcPts val="0"/>
                    </a:spcBef>
                    <a:spcAft>
                      <a:spcPts val="0"/>
                    </a:spcAft>
                    <a:defRPr/>
                  </a:pPr>
                  <a:endParaRPr lang="zh-CN" altLang="en-US" sz="1558" b="1" kern="0">
                    <a:solidFill>
                      <a:srgbClr val="FFFF00"/>
                    </a:solidFill>
                    <a:latin typeface="Arial"/>
                    <a:ea typeface="微软雅黑"/>
                  </a:endParaRPr>
                </a:p>
              </p:txBody>
            </p:sp>
            <p:sp>
              <p:nvSpPr>
                <p:cNvPr id="17" name="矩形 16"/>
                <p:cNvSpPr/>
                <p:nvPr/>
              </p:nvSpPr>
              <p:spPr>
                <a:xfrm>
                  <a:off x="1228454" y="5420375"/>
                  <a:ext cx="1769051" cy="414441"/>
                </a:xfrm>
                <a:prstGeom prst="rect">
                  <a:avLst/>
                </a:prstGeom>
                <a:noFill/>
                <a:ln>
                  <a:noFill/>
                </a:ln>
              </p:spPr>
              <p:txBody>
                <a:bodyPr wrap="square">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fontAlgn="auto">
                    <a:spcBef>
                      <a:spcPts val="0"/>
                    </a:spcBef>
                    <a:spcAft>
                      <a:spcPts val="0"/>
                    </a:spcAft>
                    <a:defRPr/>
                  </a:pPr>
                  <a:r>
                    <a:rPr lang="zh-CN" altLang="en-US" sz="1731" b="1" kern="0" dirty="0">
                      <a:solidFill>
                        <a:srgbClr val="7AC5C0"/>
                      </a:solidFill>
                      <a:latin typeface="微软雅黑" panose="020B0503020204020204" pitchFamily="34" charset="-122"/>
                      <a:ea typeface="微软雅黑" panose="020B0503020204020204" pitchFamily="34" charset="-122"/>
                    </a:rPr>
                    <a:t>标题内容</a:t>
                  </a:r>
                </a:p>
              </p:txBody>
            </p:sp>
          </p:grpSp>
          <p:cxnSp>
            <p:nvCxnSpPr>
              <p:cNvPr id="14" name="直接连接符 13"/>
              <p:cNvCxnSpPr/>
              <p:nvPr/>
            </p:nvCxnSpPr>
            <p:spPr>
              <a:xfrm>
                <a:off x="1242522" y="5420376"/>
                <a:ext cx="1754983" cy="0"/>
              </a:xfrm>
              <a:prstGeom prst="line">
                <a:avLst/>
              </a:prstGeom>
              <a:grpFill/>
              <a:ln w="6350" cap="flat" cmpd="sng" algn="ctr">
                <a:solidFill>
                  <a:sysClr val="window" lastClr="FFFFFF"/>
                </a:solidFill>
                <a:prstDash val="dash"/>
                <a:miter lim="800000"/>
              </a:ln>
              <a:effectLst/>
            </p:spPr>
          </p:cxnSp>
          <p:cxnSp>
            <p:nvCxnSpPr>
              <p:cNvPr id="15" name="直接连接符 14"/>
              <p:cNvCxnSpPr/>
              <p:nvPr/>
            </p:nvCxnSpPr>
            <p:spPr>
              <a:xfrm>
                <a:off x="1256590" y="5820486"/>
                <a:ext cx="1754983" cy="0"/>
              </a:xfrm>
              <a:prstGeom prst="line">
                <a:avLst/>
              </a:prstGeom>
              <a:grpFill/>
              <a:ln w="6350" cap="flat" cmpd="sng" algn="ctr">
                <a:solidFill>
                  <a:sysClr val="window" lastClr="FFFFFF"/>
                </a:solidFill>
                <a:prstDash val="dash"/>
                <a:miter lim="800000"/>
              </a:ln>
              <a:effectLst/>
            </p:spPr>
          </p:cxnSp>
        </p:grpSp>
        <p:sp>
          <p:nvSpPr>
            <p:cNvPr id="11" name="下箭头 10"/>
            <p:cNvSpPr/>
            <p:nvPr/>
          </p:nvSpPr>
          <p:spPr>
            <a:xfrm rot="16200000">
              <a:off x="4459667" y="2477701"/>
              <a:ext cx="524151" cy="274473"/>
            </a:xfrm>
            <a:prstGeom prst="downArrow">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spcBef>
                  <a:spcPts val="0"/>
                </a:spcBef>
                <a:spcAft>
                  <a:spcPts val="0"/>
                </a:spcAft>
                <a:defRPr/>
              </a:pPr>
              <a:endParaRPr lang="zh-CN" altLang="en-US" sz="1558" kern="0">
                <a:solidFill>
                  <a:prstClr val="white"/>
                </a:solidFill>
                <a:latin typeface="Arial"/>
                <a:ea typeface="微软雅黑"/>
              </a:endParaRPr>
            </a:p>
          </p:txBody>
        </p:sp>
        <p:sp>
          <p:nvSpPr>
            <p:cNvPr id="12" name="下箭头 11"/>
            <p:cNvSpPr/>
            <p:nvPr/>
          </p:nvSpPr>
          <p:spPr>
            <a:xfrm rot="16200000">
              <a:off x="6479573" y="2476594"/>
              <a:ext cx="524151" cy="274473"/>
            </a:xfrm>
            <a:prstGeom prst="downArrow">
              <a:avLst/>
            </a:prstGeom>
            <a:grpFill/>
            <a:ln w="12700" cap="flat" cmpd="sng" algn="ctr">
              <a:no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spcBef>
                  <a:spcPts val="0"/>
                </a:spcBef>
                <a:spcAft>
                  <a:spcPts val="0"/>
                </a:spcAft>
                <a:defRPr/>
              </a:pPr>
              <a:endParaRPr lang="zh-CN" altLang="en-US" sz="1558" kern="0">
                <a:solidFill>
                  <a:prstClr val="white"/>
                </a:solidFill>
                <a:latin typeface="Arial"/>
                <a:ea typeface="微软雅黑"/>
              </a:endParaRPr>
            </a:p>
          </p:txBody>
        </p:sp>
      </p:grpSp>
      <p:grpSp>
        <p:nvGrpSpPr>
          <p:cNvPr id="34" name="组合 33"/>
          <p:cNvGrpSpPr/>
          <p:nvPr/>
        </p:nvGrpSpPr>
        <p:grpSpPr>
          <a:xfrm>
            <a:off x="969665" y="2698778"/>
            <a:ext cx="1665644" cy="1312245"/>
            <a:chOff x="559222" y="2286995"/>
            <a:chExt cx="1924546" cy="1516216"/>
          </a:xfrm>
        </p:grpSpPr>
        <p:sp>
          <p:nvSpPr>
            <p:cNvPr id="35" name="圆角矩形标注 34"/>
            <p:cNvSpPr/>
            <p:nvPr/>
          </p:nvSpPr>
          <p:spPr>
            <a:xfrm>
              <a:off x="559222" y="2286995"/>
              <a:ext cx="1851657" cy="1516216"/>
            </a:xfrm>
            <a:prstGeom prst="wedgeRoundRectCallout">
              <a:avLst>
                <a:gd name="adj1" fmla="val -19313"/>
                <a:gd name="adj2" fmla="val -71106"/>
                <a:gd name="adj3" fmla="val 16667"/>
              </a:avLst>
            </a:prstGeom>
            <a:noFill/>
            <a:ln w="38100" cap="flat" cmpd="sng" algn="ctr">
              <a:solidFill>
                <a:schemeClr val="bg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lnSpc>
                  <a:spcPct val="150000"/>
                </a:lnSpc>
                <a:spcBef>
                  <a:spcPts val="0"/>
                </a:spcBef>
                <a:spcAft>
                  <a:spcPts val="0"/>
                </a:spcAft>
                <a:defRPr/>
              </a:pPr>
              <a:endParaRPr lang="zh-CN" altLang="en-US" sz="1212" kern="0">
                <a:solidFill>
                  <a:schemeClr val="bg1"/>
                </a:solidFill>
                <a:latin typeface="Arial"/>
                <a:ea typeface="微软雅黑"/>
              </a:endParaRPr>
            </a:p>
          </p:txBody>
        </p:sp>
        <p:sp>
          <p:nvSpPr>
            <p:cNvPr id="36" name="文本框 44"/>
            <p:cNvSpPr txBox="1"/>
            <p:nvPr/>
          </p:nvSpPr>
          <p:spPr>
            <a:xfrm>
              <a:off x="652118" y="2554327"/>
              <a:ext cx="1831650" cy="1184278"/>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12" dirty="0">
                  <a:solidFill>
                    <a:schemeClr val="bg1"/>
                  </a:solidFill>
                  <a:latin typeface="微软雅黑" pitchFamily="34" charset="-122"/>
                  <a:ea typeface="微软雅黑" pitchFamily="34" charset="-122"/>
                </a:rPr>
                <a:t>请输入您要的内容</a:t>
              </a:r>
              <a:endParaRPr lang="en-US" altLang="zh-CN" sz="1212" dirty="0">
                <a:solidFill>
                  <a:schemeClr val="bg1"/>
                </a:solidFill>
                <a:latin typeface="微软雅黑" pitchFamily="34" charset="-122"/>
                <a:ea typeface="微软雅黑" pitchFamily="34" charset="-122"/>
              </a:endParaRPr>
            </a:p>
            <a:p>
              <a:r>
                <a:rPr lang="zh-CN" altLang="en-US" sz="1212" dirty="0">
                  <a:solidFill>
                    <a:schemeClr val="bg1"/>
                  </a:solidFill>
                  <a:latin typeface="微软雅黑" pitchFamily="34" charset="-122"/>
                  <a:ea typeface="微软雅黑" pitchFamily="34" charset="-122"/>
                </a:rPr>
                <a:t>请输入您要的内容</a:t>
              </a:r>
            </a:p>
            <a:p>
              <a:r>
                <a:rPr lang="zh-CN" altLang="en-US" sz="1212" dirty="0">
                  <a:solidFill>
                    <a:schemeClr val="bg1"/>
                  </a:solidFill>
                  <a:latin typeface="微软雅黑" pitchFamily="34" charset="-122"/>
                  <a:ea typeface="微软雅黑" pitchFamily="34" charset="-122"/>
                </a:rPr>
                <a:t>请输入您要的内容</a:t>
              </a:r>
            </a:p>
            <a:p>
              <a:r>
                <a:rPr lang="zh-CN" altLang="en-US" sz="1212" dirty="0">
                  <a:solidFill>
                    <a:schemeClr val="bg1"/>
                  </a:solidFill>
                  <a:latin typeface="微软雅黑" pitchFamily="34" charset="-122"/>
                  <a:ea typeface="微软雅黑" pitchFamily="34" charset="-122"/>
                </a:rPr>
                <a:t>请输入您要的内容</a:t>
              </a:r>
            </a:p>
            <a:p>
              <a:endParaRPr lang="zh-CN" altLang="en-US" sz="1212" dirty="0">
                <a:solidFill>
                  <a:schemeClr val="bg1"/>
                </a:solidFill>
                <a:latin typeface="微软雅黑" pitchFamily="34" charset="-122"/>
                <a:ea typeface="微软雅黑" pitchFamily="34" charset="-122"/>
              </a:endParaRPr>
            </a:p>
          </p:txBody>
        </p:sp>
      </p:grpSp>
      <p:grpSp>
        <p:nvGrpSpPr>
          <p:cNvPr id="37" name="组合 36"/>
          <p:cNvGrpSpPr/>
          <p:nvPr/>
        </p:nvGrpSpPr>
        <p:grpSpPr>
          <a:xfrm>
            <a:off x="2693035" y="2657498"/>
            <a:ext cx="1662532" cy="1353525"/>
            <a:chOff x="2550466" y="2239299"/>
            <a:chExt cx="1920951" cy="1563912"/>
          </a:xfrm>
        </p:grpSpPr>
        <p:sp>
          <p:nvSpPr>
            <p:cNvPr id="38" name="圆角矩形标注 37"/>
            <p:cNvSpPr/>
            <p:nvPr/>
          </p:nvSpPr>
          <p:spPr>
            <a:xfrm>
              <a:off x="2550466" y="2239299"/>
              <a:ext cx="1851657" cy="1563912"/>
            </a:xfrm>
            <a:prstGeom prst="wedgeRoundRectCallout">
              <a:avLst>
                <a:gd name="adj1" fmla="val -20832"/>
                <a:gd name="adj2" fmla="val -72175"/>
                <a:gd name="adj3" fmla="val 16667"/>
              </a:avLst>
            </a:prstGeom>
            <a:noFill/>
            <a:ln w="38100" cap="flat" cmpd="sng" algn="ctr">
              <a:solidFill>
                <a:schemeClr val="bg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lnSpc>
                  <a:spcPct val="150000"/>
                </a:lnSpc>
                <a:spcBef>
                  <a:spcPts val="0"/>
                </a:spcBef>
                <a:spcAft>
                  <a:spcPts val="0"/>
                </a:spcAft>
                <a:defRPr/>
              </a:pPr>
              <a:endParaRPr lang="zh-CN" altLang="en-US" sz="1212" kern="0">
                <a:solidFill>
                  <a:schemeClr val="bg1"/>
                </a:solidFill>
                <a:latin typeface="Arial"/>
                <a:ea typeface="微软雅黑"/>
              </a:endParaRPr>
            </a:p>
          </p:txBody>
        </p:sp>
        <p:sp>
          <p:nvSpPr>
            <p:cNvPr id="39" name="文本框 44"/>
            <p:cNvSpPr txBox="1"/>
            <p:nvPr/>
          </p:nvSpPr>
          <p:spPr>
            <a:xfrm>
              <a:off x="2639767" y="2554328"/>
              <a:ext cx="1831650" cy="1184277"/>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12" dirty="0">
                  <a:solidFill>
                    <a:schemeClr val="bg1"/>
                  </a:solidFill>
                  <a:latin typeface="微软雅黑" pitchFamily="34" charset="-122"/>
                  <a:ea typeface="微软雅黑" pitchFamily="34" charset="-122"/>
                </a:rPr>
                <a:t>请输入您要的内容</a:t>
              </a:r>
              <a:endParaRPr lang="en-US" altLang="zh-CN" sz="1212" dirty="0">
                <a:solidFill>
                  <a:schemeClr val="bg1"/>
                </a:solidFill>
                <a:latin typeface="微软雅黑" pitchFamily="34" charset="-122"/>
                <a:ea typeface="微软雅黑" pitchFamily="34" charset="-122"/>
              </a:endParaRPr>
            </a:p>
            <a:p>
              <a:r>
                <a:rPr lang="zh-CN" altLang="en-US" sz="1212" dirty="0">
                  <a:solidFill>
                    <a:schemeClr val="bg1"/>
                  </a:solidFill>
                  <a:latin typeface="微软雅黑" pitchFamily="34" charset="-122"/>
                  <a:ea typeface="微软雅黑" pitchFamily="34" charset="-122"/>
                </a:rPr>
                <a:t>请输入您要的内容</a:t>
              </a:r>
            </a:p>
            <a:p>
              <a:r>
                <a:rPr lang="zh-CN" altLang="en-US" sz="1212" dirty="0">
                  <a:solidFill>
                    <a:schemeClr val="bg1"/>
                  </a:solidFill>
                  <a:latin typeface="微软雅黑" pitchFamily="34" charset="-122"/>
                  <a:ea typeface="微软雅黑" pitchFamily="34" charset="-122"/>
                </a:rPr>
                <a:t>请输入您要的内容</a:t>
              </a:r>
            </a:p>
            <a:p>
              <a:r>
                <a:rPr lang="zh-CN" altLang="en-US" sz="1212" dirty="0">
                  <a:solidFill>
                    <a:schemeClr val="bg1"/>
                  </a:solidFill>
                  <a:latin typeface="微软雅黑" pitchFamily="34" charset="-122"/>
                  <a:ea typeface="微软雅黑" pitchFamily="34" charset="-122"/>
                </a:rPr>
                <a:t>请输入您要的内容</a:t>
              </a:r>
            </a:p>
            <a:p>
              <a:endParaRPr lang="zh-CN" altLang="en-US" sz="1212" dirty="0">
                <a:solidFill>
                  <a:schemeClr val="bg1"/>
                </a:solidFill>
                <a:latin typeface="微软雅黑" pitchFamily="34" charset="-122"/>
                <a:ea typeface="微软雅黑" pitchFamily="34" charset="-122"/>
              </a:endParaRPr>
            </a:p>
          </p:txBody>
        </p:sp>
      </p:grpSp>
      <p:grpSp>
        <p:nvGrpSpPr>
          <p:cNvPr id="40" name="组合 39"/>
          <p:cNvGrpSpPr/>
          <p:nvPr/>
        </p:nvGrpSpPr>
        <p:grpSpPr>
          <a:xfrm>
            <a:off x="4458768" y="2652610"/>
            <a:ext cx="1701982" cy="1358412"/>
            <a:chOff x="4590659" y="2233651"/>
            <a:chExt cx="1966532" cy="1569559"/>
          </a:xfrm>
        </p:grpSpPr>
        <p:sp>
          <p:nvSpPr>
            <p:cNvPr id="41" name="圆角矩形标注 40"/>
            <p:cNvSpPr/>
            <p:nvPr/>
          </p:nvSpPr>
          <p:spPr>
            <a:xfrm>
              <a:off x="4590659" y="2233651"/>
              <a:ext cx="1851657" cy="1569559"/>
            </a:xfrm>
            <a:prstGeom prst="wedgeRoundRectCallout">
              <a:avLst>
                <a:gd name="adj1" fmla="val -22351"/>
                <a:gd name="adj2" fmla="val -67709"/>
                <a:gd name="adj3" fmla="val 16667"/>
              </a:avLst>
            </a:prstGeom>
            <a:noFill/>
            <a:ln w="38100" cap="flat" cmpd="sng" algn="ctr">
              <a:solidFill>
                <a:schemeClr val="bg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lnSpc>
                  <a:spcPct val="150000"/>
                </a:lnSpc>
                <a:spcBef>
                  <a:spcPts val="0"/>
                </a:spcBef>
                <a:spcAft>
                  <a:spcPts val="0"/>
                </a:spcAft>
                <a:defRPr/>
              </a:pPr>
              <a:endParaRPr lang="zh-CN" altLang="en-US" sz="1212" kern="0">
                <a:solidFill>
                  <a:schemeClr val="bg1"/>
                </a:solidFill>
                <a:latin typeface="Arial"/>
                <a:ea typeface="微软雅黑"/>
              </a:endParaRPr>
            </a:p>
          </p:txBody>
        </p:sp>
        <p:sp>
          <p:nvSpPr>
            <p:cNvPr id="42" name="文本框 44"/>
            <p:cNvSpPr txBox="1"/>
            <p:nvPr/>
          </p:nvSpPr>
          <p:spPr>
            <a:xfrm>
              <a:off x="4725541" y="2554327"/>
              <a:ext cx="1831650" cy="1184277"/>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12" dirty="0">
                  <a:solidFill>
                    <a:schemeClr val="bg1"/>
                  </a:solidFill>
                  <a:latin typeface="微软雅黑" pitchFamily="34" charset="-122"/>
                  <a:ea typeface="微软雅黑" pitchFamily="34" charset="-122"/>
                </a:rPr>
                <a:t>请输入您要的内容</a:t>
              </a:r>
              <a:endParaRPr lang="en-US" altLang="zh-CN" sz="1212" dirty="0">
                <a:solidFill>
                  <a:schemeClr val="bg1"/>
                </a:solidFill>
                <a:latin typeface="微软雅黑" pitchFamily="34" charset="-122"/>
                <a:ea typeface="微软雅黑" pitchFamily="34" charset="-122"/>
              </a:endParaRPr>
            </a:p>
            <a:p>
              <a:r>
                <a:rPr lang="zh-CN" altLang="en-US" sz="1212" dirty="0">
                  <a:solidFill>
                    <a:schemeClr val="bg1"/>
                  </a:solidFill>
                  <a:latin typeface="微软雅黑" pitchFamily="34" charset="-122"/>
                  <a:ea typeface="微软雅黑" pitchFamily="34" charset="-122"/>
                </a:rPr>
                <a:t>请输入您要的内容</a:t>
              </a:r>
            </a:p>
            <a:p>
              <a:r>
                <a:rPr lang="zh-CN" altLang="en-US" sz="1212" dirty="0">
                  <a:solidFill>
                    <a:schemeClr val="bg1"/>
                  </a:solidFill>
                  <a:latin typeface="微软雅黑" pitchFamily="34" charset="-122"/>
                  <a:ea typeface="微软雅黑" pitchFamily="34" charset="-122"/>
                </a:rPr>
                <a:t>请输入您要的内容</a:t>
              </a:r>
            </a:p>
            <a:p>
              <a:r>
                <a:rPr lang="zh-CN" altLang="en-US" sz="1212" dirty="0">
                  <a:solidFill>
                    <a:schemeClr val="bg1"/>
                  </a:solidFill>
                  <a:latin typeface="微软雅黑" pitchFamily="34" charset="-122"/>
                  <a:ea typeface="微软雅黑" pitchFamily="34" charset="-122"/>
                </a:rPr>
                <a:t>请输入您要的内容</a:t>
              </a:r>
            </a:p>
            <a:p>
              <a:endParaRPr lang="zh-CN" altLang="en-US" sz="1212" dirty="0">
                <a:solidFill>
                  <a:schemeClr val="bg1"/>
                </a:solidFill>
                <a:latin typeface="微软雅黑" pitchFamily="34" charset="-122"/>
                <a:ea typeface="微软雅黑" pitchFamily="34" charset="-122"/>
              </a:endParaRPr>
            </a:p>
          </p:txBody>
        </p:sp>
      </p:grpSp>
      <p:grpSp>
        <p:nvGrpSpPr>
          <p:cNvPr id="43" name="组合 42"/>
          <p:cNvGrpSpPr/>
          <p:nvPr/>
        </p:nvGrpSpPr>
        <p:grpSpPr>
          <a:xfrm>
            <a:off x="6254377" y="2651361"/>
            <a:ext cx="1626630" cy="1359661"/>
            <a:chOff x="6665372" y="2232208"/>
            <a:chExt cx="1879468" cy="1571002"/>
          </a:xfrm>
        </p:grpSpPr>
        <p:sp>
          <p:nvSpPr>
            <p:cNvPr id="44" name="圆角矩形标注 43"/>
            <p:cNvSpPr/>
            <p:nvPr/>
          </p:nvSpPr>
          <p:spPr>
            <a:xfrm>
              <a:off x="6665372" y="2232208"/>
              <a:ext cx="1851657" cy="1571002"/>
            </a:xfrm>
            <a:prstGeom prst="wedgeRoundRectCallout">
              <a:avLst>
                <a:gd name="adj1" fmla="val 18673"/>
                <a:gd name="adj2" fmla="val -70405"/>
                <a:gd name="adj3" fmla="val 16667"/>
              </a:avLst>
            </a:prstGeom>
            <a:noFill/>
            <a:ln w="38100" cap="flat" cmpd="sng" algn="ctr">
              <a:solidFill>
                <a:schemeClr val="bg1"/>
              </a:solidFill>
              <a:prstDash val="solid"/>
              <a:miter lim="800000"/>
            </a:ln>
            <a:effectLst/>
          </p:spPr>
          <p:txBody>
            <a:bodyPr rtlCol="0" anchor="ct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pPr algn="ctr" defTabSz="791413" fontAlgn="auto">
                <a:lnSpc>
                  <a:spcPct val="150000"/>
                </a:lnSpc>
                <a:spcBef>
                  <a:spcPts val="0"/>
                </a:spcBef>
                <a:spcAft>
                  <a:spcPts val="0"/>
                </a:spcAft>
                <a:defRPr/>
              </a:pPr>
              <a:endParaRPr lang="zh-CN" altLang="en-US" sz="1212" kern="0">
                <a:solidFill>
                  <a:schemeClr val="bg1"/>
                </a:solidFill>
                <a:latin typeface="Arial"/>
                <a:ea typeface="微软雅黑"/>
              </a:endParaRPr>
            </a:p>
          </p:txBody>
        </p:sp>
        <p:sp>
          <p:nvSpPr>
            <p:cNvPr id="45" name="文本框 44"/>
            <p:cNvSpPr txBox="1"/>
            <p:nvPr/>
          </p:nvSpPr>
          <p:spPr>
            <a:xfrm>
              <a:off x="6713190" y="2554328"/>
              <a:ext cx="1831650" cy="1184277"/>
            </a:xfrm>
            <a:prstGeom prst="rect">
              <a:avLst/>
            </a:prstGeom>
            <a:noFill/>
          </p:spPr>
          <p:txBody>
            <a:bodyPr wrap="square" rtlCol="0">
              <a:spAutoFit/>
            </a:bodyPr>
            <a:ls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a:lstStyle>
            <a:p>
              <a:r>
                <a:rPr lang="zh-CN" altLang="en-US" sz="1212" dirty="0">
                  <a:solidFill>
                    <a:schemeClr val="bg1"/>
                  </a:solidFill>
                  <a:latin typeface="微软雅黑" pitchFamily="34" charset="-122"/>
                  <a:ea typeface="微软雅黑" pitchFamily="34" charset="-122"/>
                </a:rPr>
                <a:t>请输入您要的内容</a:t>
              </a:r>
              <a:endParaRPr lang="en-US" altLang="zh-CN" sz="1212" dirty="0">
                <a:solidFill>
                  <a:schemeClr val="bg1"/>
                </a:solidFill>
                <a:latin typeface="微软雅黑" pitchFamily="34" charset="-122"/>
                <a:ea typeface="微软雅黑" pitchFamily="34" charset="-122"/>
              </a:endParaRPr>
            </a:p>
            <a:p>
              <a:r>
                <a:rPr lang="zh-CN" altLang="en-US" sz="1212" dirty="0">
                  <a:solidFill>
                    <a:schemeClr val="bg1"/>
                  </a:solidFill>
                  <a:latin typeface="微软雅黑" pitchFamily="34" charset="-122"/>
                  <a:ea typeface="微软雅黑" pitchFamily="34" charset="-122"/>
                </a:rPr>
                <a:t>请输入您要的内容</a:t>
              </a:r>
            </a:p>
            <a:p>
              <a:r>
                <a:rPr lang="zh-CN" altLang="en-US" sz="1212" dirty="0">
                  <a:solidFill>
                    <a:schemeClr val="bg1"/>
                  </a:solidFill>
                  <a:latin typeface="微软雅黑" pitchFamily="34" charset="-122"/>
                  <a:ea typeface="微软雅黑" pitchFamily="34" charset="-122"/>
                </a:rPr>
                <a:t>请输入您要的内容</a:t>
              </a:r>
            </a:p>
            <a:p>
              <a:r>
                <a:rPr lang="zh-CN" altLang="en-US" sz="1212" dirty="0">
                  <a:solidFill>
                    <a:schemeClr val="bg1"/>
                  </a:solidFill>
                  <a:latin typeface="微软雅黑" pitchFamily="34" charset="-122"/>
                  <a:ea typeface="微软雅黑" pitchFamily="34" charset="-122"/>
                </a:rPr>
                <a:t>请输入您要的内容</a:t>
              </a:r>
            </a:p>
            <a:p>
              <a:endParaRPr lang="zh-CN" altLang="en-US" sz="1212"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326368352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8"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0-#ppt_w/2"/>
                                          </p:val>
                                        </p:tav>
                                        <p:tav tm="100000">
                                          <p:val>
                                            <p:strVal val="#ppt_x"/>
                                          </p:val>
                                        </p:tav>
                                      </p:tavLst>
                                    </p:anim>
                                    <p:anim calcmode="lin" valueType="num">
                                      <p:cBhvr additive="base">
                                        <p:cTn id="15" dur="500" fill="hold"/>
                                        <p:tgtEl>
                                          <p:spTgt spid="5"/>
                                        </p:tgtEl>
                                        <p:attrNameLst>
                                          <p:attrName>ppt_y</p:attrName>
                                        </p:attrNameLst>
                                      </p:cBhvr>
                                      <p:tavLst>
                                        <p:tav tm="0">
                                          <p:val>
                                            <p:strVal val="#ppt_y"/>
                                          </p:val>
                                        </p:tav>
                                        <p:tav tm="100000">
                                          <p:val>
                                            <p:strVal val="#ppt_y"/>
                                          </p:val>
                                        </p:tav>
                                      </p:tavLst>
                                    </p:anim>
                                  </p:childTnLst>
                                </p:cTn>
                              </p:par>
                            </p:childTnLst>
                          </p:cTn>
                        </p:par>
                        <p:par>
                          <p:cTn id="16" fill="hold">
                            <p:stCondLst>
                              <p:cond delay="1280"/>
                            </p:stCondLst>
                            <p:childTnLst>
                              <p:par>
                                <p:cTn id="17" presetID="47" presetClass="entr" presetSubtype="0" fill="hold" nodeType="after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childTnLst>
                          </p:cTn>
                        </p:par>
                        <p:par>
                          <p:cTn id="22" fill="hold">
                            <p:stCondLst>
                              <p:cond delay="2280"/>
                            </p:stCondLst>
                            <p:childTnLst>
                              <p:par>
                                <p:cTn id="23" presetID="47" presetClass="entr" presetSubtype="0" fill="hold" nodeType="afterEffect">
                                  <p:stCondLst>
                                    <p:cond delay="0"/>
                                  </p:stCondLst>
                                  <p:childTnLst>
                                    <p:set>
                                      <p:cBhvr>
                                        <p:cTn id="24" dur="1" fill="hold">
                                          <p:stCondLst>
                                            <p:cond delay="0"/>
                                          </p:stCondLst>
                                        </p:cTn>
                                        <p:tgtEl>
                                          <p:spTgt spid="37"/>
                                        </p:tgtEl>
                                        <p:attrNameLst>
                                          <p:attrName>style.visibility</p:attrName>
                                        </p:attrNameLst>
                                      </p:cBhvr>
                                      <p:to>
                                        <p:strVal val="visible"/>
                                      </p:to>
                                    </p:set>
                                    <p:animEffect transition="in" filter="fade">
                                      <p:cBhvr>
                                        <p:cTn id="25" dur="1000"/>
                                        <p:tgtEl>
                                          <p:spTgt spid="37"/>
                                        </p:tgtEl>
                                      </p:cBhvr>
                                    </p:animEffect>
                                    <p:anim calcmode="lin" valueType="num">
                                      <p:cBhvr>
                                        <p:cTn id="26" dur="1000" fill="hold"/>
                                        <p:tgtEl>
                                          <p:spTgt spid="37"/>
                                        </p:tgtEl>
                                        <p:attrNameLst>
                                          <p:attrName>ppt_x</p:attrName>
                                        </p:attrNameLst>
                                      </p:cBhvr>
                                      <p:tavLst>
                                        <p:tav tm="0">
                                          <p:val>
                                            <p:strVal val="#ppt_x"/>
                                          </p:val>
                                        </p:tav>
                                        <p:tav tm="100000">
                                          <p:val>
                                            <p:strVal val="#ppt_x"/>
                                          </p:val>
                                        </p:tav>
                                      </p:tavLst>
                                    </p:anim>
                                    <p:anim calcmode="lin" valueType="num">
                                      <p:cBhvr>
                                        <p:cTn id="27" dur="1000" fill="hold"/>
                                        <p:tgtEl>
                                          <p:spTgt spid="37"/>
                                        </p:tgtEl>
                                        <p:attrNameLst>
                                          <p:attrName>ppt_y</p:attrName>
                                        </p:attrNameLst>
                                      </p:cBhvr>
                                      <p:tavLst>
                                        <p:tav tm="0">
                                          <p:val>
                                            <p:strVal val="#ppt_y-.1"/>
                                          </p:val>
                                        </p:tav>
                                        <p:tav tm="100000">
                                          <p:val>
                                            <p:strVal val="#ppt_y"/>
                                          </p:val>
                                        </p:tav>
                                      </p:tavLst>
                                    </p:anim>
                                  </p:childTnLst>
                                </p:cTn>
                              </p:par>
                            </p:childTnLst>
                          </p:cTn>
                        </p:par>
                        <p:par>
                          <p:cTn id="28" fill="hold">
                            <p:stCondLst>
                              <p:cond delay="3280"/>
                            </p:stCondLst>
                            <p:childTnLst>
                              <p:par>
                                <p:cTn id="29" presetID="47" presetClass="entr" presetSubtype="0" fill="hold" nodeType="after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fade">
                                      <p:cBhvr>
                                        <p:cTn id="31" dur="1000"/>
                                        <p:tgtEl>
                                          <p:spTgt spid="40"/>
                                        </p:tgtEl>
                                      </p:cBhvr>
                                    </p:animEffect>
                                    <p:anim calcmode="lin" valueType="num">
                                      <p:cBhvr>
                                        <p:cTn id="32" dur="1000" fill="hold"/>
                                        <p:tgtEl>
                                          <p:spTgt spid="40"/>
                                        </p:tgtEl>
                                        <p:attrNameLst>
                                          <p:attrName>ppt_x</p:attrName>
                                        </p:attrNameLst>
                                      </p:cBhvr>
                                      <p:tavLst>
                                        <p:tav tm="0">
                                          <p:val>
                                            <p:strVal val="#ppt_x"/>
                                          </p:val>
                                        </p:tav>
                                        <p:tav tm="100000">
                                          <p:val>
                                            <p:strVal val="#ppt_x"/>
                                          </p:val>
                                        </p:tav>
                                      </p:tavLst>
                                    </p:anim>
                                    <p:anim calcmode="lin" valueType="num">
                                      <p:cBhvr>
                                        <p:cTn id="33" dur="1000" fill="hold"/>
                                        <p:tgtEl>
                                          <p:spTgt spid="40"/>
                                        </p:tgtEl>
                                        <p:attrNameLst>
                                          <p:attrName>ppt_y</p:attrName>
                                        </p:attrNameLst>
                                      </p:cBhvr>
                                      <p:tavLst>
                                        <p:tav tm="0">
                                          <p:val>
                                            <p:strVal val="#ppt_y-.1"/>
                                          </p:val>
                                        </p:tav>
                                        <p:tav tm="100000">
                                          <p:val>
                                            <p:strVal val="#ppt_y"/>
                                          </p:val>
                                        </p:tav>
                                      </p:tavLst>
                                    </p:anim>
                                  </p:childTnLst>
                                </p:cTn>
                              </p:par>
                            </p:childTnLst>
                          </p:cTn>
                        </p:par>
                        <p:par>
                          <p:cTn id="34" fill="hold">
                            <p:stCondLst>
                              <p:cond delay="4280"/>
                            </p:stCondLst>
                            <p:childTnLst>
                              <p:par>
                                <p:cTn id="35" presetID="47" presetClass="entr" presetSubtype="0" fill="hold" nodeType="afterEffect">
                                  <p:stCondLst>
                                    <p:cond delay="0"/>
                                  </p:stCondLst>
                                  <p:childTnLst>
                                    <p:set>
                                      <p:cBhvr>
                                        <p:cTn id="36" dur="1" fill="hold">
                                          <p:stCondLst>
                                            <p:cond delay="0"/>
                                          </p:stCondLst>
                                        </p:cTn>
                                        <p:tgtEl>
                                          <p:spTgt spid="43"/>
                                        </p:tgtEl>
                                        <p:attrNameLst>
                                          <p:attrName>style.visibility</p:attrName>
                                        </p:attrNameLst>
                                      </p:cBhvr>
                                      <p:to>
                                        <p:strVal val="visible"/>
                                      </p:to>
                                    </p:set>
                                    <p:animEffect transition="in" filter="fade">
                                      <p:cBhvr>
                                        <p:cTn id="37" dur="1000"/>
                                        <p:tgtEl>
                                          <p:spTgt spid="43"/>
                                        </p:tgtEl>
                                      </p:cBhvr>
                                    </p:animEffect>
                                    <p:anim calcmode="lin" valueType="num">
                                      <p:cBhvr>
                                        <p:cTn id="38" dur="1000" fill="hold"/>
                                        <p:tgtEl>
                                          <p:spTgt spid="43"/>
                                        </p:tgtEl>
                                        <p:attrNameLst>
                                          <p:attrName>ppt_x</p:attrName>
                                        </p:attrNameLst>
                                      </p:cBhvr>
                                      <p:tavLst>
                                        <p:tav tm="0">
                                          <p:val>
                                            <p:strVal val="#ppt_x"/>
                                          </p:val>
                                        </p:tav>
                                        <p:tav tm="100000">
                                          <p:val>
                                            <p:strVal val="#ppt_x"/>
                                          </p:val>
                                        </p:tav>
                                      </p:tavLst>
                                    </p:anim>
                                    <p:anim calcmode="lin" valueType="num">
                                      <p:cBhvr>
                                        <p:cTn id="3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4593"/>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教学反思</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5" name="圆角矩形 4"/>
          <p:cNvSpPr/>
          <p:nvPr/>
        </p:nvSpPr>
        <p:spPr>
          <a:xfrm>
            <a:off x="2252751" y="3312342"/>
            <a:ext cx="5059860" cy="556617"/>
          </a:xfrm>
          <a:prstGeom prst="round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59"/>
          </a:p>
        </p:txBody>
      </p:sp>
      <p:sp>
        <p:nvSpPr>
          <p:cNvPr id="6" name="圆角矩形 5"/>
          <p:cNvSpPr/>
          <p:nvPr/>
        </p:nvSpPr>
        <p:spPr>
          <a:xfrm>
            <a:off x="1702677" y="2464016"/>
            <a:ext cx="4986723" cy="556617"/>
          </a:xfrm>
          <a:prstGeom prst="round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59"/>
          </a:p>
        </p:txBody>
      </p:sp>
      <p:sp>
        <p:nvSpPr>
          <p:cNvPr id="7" name="圆角矩形 6"/>
          <p:cNvSpPr/>
          <p:nvPr/>
        </p:nvSpPr>
        <p:spPr>
          <a:xfrm>
            <a:off x="2252751" y="1598167"/>
            <a:ext cx="5059860" cy="556617"/>
          </a:xfrm>
          <a:prstGeom prst="roundRect">
            <a:avLst/>
          </a:prstGeom>
          <a:noFill/>
          <a:ln w="603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759"/>
          </a:p>
        </p:txBody>
      </p:sp>
      <p:grpSp>
        <p:nvGrpSpPr>
          <p:cNvPr id="8" name="Group 5"/>
          <p:cNvGrpSpPr>
            <a:grpSpLocks/>
          </p:cNvGrpSpPr>
          <p:nvPr/>
        </p:nvGrpSpPr>
        <p:grpSpPr bwMode="auto">
          <a:xfrm>
            <a:off x="1702677" y="1434274"/>
            <a:ext cx="803479" cy="802972"/>
            <a:chOff x="802" y="845"/>
            <a:chExt cx="827" cy="826"/>
          </a:xfrm>
        </p:grpSpPr>
        <p:sp>
          <p:nvSpPr>
            <p:cNvPr id="9" name="Oval 6"/>
            <p:cNvSpPr>
              <a:spLocks noChangeArrowheads="1"/>
            </p:cNvSpPr>
            <p:nvPr/>
          </p:nvSpPr>
          <p:spPr bwMode="ltGray">
            <a:xfrm>
              <a:off x="802" y="845"/>
              <a:ext cx="827" cy="826"/>
            </a:xfrm>
            <a:prstGeom prst="ellipse">
              <a:avLst/>
            </a:prstGeom>
            <a:solidFill>
              <a:srgbClr val="F8F8F8"/>
            </a:solidFill>
            <a:ln w="38100">
              <a:solidFill>
                <a:schemeClr val="bg1"/>
              </a:solidFill>
              <a:round/>
              <a:headEnd/>
              <a:tailEnd/>
            </a:ln>
          </p:spPr>
          <p:txBody>
            <a:bodyPr wrap="none" anchor="ctr"/>
            <a:lstStyle/>
            <a:p>
              <a:endParaRPr lang="zh-CN" altLang="en-US" sz="759">
                <a:latin typeface="Calibri" pitchFamily="34" charset="0"/>
                <a:cs typeface="Arial" charset="0"/>
              </a:endParaRPr>
            </a:p>
          </p:txBody>
        </p:sp>
        <p:sp>
          <p:nvSpPr>
            <p:cNvPr id="10" name="Oval 7"/>
            <p:cNvSpPr>
              <a:spLocks noChangeArrowheads="1"/>
            </p:cNvSpPr>
            <p:nvPr/>
          </p:nvSpPr>
          <p:spPr bwMode="ltGray">
            <a:xfrm>
              <a:off x="836" y="879"/>
              <a:ext cx="758" cy="758"/>
            </a:xfrm>
            <a:prstGeom prst="ellipse">
              <a:avLst/>
            </a:prstGeom>
            <a:solidFill>
              <a:schemeClr val="bg1"/>
            </a:solidFill>
            <a:ln w="38100">
              <a:solidFill>
                <a:schemeClr val="bg1"/>
              </a:solidFill>
              <a:round/>
              <a:headEnd/>
              <a:tailEnd/>
            </a:ln>
            <a:extLst/>
          </p:spPr>
          <p:txBody>
            <a:bodyPr wrap="none" anchor="ctr"/>
            <a:lstStyle/>
            <a:p>
              <a:endParaRPr lang="zh-CN" altLang="en-US" sz="759">
                <a:latin typeface="Calibri" pitchFamily="34" charset="0"/>
                <a:cs typeface="Arial" charset="0"/>
              </a:endParaRPr>
            </a:p>
          </p:txBody>
        </p:sp>
        <p:sp>
          <p:nvSpPr>
            <p:cNvPr id="11" name="Oval 8"/>
            <p:cNvSpPr>
              <a:spLocks noChangeArrowheads="1"/>
            </p:cNvSpPr>
            <p:nvPr/>
          </p:nvSpPr>
          <p:spPr bwMode="ltGray">
            <a:xfrm>
              <a:off x="870" y="915"/>
              <a:ext cx="690" cy="690"/>
            </a:xfrm>
            <a:prstGeom prst="ellipse">
              <a:avLst/>
            </a:prstGeom>
            <a:noFill/>
            <a:ln w="38100">
              <a:solidFill>
                <a:srgbClr val="7AC5C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759">
                <a:latin typeface="Calibri" pitchFamily="34" charset="0"/>
                <a:cs typeface="Arial" charset="0"/>
              </a:endParaRPr>
            </a:p>
          </p:txBody>
        </p:sp>
      </p:grpSp>
      <p:grpSp>
        <p:nvGrpSpPr>
          <p:cNvPr id="12" name="Group 12"/>
          <p:cNvGrpSpPr>
            <a:grpSpLocks/>
          </p:cNvGrpSpPr>
          <p:nvPr/>
        </p:nvGrpSpPr>
        <p:grpSpPr bwMode="auto">
          <a:xfrm>
            <a:off x="6469988" y="2313524"/>
            <a:ext cx="803479" cy="802972"/>
            <a:chOff x="802" y="845"/>
            <a:chExt cx="827" cy="826"/>
          </a:xfrm>
        </p:grpSpPr>
        <p:sp>
          <p:nvSpPr>
            <p:cNvPr id="13" name="Oval 13"/>
            <p:cNvSpPr>
              <a:spLocks noChangeArrowheads="1"/>
            </p:cNvSpPr>
            <p:nvPr/>
          </p:nvSpPr>
          <p:spPr bwMode="gray">
            <a:xfrm>
              <a:off x="802" y="845"/>
              <a:ext cx="827" cy="826"/>
            </a:xfrm>
            <a:prstGeom prst="ellipse">
              <a:avLst/>
            </a:prstGeom>
            <a:solidFill>
              <a:srgbClr val="F8F8F8"/>
            </a:solidFill>
            <a:ln w="38100">
              <a:solidFill>
                <a:schemeClr val="bg1"/>
              </a:solidFill>
              <a:round/>
              <a:headEnd/>
              <a:tailEnd/>
            </a:ln>
          </p:spPr>
          <p:txBody>
            <a:bodyPr wrap="none" anchor="ctr"/>
            <a:lstStyle/>
            <a:p>
              <a:endParaRPr lang="zh-CN" altLang="en-US" sz="759">
                <a:latin typeface="Calibri" pitchFamily="34" charset="0"/>
                <a:cs typeface="Arial" charset="0"/>
              </a:endParaRPr>
            </a:p>
          </p:txBody>
        </p:sp>
        <p:sp>
          <p:nvSpPr>
            <p:cNvPr id="14" name="Oval 14"/>
            <p:cNvSpPr>
              <a:spLocks noChangeArrowheads="1"/>
            </p:cNvSpPr>
            <p:nvPr/>
          </p:nvSpPr>
          <p:spPr bwMode="gray">
            <a:xfrm>
              <a:off x="836" y="879"/>
              <a:ext cx="758" cy="758"/>
            </a:xfrm>
            <a:prstGeom prst="ellipse">
              <a:avLst/>
            </a:prstGeom>
            <a:solidFill>
              <a:srgbClr val="FFFFFF"/>
            </a:solidFill>
            <a:ln w="38100">
              <a:solidFill>
                <a:schemeClr val="bg1"/>
              </a:solidFill>
              <a:round/>
              <a:headEnd/>
              <a:tailEnd/>
            </a:ln>
            <a:extLst/>
          </p:spPr>
          <p:txBody>
            <a:bodyPr wrap="none" anchor="ctr"/>
            <a:lstStyle/>
            <a:p>
              <a:endParaRPr lang="zh-CN" altLang="en-US" sz="759">
                <a:latin typeface="Calibri" pitchFamily="34" charset="0"/>
                <a:cs typeface="Arial" charset="0"/>
              </a:endParaRPr>
            </a:p>
          </p:txBody>
        </p:sp>
        <p:sp>
          <p:nvSpPr>
            <p:cNvPr id="15" name="Oval 15"/>
            <p:cNvSpPr>
              <a:spLocks noChangeArrowheads="1"/>
            </p:cNvSpPr>
            <p:nvPr/>
          </p:nvSpPr>
          <p:spPr bwMode="gray">
            <a:xfrm>
              <a:off x="870" y="915"/>
              <a:ext cx="690" cy="690"/>
            </a:xfrm>
            <a:prstGeom prst="ellipse">
              <a:avLst/>
            </a:prstGeom>
            <a:solidFill>
              <a:schemeClr val="bg1"/>
            </a:solidFill>
            <a:ln w="38100">
              <a:solidFill>
                <a:srgbClr val="7AC5C0"/>
              </a:solidFill>
              <a:round/>
              <a:headEnd/>
              <a:tailEnd/>
            </a:ln>
            <a:extLst/>
          </p:spPr>
          <p:txBody>
            <a:bodyPr wrap="none" anchor="ctr"/>
            <a:lstStyle/>
            <a:p>
              <a:endParaRPr lang="zh-CN" altLang="en-US" sz="759">
                <a:latin typeface="Calibri" pitchFamily="34" charset="0"/>
                <a:cs typeface="Arial" charset="0"/>
              </a:endParaRPr>
            </a:p>
          </p:txBody>
        </p:sp>
      </p:grpSp>
      <p:grpSp>
        <p:nvGrpSpPr>
          <p:cNvPr id="16" name="Group 19"/>
          <p:cNvGrpSpPr>
            <a:grpSpLocks/>
          </p:cNvGrpSpPr>
          <p:nvPr/>
        </p:nvGrpSpPr>
        <p:grpSpPr bwMode="auto">
          <a:xfrm>
            <a:off x="1696496" y="3208235"/>
            <a:ext cx="803479" cy="802972"/>
            <a:chOff x="802" y="845"/>
            <a:chExt cx="827" cy="826"/>
          </a:xfrm>
        </p:grpSpPr>
        <p:sp>
          <p:nvSpPr>
            <p:cNvPr id="17" name="Oval 20"/>
            <p:cNvSpPr>
              <a:spLocks noChangeArrowheads="1"/>
            </p:cNvSpPr>
            <p:nvPr/>
          </p:nvSpPr>
          <p:spPr bwMode="ltGray">
            <a:xfrm>
              <a:off x="802" y="845"/>
              <a:ext cx="827" cy="826"/>
            </a:xfrm>
            <a:prstGeom prst="ellipse">
              <a:avLst/>
            </a:prstGeom>
            <a:solidFill>
              <a:srgbClr val="F8F8F8"/>
            </a:solidFill>
            <a:ln w="38100">
              <a:solidFill>
                <a:schemeClr val="bg1"/>
              </a:solidFill>
              <a:round/>
              <a:headEnd/>
              <a:tailEnd/>
            </a:ln>
          </p:spPr>
          <p:txBody>
            <a:bodyPr wrap="none" anchor="ctr"/>
            <a:lstStyle/>
            <a:p>
              <a:endParaRPr lang="zh-CN" altLang="en-US" sz="759">
                <a:latin typeface="Calibri" pitchFamily="34" charset="0"/>
                <a:cs typeface="Arial" charset="0"/>
              </a:endParaRPr>
            </a:p>
          </p:txBody>
        </p:sp>
        <p:sp>
          <p:nvSpPr>
            <p:cNvPr id="18" name="Oval 21"/>
            <p:cNvSpPr>
              <a:spLocks noChangeArrowheads="1"/>
            </p:cNvSpPr>
            <p:nvPr/>
          </p:nvSpPr>
          <p:spPr bwMode="ltGray">
            <a:xfrm>
              <a:off x="836" y="879"/>
              <a:ext cx="758" cy="758"/>
            </a:xfrm>
            <a:prstGeom prst="ellipse">
              <a:avLst/>
            </a:prstGeom>
            <a:noFill/>
            <a:ln w="38100">
              <a:solidFill>
                <a:schemeClr val="bg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759">
                <a:latin typeface="Calibri" pitchFamily="34" charset="0"/>
                <a:cs typeface="Arial" charset="0"/>
              </a:endParaRPr>
            </a:p>
          </p:txBody>
        </p:sp>
        <p:sp>
          <p:nvSpPr>
            <p:cNvPr id="20" name="Oval 22"/>
            <p:cNvSpPr>
              <a:spLocks noChangeArrowheads="1"/>
            </p:cNvSpPr>
            <p:nvPr/>
          </p:nvSpPr>
          <p:spPr bwMode="ltGray">
            <a:xfrm>
              <a:off x="870" y="915"/>
              <a:ext cx="690" cy="690"/>
            </a:xfrm>
            <a:prstGeom prst="ellipse">
              <a:avLst/>
            </a:prstGeom>
            <a:noFill/>
            <a:ln w="38100">
              <a:solidFill>
                <a:srgbClr val="7AC5C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sz="759">
                <a:latin typeface="Calibri" pitchFamily="34" charset="0"/>
                <a:cs typeface="Arial" charset="0"/>
              </a:endParaRPr>
            </a:p>
          </p:txBody>
        </p:sp>
      </p:grpSp>
      <p:sp>
        <p:nvSpPr>
          <p:cNvPr id="21" name="TextBox 69"/>
          <p:cNvSpPr txBox="1"/>
          <p:nvPr/>
        </p:nvSpPr>
        <p:spPr>
          <a:xfrm>
            <a:off x="1710823" y="1706736"/>
            <a:ext cx="788028" cy="292259"/>
          </a:xfrm>
          <a:prstGeom prst="rect">
            <a:avLst/>
          </a:prstGeom>
          <a:noFill/>
        </p:spPr>
        <p:txBody>
          <a:bodyPr>
            <a:spAutoFit/>
          </a:bodyPr>
          <a:lstStyle/>
          <a:p>
            <a:pPr algn="ctr">
              <a:defRPr/>
            </a:pPr>
            <a:r>
              <a:rPr lang="zh-CN" altLang="en-US" sz="1299" b="1" dirty="0">
                <a:solidFill>
                  <a:srgbClr val="7AC5C0"/>
                </a:solidFill>
                <a:latin typeface="微软雅黑" pitchFamily="34" charset="-122"/>
                <a:ea typeface="微软雅黑" pitchFamily="34" charset="-122"/>
              </a:rPr>
              <a:t>标题</a:t>
            </a:r>
          </a:p>
        </p:txBody>
      </p:sp>
      <p:sp>
        <p:nvSpPr>
          <p:cNvPr id="22" name="TextBox 70"/>
          <p:cNvSpPr txBox="1"/>
          <p:nvPr/>
        </p:nvSpPr>
        <p:spPr>
          <a:xfrm>
            <a:off x="6655536" y="2577137"/>
            <a:ext cx="648964" cy="292259"/>
          </a:xfrm>
          <a:prstGeom prst="rect">
            <a:avLst/>
          </a:prstGeom>
          <a:noFill/>
        </p:spPr>
        <p:txBody>
          <a:bodyPr>
            <a:spAutoFit/>
          </a:bodyPr>
          <a:lstStyle/>
          <a:p>
            <a:pPr>
              <a:defRPr/>
            </a:pPr>
            <a:r>
              <a:rPr lang="zh-CN" altLang="en-US" sz="1299" b="1" dirty="0">
                <a:solidFill>
                  <a:srgbClr val="7AC5C0"/>
                </a:solidFill>
                <a:latin typeface="微软雅黑" pitchFamily="34" charset="-122"/>
                <a:ea typeface="微软雅黑" pitchFamily="34" charset="-122"/>
              </a:rPr>
              <a:t>标题</a:t>
            </a:r>
          </a:p>
        </p:txBody>
      </p:sp>
      <p:sp>
        <p:nvSpPr>
          <p:cNvPr id="23" name="TextBox 71"/>
          <p:cNvSpPr txBox="1"/>
          <p:nvPr/>
        </p:nvSpPr>
        <p:spPr>
          <a:xfrm>
            <a:off x="1861844" y="3497882"/>
            <a:ext cx="741673" cy="292259"/>
          </a:xfrm>
          <a:prstGeom prst="rect">
            <a:avLst/>
          </a:prstGeom>
          <a:noFill/>
        </p:spPr>
        <p:txBody>
          <a:bodyPr>
            <a:spAutoFit/>
          </a:bodyPr>
          <a:lstStyle/>
          <a:p>
            <a:pPr>
              <a:defRPr/>
            </a:pPr>
            <a:r>
              <a:rPr lang="zh-CN" altLang="en-US" sz="1299" b="1" dirty="0">
                <a:solidFill>
                  <a:srgbClr val="7AC5C0"/>
                </a:solidFill>
                <a:latin typeface="微软雅黑" pitchFamily="34" charset="-122"/>
                <a:ea typeface="微软雅黑" pitchFamily="34" charset="-122"/>
              </a:rPr>
              <a:t>标题</a:t>
            </a:r>
          </a:p>
        </p:txBody>
      </p:sp>
      <p:sp>
        <p:nvSpPr>
          <p:cNvPr id="24" name="TextBox 73"/>
          <p:cNvSpPr txBox="1"/>
          <p:nvPr/>
        </p:nvSpPr>
        <p:spPr>
          <a:xfrm>
            <a:off x="2583414" y="1668052"/>
            <a:ext cx="4638549" cy="456151"/>
          </a:xfrm>
          <a:prstGeom prst="rect">
            <a:avLst/>
          </a:prstGeom>
          <a:noFill/>
        </p:spPr>
        <p:txBody>
          <a:bodyPr>
            <a:spAutoFit/>
          </a:bodyPr>
          <a:lstStyle/>
          <a:p>
            <a:pPr>
              <a:lnSpc>
                <a:spcPct val="130000"/>
              </a:lnSpc>
            </a:pPr>
            <a:r>
              <a:rPr lang="zh-CN" altLang="en-US" sz="909"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25" name="TextBox 74"/>
          <p:cNvSpPr txBox="1"/>
          <p:nvPr/>
        </p:nvSpPr>
        <p:spPr>
          <a:xfrm>
            <a:off x="1781994" y="2505247"/>
            <a:ext cx="4652970" cy="616066"/>
          </a:xfrm>
          <a:prstGeom prst="rect">
            <a:avLst/>
          </a:prstGeom>
          <a:noFill/>
          <a:ln>
            <a:noFill/>
          </a:ln>
        </p:spPr>
        <p:txBody>
          <a:bodyPr>
            <a:spAutoFit/>
          </a:bodyPr>
          <a:lstStyle/>
          <a:p>
            <a:pPr>
              <a:lnSpc>
                <a:spcPct val="130000"/>
              </a:lnSpc>
            </a:pPr>
            <a:r>
              <a:rPr lang="zh-CN" altLang="en-US" sz="909"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a:p>
            <a:pPr>
              <a:defRPr/>
            </a:pPr>
            <a:endParaRPr lang="zh-CN" altLang="en-US" sz="1039" dirty="0">
              <a:solidFill>
                <a:schemeClr val="bg1"/>
              </a:solidFill>
              <a:latin typeface="微软雅黑" pitchFamily="34" charset="-122"/>
              <a:ea typeface="微软雅黑" pitchFamily="34" charset="-122"/>
            </a:endParaRPr>
          </a:p>
        </p:txBody>
      </p:sp>
      <p:sp>
        <p:nvSpPr>
          <p:cNvPr id="26" name="TextBox 75"/>
          <p:cNvSpPr txBox="1">
            <a:spLocks noChangeArrowheads="1"/>
          </p:cNvSpPr>
          <p:nvPr/>
        </p:nvSpPr>
        <p:spPr bwMode="auto">
          <a:xfrm>
            <a:off x="2493795" y="3350482"/>
            <a:ext cx="4812636" cy="6380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a:solidFill>
                  <a:schemeClr val="tx1"/>
                </a:solidFill>
                <a:latin typeface="Arial" charset="0"/>
                <a:ea typeface="宋体" pitchFamily="2" charset="-122"/>
              </a:defRPr>
            </a:lvl1pPr>
            <a:lvl2pPr marL="742950" indent="-285750" eaLnBrk="0" hangingPunct="0">
              <a:defRPr>
                <a:solidFill>
                  <a:schemeClr val="tx1"/>
                </a:solidFill>
                <a:latin typeface="Arial" charset="0"/>
                <a:ea typeface="宋体" pitchFamily="2" charset="-122"/>
              </a:defRPr>
            </a:lvl2pPr>
            <a:lvl3pPr marL="1143000" indent="-228600" eaLnBrk="0" hangingPunct="0">
              <a:defRPr>
                <a:solidFill>
                  <a:schemeClr val="tx1"/>
                </a:solidFill>
                <a:latin typeface="Arial" charset="0"/>
                <a:ea typeface="宋体" pitchFamily="2" charset="-122"/>
              </a:defRPr>
            </a:lvl3pPr>
            <a:lvl4pPr marL="1600200" indent="-228600" eaLnBrk="0" hangingPunct="0">
              <a:defRPr>
                <a:solidFill>
                  <a:schemeClr val="tx1"/>
                </a:solidFill>
                <a:latin typeface="Arial" charset="0"/>
                <a:ea typeface="宋体" pitchFamily="2" charset="-122"/>
              </a:defRPr>
            </a:lvl4pPr>
            <a:lvl5pPr marL="2057400" indent="-228600" eaLnBrk="0" hangingPunct="0">
              <a:defRPr>
                <a:solidFill>
                  <a:schemeClr val="tx1"/>
                </a:solidFill>
                <a:latin typeface="Arial" charset="0"/>
                <a:ea typeface="宋体" pitchFamily="2" charset="-122"/>
              </a:defRPr>
            </a:lvl5pPr>
            <a:lvl6pPr marL="2514600" indent="-228600" eaLnBrk="0" fontAlgn="base" hangingPunct="0">
              <a:spcBef>
                <a:spcPct val="0"/>
              </a:spcBef>
              <a:spcAft>
                <a:spcPct val="0"/>
              </a:spcAft>
              <a:defRPr>
                <a:solidFill>
                  <a:schemeClr val="tx1"/>
                </a:solidFill>
                <a:latin typeface="Arial" charset="0"/>
                <a:ea typeface="宋体" pitchFamily="2" charset="-122"/>
              </a:defRPr>
            </a:lvl6pPr>
            <a:lvl7pPr marL="2971800" indent="-228600" eaLnBrk="0" fontAlgn="base" hangingPunct="0">
              <a:spcBef>
                <a:spcPct val="0"/>
              </a:spcBef>
              <a:spcAft>
                <a:spcPct val="0"/>
              </a:spcAft>
              <a:defRPr>
                <a:solidFill>
                  <a:schemeClr val="tx1"/>
                </a:solidFill>
                <a:latin typeface="Arial" charset="0"/>
                <a:ea typeface="宋体" pitchFamily="2" charset="-122"/>
              </a:defRPr>
            </a:lvl7pPr>
            <a:lvl8pPr marL="3429000" indent="-228600" eaLnBrk="0" fontAlgn="base" hangingPunct="0">
              <a:spcBef>
                <a:spcPct val="0"/>
              </a:spcBef>
              <a:spcAft>
                <a:spcPct val="0"/>
              </a:spcAft>
              <a:defRPr>
                <a:solidFill>
                  <a:schemeClr val="tx1"/>
                </a:solidFill>
                <a:latin typeface="Arial" charset="0"/>
                <a:ea typeface="宋体" pitchFamily="2" charset="-122"/>
              </a:defRPr>
            </a:lvl8pPr>
            <a:lvl9pPr marL="3886200" indent="-228600" eaLnBrk="0" fontAlgn="base" hangingPunct="0">
              <a:spcBef>
                <a:spcPct val="0"/>
              </a:spcBef>
              <a:spcAft>
                <a:spcPct val="0"/>
              </a:spcAft>
              <a:defRPr>
                <a:solidFill>
                  <a:schemeClr val="tx1"/>
                </a:solidFill>
                <a:latin typeface="Arial" charset="0"/>
                <a:ea typeface="宋体" pitchFamily="2" charset="-122"/>
              </a:defRPr>
            </a:lvl9pPr>
          </a:lstStyle>
          <a:p>
            <a:pPr>
              <a:lnSpc>
                <a:spcPct val="130000"/>
              </a:lnSpc>
            </a:pPr>
            <a:r>
              <a:rPr lang="zh-CN" altLang="en-US" sz="909" dirty="0">
                <a:solidFill>
                  <a:schemeClr val="bg1"/>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Tree>
    <p:extLst>
      <p:ext uri="{BB962C8B-B14F-4D97-AF65-F5344CB8AC3E}">
        <p14:creationId xmlns:p14="http://schemas.microsoft.com/office/powerpoint/2010/main" val="240027362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0-#ppt_w/2"/>
                                          </p:val>
                                        </p:tav>
                                        <p:tav tm="100000">
                                          <p:val>
                                            <p:strVal val="#ppt_x"/>
                                          </p:val>
                                        </p:tav>
                                      </p:tavLst>
                                    </p:anim>
                                    <p:anim calcmode="lin" valueType="num">
                                      <p:cBhvr additive="base">
                                        <p:cTn id="15" dur="500" fill="hold"/>
                                        <p:tgtEl>
                                          <p:spTgt spid="7"/>
                                        </p:tgtEl>
                                        <p:attrNameLst>
                                          <p:attrName>ppt_y</p:attrName>
                                        </p:attrNameLst>
                                      </p:cBhvr>
                                      <p:tavLst>
                                        <p:tav tm="0">
                                          <p:val>
                                            <p:strVal val="#ppt_y"/>
                                          </p:val>
                                        </p:tav>
                                        <p:tav tm="100000">
                                          <p:val>
                                            <p:strVal val="#ppt_y"/>
                                          </p:val>
                                        </p:tav>
                                      </p:tavLst>
                                    </p:anim>
                                  </p:childTnLst>
                                </p:cTn>
                              </p:par>
                              <p:par>
                                <p:cTn id="16" presetID="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0-#ppt_w/2"/>
                                          </p:val>
                                        </p:tav>
                                        <p:tav tm="100000">
                                          <p:val>
                                            <p:strVal val="#ppt_x"/>
                                          </p:val>
                                        </p:tav>
                                      </p:tavLst>
                                    </p:anim>
                                    <p:anim calcmode="lin" valueType="num">
                                      <p:cBhvr additive="base">
                                        <p:cTn id="19" dur="500" fill="hold"/>
                                        <p:tgtEl>
                                          <p:spTgt spid="8"/>
                                        </p:tgtEl>
                                        <p:attrNameLst>
                                          <p:attrName>ppt_y</p:attrName>
                                        </p:attrNameLst>
                                      </p:cBhvr>
                                      <p:tavLst>
                                        <p:tav tm="0">
                                          <p:val>
                                            <p:strVal val="#ppt_y"/>
                                          </p:val>
                                        </p:tav>
                                        <p:tav tm="100000">
                                          <p:val>
                                            <p:strVal val="#ppt_y"/>
                                          </p:val>
                                        </p:tav>
                                      </p:tavLst>
                                    </p:anim>
                                  </p:childTnLst>
                                </p:cTn>
                              </p:par>
                              <p:par>
                                <p:cTn id="20" presetID="2" presetClass="entr" presetSubtype="8" fill="hold" grpId="0" nodeType="with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additive="base">
                                        <p:cTn id="22" dur="500" fill="hold"/>
                                        <p:tgtEl>
                                          <p:spTgt spid="21"/>
                                        </p:tgtEl>
                                        <p:attrNameLst>
                                          <p:attrName>ppt_x</p:attrName>
                                        </p:attrNameLst>
                                      </p:cBhvr>
                                      <p:tavLst>
                                        <p:tav tm="0">
                                          <p:val>
                                            <p:strVal val="0-#ppt_w/2"/>
                                          </p:val>
                                        </p:tav>
                                        <p:tav tm="100000">
                                          <p:val>
                                            <p:strVal val="#ppt_x"/>
                                          </p:val>
                                        </p:tav>
                                      </p:tavLst>
                                    </p:anim>
                                    <p:anim calcmode="lin" valueType="num">
                                      <p:cBhvr additive="base">
                                        <p:cTn id="23" dur="500" fill="hold"/>
                                        <p:tgtEl>
                                          <p:spTgt spid="21"/>
                                        </p:tgtEl>
                                        <p:attrNameLst>
                                          <p:attrName>ppt_y</p:attrName>
                                        </p:attrNameLst>
                                      </p:cBhvr>
                                      <p:tavLst>
                                        <p:tav tm="0">
                                          <p:val>
                                            <p:strVal val="#ppt_y"/>
                                          </p:val>
                                        </p:tav>
                                        <p:tav tm="100000">
                                          <p:val>
                                            <p:strVal val="#ppt_y"/>
                                          </p:val>
                                        </p:tav>
                                      </p:tavLst>
                                    </p:anim>
                                  </p:childTnLst>
                                </p:cTn>
                              </p:par>
                              <p:par>
                                <p:cTn id="24" presetID="2" presetClass="entr" presetSubtype="8" fill="hold" grpId="0" nodeType="withEffect">
                                  <p:stCondLst>
                                    <p:cond delay="0"/>
                                  </p:stCondLst>
                                  <p:childTnLst>
                                    <p:set>
                                      <p:cBhvr>
                                        <p:cTn id="25" dur="1" fill="hold">
                                          <p:stCondLst>
                                            <p:cond delay="0"/>
                                          </p:stCondLst>
                                        </p:cTn>
                                        <p:tgtEl>
                                          <p:spTgt spid="24"/>
                                        </p:tgtEl>
                                        <p:attrNameLst>
                                          <p:attrName>style.visibility</p:attrName>
                                        </p:attrNameLst>
                                      </p:cBhvr>
                                      <p:to>
                                        <p:strVal val="visible"/>
                                      </p:to>
                                    </p:set>
                                    <p:anim calcmode="lin" valueType="num">
                                      <p:cBhvr additive="base">
                                        <p:cTn id="26" dur="500" fill="hold"/>
                                        <p:tgtEl>
                                          <p:spTgt spid="24"/>
                                        </p:tgtEl>
                                        <p:attrNameLst>
                                          <p:attrName>ppt_x</p:attrName>
                                        </p:attrNameLst>
                                      </p:cBhvr>
                                      <p:tavLst>
                                        <p:tav tm="0">
                                          <p:val>
                                            <p:strVal val="0-#ppt_w/2"/>
                                          </p:val>
                                        </p:tav>
                                        <p:tav tm="100000">
                                          <p:val>
                                            <p:strVal val="#ppt_x"/>
                                          </p:val>
                                        </p:tav>
                                      </p:tavLst>
                                    </p:anim>
                                    <p:anim calcmode="lin" valueType="num">
                                      <p:cBhvr additive="base">
                                        <p:cTn id="27" dur="500" fill="hold"/>
                                        <p:tgtEl>
                                          <p:spTgt spid="24"/>
                                        </p:tgtEl>
                                        <p:attrNameLst>
                                          <p:attrName>ppt_y</p:attrName>
                                        </p:attrNameLst>
                                      </p:cBhvr>
                                      <p:tavLst>
                                        <p:tav tm="0">
                                          <p:val>
                                            <p:strVal val="#ppt_y"/>
                                          </p:val>
                                        </p:tav>
                                        <p:tav tm="100000">
                                          <p:val>
                                            <p:strVal val="#ppt_y"/>
                                          </p:val>
                                        </p:tav>
                                      </p:tavLst>
                                    </p:anim>
                                  </p:childTnLst>
                                </p:cTn>
                              </p:par>
                            </p:childTnLst>
                          </p:cTn>
                        </p:par>
                        <p:par>
                          <p:cTn id="28" fill="hold">
                            <p:stCondLst>
                              <p:cond delay="1280"/>
                            </p:stCondLst>
                            <p:childTnLst>
                              <p:par>
                                <p:cTn id="29" presetID="2" presetClass="entr" presetSubtype="2" fill="hold" grpId="0" nodeType="after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1+#ppt_w/2"/>
                                          </p:val>
                                        </p:tav>
                                        <p:tav tm="100000">
                                          <p:val>
                                            <p:strVal val="#ppt_x"/>
                                          </p:val>
                                        </p:tav>
                                      </p:tavLst>
                                    </p:anim>
                                    <p:anim calcmode="lin" valueType="num">
                                      <p:cBhvr additive="base">
                                        <p:cTn id="32" dur="500" fill="hold"/>
                                        <p:tgtEl>
                                          <p:spTgt spid="6"/>
                                        </p:tgtEl>
                                        <p:attrNameLst>
                                          <p:attrName>ppt_y</p:attrName>
                                        </p:attrNameLst>
                                      </p:cBhvr>
                                      <p:tavLst>
                                        <p:tav tm="0">
                                          <p:val>
                                            <p:strVal val="#ppt_y"/>
                                          </p:val>
                                        </p:tav>
                                        <p:tav tm="100000">
                                          <p:val>
                                            <p:strVal val="#ppt_y"/>
                                          </p:val>
                                        </p:tav>
                                      </p:tavLst>
                                    </p:anim>
                                  </p:childTnLst>
                                </p:cTn>
                              </p:par>
                              <p:par>
                                <p:cTn id="33" presetID="2" presetClass="entr" presetSubtype="2" fill="hold"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2"/>
                                        </p:tgtEl>
                                        <p:attrNameLst>
                                          <p:attrName>style.visibility</p:attrName>
                                        </p:attrNameLst>
                                      </p:cBhvr>
                                      <p:to>
                                        <p:strVal val="visible"/>
                                      </p:to>
                                    </p:set>
                                    <p:anim calcmode="lin" valueType="num">
                                      <p:cBhvr additive="base">
                                        <p:cTn id="39" dur="500" fill="hold"/>
                                        <p:tgtEl>
                                          <p:spTgt spid="22"/>
                                        </p:tgtEl>
                                        <p:attrNameLst>
                                          <p:attrName>ppt_x</p:attrName>
                                        </p:attrNameLst>
                                      </p:cBhvr>
                                      <p:tavLst>
                                        <p:tav tm="0">
                                          <p:val>
                                            <p:strVal val="1+#ppt_w/2"/>
                                          </p:val>
                                        </p:tav>
                                        <p:tav tm="100000">
                                          <p:val>
                                            <p:strVal val="#ppt_x"/>
                                          </p:val>
                                        </p:tav>
                                      </p:tavLst>
                                    </p:anim>
                                    <p:anim calcmode="lin" valueType="num">
                                      <p:cBhvr additive="base">
                                        <p:cTn id="40" dur="500" fill="hold"/>
                                        <p:tgtEl>
                                          <p:spTgt spid="22"/>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childTnLst>
                          </p:cTn>
                        </p:par>
                        <p:par>
                          <p:cTn id="45" fill="hold">
                            <p:stCondLst>
                              <p:cond delay="1780"/>
                            </p:stCondLst>
                            <p:childTnLst>
                              <p:par>
                                <p:cTn id="46" presetID="2" presetClass="entr" presetSubtype="8"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 calcmode="lin" valueType="num">
                                      <p:cBhvr additive="base">
                                        <p:cTn id="48" dur="500" fill="hold"/>
                                        <p:tgtEl>
                                          <p:spTgt spid="5"/>
                                        </p:tgtEl>
                                        <p:attrNameLst>
                                          <p:attrName>ppt_x</p:attrName>
                                        </p:attrNameLst>
                                      </p:cBhvr>
                                      <p:tavLst>
                                        <p:tav tm="0">
                                          <p:val>
                                            <p:strVal val="0-#ppt_w/2"/>
                                          </p:val>
                                        </p:tav>
                                        <p:tav tm="100000">
                                          <p:val>
                                            <p:strVal val="#ppt_x"/>
                                          </p:val>
                                        </p:tav>
                                      </p:tavLst>
                                    </p:anim>
                                    <p:anim calcmode="lin" valueType="num">
                                      <p:cBhvr additive="base">
                                        <p:cTn id="49" dur="500" fill="hold"/>
                                        <p:tgtEl>
                                          <p:spTgt spid="5"/>
                                        </p:tgtEl>
                                        <p:attrNameLst>
                                          <p:attrName>ppt_y</p:attrName>
                                        </p:attrNameLst>
                                      </p:cBhvr>
                                      <p:tavLst>
                                        <p:tav tm="0">
                                          <p:val>
                                            <p:strVal val="#ppt_y"/>
                                          </p:val>
                                        </p:tav>
                                        <p:tav tm="100000">
                                          <p:val>
                                            <p:strVal val="#ppt_y"/>
                                          </p:val>
                                        </p:tav>
                                      </p:tavLst>
                                    </p:anim>
                                  </p:childTnLst>
                                </p:cTn>
                              </p:par>
                              <p:par>
                                <p:cTn id="50" presetID="2" presetClass="entr" presetSubtype="8"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 calcmode="lin" valueType="num">
                                      <p:cBhvr additive="base">
                                        <p:cTn id="52" dur="500" fill="hold"/>
                                        <p:tgtEl>
                                          <p:spTgt spid="16"/>
                                        </p:tgtEl>
                                        <p:attrNameLst>
                                          <p:attrName>ppt_x</p:attrName>
                                        </p:attrNameLst>
                                      </p:cBhvr>
                                      <p:tavLst>
                                        <p:tav tm="0">
                                          <p:val>
                                            <p:strVal val="0-#ppt_w/2"/>
                                          </p:val>
                                        </p:tav>
                                        <p:tav tm="100000">
                                          <p:val>
                                            <p:strVal val="#ppt_x"/>
                                          </p:val>
                                        </p:tav>
                                      </p:tavLst>
                                    </p:anim>
                                    <p:anim calcmode="lin" valueType="num">
                                      <p:cBhvr additive="base">
                                        <p:cTn id="53" dur="500" fill="hold"/>
                                        <p:tgtEl>
                                          <p:spTgt spid="16"/>
                                        </p:tgtEl>
                                        <p:attrNameLst>
                                          <p:attrName>ppt_y</p:attrName>
                                        </p:attrNameLst>
                                      </p:cBhvr>
                                      <p:tavLst>
                                        <p:tav tm="0">
                                          <p:val>
                                            <p:strVal val="#ppt_y"/>
                                          </p:val>
                                        </p:tav>
                                        <p:tav tm="100000">
                                          <p:val>
                                            <p:strVal val="#ppt_y"/>
                                          </p:val>
                                        </p:tav>
                                      </p:tavLst>
                                    </p:anim>
                                  </p:childTnLst>
                                </p:cTn>
                              </p:par>
                              <p:par>
                                <p:cTn id="54" presetID="2" presetClass="entr" presetSubtype="8" fill="hold" grpId="0" nodeType="withEffect">
                                  <p:stCondLst>
                                    <p:cond delay="0"/>
                                  </p:stCondLst>
                                  <p:childTnLst>
                                    <p:set>
                                      <p:cBhvr>
                                        <p:cTn id="55" dur="1" fill="hold">
                                          <p:stCondLst>
                                            <p:cond delay="0"/>
                                          </p:stCondLst>
                                        </p:cTn>
                                        <p:tgtEl>
                                          <p:spTgt spid="23"/>
                                        </p:tgtEl>
                                        <p:attrNameLst>
                                          <p:attrName>style.visibility</p:attrName>
                                        </p:attrNameLst>
                                      </p:cBhvr>
                                      <p:to>
                                        <p:strVal val="visible"/>
                                      </p:to>
                                    </p:set>
                                    <p:anim calcmode="lin" valueType="num">
                                      <p:cBhvr additive="base">
                                        <p:cTn id="56" dur="500" fill="hold"/>
                                        <p:tgtEl>
                                          <p:spTgt spid="23"/>
                                        </p:tgtEl>
                                        <p:attrNameLst>
                                          <p:attrName>ppt_x</p:attrName>
                                        </p:attrNameLst>
                                      </p:cBhvr>
                                      <p:tavLst>
                                        <p:tav tm="0">
                                          <p:val>
                                            <p:strVal val="0-#ppt_w/2"/>
                                          </p:val>
                                        </p:tav>
                                        <p:tav tm="100000">
                                          <p:val>
                                            <p:strVal val="#ppt_x"/>
                                          </p:val>
                                        </p:tav>
                                      </p:tavLst>
                                    </p:anim>
                                    <p:anim calcmode="lin" valueType="num">
                                      <p:cBhvr additive="base">
                                        <p:cTn id="57" dur="500" fill="hold"/>
                                        <p:tgtEl>
                                          <p:spTgt spid="23"/>
                                        </p:tgtEl>
                                        <p:attrNameLst>
                                          <p:attrName>ppt_y</p:attrName>
                                        </p:attrNameLst>
                                      </p:cBhvr>
                                      <p:tavLst>
                                        <p:tav tm="0">
                                          <p:val>
                                            <p:strVal val="#ppt_y"/>
                                          </p:val>
                                        </p:tav>
                                        <p:tav tm="100000">
                                          <p:val>
                                            <p:strVal val="#ppt_y"/>
                                          </p:val>
                                        </p:tav>
                                      </p:tavLst>
                                    </p:anim>
                                  </p:childTnLst>
                                </p:cTn>
                              </p:par>
                              <p:par>
                                <p:cTn id="58" presetID="2" presetClass="entr" presetSubtype="8" fill="hold" grpId="0" nodeType="withEffect">
                                  <p:stCondLst>
                                    <p:cond delay="0"/>
                                  </p:stCondLst>
                                  <p:childTnLst>
                                    <p:set>
                                      <p:cBhvr>
                                        <p:cTn id="59" dur="1" fill="hold">
                                          <p:stCondLst>
                                            <p:cond delay="0"/>
                                          </p:stCondLst>
                                        </p:cTn>
                                        <p:tgtEl>
                                          <p:spTgt spid="26"/>
                                        </p:tgtEl>
                                        <p:attrNameLst>
                                          <p:attrName>style.visibility</p:attrName>
                                        </p:attrNameLst>
                                      </p:cBhvr>
                                      <p:to>
                                        <p:strVal val="visible"/>
                                      </p:to>
                                    </p:set>
                                    <p:anim calcmode="lin" valueType="num">
                                      <p:cBhvr additive="base">
                                        <p:cTn id="60" dur="500" fill="hold"/>
                                        <p:tgtEl>
                                          <p:spTgt spid="26"/>
                                        </p:tgtEl>
                                        <p:attrNameLst>
                                          <p:attrName>ppt_x</p:attrName>
                                        </p:attrNameLst>
                                      </p:cBhvr>
                                      <p:tavLst>
                                        <p:tav tm="0">
                                          <p:val>
                                            <p:strVal val="0-#ppt_w/2"/>
                                          </p:val>
                                        </p:tav>
                                        <p:tav tm="100000">
                                          <p:val>
                                            <p:strVal val="#ppt_x"/>
                                          </p:val>
                                        </p:tav>
                                      </p:tavLst>
                                    </p:anim>
                                    <p:anim calcmode="lin" valueType="num">
                                      <p:cBhvr additive="base">
                                        <p:cTn id="61" dur="500" fill="hold"/>
                                        <p:tgtEl>
                                          <p:spTgt spid="2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animBg="1"/>
      <p:bldP spid="6" grpId="0" animBg="1"/>
      <p:bldP spid="7" grpId="0" animBg="1"/>
      <p:bldP spid="21" grpId="0"/>
      <p:bldP spid="22" grpId="0"/>
      <p:bldP spid="23" grpId="0"/>
      <p:bldP spid="24" grpId="0"/>
      <p:bldP spid="25" grpId="0"/>
      <p:bldP spid="2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教学反思</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5" name="矩形 4"/>
          <p:cNvSpPr/>
          <p:nvPr/>
        </p:nvSpPr>
        <p:spPr>
          <a:xfrm>
            <a:off x="3547812" y="1311170"/>
            <a:ext cx="2493611" cy="748083"/>
          </a:xfrm>
          <a:prstGeom prst="rect">
            <a:avLst/>
          </a:prstGeom>
          <a:solidFill>
            <a:schemeClr val="bg1"/>
          </a:solidFill>
          <a:ln>
            <a:solidFill>
              <a:srgbClr val="7AC5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78" dirty="0">
                <a:solidFill>
                  <a:srgbClr val="7AC5C0"/>
                </a:solidFill>
                <a:latin typeface="微软雅黑" pitchFamily="34" charset="-122"/>
                <a:ea typeface="微软雅黑" pitchFamily="34" charset="-122"/>
              </a:rPr>
              <a:t>添加文本标题</a:t>
            </a:r>
          </a:p>
        </p:txBody>
      </p:sp>
      <p:sp>
        <p:nvSpPr>
          <p:cNvPr id="6" name="矩形 5"/>
          <p:cNvSpPr/>
          <p:nvPr/>
        </p:nvSpPr>
        <p:spPr>
          <a:xfrm>
            <a:off x="3547812" y="2067776"/>
            <a:ext cx="2493611" cy="748083"/>
          </a:xfrm>
          <a:prstGeom prst="rect">
            <a:avLst/>
          </a:prstGeom>
          <a:solidFill>
            <a:schemeClr val="bg1"/>
          </a:solidFill>
          <a:ln>
            <a:solidFill>
              <a:srgbClr val="7AC5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78" dirty="0">
                <a:solidFill>
                  <a:srgbClr val="7AC5C0"/>
                </a:solidFill>
                <a:latin typeface="微软雅黑" pitchFamily="34" charset="-122"/>
                <a:ea typeface="微软雅黑" pitchFamily="34" charset="-122"/>
              </a:rPr>
              <a:t>添加文本标题</a:t>
            </a:r>
          </a:p>
        </p:txBody>
      </p:sp>
      <p:sp>
        <p:nvSpPr>
          <p:cNvPr id="7" name="矩形 6"/>
          <p:cNvSpPr/>
          <p:nvPr/>
        </p:nvSpPr>
        <p:spPr>
          <a:xfrm>
            <a:off x="3556475" y="2824382"/>
            <a:ext cx="2493611" cy="748083"/>
          </a:xfrm>
          <a:prstGeom prst="rect">
            <a:avLst/>
          </a:prstGeom>
          <a:solidFill>
            <a:schemeClr val="bg1"/>
          </a:solidFill>
          <a:ln>
            <a:solidFill>
              <a:srgbClr val="7AC5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78" dirty="0">
                <a:solidFill>
                  <a:srgbClr val="7AC5C0"/>
                </a:solidFill>
                <a:latin typeface="微软雅黑" pitchFamily="34" charset="-122"/>
                <a:ea typeface="微软雅黑" pitchFamily="34" charset="-122"/>
              </a:rPr>
              <a:t>添加文本标题</a:t>
            </a:r>
          </a:p>
        </p:txBody>
      </p:sp>
      <p:sp>
        <p:nvSpPr>
          <p:cNvPr id="8" name="矩形 7"/>
          <p:cNvSpPr/>
          <p:nvPr/>
        </p:nvSpPr>
        <p:spPr>
          <a:xfrm>
            <a:off x="3556475" y="3580989"/>
            <a:ext cx="2493611" cy="748083"/>
          </a:xfrm>
          <a:prstGeom prst="rect">
            <a:avLst/>
          </a:prstGeom>
          <a:solidFill>
            <a:schemeClr val="bg1"/>
          </a:solidFill>
          <a:ln>
            <a:solidFill>
              <a:srgbClr val="7AC5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78" dirty="0">
                <a:solidFill>
                  <a:srgbClr val="7AC5C0"/>
                </a:solidFill>
                <a:latin typeface="微软雅黑" pitchFamily="34" charset="-122"/>
                <a:ea typeface="微软雅黑" pitchFamily="34" charset="-122"/>
              </a:rPr>
              <a:t>添加文本标题</a:t>
            </a:r>
          </a:p>
        </p:txBody>
      </p:sp>
      <p:sp>
        <p:nvSpPr>
          <p:cNvPr id="9" name="等腰三角形 8"/>
          <p:cNvSpPr/>
          <p:nvPr/>
        </p:nvSpPr>
        <p:spPr>
          <a:xfrm rot="1800000">
            <a:off x="3224253" y="1560531"/>
            <a:ext cx="289258" cy="24936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a:p>
        </p:txBody>
      </p:sp>
      <p:sp>
        <p:nvSpPr>
          <p:cNvPr id="10" name="等腰三角形 9"/>
          <p:cNvSpPr/>
          <p:nvPr/>
        </p:nvSpPr>
        <p:spPr>
          <a:xfrm rot="1800000">
            <a:off x="3224253" y="3073744"/>
            <a:ext cx="289258" cy="24936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a:p>
        </p:txBody>
      </p:sp>
      <p:sp>
        <p:nvSpPr>
          <p:cNvPr id="11" name="等腰三角形 10"/>
          <p:cNvSpPr/>
          <p:nvPr/>
        </p:nvSpPr>
        <p:spPr>
          <a:xfrm rot="19800000" flipH="1">
            <a:off x="6087573" y="2317138"/>
            <a:ext cx="289258" cy="24936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a:p>
        </p:txBody>
      </p:sp>
      <p:sp>
        <p:nvSpPr>
          <p:cNvPr id="12" name="等腰三角形 11"/>
          <p:cNvSpPr/>
          <p:nvPr/>
        </p:nvSpPr>
        <p:spPr>
          <a:xfrm rot="19800000" flipH="1">
            <a:off x="6087573" y="3830350"/>
            <a:ext cx="289258" cy="249361"/>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a:p>
        </p:txBody>
      </p:sp>
      <p:sp>
        <p:nvSpPr>
          <p:cNvPr id="13" name="文本框 7"/>
          <p:cNvSpPr txBox="1">
            <a:spLocks noChangeArrowheads="1"/>
          </p:cNvSpPr>
          <p:nvPr/>
        </p:nvSpPr>
        <p:spPr bwMode="auto">
          <a:xfrm>
            <a:off x="996192" y="1590986"/>
            <a:ext cx="2080700" cy="94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212" b="1" dirty="0">
                <a:solidFill>
                  <a:schemeClr val="bg1"/>
                </a:solidFill>
                <a:latin typeface="微软雅黑" pitchFamily="34" charset="-122"/>
              </a:rPr>
              <a:t>添加文本信息</a:t>
            </a:r>
            <a:endParaRPr lang="en-US" altLang="zh-CN" sz="1212" b="1" dirty="0">
              <a:solidFill>
                <a:schemeClr val="bg1"/>
              </a:solidFill>
              <a:latin typeface="微软雅黑" pitchFamily="34" charset="-122"/>
            </a:endParaRPr>
          </a:p>
          <a:p>
            <a:pPr algn="r">
              <a:lnSpc>
                <a:spcPct val="150000"/>
              </a:lnSpc>
              <a:spcBef>
                <a:spcPts val="260"/>
              </a:spcBef>
            </a:pPr>
            <a:r>
              <a:rPr lang="zh-CN" altLang="en-US" sz="953" dirty="0">
                <a:solidFill>
                  <a:schemeClr val="bg1"/>
                </a:solidFill>
                <a:latin typeface="微软雅黑" pitchFamily="34" charset="-122"/>
              </a:rPr>
              <a:t>此处添加说明文字添加说明文字添加说明文字此处添加说明文字此处添加说明文字此处添加说明文字</a:t>
            </a:r>
          </a:p>
        </p:txBody>
      </p:sp>
      <p:sp>
        <p:nvSpPr>
          <p:cNvPr id="14" name="文本框 7"/>
          <p:cNvSpPr txBox="1">
            <a:spLocks noChangeArrowheads="1"/>
          </p:cNvSpPr>
          <p:nvPr/>
        </p:nvSpPr>
        <p:spPr bwMode="auto">
          <a:xfrm>
            <a:off x="996192" y="3086986"/>
            <a:ext cx="2080700" cy="94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algn="r" eaLnBrk="1" hangingPunct="1"/>
            <a:r>
              <a:rPr lang="zh-CN" altLang="en-US" sz="1212" b="1" dirty="0">
                <a:solidFill>
                  <a:schemeClr val="bg1"/>
                </a:solidFill>
                <a:latin typeface="微软雅黑" pitchFamily="34" charset="-122"/>
              </a:rPr>
              <a:t>添加文本信息</a:t>
            </a:r>
            <a:endParaRPr lang="en-US" altLang="zh-CN" sz="1212" b="1" dirty="0">
              <a:solidFill>
                <a:schemeClr val="bg1"/>
              </a:solidFill>
              <a:latin typeface="微软雅黑" pitchFamily="34" charset="-122"/>
            </a:endParaRPr>
          </a:p>
          <a:p>
            <a:pPr algn="r">
              <a:lnSpc>
                <a:spcPct val="150000"/>
              </a:lnSpc>
              <a:spcBef>
                <a:spcPts val="260"/>
              </a:spcBef>
            </a:pPr>
            <a:r>
              <a:rPr lang="zh-CN" altLang="en-US" sz="953" dirty="0">
                <a:solidFill>
                  <a:schemeClr val="bg1"/>
                </a:solidFill>
                <a:latin typeface="微软雅黑" pitchFamily="34" charset="-122"/>
              </a:rPr>
              <a:t>此处添加说明文字添加说明文字添加说明文字此处添加说明文字此处添加说明文字此处添加说明文字</a:t>
            </a:r>
          </a:p>
        </p:txBody>
      </p:sp>
      <p:sp>
        <p:nvSpPr>
          <p:cNvPr id="15" name="文本框 7"/>
          <p:cNvSpPr txBox="1">
            <a:spLocks noChangeArrowheads="1"/>
          </p:cNvSpPr>
          <p:nvPr/>
        </p:nvSpPr>
        <p:spPr bwMode="auto">
          <a:xfrm>
            <a:off x="6419795" y="2321399"/>
            <a:ext cx="2080700" cy="94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12" b="1" dirty="0">
                <a:solidFill>
                  <a:schemeClr val="bg1"/>
                </a:solidFill>
                <a:latin typeface="微软雅黑" pitchFamily="34" charset="-122"/>
              </a:rPr>
              <a:t>添加文本信息</a:t>
            </a:r>
            <a:endParaRPr lang="en-US" altLang="zh-CN" sz="1212" b="1" dirty="0">
              <a:solidFill>
                <a:schemeClr val="bg1"/>
              </a:solidFill>
              <a:latin typeface="微软雅黑" pitchFamily="34" charset="-122"/>
            </a:endParaRPr>
          </a:p>
          <a:p>
            <a:pPr>
              <a:lnSpc>
                <a:spcPct val="150000"/>
              </a:lnSpc>
              <a:spcBef>
                <a:spcPts val="260"/>
              </a:spcBef>
            </a:pPr>
            <a:r>
              <a:rPr lang="zh-CN" altLang="en-US" sz="953" dirty="0">
                <a:solidFill>
                  <a:schemeClr val="bg1"/>
                </a:solidFill>
                <a:latin typeface="微软雅黑" pitchFamily="34" charset="-122"/>
              </a:rPr>
              <a:t>此处添加说明文字添加说明文字添加说明文字此处添加说明文字。</a:t>
            </a:r>
          </a:p>
        </p:txBody>
      </p:sp>
      <p:sp>
        <p:nvSpPr>
          <p:cNvPr id="16" name="文本框 7"/>
          <p:cNvSpPr txBox="1">
            <a:spLocks noChangeArrowheads="1"/>
          </p:cNvSpPr>
          <p:nvPr/>
        </p:nvSpPr>
        <p:spPr bwMode="auto">
          <a:xfrm>
            <a:off x="6457520" y="3559095"/>
            <a:ext cx="2080700" cy="94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eaLnBrk="1" hangingPunct="1"/>
            <a:r>
              <a:rPr lang="zh-CN" altLang="en-US" sz="1212" b="1" dirty="0">
                <a:solidFill>
                  <a:schemeClr val="bg1"/>
                </a:solidFill>
                <a:latin typeface="微软雅黑" pitchFamily="34" charset="-122"/>
              </a:rPr>
              <a:t>添加文本信息</a:t>
            </a:r>
            <a:endParaRPr lang="en-US" altLang="zh-CN" sz="1212" b="1" dirty="0">
              <a:solidFill>
                <a:schemeClr val="bg1"/>
              </a:solidFill>
              <a:latin typeface="微软雅黑" pitchFamily="34" charset="-122"/>
            </a:endParaRPr>
          </a:p>
          <a:p>
            <a:pPr>
              <a:lnSpc>
                <a:spcPct val="150000"/>
              </a:lnSpc>
              <a:spcBef>
                <a:spcPts val="260"/>
              </a:spcBef>
            </a:pPr>
            <a:r>
              <a:rPr lang="zh-CN" altLang="en-US" sz="953" dirty="0">
                <a:solidFill>
                  <a:schemeClr val="bg1"/>
                </a:solidFill>
                <a:latin typeface="微软雅黑" pitchFamily="34" charset="-122"/>
              </a:rPr>
              <a:t>此处添加说明文字添加说明文字添加说明文字此处添加说明文字。</a:t>
            </a:r>
          </a:p>
        </p:txBody>
      </p:sp>
    </p:spTree>
    <p:extLst>
      <p:ext uri="{BB962C8B-B14F-4D97-AF65-F5344CB8AC3E}">
        <p14:creationId xmlns:p14="http://schemas.microsoft.com/office/powerpoint/2010/main" val="3598142618"/>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4" fill="hold" grpId="0"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400" fill="hold"/>
                                        <p:tgtEl>
                                          <p:spTgt spid="5"/>
                                        </p:tgtEl>
                                        <p:attrNameLst>
                                          <p:attrName>ppt_x</p:attrName>
                                        </p:attrNameLst>
                                      </p:cBhvr>
                                      <p:tavLst>
                                        <p:tav tm="0">
                                          <p:val>
                                            <p:strVal val="#ppt_x"/>
                                          </p:val>
                                        </p:tav>
                                        <p:tav tm="100000">
                                          <p:val>
                                            <p:strVal val="#ppt_x"/>
                                          </p:val>
                                        </p:tav>
                                      </p:tavLst>
                                    </p:anim>
                                    <p:anim calcmode="lin" valueType="num">
                                      <p:cBhvr additive="base">
                                        <p:cTn id="15" dur="400" fill="hold"/>
                                        <p:tgtEl>
                                          <p:spTgt spid="5"/>
                                        </p:tgtEl>
                                        <p:attrNameLst>
                                          <p:attrName>ppt_y</p:attrName>
                                        </p:attrNameLst>
                                      </p:cBhvr>
                                      <p:tavLst>
                                        <p:tav tm="0">
                                          <p:val>
                                            <p:strVal val="1+#ppt_h/2"/>
                                          </p:val>
                                        </p:tav>
                                        <p:tav tm="100000">
                                          <p:val>
                                            <p:strVal val="#ppt_y"/>
                                          </p:val>
                                        </p:tav>
                                      </p:tavLst>
                                    </p:anim>
                                  </p:childTnLst>
                                </p:cTn>
                              </p:par>
                            </p:childTnLst>
                          </p:cTn>
                        </p:par>
                        <p:par>
                          <p:cTn id="16" fill="hold">
                            <p:stCondLst>
                              <p:cond delay="1180"/>
                            </p:stCondLst>
                            <p:childTnLst>
                              <p:par>
                                <p:cTn id="17" presetID="22" presetClass="entr" presetSubtype="2"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right)">
                                      <p:cBhvr>
                                        <p:cTn id="19" dur="500"/>
                                        <p:tgtEl>
                                          <p:spTgt spid="9"/>
                                        </p:tgtEl>
                                      </p:cBhvr>
                                    </p:animEffect>
                                  </p:childTnLst>
                                </p:cTn>
                              </p:par>
                            </p:childTnLst>
                          </p:cTn>
                        </p:par>
                        <p:par>
                          <p:cTn id="20" fill="hold">
                            <p:stCondLst>
                              <p:cond delay="1680"/>
                            </p:stCondLst>
                            <p:childTnLst>
                              <p:par>
                                <p:cTn id="21" presetID="22" presetClass="entr" presetSubtype="2"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right)">
                                      <p:cBhvr>
                                        <p:cTn id="23" dur="500"/>
                                        <p:tgtEl>
                                          <p:spTgt spid="13"/>
                                        </p:tgtEl>
                                      </p:cBhvr>
                                    </p:animEffect>
                                  </p:childTnLst>
                                </p:cTn>
                              </p:par>
                            </p:childTnLst>
                          </p:cTn>
                        </p:par>
                        <p:par>
                          <p:cTn id="24" fill="hold">
                            <p:stCondLst>
                              <p:cond delay="2180"/>
                            </p:stCondLst>
                            <p:childTnLst>
                              <p:par>
                                <p:cTn id="25" presetID="2" presetClass="entr" presetSubtype="4"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400" fill="hold"/>
                                        <p:tgtEl>
                                          <p:spTgt spid="6"/>
                                        </p:tgtEl>
                                        <p:attrNameLst>
                                          <p:attrName>ppt_x</p:attrName>
                                        </p:attrNameLst>
                                      </p:cBhvr>
                                      <p:tavLst>
                                        <p:tav tm="0">
                                          <p:val>
                                            <p:strVal val="#ppt_x"/>
                                          </p:val>
                                        </p:tav>
                                        <p:tav tm="100000">
                                          <p:val>
                                            <p:strVal val="#ppt_x"/>
                                          </p:val>
                                        </p:tav>
                                      </p:tavLst>
                                    </p:anim>
                                    <p:anim calcmode="lin" valueType="num">
                                      <p:cBhvr additive="base">
                                        <p:cTn id="28" dur="400" fill="hold"/>
                                        <p:tgtEl>
                                          <p:spTgt spid="6"/>
                                        </p:tgtEl>
                                        <p:attrNameLst>
                                          <p:attrName>ppt_y</p:attrName>
                                        </p:attrNameLst>
                                      </p:cBhvr>
                                      <p:tavLst>
                                        <p:tav tm="0">
                                          <p:val>
                                            <p:strVal val="1+#ppt_h/2"/>
                                          </p:val>
                                        </p:tav>
                                        <p:tav tm="100000">
                                          <p:val>
                                            <p:strVal val="#ppt_y"/>
                                          </p:val>
                                        </p:tav>
                                      </p:tavLst>
                                    </p:anim>
                                  </p:childTnLst>
                                </p:cTn>
                              </p:par>
                            </p:childTnLst>
                          </p:cTn>
                        </p:par>
                        <p:par>
                          <p:cTn id="29" fill="hold">
                            <p:stCondLst>
                              <p:cond delay="2580"/>
                            </p:stCondLst>
                            <p:childTnLst>
                              <p:par>
                                <p:cTn id="30" presetID="22" presetClass="entr" presetSubtype="8"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left)">
                                      <p:cBhvr>
                                        <p:cTn id="32" dur="500"/>
                                        <p:tgtEl>
                                          <p:spTgt spid="11"/>
                                        </p:tgtEl>
                                      </p:cBhvr>
                                    </p:animEffect>
                                  </p:childTnLst>
                                </p:cTn>
                              </p:par>
                            </p:childTnLst>
                          </p:cTn>
                        </p:par>
                        <p:par>
                          <p:cTn id="33" fill="hold">
                            <p:stCondLst>
                              <p:cond delay="3080"/>
                            </p:stCondLst>
                            <p:childTnLst>
                              <p:par>
                                <p:cTn id="34" presetID="22" presetClass="entr" presetSubtype="8" fill="hold" grpId="0" nodeType="afterEffect">
                                  <p:stCondLst>
                                    <p:cond delay="0"/>
                                  </p:stCondLst>
                                  <p:childTnLst>
                                    <p:set>
                                      <p:cBhvr>
                                        <p:cTn id="35" dur="1" fill="hold">
                                          <p:stCondLst>
                                            <p:cond delay="0"/>
                                          </p:stCondLst>
                                        </p:cTn>
                                        <p:tgtEl>
                                          <p:spTgt spid="15"/>
                                        </p:tgtEl>
                                        <p:attrNameLst>
                                          <p:attrName>style.visibility</p:attrName>
                                        </p:attrNameLst>
                                      </p:cBhvr>
                                      <p:to>
                                        <p:strVal val="visible"/>
                                      </p:to>
                                    </p:set>
                                    <p:animEffect transition="in" filter="wipe(left)">
                                      <p:cBhvr>
                                        <p:cTn id="36" dur="500"/>
                                        <p:tgtEl>
                                          <p:spTgt spid="15"/>
                                        </p:tgtEl>
                                      </p:cBhvr>
                                    </p:animEffect>
                                  </p:childTnLst>
                                </p:cTn>
                              </p:par>
                            </p:childTnLst>
                          </p:cTn>
                        </p:par>
                        <p:par>
                          <p:cTn id="37" fill="hold">
                            <p:stCondLst>
                              <p:cond delay="3580"/>
                            </p:stCondLst>
                            <p:childTnLst>
                              <p:par>
                                <p:cTn id="38" presetID="2" presetClass="entr" presetSubtype="4"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additive="base">
                                        <p:cTn id="40" dur="400" fill="hold"/>
                                        <p:tgtEl>
                                          <p:spTgt spid="7"/>
                                        </p:tgtEl>
                                        <p:attrNameLst>
                                          <p:attrName>ppt_x</p:attrName>
                                        </p:attrNameLst>
                                      </p:cBhvr>
                                      <p:tavLst>
                                        <p:tav tm="0">
                                          <p:val>
                                            <p:strVal val="#ppt_x"/>
                                          </p:val>
                                        </p:tav>
                                        <p:tav tm="100000">
                                          <p:val>
                                            <p:strVal val="#ppt_x"/>
                                          </p:val>
                                        </p:tav>
                                      </p:tavLst>
                                    </p:anim>
                                    <p:anim calcmode="lin" valueType="num">
                                      <p:cBhvr additive="base">
                                        <p:cTn id="41" dur="400" fill="hold"/>
                                        <p:tgtEl>
                                          <p:spTgt spid="7"/>
                                        </p:tgtEl>
                                        <p:attrNameLst>
                                          <p:attrName>ppt_y</p:attrName>
                                        </p:attrNameLst>
                                      </p:cBhvr>
                                      <p:tavLst>
                                        <p:tav tm="0">
                                          <p:val>
                                            <p:strVal val="1+#ppt_h/2"/>
                                          </p:val>
                                        </p:tav>
                                        <p:tav tm="100000">
                                          <p:val>
                                            <p:strVal val="#ppt_y"/>
                                          </p:val>
                                        </p:tav>
                                      </p:tavLst>
                                    </p:anim>
                                  </p:childTnLst>
                                </p:cTn>
                              </p:par>
                            </p:childTnLst>
                          </p:cTn>
                        </p:par>
                        <p:par>
                          <p:cTn id="42" fill="hold">
                            <p:stCondLst>
                              <p:cond delay="3980"/>
                            </p:stCondLst>
                            <p:childTnLst>
                              <p:par>
                                <p:cTn id="43" presetID="22" presetClass="entr" presetSubtype="2"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wipe(right)">
                                      <p:cBhvr>
                                        <p:cTn id="45" dur="500"/>
                                        <p:tgtEl>
                                          <p:spTgt spid="10"/>
                                        </p:tgtEl>
                                      </p:cBhvr>
                                    </p:animEffect>
                                  </p:childTnLst>
                                </p:cTn>
                              </p:par>
                            </p:childTnLst>
                          </p:cTn>
                        </p:par>
                        <p:par>
                          <p:cTn id="46" fill="hold">
                            <p:stCondLst>
                              <p:cond delay="4480"/>
                            </p:stCondLst>
                            <p:childTnLst>
                              <p:par>
                                <p:cTn id="47" presetID="22" presetClass="entr" presetSubtype="2"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right)">
                                      <p:cBhvr>
                                        <p:cTn id="49" dur="500"/>
                                        <p:tgtEl>
                                          <p:spTgt spid="14"/>
                                        </p:tgtEl>
                                      </p:cBhvr>
                                    </p:animEffect>
                                  </p:childTnLst>
                                </p:cTn>
                              </p:par>
                            </p:childTnLst>
                          </p:cTn>
                        </p:par>
                        <p:par>
                          <p:cTn id="50" fill="hold">
                            <p:stCondLst>
                              <p:cond delay="4980"/>
                            </p:stCondLst>
                            <p:childTnLst>
                              <p:par>
                                <p:cTn id="51" presetID="2" presetClass="entr" presetSubtype="4"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 calcmode="lin" valueType="num">
                                      <p:cBhvr additive="base">
                                        <p:cTn id="53" dur="400" fill="hold"/>
                                        <p:tgtEl>
                                          <p:spTgt spid="8"/>
                                        </p:tgtEl>
                                        <p:attrNameLst>
                                          <p:attrName>ppt_x</p:attrName>
                                        </p:attrNameLst>
                                      </p:cBhvr>
                                      <p:tavLst>
                                        <p:tav tm="0">
                                          <p:val>
                                            <p:strVal val="#ppt_x"/>
                                          </p:val>
                                        </p:tav>
                                        <p:tav tm="100000">
                                          <p:val>
                                            <p:strVal val="#ppt_x"/>
                                          </p:val>
                                        </p:tav>
                                      </p:tavLst>
                                    </p:anim>
                                    <p:anim calcmode="lin" valueType="num">
                                      <p:cBhvr additive="base">
                                        <p:cTn id="54" dur="400" fill="hold"/>
                                        <p:tgtEl>
                                          <p:spTgt spid="8"/>
                                        </p:tgtEl>
                                        <p:attrNameLst>
                                          <p:attrName>ppt_y</p:attrName>
                                        </p:attrNameLst>
                                      </p:cBhvr>
                                      <p:tavLst>
                                        <p:tav tm="0">
                                          <p:val>
                                            <p:strVal val="1+#ppt_h/2"/>
                                          </p:val>
                                        </p:tav>
                                        <p:tav tm="100000">
                                          <p:val>
                                            <p:strVal val="#ppt_y"/>
                                          </p:val>
                                        </p:tav>
                                      </p:tavLst>
                                    </p:anim>
                                  </p:childTnLst>
                                </p:cTn>
                              </p:par>
                            </p:childTnLst>
                          </p:cTn>
                        </p:par>
                        <p:par>
                          <p:cTn id="55" fill="hold">
                            <p:stCondLst>
                              <p:cond delay="5380"/>
                            </p:stCondLst>
                            <p:childTnLst>
                              <p:par>
                                <p:cTn id="56" presetID="22" presetClass="entr" presetSubtype="8" fill="hold" grpId="0" nodeType="after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wipe(left)">
                                      <p:cBhvr>
                                        <p:cTn id="58" dur="500"/>
                                        <p:tgtEl>
                                          <p:spTgt spid="12"/>
                                        </p:tgtEl>
                                      </p:cBhvr>
                                    </p:animEffect>
                                  </p:childTnLst>
                                </p:cTn>
                              </p:par>
                            </p:childTnLst>
                          </p:cTn>
                        </p:par>
                        <p:par>
                          <p:cTn id="59" fill="hold">
                            <p:stCondLst>
                              <p:cond delay="5880"/>
                            </p:stCondLst>
                            <p:childTnLst>
                              <p:par>
                                <p:cTn id="60" presetID="22" presetClass="entr" presetSubtype="8" fill="hold" grpId="0" nodeType="afterEffect">
                                  <p:stCondLst>
                                    <p:cond delay="0"/>
                                  </p:stCondLst>
                                  <p:childTnLst>
                                    <p:set>
                                      <p:cBhvr>
                                        <p:cTn id="61" dur="1" fill="hold">
                                          <p:stCondLst>
                                            <p:cond delay="0"/>
                                          </p:stCondLst>
                                        </p:cTn>
                                        <p:tgtEl>
                                          <p:spTgt spid="16"/>
                                        </p:tgtEl>
                                        <p:attrNameLst>
                                          <p:attrName>style.visibility</p:attrName>
                                        </p:attrNameLst>
                                      </p:cBhvr>
                                      <p:to>
                                        <p:strVal val="visible"/>
                                      </p:to>
                                    </p:set>
                                    <p:animEffect transition="in" filter="wipe(left)">
                                      <p:cBhvr>
                                        <p:cTn id="6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animBg="1"/>
      <p:bldP spid="6" grpId="0" animBg="1"/>
      <p:bldP spid="7" grpId="0" animBg="1"/>
      <p:bldP spid="8" grpId="0" animBg="1"/>
      <p:bldP spid="9" grpId="0" animBg="1"/>
      <p:bldP spid="10" grpId="0" animBg="1"/>
      <p:bldP spid="11" grpId="0" animBg="1"/>
      <p:bldP spid="12" grpId="0" animBg="1"/>
      <p:bldP spid="13" grpId="0"/>
      <p:bldP spid="14" grpId="0"/>
      <p:bldP spid="15"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教学反思</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5" name="TextBox 23"/>
          <p:cNvSpPr txBox="1"/>
          <p:nvPr/>
        </p:nvSpPr>
        <p:spPr>
          <a:xfrm>
            <a:off x="4252781" y="1368616"/>
            <a:ext cx="3268961" cy="531556"/>
          </a:xfrm>
          <a:prstGeom prst="rect">
            <a:avLst/>
          </a:prstGeom>
          <a:noFill/>
        </p:spPr>
        <p:txBody>
          <a:bodyPr wrap="square" rtlCol="0">
            <a:spAutoFit/>
          </a:bodyPr>
          <a:lstStyle/>
          <a:p>
            <a:pPr algn="just" defTabSz="593243">
              <a:defRPr/>
            </a:pPr>
            <a:r>
              <a:rPr lang="zh-CN" altLang="en-US" sz="1427" dirty="0">
                <a:solidFill>
                  <a:schemeClr val="bg1"/>
                </a:solidFill>
                <a:latin typeface="+mj-ea"/>
                <a:ea typeface="+mj-ea"/>
              </a:rPr>
              <a:t>电视、网络、杂志等广告宣传费共用</a:t>
            </a:r>
            <a:r>
              <a:rPr lang="en-US" altLang="zh-CN" sz="1427" dirty="0">
                <a:solidFill>
                  <a:schemeClr val="bg1"/>
                </a:solidFill>
                <a:latin typeface="+mj-ea"/>
                <a:ea typeface="+mj-ea"/>
              </a:rPr>
              <a:t>350</a:t>
            </a:r>
            <a:r>
              <a:rPr lang="zh-CN" altLang="en-US" sz="1427" dirty="0">
                <a:solidFill>
                  <a:schemeClr val="bg1"/>
                </a:solidFill>
                <a:latin typeface="+mj-ea"/>
                <a:ea typeface="+mj-ea"/>
              </a:rPr>
              <a:t>万。</a:t>
            </a:r>
          </a:p>
        </p:txBody>
      </p:sp>
      <p:sp>
        <p:nvSpPr>
          <p:cNvPr id="6" name="TextBox 24"/>
          <p:cNvSpPr txBox="1"/>
          <p:nvPr/>
        </p:nvSpPr>
        <p:spPr>
          <a:xfrm>
            <a:off x="4252781" y="2122516"/>
            <a:ext cx="3423448" cy="311945"/>
          </a:xfrm>
          <a:prstGeom prst="rect">
            <a:avLst/>
          </a:prstGeom>
          <a:noFill/>
        </p:spPr>
        <p:txBody>
          <a:bodyPr wrap="square" rtlCol="0">
            <a:spAutoFit/>
          </a:bodyPr>
          <a:lstStyle/>
          <a:p>
            <a:pPr algn="just" defTabSz="593243">
              <a:defRPr/>
            </a:pPr>
            <a:r>
              <a:rPr lang="zh-CN" altLang="en-US" sz="1427" dirty="0">
                <a:solidFill>
                  <a:schemeClr val="bg1"/>
                </a:solidFill>
                <a:latin typeface="+mn-ea"/>
              </a:rPr>
              <a:t>经销商返点提升，增加投入</a:t>
            </a:r>
            <a:r>
              <a:rPr lang="en-US" altLang="zh-CN" sz="1427" dirty="0">
                <a:solidFill>
                  <a:schemeClr val="bg1"/>
                </a:solidFill>
                <a:latin typeface="+mn-ea"/>
              </a:rPr>
              <a:t>203</a:t>
            </a:r>
            <a:r>
              <a:rPr lang="zh-CN" altLang="en-US" sz="1427" dirty="0">
                <a:solidFill>
                  <a:schemeClr val="bg1"/>
                </a:solidFill>
                <a:latin typeface="+mn-ea"/>
              </a:rPr>
              <a:t>余万。</a:t>
            </a:r>
          </a:p>
        </p:txBody>
      </p:sp>
      <p:sp>
        <p:nvSpPr>
          <p:cNvPr id="7" name="TextBox 25"/>
          <p:cNvSpPr txBox="1"/>
          <p:nvPr/>
        </p:nvSpPr>
        <p:spPr>
          <a:xfrm>
            <a:off x="4252781" y="2725018"/>
            <a:ext cx="3423448" cy="311945"/>
          </a:xfrm>
          <a:prstGeom prst="rect">
            <a:avLst/>
          </a:prstGeom>
          <a:noFill/>
        </p:spPr>
        <p:txBody>
          <a:bodyPr wrap="square" rtlCol="0">
            <a:spAutoFit/>
          </a:bodyPr>
          <a:lstStyle/>
          <a:p>
            <a:pPr algn="just" defTabSz="593243">
              <a:defRPr/>
            </a:pPr>
            <a:r>
              <a:rPr lang="zh-CN" altLang="en-US" sz="1427" dirty="0">
                <a:solidFill>
                  <a:schemeClr val="bg1"/>
                </a:solidFill>
                <a:latin typeface="+mn-ea"/>
              </a:rPr>
              <a:t>加大对销售人员的激励，增加投入</a:t>
            </a:r>
            <a:r>
              <a:rPr lang="en-US" altLang="zh-CN" sz="1427" dirty="0">
                <a:solidFill>
                  <a:schemeClr val="bg1"/>
                </a:solidFill>
                <a:latin typeface="+mn-ea"/>
              </a:rPr>
              <a:t>105</a:t>
            </a:r>
            <a:r>
              <a:rPr lang="zh-CN" altLang="en-US" sz="1427" dirty="0">
                <a:solidFill>
                  <a:schemeClr val="bg1"/>
                </a:solidFill>
                <a:latin typeface="+mn-ea"/>
              </a:rPr>
              <a:t>万。</a:t>
            </a:r>
          </a:p>
        </p:txBody>
      </p:sp>
      <p:sp>
        <p:nvSpPr>
          <p:cNvPr id="8" name="TextBox 26"/>
          <p:cNvSpPr txBox="1"/>
          <p:nvPr/>
        </p:nvSpPr>
        <p:spPr>
          <a:xfrm>
            <a:off x="4252781" y="3261605"/>
            <a:ext cx="3423448" cy="531556"/>
          </a:xfrm>
          <a:prstGeom prst="rect">
            <a:avLst/>
          </a:prstGeom>
          <a:noFill/>
        </p:spPr>
        <p:txBody>
          <a:bodyPr wrap="square" rtlCol="0">
            <a:spAutoFit/>
          </a:bodyPr>
          <a:lstStyle/>
          <a:p>
            <a:pPr algn="just" defTabSz="593243">
              <a:defRPr/>
            </a:pPr>
            <a:r>
              <a:rPr lang="zh-CN" altLang="en-US" sz="1427" dirty="0">
                <a:solidFill>
                  <a:schemeClr val="bg1"/>
                </a:solidFill>
                <a:latin typeface="+mn-ea"/>
              </a:rPr>
              <a:t>增加对售后服务的保障，增加售后处理人员，增加费用</a:t>
            </a:r>
            <a:r>
              <a:rPr lang="en-US" altLang="zh-CN" sz="1427" dirty="0">
                <a:solidFill>
                  <a:schemeClr val="bg1"/>
                </a:solidFill>
                <a:latin typeface="+mn-ea"/>
              </a:rPr>
              <a:t>50</a:t>
            </a:r>
            <a:r>
              <a:rPr lang="zh-CN" altLang="en-US" sz="1427" dirty="0">
                <a:solidFill>
                  <a:schemeClr val="bg1"/>
                </a:solidFill>
                <a:latin typeface="+mn-ea"/>
              </a:rPr>
              <a:t>万。</a:t>
            </a:r>
          </a:p>
        </p:txBody>
      </p:sp>
      <p:sp>
        <p:nvSpPr>
          <p:cNvPr id="9" name="TextBox 27"/>
          <p:cNvSpPr txBox="1"/>
          <p:nvPr/>
        </p:nvSpPr>
        <p:spPr>
          <a:xfrm>
            <a:off x="4252781" y="4056702"/>
            <a:ext cx="3423448" cy="531556"/>
          </a:xfrm>
          <a:prstGeom prst="rect">
            <a:avLst/>
          </a:prstGeom>
          <a:noFill/>
        </p:spPr>
        <p:txBody>
          <a:bodyPr wrap="square" rtlCol="0">
            <a:spAutoFit/>
          </a:bodyPr>
          <a:lstStyle/>
          <a:p>
            <a:pPr algn="just" defTabSz="593243">
              <a:defRPr/>
            </a:pPr>
            <a:r>
              <a:rPr lang="zh-CN" altLang="en-US" sz="1427" dirty="0">
                <a:solidFill>
                  <a:schemeClr val="bg1"/>
                </a:solidFill>
                <a:latin typeface="+mn-ea"/>
              </a:rPr>
              <a:t>增加网络部门的设备、人员、培训投入，增加费用</a:t>
            </a:r>
            <a:r>
              <a:rPr lang="en-US" altLang="zh-CN" sz="1427" dirty="0">
                <a:solidFill>
                  <a:schemeClr val="bg1"/>
                </a:solidFill>
                <a:latin typeface="+mn-ea"/>
              </a:rPr>
              <a:t>185</a:t>
            </a:r>
            <a:r>
              <a:rPr lang="zh-CN" altLang="en-US" sz="1427" dirty="0">
                <a:solidFill>
                  <a:schemeClr val="bg1"/>
                </a:solidFill>
                <a:latin typeface="+mn-ea"/>
              </a:rPr>
              <a:t>万。</a:t>
            </a:r>
          </a:p>
        </p:txBody>
      </p:sp>
      <p:sp>
        <p:nvSpPr>
          <p:cNvPr id="10" name="Oval 10"/>
          <p:cNvSpPr>
            <a:spLocks noChangeArrowheads="1"/>
          </p:cNvSpPr>
          <p:nvPr/>
        </p:nvSpPr>
        <p:spPr bwMode="auto">
          <a:xfrm>
            <a:off x="3809915" y="1436590"/>
            <a:ext cx="346053" cy="346053"/>
          </a:xfrm>
          <a:prstGeom prst="ellipse">
            <a:avLst/>
          </a:prstGeom>
          <a:solidFill>
            <a:schemeClr val="bg1"/>
          </a:solidFill>
          <a:ln>
            <a:noFill/>
          </a:ln>
        </p:spPr>
        <p:txBody>
          <a:bodyPr vert="horz" wrap="square" lIns="59323" tIns="29662" rIns="59323" bIns="29662" numCol="1" anchor="t" anchorCtr="0" compatLnSpc="1"/>
          <a:lstStyle/>
          <a:p>
            <a:pPr algn="ctr" defTabSz="593243">
              <a:defRPr/>
            </a:pPr>
            <a:r>
              <a:rPr lang="en-US" altLang="zh-CN" sz="1557" b="1" dirty="0">
                <a:solidFill>
                  <a:srgbClr val="7AC5C0"/>
                </a:solidFill>
                <a:latin typeface="+mj-ea"/>
                <a:ea typeface="+mj-ea"/>
              </a:rPr>
              <a:t>1</a:t>
            </a:r>
            <a:endParaRPr lang="zh-CN" altLang="en-US" sz="1557" b="1" dirty="0">
              <a:solidFill>
                <a:srgbClr val="7AC5C0"/>
              </a:solidFill>
              <a:latin typeface="+mj-ea"/>
              <a:ea typeface="+mj-ea"/>
            </a:endParaRPr>
          </a:p>
        </p:txBody>
      </p:sp>
      <p:sp>
        <p:nvSpPr>
          <p:cNvPr id="11" name="Oval 11"/>
          <p:cNvSpPr>
            <a:spLocks noChangeArrowheads="1"/>
          </p:cNvSpPr>
          <p:nvPr/>
        </p:nvSpPr>
        <p:spPr bwMode="auto">
          <a:xfrm>
            <a:off x="3809915" y="4056702"/>
            <a:ext cx="346053" cy="345023"/>
          </a:xfrm>
          <a:prstGeom prst="ellipse">
            <a:avLst/>
          </a:prstGeom>
          <a:solidFill>
            <a:schemeClr val="bg1"/>
          </a:solidFill>
          <a:ln>
            <a:noFill/>
          </a:ln>
        </p:spPr>
        <p:txBody>
          <a:bodyPr vert="horz" wrap="square" lIns="59323" tIns="29662" rIns="59323" bIns="29662" numCol="1" anchor="t" anchorCtr="0" compatLnSpc="1"/>
          <a:lstStyle/>
          <a:p>
            <a:pPr algn="ctr" defTabSz="593243">
              <a:defRPr/>
            </a:pPr>
            <a:r>
              <a:rPr lang="en-US" altLang="zh-CN" sz="1557" b="1" dirty="0">
                <a:solidFill>
                  <a:srgbClr val="7AC5C0"/>
                </a:solidFill>
                <a:latin typeface="+mj-ea"/>
                <a:ea typeface="+mj-ea"/>
              </a:rPr>
              <a:t>5</a:t>
            </a:r>
            <a:endParaRPr lang="zh-CN" altLang="en-US" sz="1557" b="1" dirty="0">
              <a:solidFill>
                <a:srgbClr val="7AC5C0"/>
              </a:solidFill>
              <a:latin typeface="+mj-ea"/>
              <a:ea typeface="+mj-ea"/>
            </a:endParaRPr>
          </a:p>
        </p:txBody>
      </p:sp>
      <p:sp>
        <p:nvSpPr>
          <p:cNvPr id="12" name="Oval 12"/>
          <p:cNvSpPr>
            <a:spLocks noChangeArrowheads="1"/>
          </p:cNvSpPr>
          <p:nvPr/>
        </p:nvSpPr>
        <p:spPr bwMode="auto">
          <a:xfrm>
            <a:off x="3809915" y="3338848"/>
            <a:ext cx="347083" cy="345023"/>
          </a:xfrm>
          <a:prstGeom prst="ellipse">
            <a:avLst/>
          </a:prstGeom>
          <a:solidFill>
            <a:schemeClr val="bg1"/>
          </a:solidFill>
          <a:ln>
            <a:noFill/>
          </a:ln>
        </p:spPr>
        <p:txBody>
          <a:bodyPr vert="horz" wrap="square" lIns="59323" tIns="29662" rIns="59323" bIns="29662" numCol="1" anchor="t" anchorCtr="0" compatLnSpc="1"/>
          <a:lstStyle/>
          <a:p>
            <a:pPr algn="ctr" defTabSz="593243">
              <a:defRPr/>
            </a:pPr>
            <a:r>
              <a:rPr lang="en-US" altLang="zh-CN" sz="1557" b="1" dirty="0">
                <a:solidFill>
                  <a:srgbClr val="7AC5C0"/>
                </a:solidFill>
                <a:latin typeface="+mj-ea"/>
                <a:ea typeface="+mj-ea"/>
              </a:rPr>
              <a:t>4</a:t>
            </a:r>
            <a:endParaRPr lang="zh-CN" altLang="en-US" sz="1557" b="1" dirty="0">
              <a:solidFill>
                <a:srgbClr val="7AC5C0"/>
              </a:solidFill>
              <a:latin typeface="+mj-ea"/>
              <a:ea typeface="+mj-ea"/>
            </a:endParaRPr>
          </a:p>
        </p:txBody>
      </p:sp>
      <p:sp>
        <p:nvSpPr>
          <p:cNvPr id="13" name="Oval 13"/>
          <p:cNvSpPr>
            <a:spLocks noChangeArrowheads="1"/>
          </p:cNvSpPr>
          <p:nvPr/>
        </p:nvSpPr>
        <p:spPr bwMode="auto">
          <a:xfrm>
            <a:off x="3809915" y="2069989"/>
            <a:ext cx="347083" cy="346053"/>
          </a:xfrm>
          <a:prstGeom prst="ellipse">
            <a:avLst/>
          </a:prstGeom>
          <a:solidFill>
            <a:schemeClr val="bg1"/>
          </a:solidFill>
          <a:ln>
            <a:noFill/>
          </a:ln>
        </p:spPr>
        <p:txBody>
          <a:bodyPr vert="horz" wrap="square" lIns="59323" tIns="29662" rIns="59323" bIns="29662" numCol="1" anchor="t" anchorCtr="0" compatLnSpc="1"/>
          <a:lstStyle/>
          <a:p>
            <a:pPr algn="ctr" defTabSz="593243">
              <a:defRPr/>
            </a:pPr>
            <a:r>
              <a:rPr lang="en-US" altLang="zh-CN" sz="1557" b="1" dirty="0">
                <a:solidFill>
                  <a:srgbClr val="7AC5C0"/>
                </a:solidFill>
                <a:latin typeface="+mj-ea"/>
                <a:ea typeface="+mj-ea"/>
              </a:rPr>
              <a:t>2</a:t>
            </a:r>
            <a:endParaRPr lang="zh-CN" altLang="en-US" sz="1557" b="1" dirty="0">
              <a:solidFill>
                <a:srgbClr val="7AC5C0"/>
              </a:solidFill>
              <a:latin typeface="+mj-ea"/>
              <a:ea typeface="+mj-ea"/>
            </a:endParaRPr>
          </a:p>
        </p:txBody>
      </p:sp>
      <p:sp>
        <p:nvSpPr>
          <p:cNvPr id="14" name="Oval 14"/>
          <p:cNvSpPr>
            <a:spLocks noChangeArrowheads="1"/>
          </p:cNvSpPr>
          <p:nvPr/>
        </p:nvSpPr>
        <p:spPr bwMode="auto">
          <a:xfrm>
            <a:off x="3809915" y="2727077"/>
            <a:ext cx="346053" cy="345023"/>
          </a:xfrm>
          <a:prstGeom prst="ellipse">
            <a:avLst/>
          </a:prstGeom>
          <a:solidFill>
            <a:schemeClr val="bg1"/>
          </a:solidFill>
          <a:ln>
            <a:noFill/>
          </a:ln>
        </p:spPr>
        <p:txBody>
          <a:bodyPr vert="horz" wrap="square" lIns="59323" tIns="29662" rIns="59323" bIns="29662" numCol="1" anchor="t" anchorCtr="0" compatLnSpc="1"/>
          <a:lstStyle/>
          <a:p>
            <a:pPr algn="ctr" defTabSz="593243">
              <a:defRPr/>
            </a:pPr>
            <a:r>
              <a:rPr lang="en-US" altLang="zh-CN" sz="1557" b="1" dirty="0">
                <a:solidFill>
                  <a:srgbClr val="7AC5C0"/>
                </a:solidFill>
                <a:latin typeface="+mj-ea"/>
                <a:ea typeface="+mj-ea"/>
              </a:rPr>
              <a:t>3</a:t>
            </a:r>
            <a:endParaRPr lang="zh-CN" altLang="en-US" sz="1557" b="1" dirty="0">
              <a:solidFill>
                <a:srgbClr val="7AC5C0"/>
              </a:solidFill>
              <a:latin typeface="+mj-ea"/>
              <a:ea typeface="+mj-ea"/>
            </a:endParaRPr>
          </a:p>
        </p:txBody>
      </p:sp>
      <p:sp>
        <p:nvSpPr>
          <p:cNvPr id="15" name="Oval 7"/>
          <p:cNvSpPr>
            <a:spLocks noChangeArrowheads="1"/>
          </p:cNvSpPr>
          <p:nvPr/>
        </p:nvSpPr>
        <p:spPr bwMode="auto">
          <a:xfrm>
            <a:off x="1103291" y="1741446"/>
            <a:ext cx="2344094" cy="2342034"/>
          </a:xfrm>
          <a:prstGeom prst="ellipse">
            <a:avLst/>
          </a:prstGeom>
          <a:solidFill>
            <a:schemeClr val="bg1"/>
          </a:solidFill>
          <a:ln>
            <a:noFill/>
          </a:ln>
        </p:spPr>
        <p:txBody>
          <a:bodyPr vert="horz" wrap="square" lIns="59323" tIns="29662" rIns="59323" bIns="29662" numCol="1" anchor="t" anchorCtr="0" compatLnSpc="1"/>
          <a:lstStyle/>
          <a:p>
            <a:pPr defTabSz="593243">
              <a:defRPr/>
            </a:pPr>
            <a:endParaRPr lang="zh-CN" altLang="en-US" sz="1168">
              <a:solidFill>
                <a:schemeClr val="accent1"/>
              </a:solidFill>
            </a:endParaRPr>
          </a:p>
        </p:txBody>
      </p:sp>
      <p:sp>
        <p:nvSpPr>
          <p:cNvPr id="16" name="Oval 8"/>
          <p:cNvSpPr/>
          <p:nvPr/>
        </p:nvSpPr>
        <p:spPr>
          <a:xfrm>
            <a:off x="1231001" y="1868126"/>
            <a:ext cx="2088674" cy="2088674"/>
          </a:xfrm>
          <a:prstGeom prst="ellipse">
            <a:avLst/>
          </a:prstGeom>
          <a:blipFill rotWithShape="1">
            <a:blip r:embed="rId4"/>
            <a:stretch>
              <a:fillRect/>
            </a:stretch>
          </a:blipFill>
          <a:ln w="9">
            <a:noFill/>
          </a:ln>
        </p:spPr>
        <p:txBody>
          <a:bodyPr/>
          <a:lstStyle/>
          <a:p>
            <a:pPr lvl="0" eaLnBrk="1" hangingPunct="1"/>
            <a:endParaRPr lang="zh-CN" altLang="en-US" sz="876" dirty="0">
              <a:solidFill>
                <a:schemeClr val="accent1"/>
              </a:solidFill>
            </a:endParaRPr>
          </a:p>
        </p:txBody>
      </p:sp>
      <p:sp>
        <p:nvSpPr>
          <p:cNvPr id="17" name="Oval 9"/>
          <p:cNvSpPr/>
          <p:nvPr/>
        </p:nvSpPr>
        <p:spPr>
          <a:xfrm>
            <a:off x="2575044" y="3416093"/>
            <a:ext cx="640609" cy="640609"/>
          </a:xfrm>
          <a:prstGeom prst="ellipse">
            <a:avLst/>
          </a:prstGeom>
          <a:solidFill>
            <a:schemeClr val="bg1"/>
          </a:solidFill>
          <a:ln w="9525">
            <a:noFill/>
          </a:ln>
        </p:spPr>
        <p:txBody>
          <a:bodyPr/>
          <a:lstStyle/>
          <a:p>
            <a:pPr lvl="0" eaLnBrk="1" hangingPunct="1"/>
            <a:endParaRPr lang="zh-CN" altLang="en-US" sz="876" dirty="0">
              <a:solidFill>
                <a:schemeClr val="accent1"/>
              </a:solidFill>
            </a:endParaRPr>
          </a:p>
        </p:txBody>
      </p:sp>
      <p:sp>
        <p:nvSpPr>
          <p:cNvPr id="18" name="TextBox 38"/>
          <p:cNvSpPr txBox="1"/>
          <p:nvPr/>
        </p:nvSpPr>
        <p:spPr>
          <a:xfrm>
            <a:off x="2631690" y="3466558"/>
            <a:ext cx="548947" cy="465384"/>
          </a:xfrm>
          <a:prstGeom prst="rect">
            <a:avLst/>
          </a:prstGeom>
          <a:noFill/>
        </p:spPr>
        <p:txBody>
          <a:bodyPr wrap="square" rtlCol="0">
            <a:spAutoFit/>
          </a:bodyPr>
          <a:lstStyle/>
          <a:p>
            <a:pPr algn="ctr" defTabSz="593243">
              <a:defRPr/>
            </a:pPr>
            <a:r>
              <a:rPr lang="zh-CN" altLang="en-US" sz="1212" b="1" dirty="0">
                <a:solidFill>
                  <a:srgbClr val="7AC5C0"/>
                </a:solidFill>
                <a:latin typeface="+mn-ea"/>
              </a:rPr>
              <a:t>五个成本</a:t>
            </a:r>
            <a:endParaRPr lang="en-US" altLang="zh-CN" sz="1212" b="1" dirty="0">
              <a:solidFill>
                <a:srgbClr val="7AC5C0"/>
              </a:solidFill>
              <a:latin typeface="+mn-ea"/>
            </a:endParaRPr>
          </a:p>
        </p:txBody>
      </p:sp>
    </p:spTree>
    <p:extLst>
      <p:ext uri="{BB962C8B-B14F-4D97-AF65-F5344CB8AC3E}">
        <p14:creationId xmlns:p14="http://schemas.microsoft.com/office/powerpoint/2010/main" val="1183540981"/>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1" presetClass="entr" presetSubtype="1" fill="hold" grpId="0" nodeType="after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heel(1)">
                                      <p:cBhvr>
                                        <p:cTn id="14" dur="2000"/>
                                        <p:tgtEl>
                                          <p:spTgt spid="16"/>
                                        </p:tgtEl>
                                      </p:cBhvr>
                                    </p:animEffect>
                                  </p:childTnLst>
                                </p:cTn>
                              </p:par>
                              <p:par>
                                <p:cTn id="15" presetID="21" presetClass="entr" presetSubtype="1"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heel(1)">
                                      <p:cBhvr>
                                        <p:cTn id="17" dur="2000"/>
                                        <p:tgtEl>
                                          <p:spTgt spid="15"/>
                                        </p:tgtEl>
                                      </p:cBhvr>
                                    </p:animEffect>
                                  </p:childTnLst>
                                </p:cTn>
                              </p:par>
                            </p:childTnLst>
                          </p:cTn>
                        </p:par>
                        <p:par>
                          <p:cTn id="18" fill="hold">
                            <p:stCondLst>
                              <p:cond delay="2780"/>
                            </p:stCondLst>
                            <p:childTnLst>
                              <p:par>
                                <p:cTn id="19" presetID="52" presetClass="entr" presetSubtype="0"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Scale>
                                      <p:cBhvr>
                                        <p:cTn id="21" dur="5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17"/>
                                        </p:tgtEl>
                                        <p:attrNameLst>
                                          <p:attrName>ppt_x</p:attrName>
                                          <p:attrName>ppt_y</p:attrName>
                                        </p:attrNameLst>
                                      </p:cBhvr>
                                    </p:animMotion>
                                    <p:animEffect transition="in" filter="fade">
                                      <p:cBhvr>
                                        <p:cTn id="23" dur="500"/>
                                        <p:tgtEl>
                                          <p:spTgt spid="17"/>
                                        </p:tgtEl>
                                      </p:cBhvr>
                                    </p:animEffect>
                                  </p:childTnLst>
                                </p:cTn>
                              </p:par>
                            </p:childTnLst>
                          </p:cTn>
                        </p:par>
                        <p:par>
                          <p:cTn id="24" fill="hold">
                            <p:stCondLst>
                              <p:cond delay="3280"/>
                            </p:stCondLst>
                            <p:childTnLst>
                              <p:par>
                                <p:cTn id="25" presetID="31" presetClass="entr" presetSubtype="0"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400" fill="hold"/>
                                        <p:tgtEl>
                                          <p:spTgt spid="18"/>
                                        </p:tgtEl>
                                        <p:attrNameLst>
                                          <p:attrName>ppt_w</p:attrName>
                                        </p:attrNameLst>
                                      </p:cBhvr>
                                      <p:tavLst>
                                        <p:tav tm="0">
                                          <p:val>
                                            <p:fltVal val="0"/>
                                          </p:val>
                                        </p:tav>
                                        <p:tav tm="100000">
                                          <p:val>
                                            <p:strVal val="#ppt_w"/>
                                          </p:val>
                                        </p:tav>
                                      </p:tavLst>
                                    </p:anim>
                                    <p:anim calcmode="lin" valueType="num">
                                      <p:cBhvr>
                                        <p:cTn id="28" dur="400" fill="hold"/>
                                        <p:tgtEl>
                                          <p:spTgt spid="18"/>
                                        </p:tgtEl>
                                        <p:attrNameLst>
                                          <p:attrName>ppt_h</p:attrName>
                                        </p:attrNameLst>
                                      </p:cBhvr>
                                      <p:tavLst>
                                        <p:tav tm="0">
                                          <p:val>
                                            <p:fltVal val="0"/>
                                          </p:val>
                                        </p:tav>
                                        <p:tav tm="100000">
                                          <p:val>
                                            <p:strVal val="#ppt_h"/>
                                          </p:val>
                                        </p:tav>
                                      </p:tavLst>
                                    </p:anim>
                                    <p:anim calcmode="lin" valueType="num">
                                      <p:cBhvr>
                                        <p:cTn id="29" dur="400" fill="hold"/>
                                        <p:tgtEl>
                                          <p:spTgt spid="18"/>
                                        </p:tgtEl>
                                        <p:attrNameLst>
                                          <p:attrName>style.rotation</p:attrName>
                                        </p:attrNameLst>
                                      </p:cBhvr>
                                      <p:tavLst>
                                        <p:tav tm="0">
                                          <p:val>
                                            <p:fltVal val="90"/>
                                          </p:val>
                                        </p:tav>
                                        <p:tav tm="100000">
                                          <p:val>
                                            <p:fltVal val="0"/>
                                          </p:val>
                                        </p:tav>
                                      </p:tavLst>
                                    </p:anim>
                                    <p:animEffect transition="in" filter="fade">
                                      <p:cBhvr>
                                        <p:cTn id="30" dur="400"/>
                                        <p:tgtEl>
                                          <p:spTgt spid="18"/>
                                        </p:tgtEl>
                                      </p:cBhvr>
                                    </p:animEffect>
                                  </p:childTnLst>
                                </p:cTn>
                              </p:par>
                            </p:childTnLst>
                          </p:cTn>
                        </p:par>
                        <p:par>
                          <p:cTn id="31" fill="hold">
                            <p:stCondLst>
                              <p:cond delay="3680"/>
                            </p:stCondLst>
                            <p:childTnLst>
                              <p:par>
                                <p:cTn id="32" presetID="2" presetClass="entr" presetSubtype="6" fill="hold" grpId="0" nodeType="after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additive="base">
                                        <p:cTn id="34" dur="500" fill="hold"/>
                                        <p:tgtEl>
                                          <p:spTgt spid="10"/>
                                        </p:tgtEl>
                                        <p:attrNameLst>
                                          <p:attrName>ppt_x</p:attrName>
                                        </p:attrNameLst>
                                      </p:cBhvr>
                                      <p:tavLst>
                                        <p:tav tm="0">
                                          <p:val>
                                            <p:strVal val="1+#ppt_w/2"/>
                                          </p:val>
                                        </p:tav>
                                        <p:tav tm="100000">
                                          <p:val>
                                            <p:strVal val="#ppt_x"/>
                                          </p:val>
                                        </p:tav>
                                      </p:tavLst>
                                    </p:anim>
                                    <p:anim calcmode="lin" valueType="num">
                                      <p:cBhvr additive="base">
                                        <p:cTn id="35" dur="500" fill="hold"/>
                                        <p:tgtEl>
                                          <p:spTgt spid="10"/>
                                        </p:tgtEl>
                                        <p:attrNameLst>
                                          <p:attrName>ppt_y</p:attrName>
                                        </p:attrNameLst>
                                      </p:cBhvr>
                                      <p:tavLst>
                                        <p:tav tm="0">
                                          <p:val>
                                            <p:strVal val="1+#ppt_h/2"/>
                                          </p:val>
                                        </p:tav>
                                        <p:tav tm="100000">
                                          <p:val>
                                            <p:strVal val="#ppt_y"/>
                                          </p:val>
                                        </p:tav>
                                      </p:tavLst>
                                    </p:anim>
                                  </p:childTnLst>
                                </p:cTn>
                              </p:par>
                              <p:par>
                                <p:cTn id="36" presetID="2" presetClass="entr" presetSubtype="6" fill="hold" grpId="0" nodeType="withEffect">
                                  <p:stCondLst>
                                    <p:cond delay="400"/>
                                  </p:stCondLst>
                                  <p:childTnLst>
                                    <p:set>
                                      <p:cBhvr>
                                        <p:cTn id="37" dur="1" fill="hold">
                                          <p:stCondLst>
                                            <p:cond delay="0"/>
                                          </p:stCondLst>
                                        </p:cTn>
                                        <p:tgtEl>
                                          <p:spTgt spid="11"/>
                                        </p:tgtEl>
                                        <p:attrNameLst>
                                          <p:attrName>style.visibility</p:attrName>
                                        </p:attrNameLst>
                                      </p:cBhvr>
                                      <p:to>
                                        <p:strVal val="visible"/>
                                      </p:to>
                                    </p:set>
                                    <p:anim calcmode="lin" valueType="num">
                                      <p:cBhvr additive="base">
                                        <p:cTn id="38" dur="500" fill="hold"/>
                                        <p:tgtEl>
                                          <p:spTgt spid="11"/>
                                        </p:tgtEl>
                                        <p:attrNameLst>
                                          <p:attrName>ppt_x</p:attrName>
                                        </p:attrNameLst>
                                      </p:cBhvr>
                                      <p:tavLst>
                                        <p:tav tm="0">
                                          <p:val>
                                            <p:strVal val="1+#ppt_w/2"/>
                                          </p:val>
                                        </p:tav>
                                        <p:tav tm="100000">
                                          <p:val>
                                            <p:strVal val="#ppt_x"/>
                                          </p:val>
                                        </p:tav>
                                      </p:tavLst>
                                    </p:anim>
                                    <p:anim calcmode="lin" valueType="num">
                                      <p:cBhvr additive="base">
                                        <p:cTn id="39" dur="500" fill="hold"/>
                                        <p:tgtEl>
                                          <p:spTgt spid="11"/>
                                        </p:tgtEl>
                                        <p:attrNameLst>
                                          <p:attrName>ppt_y</p:attrName>
                                        </p:attrNameLst>
                                      </p:cBhvr>
                                      <p:tavLst>
                                        <p:tav tm="0">
                                          <p:val>
                                            <p:strVal val="1+#ppt_h/2"/>
                                          </p:val>
                                        </p:tav>
                                        <p:tav tm="100000">
                                          <p:val>
                                            <p:strVal val="#ppt_y"/>
                                          </p:val>
                                        </p:tav>
                                      </p:tavLst>
                                    </p:anim>
                                  </p:childTnLst>
                                </p:cTn>
                              </p:par>
                              <p:par>
                                <p:cTn id="40" presetID="2" presetClass="entr" presetSubtype="6" fill="hold" grpId="0" nodeType="withEffect">
                                  <p:stCondLst>
                                    <p:cond delay="300"/>
                                  </p:stCondLst>
                                  <p:childTnLst>
                                    <p:set>
                                      <p:cBhvr>
                                        <p:cTn id="41" dur="1" fill="hold">
                                          <p:stCondLst>
                                            <p:cond delay="0"/>
                                          </p:stCondLst>
                                        </p:cTn>
                                        <p:tgtEl>
                                          <p:spTgt spid="12"/>
                                        </p:tgtEl>
                                        <p:attrNameLst>
                                          <p:attrName>style.visibility</p:attrName>
                                        </p:attrNameLst>
                                      </p:cBhvr>
                                      <p:to>
                                        <p:strVal val="visible"/>
                                      </p:to>
                                    </p:set>
                                    <p:anim calcmode="lin" valueType="num">
                                      <p:cBhvr additive="base">
                                        <p:cTn id="42" dur="500" fill="hold"/>
                                        <p:tgtEl>
                                          <p:spTgt spid="12"/>
                                        </p:tgtEl>
                                        <p:attrNameLst>
                                          <p:attrName>ppt_x</p:attrName>
                                        </p:attrNameLst>
                                      </p:cBhvr>
                                      <p:tavLst>
                                        <p:tav tm="0">
                                          <p:val>
                                            <p:strVal val="1+#ppt_w/2"/>
                                          </p:val>
                                        </p:tav>
                                        <p:tav tm="100000">
                                          <p:val>
                                            <p:strVal val="#ppt_x"/>
                                          </p:val>
                                        </p:tav>
                                      </p:tavLst>
                                    </p:anim>
                                    <p:anim calcmode="lin" valueType="num">
                                      <p:cBhvr additive="base">
                                        <p:cTn id="43" dur="500" fill="hold"/>
                                        <p:tgtEl>
                                          <p:spTgt spid="12"/>
                                        </p:tgtEl>
                                        <p:attrNameLst>
                                          <p:attrName>ppt_y</p:attrName>
                                        </p:attrNameLst>
                                      </p:cBhvr>
                                      <p:tavLst>
                                        <p:tav tm="0">
                                          <p:val>
                                            <p:strVal val="1+#ppt_h/2"/>
                                          </p:val>
                                        </p:tav>
                                        <p:tav tm="100000">
                                          <p:val>
                                            <p:strVal val="#ppt_y"/>
                                          </p:val>
                                        </p:tav>
                                      </p:tavLst>
                                    </p:anim>
                                  </p:childTnLst>
                                </p:cTn>
                              </p:par>
                              <p:par>
                                <p:cTn id="44" presetID="2" presetClass="entr" presetSubtype="6" fill="hold" grpId="0" nodeType="withEffect">
                                  <p:stCondLst>
                                    <p:cond delay="10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par>
                                <p:cTn id="48" presetID="2" presetClass="entr" presetSubtype="6" fill="hold" grpId="0" nodeType="withEffect">
                                  <p:stCondLst>
                                    <p:cond delay="200"/>
                                  </p:stCondLst>
                                  <p:childTnLst>
                                    <p:set>
                                      <p:cBhvr>
                                        <p:cTn id="49" dur="1" fill="hold">
                                          <p:stCondLst>
                                            <p:cond delay="0"/>
                                          </p:stCondLst>
                                        </p:cTn>
                                        <p:tgtEl>
                                          <p:spTgt spid="14"/>
                                        </p:tgtEl>
                                        <p:attrNameLst>
                                          <p:attrName>style.visibility</p:attrName>
                                        </p:attrNameLst>
                                      </p:cBhvr>
                                      <p:to>
                                        <p:strVal val="visible"/>
                                      </p:to>
                                    </p:set>
                                    <p:anim calcmode="lin" valueType="num">
                                      <p:cBhvr additive="base">
                                        <p:cTn id="50" dur="500" fill="hold"/>
                                        <p:tgtEl>
                                          <p:spTgt spid="14"/>
                                        </p:tgtEl>
                                        <p:attrNameLst>
                                          <p:attrName>ppt_x</p:attrName>
                                        </p:attrNameLst>
                                      </p:cBhvr>
                                      <p:tavLst>
                                        <p:tav tm="0">
                                          <p:val>
                                            <p:strVal val="1+#ppt_w/2"/>
                                          </p:val>
                                        </p:tav>
                                        <p:tav tm="100000">
                                          <p:val>
                                            <p:strVal val="#ppt_x"/>
                                          </p:val>
                                        </p:tav>
                                      </p:tavLst>
                                    </p:anim>
                                    <p:anim calcmode="lin" valueType="num">
                                      <p:cBhvr additive="base">
                                        <p:cTn id="51" dur="500" fill="hold"/>
                                        <p:tgtEl>
                                          <p:spTgt spid="14"/>
                                        </p:tgtEl>
                                        <p:attrNameLst>
                                          <p:attrName>ppt_y</p:attrName>
                                        </p:attrNameLst>
                                      </p:cBhvr>
                                      <p:tavLst>
                                        <p:tav tm="0">
                                          <p:val>
                                            <p:strVal val="1+#ppt_h/2"/>
                                          </p:val>
                                        </p:tav>
                                        <p:tav tm="100000">
                                          <p:val>
                                            <p:strVal val="#ppt_y"/>
                                          </p:val>
                                        </p:tav>
                                      </p:tavLst>
                                    </p:anim>
                                  </p:childTnLst>
                                </p:cTn>
                              </p:par>
                            </p:childTnLst>
                          </p:cTn>
                        </p:par>
                        <p:par>
                          <p:cTn id="52" fill="hold">
                            <p:stCondLst>
                              <p:cond delay="4580"/>
                            </p:stCondLst>
                            <p:childTnLst>
                              <p:par>
                                <p:cTn id="53" presetID="22" presetClass="entr" presetSubtype="8"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Effect transition="in" filter="wipe(left)">
                                      <p:cBhvr>
                                        <p:cTn id="55" dur="500"/>
                                        <p:tgtEl>
                                          <p:spTgt spid="5"/>
                                        </p:tgtEl>
                                      </p:cBhvr>
                                    </p:animEffect>
                                  </p:childTnLst>
                                </p:cTn>
                              </p:par>
                              <p:par>
                                <p:cTn id="56" presetID="22" presetClass="entr" presetSubtype="8" fill="hold" grpId="0" nodeType="with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left)">
                                      <p:cBhvr>
                                        <p:cTn id="58" dur="500"/>
                                        <p:tgtEl>
                                          <p:spTgt spid="6"/>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
                                        </p:tgtEl>
                                        <p:attrNameLst>
                                          <p:attrName>style.visibility</p:attrName>
                                        </p:attrNameLst>
                                      </p:cBhvr>
                                      <p:to>
                                        <p:strVal val="visible"/>
                                      </p:to>
                                    </p:set>
                                    <p:animEffect transition="in" filter="wipe(left)">
                                      <p:cBhvr>
                                        <p:cTn id="61" dur="500"/>
                                        <p:tgtEl>
                                          <p:spTgt spid="7"/>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5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p:bldP spid="6" grpId="0"/>
      <p:bldP spid="7" grpId="0"/>
      <p:bldP spid="8" grpId="0"/>
      <p:bldP spid="9" grpId="0"/>
      <p:bldP spid="10" grpId="0" animBg="1"/>
      <p:bldP spid="11" grpId="0" animBg="1"/>
      <p:bldP spid="12" grpId="0" animBg="1"/>
      <p:bldP spid="13" grpId="0" animBg="1"/>
      <p:bldP spid="14" grpId="0" animBg="1"/>
      <p:bldP spid="15" grpId="0" animBg="1"/>
      <p:bldP spid="16" grpId="0" animBg="1"/>
      <p:bldP spid="17" grpId="0" animBg="1"/>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教学反思</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5" name="Rectangle 8"/>
          <p:cNvSpPr>
            <a:spLocks noChangeArrowheads="1"/>
          </p:cNvSpPr>
          <p:nvPr/>
        </p:nvSpPr>
        <p:spPr bwMode="auto">
          <a:xfrm>
            <a:off x="431058" y="2661291"/>
            <a:ext cx="2862917" cy="181337"/>
          </a:xfrm>
          <a:prstGeom prst="rect">
            <a:avLst/>
          </a:prstGeom>
          <a:solidFill>
            <a:schemeClr val="bg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791282">
              <a:defRPr/>
            </a:pPr>
            <a:endParaRPr lang="zh-CN" altLang="zh-CN" sz="2077">
              <a:solidFill>
                <a:srgbClr val="000000"/>
              </a:solidFill>
              <a:sym typeface="宋体" pitchFamily="2" charset="-122"/>
            </a:endParaRPr>
          </a:p>
        </p:txBody>
      </p:sp>
      <p:sp>
        <p:nvSpPr>
          <p:cNvPr id="6" name="AutoShape 3"/>
          <p:cNvSpPr>
            <a:spLocks noChangeAspect="1" noChangeArrowheads="1" noTextEdit="1"/>
          </p:cNvSpPr>
          <p:nvPr/>
        </p:nvSpPr>
        <p:spPr bwMode="auto">
          <a:xfrm>
            <a:off x="425563" y="1242198"/>
            <a:ext cx="3393189" cy="299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791282">
              <a:defRPr/>
            </a:pPr>
            <a:endParaRPr lang="zh-CN" altLang="zh-CN" sz="2077">
              <a:solidFill>
                <a:srgbClr val="000000"/>
              </a:solidFill>
              <a:sym typeface="宋体" pitchFamily="2" charset="-122"/>
            </a:endParaRPr>
          </a:p>
        </p:txBody>
      </p:sp>
      <p:sp>
        <p:nvSpPr>
          <p:cNvPr id="7" name="Freeform 9"/>
          <p:cNvSpPr>
            <a:spLocks noChangeArrowheads="1"/>
          </p:cNvSpPr>
          <p:nvPr/>
        </p:nvSpPr>
        <p:spPr bwMode="auto">
          <a:xfrm>
            <a:off x="428310" y="2038980"/>
            <a:ext cx="2823077" cy="557747"/>
          </a:xfrm>
          <a:custGeom>
            <a:avLst/>
            <a:gdLst>
              <a:gd name="T0" fmla="*/ 986 w 996"/>
              <a:gd name="T1" fmla="*/ 0 h 197"/>
              <a:gd name="T2" fmla="*/ 515 w 996"/>
              <a:gd name="T3" fmla="*/ 114 h 197"/>
              <a:gd name="T4" fmla="*/ 113 w 996"/>
              <a:gd name="T5" fmla="*/ 133 h 197"/>
              <a:gd name="T6" fmla="*/ 1 w 996"/>
              <a:gd name="T7" fmla="*/ 132 h 197"/>
              <a:gd name="T8" fmla="*/ 0 w 996"/>
              <a:gd name="T9" fmla="*/ 196 h 197"/>
              <a:gd name="T10" fmla="*/ 114 w 996"/>
              <a:gd name="T11" fmla="*/ 197 h 197"/>
              <a:gd name="T12" fmla="*/ 518 w 996"/>
              <a:gd name="T13" fmla="*/ 178 h 197"/>
              <a:gd name="T14" fmla="*/ 996 w 996"/>
              <a:gd name="T15" fmla="*/ 63 h 197"/>
              <a:gd name="T16" fmla="*/ 986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986" y="0"/>
                </a:moveTo>
                <a:cubicBezTo>
                  <a:pt x="834" y="62"/>
                  <a:pt x="676" y="96"/>
                  <a:pt x="515" y="114"/>
                </a:cubicBezTo>
                <a:cubicBezTo>
                  <a:pt x="383" y="128"/>
                  <a:pt x="248" y="133"/>
                  <a:pt x="113" y="133"/>
                </a:cubicBezTo>
                <a:cubicBezTo>
                  <a:pt x="76" y="133"/>
                  <a:pt x="38" y="132"/>
                  <a:pt x="1" y="132"/>
                </a:cubicBezTo>
                <a:cubicBezTo>
                  <a:pt x="0" y="196"/>
                  <a:pt x="0" y="196"/>
                  <a:pt x="0" y="196"/>
                </a:cubicBezTo>
                <a:cubicBezTo>
                  <a:pt x="38" y="197"/>
                  <a:pt x="76" y="197"/>
                  <a:pt x="114" y="197"/>
                </a:cubicBezTo>
                <a:cubicBezTo>
                  <a:pt x="250" y="197"/>
                  <a:pt x="385" y="193"/>
                  <a:pt x="518" y="178"/>
                </a:cubicBezTo>
                <a:cubicBezTo>
                  <a:pt x="681" y="160"/>
                  <a:pt x="842" y="126"/>
                  <a:pt x="996" y="63"/>
                </a:cubicBezTo>
                <a:cubicBezTo>
                  <a:pt x="986" y="0"/>
                  <a:pt x="986" y="0"/>
                  <a:pt x="986" y="0"/>
                </a:cubicBezTo>
              </a:path>
            </a:pathLst>
          </a:custGeom>
          <a:solidFill>
            <a:schemeClr val="bg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791282">
              <a:defRPr/>
            </a:pPr>
            <a:endParaRPr lang="zh-CN" altLang="zh-CN" sz="1385">
              <a:solidFill>
                <a:srgbClr val="000000"/>
              </a:solidFill>
              <a:sym typeface="宋体" pitchFamily="2" charset="-122"/>
            </a:endParaRPr>
          </a:p>
        </p:txBody>
      </p:sp>
      <p:sp>
        <p:nvSpPr>
          <p:cNvPr id="8" name="Freeform 10"/>
          <p:cNvSpPr>
            <a:spLocks noChangeArrowheads="1"/>
          </p:cNvSpPr>
          <p:nvPr/>
        </p:nvSpPr>
        <p:spPr bwMode="auto">
          <a:xfrm>
            <a:off x="428309" y="1500467"/>
            <a:ext cx="2676086" cy="837994"/>
          </a:xfrm>
          <a:custGeom>
            <a:avLst/>
            <a:gdLst>
              <a:gd name="T0" fmla="*/ 927 w 944"/>
              <a:gd name="T1" fmla="*/ 0 h 296"/>
              <a:gd name="T2" fmla="*/ 519 w 944"/>
              <a:gd name="T3" fmla="*/ 176 h 296"/>
              <a:gd name="T4" fmla="*/ 33 w 944"/>
              <a:gd name="T5" fmla="*/ 231 h 296"/>
              <a:gd name="T6" fmla="*/ 1 w 944"/>
              <a:gd name="T7" fmla="*/ 231 h 296"/>
              <a:gd name="T8" fmla="*/ 0 w 944"/>
              <a:gd name="T9" fmla="*/ 295 h 296"/>
              <a:gd name="T10" fmla="*/ 34 w 944"/>
              <a:gd name="T11" fmla="*/ 296 h 296"/>
              <a:gd name="T12" fmla="*/ 526 w 944"/>
              <a:gd name="T13" fmla="*/ 240 h 296"/>
              <a:gd name="T14" fmla="*/ 944 w 944"/>
              <a:gd name="T15" fmla="*/ 59 h 296"/>
              <a:gd name="T16" fmla="*/ 927 w 944"/>
              <a:gd name="T17" fmla="*/ 0 h 29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4"/>
              <a:gd name="T28" fmla="*/ 0 h 296"/>
              <a:gd name="T29" fmla="*/ 944 w 944"/>
              <a:gd name="T30" fmla="*/ 296 h 29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4" h="296">
                <a:moveTo>
                  <a:pt x="927" y="0"/>
                </a:moveTo>
                <a:cubicBezTo>
                  <a:pt x="802" y="83"/>
                  <a:pt x="663" y="140"/>
                  <a:pt x="519" y="176"/>
                </a:cubicBezTo>
                <a:cubicBezTo>
                  <a:pt x="361" y="216"/>
                  <a:pt x="195" y="231"/>
                  <a:pt x="33" y="231"/>
                </a:cubicBezTo>
                <a:cubicBezTo>
                  <a:pt x="22" y="231"/>
                  <a:pt x="12" y="231"/>
                  <a:pt x="1" y="231"/>
                </a:cubicBezTo>
                <a:cubicBezTo>
                  <a:pt x="0" y="295"/>
                  <a:pt x="0" y="295"/>
                  <a:pt x="0" y="295"/>
                </a:cubicBezTo>
                <a:cubicBezTo>
                  <a:pt x="11" y="296"/>
                  <a:pt x="22" y="296"/>
                  <a:pt x="34" y="296"/>
                </a:cubicBezTo>
                <a:cubicBezTo>
                  <a:pt x="198" y="296"/>
                  <a:pt x="365" y="280"/>
                  <a:pt x="526" y="240"/>
                </a:cubicBezTo>
                <a:cubicBezTo>
                  <a:pt x="673" y="203"/>
                  <a:pt x="815" y="145"/>
                  <a:pt x="944" y="59"/>
                </a:cubicBezTo>
                <a:cubicBezTo>
                  <a:pt x="927" y="0"/>
                  <a:pt x="927" y="0"/>
                  <a:pt x="927" y="0"/>
                </a:cubicBezTo>
              </a:path>
            </a:pathLst>
          </a:custGeom>
          <a:solidFill>
            <a:schemeClr val="bg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791282">
              <a:defRPr/>
            </a:pPr>
            <a:endParaRPr lang="zh-CN" altLang="zh-CN" sz="1385">
              <a:solidFill>
                <a:srgbClr val="000000"/>
              </a:solidFill>
              <a:sym typeface="宋体" pitchFamily="2" charset="-122"/>
            </a:endParaRPr>
          </a:p>
        </p:txBody>
      </p:sp>
      <p:sp>
        <p:nvSpPr>
          <p:cNvPr id="9" name="Freeform 11"/>
          <p:cNvSpPr>
            <a:spLocks noChangeArrowheads="1"/>
          </p:cNvSpPr>
          <p:nvPr/>
        </p:nvSpPr>
        <p:spPr bwMode="auto">
          <a:xfrm>
            <a:off x="433805" y="2911318"/>
            <a:ext cx="2823077" cy="557747"/>
          </a:xfrm>
          <a:custGeom>
            <a:avLst/>
            <a:gdLst>
              <a:gd name="T0" fmla="*/ 114 w 996"/>
              <a:gd name="T1" fmla="*/ 0 h 197"/>
              <a:gd name="T2" fmla="*/ 0 w 996"/>
              <a:gd name="T3" fmla="*/ 1 h 197"/>
              <a:gd name="T4" fmla="*/ 0 w 996"/>
              <a:gd name="T5" fmla="*/ 66 h 197"/>
              <a:gd name="T6" fmla="*/ 112 w 996"/>
              <a:gd name="T7" fmla="*/ 65 h 197"/>
              <a:gd name="T8" fmla="*/ 515 w 996"/>
              <a:gd name="T9" fmla="*/ 84 h 197"/>
              <a:gd name="T10" fmla="*/ 985 w 996"/>
              <a:gd name="T11" fmla="*/ 197 h 197"/>
              <a:gd name="T12" fmla="*/ 996 w 996"/>
              <a:gd name="T13" fmla="*/ 134 h 197"/>
              <a:gd name="T14" fmla="*/ 518 w 996"/>
              <a:gd name="T15" fmla="*/ 19 h 197"/>
              <a:gd name="T16" fmla="*/ 114 w 996"/>
              <a:gd name="T17" fmla="*/ 0 h 197"/>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96"/>
              <a:gd name="T28" fmla="*/ 0 h 197"/>
              <a:gd name="T29" fmla="*/ 996 w 996"/>
              <a:gd name="T30" fmla="*/ 197 h 197"/>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96" h="197">
                <a:moveTo>
                  <a:pt x="114" y="0"/>
                </a:moveTo>
                <a:cubicBezTo>
                  <a:pt x="76" y="0"/>
                  <a:pt x="38" y="1"/>
                  <a:pt x="0" y="1"/>
                </a:cubicBezTo>
                <a:cubicBezTo>
                  <a:pt x="0" y="66"/>
                  <a:pt x="0" y="66"/>
                  <a:pt x="0" y="66"/>
                </a:cubicBezTo>
                <a:cubicBezTo>
                  <a:pt x="37" y="65"/>
                  <a:pt x="75" y="65"/>
                  <a:pt x="112" y="65"/>
                </a:cubicBezTo>
                <a:cubicBezTo>
                  <a:pt x="247" y="65"/>
                  <a:pt x="382" y="69"/>
                  <a:pt x="515" y="84"/>
                </a:cubicBezTo>
                <a:cubicBezTo>
                  <a:pt x="676" y="101"/>
                  <a:pt x="833" y="135"/>
                  <a:pt x="985" y="197"/>
                </a:cubicBezTo>
                <a:cubicBezTo>
                  <a:pt x="996" y="134"/>
                  <a:pt x="996" y="134"/>
                  <a:pt x="996" y="134"/>
                </a:cubicBezTo>
                <a:cubicBezTo>
                  <a:pt x="841" y="72"/>
                  <a:pt x="681" y="37"/>
                  <a:pt x="518" y="19"/>
                </a:cubicBezTo>
                <a:cubicBezTo>
                  <a:pt x="385" y="4"/>
                  <a:pt x="250" y="0"/>
                  <a:pt x="114" y="0"/>
                </a:cubicBezTo>
              </a:path>
            </a:pathLst>
          </a:custGeom>
          <a:solidFill>
            <a:schemeClr val="bg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791282">
              <a:defRPr/>
            </a:pPr>
            <a:endParaRPr lang="zh-CN" altLang="zh-CN" sz="1385">
              <a:solidFill>
                <a:srgbClr val="000000"/>
              </a:solidFill>
              <a:sym typeface="宋体" pitchFamily="2" charset="-122"/>
            </a:endParaRPr>
          </a:p>
        </p:txBody>
      </p:sp>
      <p:sp>
        <p:nvSpPr>
          <p:cNvPr id="10" name="Freeform 12"/>
          <p:cNvSpPr>
            <a:spLocks noChangeArrowheads="1"/>
          </p:cNvSpPr>
          <p:nvPr/>
        </p:nvSpPr>
        <p:spPr bwMode="auto">
          <a:xfrm>
            <a:off x="433807" y="3172330"/>
            <a:ext cx="2673338" cy="835246"/>
          </a:xfrm>
          <a:custGeom>
            <a:avLst/>
            <a:gdLst>
              <a:gd name="T0" fmla="*/ 33 w 943"/>
              <a:gd name="T1" fmla="*/ 0 h 295"/>
              <a:gd name="T2" fmla="*/ 0 w 943"/>
              <a:gd name="T3" fmla="*/ 0 h 295"/>
              <a:gd name="T4" fmla="*/ 0 w 943"/>
              <a:gd name="T5" fmla="*/ 64 h 295"/>
              <a:gd name="T6" fmla="*/ 33 w 943"/>
              <a:gd name="T7" fmla="*/ 64 h 295"/>
              <a:gd name="T8" fmla="*/ 518 w 943"/>
              <a:gd name="T9" fmla="*/ 119 h 295"/>
              <a:gd name="T10" fmla="*/ 927 w 943"/>
              <a:gd name="T11" fmla="*/ 295 h 295"/>
              <a:gd name="T12" fmla="*/ 943 w 943"/>
              <a:gd name="T13" fmla="*/ 236 h 295"/>
              <a:gd name="T14" fmla="*/ 525 w 943"/>
              <a:gd name="T15" fmla="*/ 56 h 295"/>
              <a:gd name="T16" fmla="*/ 33 w 943"/>
              <a:gd name="T17" fmla="*/ 0 h 295"/>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943"/>
              <a:gd name="T28" fmla="*/ 0 h 295"/>
              <a:gd name="T29" fmla="*/ 943 w 943"/>
              <a:gd name="T30" fmla="*/ 295 h 295"/>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943" h="295">
                <a:moveTo>
                  <a:pt x="33" y="0"/>
                </a:moveTo>
                <a:cubicBezTo>
                  <a:pt x="22" y="0"/>
                  <a:pt x="11" y="0"/>
                  <a:pt x="0" y="0"/>
                </a:cubicBezTo>
                <a:cubicBezTo>
                  <a:pt x="0" y="64"/>
                  <a:pt x="0" y="64"/>
                  <a:pt x="0" y="64"/>
                </a:cubicBezTo>
                <a:cubicBezTo>
                  <a:pt x="11" y="64"/>
                  <a:pt x="22" y="64"/>
                  <a:pt x="33" y="64"/>
                </a:cubicBezTo>
                <a:cubicBezTo>
                  <a:pt x="195" y="64"/>
                  <a:pt x="360" y="80"/>
                  <a:pt x="518" y="119"/>
                </a:cubicBezTo>
                <a:cubicBezTo>
                  <a:pt x="662" y="155"/>
                  <a:pt x="801" y="212"/>
                  <a:pt x="927" y="295"/>
                </a:cubicBezTo>
                <a:cubicBezTo>
                  <a:pt x="943" y="236"/>
                  <a:pt x="943" y="236"/>
                  <a:pt x="943" y="236"/>
                </a:cubicBezTo>
                <a:cubicBezTo>
                  <a:pt x="814" y="150"/>
                  <a:pt x="672" y="93"/>
                  <a:pt x="525" y="56"/>
                </a:cubicBezTo>
                <a:cubicBezTo>
                  <a:pt x="364" y="15"/>
                  <a:pt x="197" y="0"/>
                  <a:pt x="33" y="0"/>
                </a:cubicBezTo>
              </a:path>
            </a:pathLst>
          </a:custGeom>
          <a:solidFill>
            <a:schemeClr val="bg1"/>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defTabSz="791282">
              <a:defRPr/>
            </a:pPr>
            <a:endParaRPr lang="zh-CN" altLang="zh-CN" sz="1385">
              <a:solidFill>
                <a:srgbClr val="000000"/>
              </a:solidFill>
              <a:sym typeface="宋体" pitchFamily="2" charset="-122"/>
            </a:endParaRPr>
          </a:p>
        </p:txBody>
      </p:sp>
      <p:sp>
        <p:nvSpPr>
          <p:cNvPr id="11" name="矩形 10"/>
          <p:cNvSpPr>
            <a:spLocks noChangeArrowheads="1"/>
          </p:cNvSpPr>
          <p:nvPr/>
        </p:nvSpPr>
        <p:spPr bwMode="auto">
          <a:xfrm>
            <a:off x="3611312" y="1227085"/>
            <a:ext cx="3672063" cy="491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defTabSz="791282">
              <a:lnSpc>
                <a:spcPct val="150000"/>
              </a:lnSpc>
            </a:pPr>
            <a:r>
              <a:rPr lang="zh-CN" altLang="en-US" sz="865" dirty="0">
                <a:solidFill>
                  <a:prstClr val="black">
                    <a:lumMod val="65000"/>
                    <a:lumOff val="35000"/>
                  </a:prst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12" name="矩形 11"/>
          <p:cNvSpPr>
            <a:spLocks noChangeArrowheads="1"/>
          </p:cNvSpPr>
          <p:nvPr/>
        </p:nvSpPr>
        <p:spPr bwMode="auto">
          <a:xfrm>
            <a:off x="3861338" y="1854895"/>
            <a:ext cx="3422038" cy="491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defTabSz="791282">
              <a:lnSpc>
                <a:spcPct val="150000"/>
              </a:lnSpc>
            </a:pPr>
            <a:r>
              <a:rPr lang="zh-CN" altLang="en-US" sz="865" dirty="0">
                <a:solidFill>
                  <a:prstClr val="black">
                    <a:lumMod val="65000"/>
                    <a:lumOff val="35000"/>
                  </a:prst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13" name="矩形 12"/>
          <p:cNvSpPr>
            <a:spLocks noChangeArrowheads="1"/>
          </p:cNvSpPr>
          <p:nvPr/>
        </p:nvSpPr>
        <p:spPr bwMode="auto">
          <a:xfrm>
            <a:off x="3861338" y="2510179"/>
            <a:ext cx="3422038" cy="491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defTabSz="791282">
              <a:lnSpc>
                <a:spcPct val="150000"/>
              </a:lnSpc>
            </a:pPr>
            <a:r>
              <a:rPr lang="zh-CN" altLang="en-US" sz="865" dirty="0">
                <a:solidFill>
                  <a:prstClr val="black">
                    <a:lumMod val="65000"/>
                    <a:lumOff val="35000"/>
                  </a:prst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14" name="矩形 13"/>
          <p:cNvSpPr>
            <a:spLocks noChangeArrowheads="1"/>
          </p:cNvSpPr>
          <p:nvPr/>
        </p:nvSpPr>
        <p:spPr bwMode="auto">
          <a:xfrm>
            <a:off x="3861338" y="3188172"/>
            <a:ext cx="3422038" cy="491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defTabSz="791282">
              <a:lnSpc>
                <a:spcPct val="150000"/>
              </a:lnSpc>
            </a:pPr>
            <a:r>
              <a:rPr lang="zh-CN" altLang="en-US" sz="865" dirty="0">
                <a:solidFill>
                  <a:prstClr val="black">
                    <a:lumMod val="65000"/>
                    <a:lumOff val="35000"/>
                  </a:prst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15" name="矩形 14"/>
          <p:cNvSpPr>
            <a:spLocks noChangeArrowheads="1"/>
          </p:cNvSpPr>
          <p:nvPr/>
        </p:nvSpPr>
        <p:spPr bwMode="auto">
          <a:xfrm>
            <a:off x="3636987" y="3811300"/>
            <a:ext cx="3586889" cy="4916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a:spAutoFit/>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pPr algn="just" defTabSz="791282">
              <a:lnSpc>
                <a:spcPct val="150000"/>
              </a:lnSpc>
            </a:pPr>
            <a:r>
              <a:rPr lang="zh-CN" altLang="en-US" sz="865" dirty="0">
                <a:solidFill>
                  <a:prstClr val="black">
                    <a:lumMod val="65000"/>
                    <a:lumOff val="35000"/>
                  </a:prstClr>
                </a:solidFill>
                <a:latin typeface="微软雅黑" pitchFamily="34" charset="-122"/>
                <a:ea typeface="微软雅黑" pitchFamily="34" charset="-122"/>
                <a:sym typeface="微软雅黑" pitchFamily="34" charset="-122"/>
              </a:rPr>
              <a:t>在这里输入内容文本在这里输入内容文本在这里输入内容文本在这里输入内容文本在这里输入内容文本</a:t>
            </a:r>
          </a:p>
        </p:txBody>
      </p:sp>
      <p:sp>
        <p:nvSpPr>
          <p:cNvPr id="16" name="椭圆 15"/>
          <p:cNvSpPr/>
          <p:nvPr/>
        </p:nvSpPr>
        <p:spPr>
          <a:xfrm>
            <a:off x="3191367" y="1400210"/>
            <a:ext cx="218071" cy="218071"/>
          </a:xfrm>
          <a:prstGeom prst="ellipse">
            <a:avLst/>
          </a:prstGeom>
          <a:solidFill>
            <a:schemeClr val="bg1"/>
          </a:solidFill>
          <a:ln w="25400" cap="flat" cmpd="sng" algn="ctr">
            <a:noFill/>
            <a:prstDash val="solid"/>
          </a:ln>
          <a:effectLst/>
        </p:spPr>
        <p:txBody>
          <a:bodyPr rtlCol="0" anchor="ctr"/>
          <a:lstStyle/>
          <a:p>
            <a:pPr algn="ctr" defTabSz="791282">
              <a:defRPr/>
            </a:pPr>
            <a:r>
              <a:rPr lang="en-US" altLang="zh-CN" sz="2077" kern="0" dirty="0">
                <a:solidFill>
                  <a:srgbClr val="7AC5C0"/>
                </a:solidFill>
                <a:latin typeface="Calibri"/>
                <a:ea typeface="宋体" panose="02010600030101010101" pitchFamily="2" charset="-122"/>
              </a:rPr>
              <a:t>1</a:t>
            </a:r>
            <a:endParaRPr lang="zh-CN" altLang="en-US" sz="2077" kern="0" dirty="0">
              <a:solidFill>
                <a:srgbClr val="7AC5C0"/>
              </a:solidFill>
              <a:latin typeface="Calibri"/>
              <a:ea typeface="宋体" panose="02010600030101010101" pitchFamily="2" charset="-122"/>
            </a:endParaRPr>
          </a:p>
        </p:txBody>
      </p:sp>
      <p:sp>
        <p:nvSpPr>
          <p:cNvPr id="17" name="椭圆 16"/>
          <p:cNvSpPr/>
          <p:nvPr/>
        </p:nvSpPr>
        <p:spPr>
          <a:xfrm>
            <a:off x="3343855" y="1969989"/>
            <a:ext cx="218071" cy="218071"/>
          </a:xfrm>
          <a:prstGeom prst="ellipse">
            <a:avLst/>
          </a:prstGeom>
          <a:solidFill>
            <a:schemeClr val="bg1"/>
          </a:solidFill>
          <a:ln w="25400" cap="flat" cmpd="sng" algn="ctr">
            <a:noFill/>
            <a:prstDash val="solid"/>
          </a:ln>
          <a:effectLst/>
        </p:spPr>
        <p:txBody>
          <a:bodyPr rtlCol="0" anchor="ctr"/>
          <a:lstStyle/>
          <a:p>
            <a:pPr algn="ctr" defTabSz="791282">
              <a:defRPr/>
            </a:pPr>
            <a:r>
              <a:rPr lang="en-US" altLang="zh-CN" sz="2077" kern="0" dirty="0">
                <a:solidFill>
                  <a:srgbClr val="7AC5C0"/>
                </a:solidFill>
                <a:latin typeface="Calibri"/>
                <a:ea typeface="宋体" panose="02010600030101010101" pitchFamily="2" charset="-122"/>
              </a:rPr>
              <a:t>2</a:t>
            </a:r>
            <a:endParaRPr lang="zh-CN" altLang="en-US" sz="2077" kern="0" dirty="0">
              <a:solidFill>
                <a:srgbClr val="7AC5C0"/>
              </a:solidFill>
              <a:latin typeface="Calibri"/>
              <a:ea typeface="宋体" panose="02010600030101010101" pitchFamily="2" charset="-122"/>
            </a:endParaRPr>
          </a:p>
        </p:txBody>
      </p:sp>
      <p:sp>
        <p:nvSpPr>
          <p:cNvPr id="18" name="椭圆 17"/>
          <p:cNvSpPr/>
          <p:nvPr/>
        </p:nvSpPr>
        <p:spPr>
          <a:xfrm>
            <a:off x="3418913" y="2625273"/>
            <a:ext cx="218071" cy="218071"/>
          </a:xfrm>
          <a:prstGeom prst="ellipse">
            <a:avLst/>
          </a:prstGeom>
          <a:solidFill>
            <a:schemeClr val="bg1"/>
          </a:solidFill>
          <a:ln w="25400" cap="flat" cmpd="sng" algn="ctr">
            <a:noFill/>
            <a:prstDash val="solid"/>
          </a:ln>
          <a:effectLst/>
        </p:spPr>
        <p:txBody>
          <a:bodyPr rtlCol="0" anchor="ctr"/>
          <a:lstStyle/>
          <a:p>
            <a:pPr algn="ctr" defTabSz="791282">
              <a:defRPr/>
            </a:pPr>
            <a:r>
              <a:rPr lang="en-US" altLang="zh-CN" sz="2077" kern="0" dirty="0">
                <a:solidFill>
                  <a:srgbClr val="7AC5C0"/>
                </a:solidFill>
                <a:latin typeface="Calibri"/>
                <a:ea typeface="宋体" panose="02010600030101010101" pitchFamily="2" charset="-122"/>
              </a:rPr>
              <a:t>3</a:t>
            </a:r>
            <a:endParaRPr lang="zh-CN" altLang="en-US" sz="2077" kern="0" dirty="0">
              <a:solidFill>
                <a:srgbClr val="7AC5C0"/>
              </a:solidFill>
              <a:latin typeface="Calibri"/>
              <a:ea typeface="宋体" panose="02010600030101010101" pitchFamily="2" charset="-122"/>
            </a:endParaRPr>
          </a:p>
        </p:txBody>
      </p:sp>
      <p:sp>
        <p:nvSpPr>
          <p:cNvPr id="20" name="椭圆 19"/>
          <p:cNvSpPr/>
          <p:nvPr/>
        </p:nvSpPr>
        <p:spPr>
          <a:xfrm>
            <a:off x="3364736" y="3299106"/>
            <a:ext cx="218071" cy="218071"/>
          </a:xfrm>
          <a:prstGeom prst="ellipse">
            <a:avLst/>
          </a:prstGeom>
          <a:solidFill>
            <a:schemeClr val="bg1"/>
          </a:solidFill>
          <a:ln w="25400" cap="flat" cmpd="sng" algn="ctr">
            <a:noFill/>
            <a:prstDash val="solid"/>
          </a:ln>
          <a:effectLst/>
        </p:spPr>
        <p:txBody>
          <a:bodyPr rtlCol="0" anchor="ctr"/>
          <a:lstStyle/>
          <a:p>
            <a:pPr algn="ctr" defTabSz="791282">
              <a:defRPr/>
            </a:pPr>
            <a:r>
              <a:rPr lang="en-US" altLang="zh-CN" sz="2077" kern="0" dirty="0">
                <a:solidFill>
                  <a:srgbClr val="7AC5C0"/>
                </a:solidFill>
                <a:latin typeface="Calibri"/>
                <a:ea typeface="宋体" panose="02010600030101010101" pitchFamily="2" charset="-122"/>
              </a:rPr>
              <a:t>4</a:t>
            </a:r>
            <a:endParaRPr lang="zh-CN" altLang="en-US" sz="2077" kern="0" dirty="0">
              <a:solidFill>
                <a:srgbClr val="7AC5C0"/>
              </a:solidFill>
              <a:latin typeface="Calibri"/>
              <a:ea typeface="宋体" panose="02010600030101010101" pitchFamily="2" charset="-122"/>
            </a:endParaRPr>
          </a:p>
        </p:txBody>
      </p:sp>
      <p:sp>
        <p:nvSpPr>
          <p:cNvPr id="21" name="椭圆 20"/>
          <p:cNvSpPr/>
          <p:nvPr/>
        </p:nvSpPr>
        <p:spPr>
          <a:xfrm>
            <a:off x="3213897" y="3830362"/>
            <a:ext cx="218071" cy="218071"/>
          </a:xfrm>
          <a:prstGeom prst="ellipse">
            <a:avLst/>
          </a:prstGeom>
          <a:solidFill>
            <a:schemeClr val="bg1"/>
          </a:solidFill>
          <a:ln w="25400" cap="flat" cmpd="sng" algn="ctr">
            <a:noFill/>
            <a:prstDash val="solid"/>
          </a:ln>
          <a:effectLst/>
        </p:spPr>
        <p:txBody>
          <a:bodyPr rtlCol="0" anchor="ctr"/>
          <a:lstStyle/>
          <a:p>
            <a:pPr algn="ctr" defTabSz="791282">
              <a:defRPr/>
            </a:pPr>
            <a:r>
              <a:rPr lang="en-US" altLang="zh-CN" sz="2077" kern="0" dirty="0">
                <a:solidFill>
                  <a:srgbClr val="7AC5C0"/>
                </a:solidFill>
                <a:latin typeface="Calibri"/>
                <a:ea typeface="宋体" panose="02010600030101010101" pitchFamily="2" charset="-122"/>
              </a:rPr>
              <a:t>5</a:t>
            </a:r>
            <a:endParaRPr lang="zh-CN" altLang="en-US" sz="2077" kern="0" dirty="0">
              <a:solidFill>
                <a:srgbClr val="7AC5C0"/>
              </a:solidFill>
              <a:latin typeface="Calibri"/>
              <a:ea typeface="宋体" panose="02010600030101010101" pitchFamily="2" charset="-122"/>
            </a:endParaRPr>
          </a:p>
        </p:txBody>
      </p:sp>
    </p:spTree>
    <p:extLst>
      <p:ext uri="{BB962C8B-B14F-4D97-AF65-F5344CB8AC3E}">
        <p14:creationId xmlns:p14="http://schemas.microsoft.com/office/powerpoint/2010/main" val="880314617"/>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2" presetClass="entr" presetSubtype="8"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wipe(left)">
                                      <p:cBhvr>
                                        <p:cTn id="14" dur="500"/>
                                        <p:tgtEl>
                                          <p:spTgt spid="8"/>
                                        </p:tgtEl>
                                      </p:cBhvr>
                                    </p:animEffect>
                                  </p:childTnLst>
                                </p:cTn>
                              </p:par>
                              <p:par>
                                <p:cTn id="15" presetID="22" presetClass="entr" presetSubtype="8" fill="hold" grpId="0" nodeType="withEffect">
                                  <p:stCondLst>
                                    <p:cond delay="25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par>
                                <p:cTn id="18" presetID="22" presetClass="entr" presetSubtype="8" fill="hold" grpId="0" nodeType="withEffect">
                                  <p:stCondLst>
                                    <p:cond delay="50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par>
                                <p:cTn id="21" presetID="22" presetClass="entr" presetSubtype="8" fill="hold" grpId="0" nodeType="withEffect">
                                  <p:stCondLst>
                                    <p:cond delay="75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500"/>
                                        <p:tgtEl>
                                          <p:spTgt spid="9"/>
                                        </p:tgtEl>
                                      </p:cBhvr>
                                    </p:animEffect>
                                  </p:childTnLst>
                                </p:cTn>
                              </p:par>
                              <p:par>
                                <p:cTn id="24" presetID="22" presetClass="entr" presetSubtype="8" fill="hold" grpId="0" nodeType="withEffect">
                                  <p:stCondLst>
                                    <p:cond delay="1000"/>
                                  </p:stCondLst>
                                  <p:childTnLst>
                                    <p:set>
                                      <p:cBhvr>
                                        <p:cTn id="25" dur="1" fill="hold">
                                          <p:stCondLst>
                                            <p:cond delay="0"/>
                                          </p:stCondLst>
                                        </p:cTn>
                                        <p:tgtEl>
                                          <p:spTgt spid="10"/>
                                        </p:tgtEl>
                                        <p:attrNameLst>
                                          <p:attrName>style.visibility</p:attrName>
                                        </p:attrNameLst>
                                      </p:cBhvr>
                                      <p:to>
                                        <p:strVal val="visible"/>
                                      </p:to>
                                    </p:set>
                                    <p:animEffect transition="in" filter="wipe(left)">
                                      <p:cBhvr>
                                        <p:cTn id="26" dur="500"/>
                                        <p:tgtEl>
                                          <p:spTgt spid="10"/>
                                        </p:tgtEl>
                                      </p:cBhvr>
                                    </p:animEffect>
                                  </p:childTnLst>
                                </p:cTn>
                              </p:par>
                              <p:par>
                                <p:cTn id="27" presetID="10" presetClass="entr" presetSubtype="0" fill="hold" grpId="0" nodeType="withEffect">
                                  <p:stCondLst>
                                    <p:cond delay="25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500"/>
                                        <p:tgtEl>
                                          <p:spTgt spid="16"/>
                                        </p:tgtEl>
                                      </p:cBhvr>
                                    </p:animEffect>
                                  </p:childTnLst>
                                </p:cTn>
                              </p:par>
                              <p:par>
                                <p:cTn id="30" presetID="10" presetClass="entr" presetSubtype="0" fill="hold" grpId="0" nodeType="withEffect">
                                  <p:stCondLst>
                                    <p:cond delay="500"/>
                                  </p:stCondLst>
                                  <p:childTnLst>
                                    <p:set>
                                      <p:cBhvr>
                                        <p:cTn id="31" dur="1" fill="hold">
                                          <p:stCondLst>
                                            <p:cond delay="0"/>
                                          </p:stCondLst>
                                        </p:cTn>
                                        <p:tgtEl>
                                          <p:spTgt spid="17"/>
                                        </p:tgtEl>
                                        <p:attrNameLst>
                                          <p:attrName>style.visibility</p:attrName>
                                        </p:attrNameLst>
                                      </p:cBhvr>
                                      <p:to>
                                        <p:strVal val="visible"/>
                                      </p:to>
                                    </p:set>
                                    <p:animEffect transition="in" filter="fade">
                                      <p:cBhvr>
                                        <p:cTn id="32" dur="500"/>
                                        <p:tgtEl>
                                          <p:spTgt spid="17"/>
                                        </p:tgtEl>
                                      </p:cBhvr>
                                    </p:animEffect>
                                  </p:childTnLst>
                                </p:cTn>
                              </p:par>
                              <p:par>
                                <p:cTn id="33" presetID="10" presetClass="entr" presetSubtype="0" fill="hold" grpId="0" nodeType="withEffect">
                                  <p:stCondLst>
                                    <p:cond delay="75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500"/>
                                        <p:tgtEl>
                                          <p:spTgt spid="18"/>
                                        </p:tgtEl>
                                      </p:cBhvr>
                                    </p:animEffect>
                                  </p:childTnLst>
                                </p:cTn>
                              </p:par>
                              <p:par>
                                <p:cTn id="36" presetID="10" presetClass="entr" presetSubtype="0" fill="hold" grpId="0" nodeType="withEffect">
                                  <p:stCondLst>
                                    <p:cond delay="100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par>
                                <p:cTn id="39" presetID="10" presetClass="entr" presetSubtype="0" fill="hold" grpId="0" nodeType="withEffect">
                                  <p:stCondLst>
                                    <p:cond delay="1250"/>
                                  </p:stCondLst>
                                  <p:childTnLst>
                                    <p:set>
                                      <p:cBhvr>
                                        <p:cTn id="40" dur="1" fill="hold">
                                          <p:stCondLst>
                                            <p:cond delay="0"/>
                                          </p:stCondLst>
                                        </p:cTn>
                                        <p:tgtEl>
                                          <p:spTgt spid="21"/>
                                        </p:tgtEl>
                                        <p:attrNameLst>
                                          <p:attrName>style.visibility</p:attrName>
                                        </p:attrNameLst>
                                      </p:cBhvr>
                                      <p:to>
                                        <p:strVal val="visible"/>
                                      </p:to>
                                    </p:set>
                                    <p:animEffect transition="in" filter="fade">
                                      <p:cBhvr>
                                        <p:cTn id="41" dur="500"/>
                                        <p:tgtEl>
                                          <p:spTgt spid="21"/>
                                        </p:tgtEl>
                                      </p:cBhvr>
                                    </p:animEffect>
                                  </p:childTnLst>
                                </p:cTn>
                              </p:par>
                            </p:childTnLst>
                          </p:cTn>
                        </p:par>
                        <p:par>
                          <p:cTn id="42" fill="hold">
                            <p:stCondLst>
                              <p:cond delay="2530"/>
                            </p:stCondLst>
                            <p:childTnLst>
                              <p:par>
                                <p:cTn id="43" presetID="10" presetClass="entr" presetSubtype="0" fill="hold" grpId="0" nodeType="after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fade">
                                      <p:cBhvr>
                                        <p:cTn id="45" dur="500"/>
                                        <p:tgtEl>
                                          <p:spTgt spid="11"/>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fade">
                                      <p:cBhvr>
                                        <p:cTn id="48" dur="500"/>
                                        <p:tgtEl>
                                          <p:spTgt spid="12"/>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500"/>
                                        <p:tgtEl>
                                          <p:spTgt spid="1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500"/>
                                        <p:tgtEl>
                                          <p:spTgt spid="1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5" grpId="0" animBg="1"/>
      <p:bldP spid="7" grpId="0" animBg="1"/>
      <p:bldP spid="8" grpId="0" animBg="1"/>
      <p:bldP spid="9" grpId="0" animBg="1"/>
      <p:bldP spid="10" grpId="0" animBg="1"/>
      <p:bldP spid="11" grpId="0"/>
      <p:bldP spid="12" grpId="0"/>
      <p:bldP spid="13" grpId="0"/>
      <p:bldP spid="14" grpId="0"/>
      <p:bldP spid="15" grpId="0"/>
      <p:bldP spid="16" grpId="0" animBg="1"/>
      <p:bldP spid="17" grpId="0" animBg="1"/>
      <p:bldP spid="18" grpId="0" animBg="1"/>
      <p:bldP spid="20" grpId="0" animBg="1"/>
      <p:bldP spid="21"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教学反思</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grpSp>
        <p:nvGrpSpPr>
          <p:cNvPr id="5" name="组合 20"/>
          <p:cNvGrpSpPr/>
          <p:nvPr/>
        </p:nvGrpSpPr>
        <p:grpSpPr>
          <a:xfrm>
            <a:off x="3721580" y="3401785"/>
            <a:ext cx="1768208" cy="1105637"/>
            <a:chOff x="2823691" y="3005532"/>
            <a:chExt cx="3116263" cy="1948051"/>
          </a:xfrm>
          <a:solidFill>
            <a:srgbClr val="E04827"/>
          </a:solidFill>
          <a:effectLst/>
        </p:grpSpPr>
        <p:sp>
          <p:nvSpPr>
            <p:cNvPr id="6" name="Freeform 11"/>
            <p:cNvSpPr>
              <a:spLocks/>
            </p:cNvSpPr>
            <p:nvPr/>
          </p:nvSpPr>
          <p:spPr bwMode="auto">
            <a:xfrm>
              <a:off x="2823691" y="3005532"/>
              <a:ext cx="3116263" cy="1948051"/>
            </a:xfrm>
            <a:custGeom>
              <a:avLst/>
              <a:gdLst>
                <a:gd name="T0" fmla="*/ 637 w 1862"/>
                <a:gd name="T1" fmla="*/ 318 h 1164"/>
                <a:gd name="T2" fmla="*/ 635 w 1862"/>
                <a:gd name="T3" fmla="*/ 326 h 1164"/>
                <a:gd name="T4" fmla="*/ 630 w 1862"/>
                <a:gd name="T5" fmla="*/ 335 h 1164"/>
                <a:gd name="T6" fmla="*/ 622 w 1862"/>
                <a:gd name="T7" fmla="*/ 342 h 1164"/>
                <a:gd name="T8" fmla="*/ 612 w 1862"/>
                <a:gd name="T9" fmla="*/ 349 h 1164"/>
                <a:gd name="T10" fmla="*/ 582 w 1862"/>
                <a:gd name="T11" fmla="*/ 363 h 1164"/>
                <a:gd name="T12" fmla="*/ 543 w 1862"/>
                <a:gd name="T13" fmla="*/ 374 h 1164"/>
                <a:gd name="T14" fmla="*/ 497 w 1862"/>
                <a:gd name="T15" fmla="*/ 385 h 1164"/>
                <a:gd name="T16" fmla="*/ 443 w 1862"/>
                <a:gd name="T17" fmla="*/ 391 h 1164"/>
                <a:gd name="T18" fmla="*/ 382 w 1862"/>
                <a:gd name="T19" fmla="*/ 396 h 1164"/>
                <a:gd name="T20" fmla="*/ 318 w 1862"/>
                <a:gd name="T21" fmla="*/ 398 h 1164"/>
                <a:gd name="T22" fmla="*/ 286 w 1862"/>
                <a:gd name="T23" fmla="*/ 398 h 1164"/>
                <a:gd name="T24" fmla="*/ 223 w 1862"/>
                <a:gd name="T25" fmla="*/ 394 h 1164"/>
                <a:gd name="T26" fmla="*/ 167 w 1862"/>
                <a:gd name="T27" fmla="*/ 388 h 1164"/>
                <a:gd name="T28" fmla="*/ 116 w 1862"/>
                <a:gd name="T29" fmla="*/ 380 h 1164"/>
                <a:gd name="T30" fmla="*/ 73 w 1862"/>
                <a:gd name="T31" fmla="*/ 369 h 1164"/>
                <a:gd name="T32" fmla="*/ 39 w 1862"/>
                <a:gd name="T33" fmla="*/ 357 h 1164"/>
                <a:gd name="T34" fmla="*/ 19 w 1862"/>
                <a:gd name="T35" fmla="*/ 346 h 1164"/>
                <a:gd name="T36" fmla="*/ 11 w 1862"/>
                <a:gd name="T37" fmla="*/ 338 h 1164"/>
                <a:gd name="T38" fmla="*/ 4 w 1862"/>
                <a:gd name="T39" fmla="*/ 331 h 1164"/>
                <a:gd name="T40" fmla="*/ 1 w 1862"/>
                <a:gd name="T41" fmla="*/ 322 h 1164"/>
                <a:gd name="T42" fmla="*/ 0 w 1862"/>
                <a:gd name="T43" fmla="*/ 318 h 1164"/>
                <a:gd name="T44" fmla="*/ 1 w 1862"/>
                <a:gd name="T45" fmla="*/ 286 h 1164"/>
                <a:gd name="T46" fmla="*/ 6 w 1862"/>
                <a:gd name="T47" fmla="*/ 254 h 1164"/>
                <a:gd name="T48" fmla="*/ 15 w 1862"/>
                <a:gd name="T49" fmla="*/ 224 h 1164"/>
                <a:gd name="T50" fmla="*/ 25 w 1862"/>
                <a:gd name="T51" fmla="*/ 194 h 1164"/>
                <a:gd name="T52" fmla="*/ 39 w 1862"/>
                <a:gd name="T53" fmla="*/ 166 h 1164"/>
                <a:gd name="T54" fmla="*/ 54 w 1862"/>
                <a:gd name="T55" fmla="*/ 140 h 1164"/>
                <a:gd name="T56" fmla="*/ 73 w 1862"/>
                <a:gd name="T57" fmla="*/ 116 h 1164"/>
                <a:gd name="T58" fmla="*/ 93 w 1862"/>
                <a:gd name="T59" fmla="*/ 93 h 1164"/>
                <a:gd name="T60" fmla="*/ 116 w 1862"/>
                <a:gd name="T61" fmla="*/ 73 h 1164"/>
                <a:gd name="T62" fmla="*/ 140 w 1862"/>
                <a:gd name="T63" fmla="*/ 54 h 1164"/>
                <a:gd name="T64" fmla="*/ 167 w 1862"/>
                <a:gd name="T65" fmla="*/ 39 h 1164"/>
                <a:gd name="T66" fmla="*/ 194 w 1862"/>
                <a:gd name="T67" fmla="*/ 25 h 1164"/>
                <a:gd name="T68" fmla="*/ 223 w 1862"/>
                <a:gd name="T69" fmla="*/ 15 h 1164"/>
                <a:gd name="T70" fmla="*/ 254 w 1862"/>
                <a:gd name="T71" fmla="*/ 6 h 1164"/>
                <a:gd name="T72" fmla="*/ 286 w 1862"/>
                <a:gd name="T73" fmla="*/ 1 h 1164"/>
                <a:gd name="T74" fmla="*/ 318 w 1862"/>
                <a:gd name="T75" fmla="*/ 0 h 1164"/>
                <a:gd name="T76" fmla="*/ 335 w 1862"/>
                <a:gd name="T77" fmla="*/ 0 h 1164"/>
                <a:gd name="T78" fmla="*/ 367 w 1862"/>
                <a:gd name="T79" fmla="*/ 4 h 1164"/>
                <a:gd name="T80" fmla="*/ 398 w 1862"/>
                <a:gd name="T81" fmla="*/ 9 h 1164"/>
                <a:gd name="T82" fmla="*/ 428 w 1862"/>
                <a:gd name="T83" fmla="*/ 19 h 1164"/>
                <a:gd name="T84" fmla="*/ 456 w 1862"/>
                <a:gd name="T85" fmla="*/ 32 h 1164"/>
                <a:gd name="T86" fmla="*/ 484 w 1862"/>
                <a:gd name="T87" fmla="*/ 46 h 1164"/>
                <a:gd name="T88" fmla="*/ 509 w 1862"/>
                <a:gd name="T89" fmla="*/ 63 h 1164"/>
                <a:gd name="T90" fmla="*/ 532 w 1862"/>
                <a:gd name="T91" fmla="*/ 83 h 1164"/>
                <a:gd name="T92" fmla="*/ 554 w 1862"/>
                <a:gd name="T93" fmla="*/ 104 h 1164"/>
                <a:gd name="T94" fmla="*/ 573 w 1862"/>
                <a:gd name="T95" fmla="*/ 128 h 1164"/>
                <a:gd name="T96" fmla="*/ 590 w 1862"/>
                <a:gd name="T97" fmla="*/ 153 h 1164"/>
                <a:gd name="T98" fmla="*/ 605 w 1862"/>
                <a:gd name="T99" fmla="*/ 180 h 1164"/>
                <a:gd name="T100" fmla="*/ 618 w 1862"/>
                <a:gd name="T101" fmla="*/ 209 h 1164"/>
                <a:gd name="T102" fmla="*/ 626 w 1862"/>
                <a:gd name="T103" fmla="*/ 239 h 1164"/>
                <a:gd name="T104" fmla="*/ 633 w 1862"/>
                <a:gd name="T105" fmla="*/ 270 h 1164"/>
                <a:gd name="T106" fmla="*/ 636 w 1862"/>
                <a:gd name="T107" fmla="*/ 302 h 1164"/>
                <a:gd name="T108" fmla="*/ 637 w 1862"/>
                <a:gd name="T109" fmla="*/ 318 h 1164"/>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62"/>
                <a:gd name="T166" fmla="*/ 0 h 1164"/>
                <a:gd name="T167" fmla="*/ 1862 w 1862"/>
                <a:gd name="T168" fmla="*/ 1164 h 1164"/>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62" h="1164">
                  <a:moveTo>
                    <a:pt x="1862" y="930"/>
                  </a:moveTo>
                  <a:lnTo>
                    <a:pt x="1862" y="930"/>
                  </a:lnTo>
                  <a:lnTo>
                    <a:pt x="1860" y="942"/>
                  </a:lnTo>
                  <a:lnTo>
                    <a:pt x="1856" y="954"/>
                  </a:lnTo>
                  <a:lnTo>
                    <a:pt x="1850" y="966"/>
                  </a:lnTo>
                  <a:lnTo>
                    <a:pt x="1842" y="978"/>
                  </a:lnTo>
                  <a:lnTo>
                    <a:pt x="1832" y="988"/>
                  </a:lnTo>
                  <a:lnTo>
                    <a:pt x="1820" y="1000"/>
                  </a:lnTo>
                  <a:lnTo>
                    <a:pt x="1806" y="1010"/>
                  </a:lnTo>
                  <a:lnTo>
                    <a:pt x="1788" y="1020"/>
                  </a:lnTo>
                  <a:lnTo>
                    <a:pt x="1750" y="1042"/>
                  </a:lnTo>
                  <a:lnTo>
                    <a:pt x="1702" y="1060"/>
                  </a:lnTo>
                  <a:lnTo>
                    <a:pt x="1650" y="1078"/>
                  </a:lnTo>
                  <a:lnTo>
                    <a:pt x="1588" y="1094"/>
                  </a:lnTo>
                  <a:lnTo>
                    <a:pt x="1522" y="1110"/>
                  </a:lnTo>
                  <a:lnTo>
                    <a:pt x="1452" y="1124"/>
                  </a:lnTo>
                  <a:lnTo>
                    <a:pt x="1374" y="1134"/>
                  </a:lnTo>
                  <a:lnTo>
                    <a:pt x="1294" y="1144"/>
                  </a:lnTo>
                  <a:lnTo>
                    <a:pt x="1208" y="1152"/>
                  </a:lnTo>
                  <a:lnTo>
                    <a:pt x="1118" y="1158"/>
                  </a:lnTo>
                  <a:lnTo>
                    <a:pt x="1026" y="1162"/>
                  </a:lnTo>
                  <a:lnTo>
                    <a:pt x="930" y="1164"/>
                  </a:lnTo>
                  <a:lnTo>
                    <a:pt x="836" y="1162"/>
                  </a:lnTo>
                  <a:lnTo>
                    <a:pt x="744" y="1158"/>
                  </a:lnTo>
                  <a:lnTo>
                    <a:pt x="654" y="1152"/>
                  </a:lnTo>
                  <a:lnTo>
                    <a:pt x="568" y="1144"/>
                  </a:lnTo>
                  <a:lnTo>
                    <a:pt x="488" y="1134"/>
                  </a:lnTo>
                  <a:lnTo>
                    <a:pt x="410" y="1124"/>
                  </a:lnTo>
                  <a:lnTo>
                    <a:pt x="338" y="1110"/>
                  </a:lnTo>
                  <a:lnTo>
                    <a:pt x="272" y="1094"/>
                  </a:lnTo>
                  <a:lnTo>
                    <a:pt x="212" y="1078"/>
                  </a:lnTo>
                  <a:lnTo>
                    <a:pt x="158" y="1060"/>
                  </a:lnTo>
                  <a:lnTo>
                    <a:pt x="112" y="1042"/>
                  </a:lnTo>
                  <a:lnTo>
                    <a:pt x="74" y="1020"/>
                  </a:lnTo>
                  <a:lnTo>
                    <a:pt x="56" y="1010"/>
                  </a:lnTo>
                  <a:lnTo>
                    <a:pt x="42" y="1000"/>
                  </a:lnTo>
                  <a:lnTo>
                    <a:pt x="30" y="988"/>
                  </a:lnTo>
                  <a:lnTo>
                    <a:pt x="18" y="978"/>
                  </a:lnTo>
                  <a:lnTo>
                    <a:pt x="10" y="966"/>
                  </a:lnTo>
                  <a:lnTo>
                    <a:pt x="4" y="954"/>
                  </a:lnTo>
                  <a:lnTo>
                    <a:pt x="2" y="942"/>
                  </a:lnTo>
                  <a:lnTo>
                    <a:pt x="0" y="930"/>
                  </a:lnTo>
                  <a:lnTo>
                    <a:pt x="2" y="882"/>
                  </a:lnTo>
                  <a:lnTo>
                    <a:pt x="4" y="836"/>
                  </a:lnTo>
                  <a:lnTo>
                    <a:pt x="10" y="788"/>
                  </a:lnTo>
                  <a:lnTo>
                    <a:pt x="18" y="742"/>
                  </a:lnTo>
                  <a:lnTo>
                    <a:pt x="30" y="698"/>
                  </a:lnTo>
                  <a:lnTo>
                    <a:pt x="42" y="654"/>
                  </a:lnTo>
                  <a:lnTo>
                    <a:pt x="56" y="610"/>
                  </a:lnTo>
                  <a:lnTo>
                    <a:pt x="74" y="568"/>
                  </a:lnTo>
                  <a:lnTo>
                    <a:pt x="92" y="526"/>
                  </a:lnTo>
                  <a:lnTo>
                    <a:pt x="112" y="486"/>
                  </a:lnTo>
                  <a:lnTo>
                    <a:pt x="134" y="448"/>
                  </a:lnTo>
                  <a:lnTo>
                    <a:pt x="158" y="410"/>
                  </a:lnTo>
                  <a:lnTo>
                    <a:pt x="184" y="374"/>
                  </a:lnTo>
                  <a:lnTo>
                    <a:pt x="212" y="338"/>
                  </a:lnTo>
                  <a:lnTo>
                    <a:pt x="242" y="304"/>
                  </a:lnTo>
                  <a:lnTo>
                    <a:pt x="272" y="272"/>
                  </a:lnTo>
                  <a:lnTo>
                    <a:pt x="304" y="242"/>
                  </a:lnTo>
                  <a:lnTo>
                    <a:pt x="338" y="212"/>
                  </a:lnTo>
                  <a:lnTo>
                    <a:pt x="374" y="184"/>
                  </a:lnTo>
                  <a:lnTo>
                    <a:pt x="410" y="158"/>
                  </a:lnTo>
                  <a:lnTo>
                    <a:pt x="448" y="134"/>
                  </a:lnTo>
                  <a:lnTo>
                    <a:pt x="488" y="112"/>
                  </a:lnTo>
                  <a:lnTo>
                    <a:pt x="528" y="92"/>
                  </a:lnTo>
                  <a:lnTo>
                    <a:pt x="568" y="72"/>
                  </a:lnTo>
                  <a:lnTo>
                    <a:pt x="610" y="56"/>
                  </a:lnTo>
                  <a:lnTo>
                    <a:pt x="654" y="42"/>
                  </a:lnTo>
                  <a:lnTo>
                    <a:pt x="698" y="28"/>
                  </a:lnTo>
                  <a:lnTo>
                    <a:pt x="744" y="18"/>
                  </a:lnTo>
                  <a:lnTo>
                    <a:pt x="790" y="10"/>
                  </a:lnTo>
                  <a:lnTo>
                    <a:pt x="836" y="4"/>
                  </a:lnTo>
                  <a:lnTo>
                    <a:pt x="882" y="0"/>
                  </a:lnTo>
                  <a:lnTo>
                    <a:pt x="930" y="0"/>
                  </a:lnTo>
                  <a:lnTo>
                    <a:pt x="978" y="0"/>
                  </a:lnTo>
                  <a:lnTo>
                    <a:pt x="1026" y="4"/>
                  </a:lnTo>
                  <a:lnTo>
                    <a:pt x="1072" y="10"/>
                  </a:lnTo>
                  <a:lnTo>
                    <a:pt x="1118" y="18"/>
                  </a:lnTo>
                  <a:lnTo>
                    <a:pt x="1164" y="28"/>
                  </a:lnTo>
                  <a:lnTo>
                    <a:pt x="1208" y="42"/>
                  </a:lnTo>
                  <a:lnTo>
                    <a:pt x="1250" y="56"/>
                  </a:lnTo>
                  <a:lnTo>
                    <a:pt x="1294" y="72"/>
                  </a:lnTo>
                  <a:lnTo>
                    <a:pt x="1334" y="92"/>
                  </a:lnTo>
                  <a:lnTo>
                    <a:pt x="1374" y="112"/>
                  </a:lnTo>
                  <a:lnTo>
                    <a:pt x="1414" y="134"/>
                  </a:lnTo>
                  <a:lnTo>
                    <a:pt x="1452" y="158"/>
                  </a:lnTo>
                  <a:lnTo>
                    <a:pt x="1488" y="184"/>
                  </a:lnTo>
                  <a:lnTo>
                    <a:pt x="1522" y="212"/>
                  </a:lnTo>
                  <a:lnTo>
                    <a:pt x="1556" y="242"/>
                  </a:lnTo>
                  <a:lnTo>
                    <a:pt x="1588" y="272"/>
                  </a:lnTo>
                  <a:lnTo>
                    <a:pt x="1620" y="304"/>
                  </a:lnTo>
                  <a:lnTo>
                    <a:pt x="1650" y="338"/>
                  </a:lnTo>
                  <a:lnTo>
                    <a:pt x="1676" y="374"/>
                  </a:lnTo>
                  <a:lnTo>
                    <a:pt x="1702" y="410"/>
                  </a:lnTo>
                  <a:lnTo>
                    <a:pt x="1726" y="448"/>
                  </a:lnTo>
                  <a:lnTo>
                    <a:pt x="1750" y="486"/>
                  </a:lnTo>
                  <a:lnTo>
                    <a:pt x="1770" y="526"/>
                  </a:lnTo>
                  <a:lnTo>
                    <a:pt x="1788" y="568"/>
                  </a:lnTo>
                  <a:lnTo>
                    <a:pt x="1806" y="610"/>
                  </a:lnTo>
                  <a:lnTo>
                    <a:pt x="1820" y="654"/>
                  </a:lnTo>
                  <a:lnTo>
                    <a:pt x="1832" y="698"/>
                  </a:lnTo>
                  <a:lnTo>
                    <a:pt x="1842" y="742"/>
                  </a:lnTo>
                  <a:lnTo>
                    <a:pt x="1850" y="788"/>
                  </a:lnTo>
                  <a:lnTo>
                    <a:pt x="1856" y="836"/>
                  </a:lnTo>
                  <a:lnTo>
                    <a:pt x="1860" y="882"/>
                  </a:lnTo>
                  <a:lnTo>
                    <a:pt x="1862" y="930"/>
                  </a:lnTo>
                  <a:close/>
                </a:path>
              </a:pathLst>
            </a:custGeom>
            <a:solidFill>
              <a:schemeClr val="bg1"/>
            </a:solid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pPr>
                <a:defRPr/>
              </a:pPr>
              <a:endParaRPr lang="zh-CN" altLang="en-US" sz="2077" kern="0" dirty="0">
                <a:solidFill>
                  <a:schemeClr val="bg1"/>
                </a:solidFill>
                <a:latin typeface="微软雅黑" pitchFamily="34" charset="-122"/>
                <a:ea typeface="微软雅黑" pitchFamily="34" charset="-122"/>
              </a:endParaRPr>
            </a:p>
          </p:txBody>
        </p:sp>
        <p:sp>
          <p:nvSpPr>
            <p:cNvPr id="7" name="Text Box 13"/>
            <p:cNvSpPr txBox="1">
              <a:spLocks noChangeArrowheads="1"/>
            </p:cNvSpPr>
            <p:nvPr/>
          </p:nvSpPr>
          <p:spPr bwMode="auto">
            <a:xfrm>
              <a:off x="3142429" y="3872712"/>
              <a:ext cx="2552351" cy="669603"/>
            </a:xfrm>
            <a:prstGeom prst="rect">
              <a:avLst/>
            </a:prstGeom>
            <a:noFill/>
            <a:ln>
              <a:noFill/>
            </a:ln>
            <a:effectLst>
              <a:outerShdw blurRad="57785" dist="33020" dir="3180000" algn="ctr">
                <a:srgbClr val="000000">
                  <a:alpha val="30000"/>
                </a:srgbClr>
              </a:outerShdw>
            </a:effectLst>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b="1">
                  <a:solidFill>
                    <a:schemeClr val="tx1"/>
                  </a:solidFill>
                  <a:latin typeface="Arial" charset="0"/>
                  <a:ea typeface="微软雅黑" pitchFamily="34" charset="-122"/>
                </a:defRPr>
              </a:lvl1pPr>
              <a:lvl2pPr marL="742950" indent="-285750" eaLnBrk="0" hangingPunct="0">
                <a:defRPr b="1">
                  <a:solidFill>
                    <a:schemeClr val="tx1"/>
                  </a:solidFill>
                  <a:latin typeface="Arial" charset="0"/>
                  <a:ea typeface="微软雅黑" pitchFamily="34" charset="-122"/>
                </a:defRPr>
              </a:lvl2pPr>
              <a:lvl3pPr marL="1143000" indent="-228600" eaLnBrk="0" hangingPunct="0">
                <a:defRPr b="1">
                  <a:solidFill>
                    <a:schemeClr val="tx1"/>
                  </a:solidFill>
                  <a:latin typeface="Arial" charset="0"/>
                  <a:ea typeface="微软雅黑" pitchFamily="34" charset="-122"/>
                </a:defRPr>
              </a:lvl3pPr>
              <a:lvl4pPr marL="1600200" indent="-228600" eaLnBrk="0" hangingPunct="0">
                <a:defRPr b="1">
                  <a:solidFill>
                    <a:schemeClr val="tx1"/>
                  </a:solidFill>
                  <a:latin typeface="Arial" charset="0"/>
                  <a:ea typeface="微软雅黑" pitchFamily="34" charset="-122"/>
                </a:defRPr>
              </a:lvl4pPr>
              <a:lvl5pPr marL="2057400" indent="-228600" eaLnBrk="0" hangingPunct="0">
                <a:defRPr b="1">
                  <a:solidFill>
                    <a:schemeClr val="tx1"/>
                  </a:solidFill>
                  <a:latin typeface="Arial" charset="0"/>
                  <a:ea typeface="微软雅黑" pitchFamily="34" charset="-122"/>
                </a:defRPr>
              </a:lvl5pPr>
              <a:lvl6pPr marL="2514600" indent="-228600" eaLnBrk="0" fontAlgn="base" hangingPunct="0">
                <a:spcBef>
                  <a:spcPct val="0"/>
                </a:spcBef>
                <a:spcAft>
                  <a:spcPct val="0"/>
                </a:spcAft>
                <a:defRPr b="1">
                  <a:solidFill>
                    <a:schemeClr val="tx1"/>
                  </a:solidFill>
                  <a:latin typeface="Arial" charset="0"/>
                  <a:ea typeface="微软雅黑" pitchFamily="34" charset="-122"/>
                </a:defRPr>
              </a:lvl6pPr>
              <a:lvl7pPr marL="2971800" indent="-228600" eaLnBrk="0" fontAlgn="base" hangingPunct="0">
                <a:spcBef>
                  <a:spcPct val="0"/>
                </a:spcBef>
                <a:spcAft>
                  <a:spcPct val="0"/>
                </a:spcAft>
                <a:defRPr b="1">
                  <a:solidFill>
                    <a:schemeClr val="tx1"/>
                  </a:solidFill>
                  <a:latin typeface="Arial" charset="0"/>
                  <a:ea typeface="微软雅黑" pitchFamily="34" charset="-122"/>
                </a:defRPr>
              </a:lvl7pPr>
              <a:lvl8pPr marL="3429000" indent="-228600" eaLnBrk="0" fontAlgn="base" hangingPunct="0">
                <a:spcBef>
                  <a:spcPct val="0"/>
                </a:spcBef>
                <a:spcAft>
                  <a:spcPct val="0"/>
                </a:spcAft>
                <a:defRPr b="1">
                  <a:solidFill>
                    <a:schemeClr val="tx1"/>
                  </a:solidFill>
                  <a:latin typeface="Arial" charset="0"/>
                  <a:ea typeface="微软雅黑" pitchFamily="34" charset="-122"/>
                </a:defRPr>
              </a:lvl8pPr>
              <a:lvl9pPr marL="3886200" indent="-228600" eaLnBrk="0" fontAlgn="base" hangingPunct="0">
                <a:spcBef>
                  <a:spcPct val="0"/>
                </a:spcBef>
                <a:spcAft>
                  <a:spcPct val="0"/>
                </a:spcAft>
                <a:defRPr b="1">
                  <a:solidFill>
                    <a:schemeClr val="tx1"/>
                  </a:solidFill>
                  <a:latin typeface="Arial" charset="0"/>
                  <a:ea typeface="微软雅黑" pitchFamily="34" charset="-122"/>
                </a:defRPr>
              </a:lvl9pPr>
            </a:lstStyle>
            <a:p>
              <a:pPr lvl="0" algn="ctr" eaLnBrk="1" latinLnBrk="1" hangingPunct="1">
                <a:lnSpc>
                  <a:spcPct val="120000"/>
                </a:lnSpc>
                <a:defRPr/>
              </a:pPr>
              <a:r>
                <a:rPr kumimoji="1" lang="zh-CN" altLang="en-US" sz="1558" kern="0" dirty="0">
                  <a:solidFill>
                    <a:srgbClr val="7AC5C0"/>
                  </a:solidFill>
                  <a:latin typeface="微软雅黑" pitchFamily="34" charset="-122"/>
                </a:rPr>
                <a:t>添加标题文字</a:t>
              </a:r>
            </a:p>
          </p:txBody>
        </p:sp>
      </p:grpSp>
      <p:grpSp>
        <p:nvGrpSpPr>
          <p:cNvPr id="8" name="组合 7"/>
          <p:cNvGrpSpPr/>
          <p:nvPr/>
        </p:nvGrpSpPr>
        <p:grpSpPr>
          <a:xfrm>
            <a:off x="5481592" y="3074224"/>
            <a:ext cx="1130589" cy="887316"/>
            <a:chOff x="7811526" y="4182183"/>
            <a:chExt cx="1742445" cy="1367161"/>
          </a:xfrm>
          <a:solidFill>
            <a:schemeClr val="accent4"/>
          </a:solidFill>
          <a:effectLst/>
        </p:grpSpPr>
        <p:sp>
          <p:nvSpPr>
            <p:cNvPr id="9" name="AutoShape 15"/>
            <p:cNvSpPr>
              <a:spLocks noChangeArrowheads="1"/>
            </p:cNvSpPr>
            <p:nvPr/>
          </p:nvSpPr>
          <p:spPr bwMode="auto">
            <a:xfrm rot="3600000">
              <a:off x="7776473" y="5116937"/>
              <a:ext cx="399816" cy="329709"/>
            </a:xfrm>
            <a:prstGeom prst="upArrow">
              <a:avLst>
                <a:gd name="adj1" fmla="val 52833"/>
                <a:gd name="adj2" fmla="val 45940"/>
              </a:avLst>
            </a:prstGeom>
            <a:solidFill>
              <a:schemeClr val="bg1"/>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385" b="1" kern="0">
                <a:solidFill>
                  <a:schemeClr val="bg1"/>
                </a:solidFill>
                <a:latin typeface="微软雅黑" pitchFamily="34" charset="-122"/>
                <a:ea typeface="微软雅黑" pitchFamily="34" charset="-122"/>
              </a:endParaRPr>
            </a:p>
          </p:txBody>
        </p:sp>
        <p:sp>
          <p:nvSpPr>
            <p:cNvPr id="10" name="Oval 7"/>
            <p:cNvSpPr>
              <a:spLocks noChangeArrowheads="1"/>
            </p:cNvSpPr>
            <p:nvPr/>
          </p:nvSpPr>
          <p:spPr bwMode="gray">
            <a:xfrm>
              <a:off x="8146806" y="4182183"/>
              <a:ext cx="1407165" cy="1367161"/>
            </a:xfrm>
            <a:prstGeom prst="ellipse">
              <a:avLst/>
            </a:prstGeom>
            <a:solidFill>
              <a:schemeClr val="bg1"/>
            </a:solidFill>
            <a:ln w="9525" cap="rnd">
              <a:noFill/>
              <a:prstDash val="solid"/>
              <a:round/>
              <a:headEnd/>
              <a:tailEnd/>
            </a:ln>
            <a:effectLst>
              <a:outerShdw blurRad="57785" dist="33020" dir="3180000" algn="ctr">
                <a:srgbClr val="000000">
                  <a:alpha val="30000"/>
                </a:srgbClr>
              </a:outerShdw>
            </a:effectLst>
            <a:extLst/>
          </p:spPr>
          <p:txBody>
            <a:bodyPr wrap="none" anchor="ctr"/>
            <a:lstStyle/>
            <a:p>
              <a:pPr>
                <a:defRPr/>
              </a:pPr>
              <a:endParaRPr lang="zh-CN" altLang="en-US" sz="1385" kern="0">
                <a:solidFill>
                  <a:schemeClr val="bg1"/>
                </a:solidFill>
                <a:latin typeface="微软雅黑" pitchFamily="34" charset="-122"/>
                <a:ea typeface="微软雅黑" pitchFamily="34" charset="-122"/>
              </a:endParaRPr>
            </a:p>
          </p:txBody>
        </p:sp>
        <p:sp>
          <p:nvSpPr>
            <p:cNvPr id="11" name="TextBox 8"/>
            <p:cNvSpPr txBox="1"/>
            <p:nvPr/>
          </p:nvSpPr>
          <p:spPr>
            <a:xfrm>
              <a:off x="8295596" y="468759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385" dirty="0">
                  <a:solidFill>
                    <a:srgbClr val="7AC5C0"/>
                  </a:solidFill>
                </a:rPr>
                <a:t>文字内容</a:t>
              </a:r>
            </a:p>
          </p:txBody>
        </p:sp>
      </p:grpSp>
      <p:grpSp>
        <p:nvGrpSpPr>
          <p:cNvPr id="12" name="组合 11"/>
          <p:cNvGrpSpPr/>
          <p:nvPr/>
        </p:nvGrpSpPr>
        <p:grpSpPr>
          <a:xfrm>
            <a:off x="5033511" y="2322362"/>
            <a:ext cx="951939" cy="1131292"/>
            <a:chOff x="7120950" y="3023731"/>
            <a:chExt cx="1467112" cy="1743074"/>
          </a:xfrm>
          <a:solidFill>
            <a:schemeClr val="accent2"/>
          </a:solidFill>
          <a:effectLst/>
        </p:grpSpPr>
        <p:sp>
          <p:nvSpPr>
            <p:cNvPr id="13" name="AutoShape 15"/>
            <p:cNvSpPr>
              <a:spLocks noChangeArrowheads="1"/>
            </p:cNvSpPr>
            <p:nvPr/>
          </p:nvSpPr>
          <p:spPr bwMode="auto">
            <a:xfrm rot="1800000">
              <a:off x="7120950" y="4437096"/>
              <a:ext cx="399816" cy="329709"/>
            </a:xfrm>
            <a:prstGeom prst="upArrow">
              <a:avLst>
                <a:gd name="adj1" fmla="val 52833"/>
                <a:gd name="adj2" fmla="val 45940"/>
              </a:avLst>
            </a:prstGeom>
            <a:solidFill>
              <a:schemeClr val="bg1"/>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385" b="1" kern="0">
                <a:solidFill>
                  <a:schemeClr val="bg1"/>
                </a:solidFill>
                <a:latin typeface="微软雅黑" pitchFamily="34" charset="-122"/>
                <a:ea typeface="微软雅黑" pitchFamily="34" charset="-122"/>
              </a:endParaRPr>
            </a:p>
          </p:txBody>
        </p:sp>
        <p:sp>
          <p:nvSpPr>
            <p:cNvPr id="14" name="Oval 7"/>
            <p:cNvSpPr>
              <a:spLocks noChangeArrowheads="1"/>
            </p:cNvSpPr>
            <p:nvPr/>
          </p:nvSpPr>
          <p:spPr bwMode="gray">
            <a:xfrm>
              <a:off x="7180897" y="3023731"/>
              <a:ext cx="1407165" cy="1367161"/>
            </a:xfrm>
            <a:prstGeom prst="ellipse">
              <a:avLst/>
            </a:prstGeom>
            <a:solidFill>
              <a:schemeClr val="bg1"/>
            </a:solidFill>
            <a:ln w="9525" cap="rnd">
              <a:noFill/>
              <a:prstDash val="solid"/>
              <a:round/>
              <a:headEnd/>
              <a:tailEnd/>
            </a:ln>
            <a:effectLst>
              <a:outerShdw blurRad="57785" dist="33020" dir="3180000" algn="ctr">
                <a:srgbClr val="000000">
                  <a:alpha val="30000"/>
                </a:srgbClr>
              </a:outerShdw>
            </a:effectLst>
            <a:extLst/>
          </p:spPr>
          <p:txBody>
            <a:bodyPr wrap="none" anchor="ctr"/>
            <a:lstStyle/>
            <a:p>
              <a:pPr>
                <a:defRPr/>
              </a:pPr>
              <a:endParaRPr lang="zh-CN" altLang="en-US" sz="1385" kern="0">
                <a:solidFill>
                  <a:schemeClr val="bg1"/>
                </a:solidFill>
                <a:latin typeface="微软雅黑" pitchFamily="34" charset="-122"/>
                <a:ea typeface="微软雅黑" pitchFamily="34" charset="-122"/>
              </a:endParaRPr>
            </a:p>
          </p:txBody>
        </p:sp>
        <p:sp>
          <p:nvSpPr>
            <p:cNvPr id="15" name="TextBox 12"/>
            <p:cNvSpPr txBox="1"/>
            <p:nvPr/>
          </p:nvSpPr>
          <p:spPr>
            <a:xfrm>
              <a:off x="7329687" y="3529139"/>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385" dirty="0">
                  <a:solidFill>
                    <a:srgbClr val="7AC5C0"/>
                  </a:solidFill>
                </a:rPr>
                <a:t>文字内容</a:t>
              </a:r>
            </a:p>
          </p:txBody>
        </p:sp>
      </p:grpSp>
      <p:grpSp>
        <p:nvGrpSpPr>
          <p:cNvPr id="16" name="组合 15"/>
          <p:cNvGrpSpPr/>
          <p:nvPr/>
        </p:nvGrpSpPr>
        <p:grpSpPr>
          <a:xfrm>
            <a:off x="4137068" y="2016371"/>
            <a:ext cx="913042" cy="1211384"/>
            <a:chOff x="5739366" y="2552263"/>
            <a:chExt cx="1407165" cy="1866478"/>
          </a:xfrm>
          <a:solidFill>
            <a:schemeClr val="accent1"/>
          </a:solidFill>
          <a:effectLst/>
        </p:grpSpPr>
        <p:sp>
          <p:nvSpPr>
            <p:cNvPr id="17" name="AutoShape 15"/>
            <p:cNvSpPr>
              <a:spLocks noChangeArrowheads="1"/>
            </p:cNvSpPr>
            <p:nvPr/>
          </p:nvSpPr>
          <p:spPr bwMode="auto">
            <a:xfrm>
              <a:off x="6278094" y="4089032"/>
              <a:ext cx="399816" cy="329709"/>
            </a:xfrm>
            <a:prstGeom prst="upArrow">
              <a:avLst>
                <a:gd name="adj1" fmla="val 52833"/>
                <a:gd name="adj2" fmla="val 45940"/>
              </a:avLst>
            </a:prstGeom>
            <a:solidFill>
              <a:schemeClr val="bg1"/>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385" b="1" kern="0">
                <a:solidFill>
                  <a:schemeClr val="bg1"/>
                </a:solidFill>
                <a:latin typeface="微软雅黑" pitchFamily="34" charset="-122"/>
                <a:ea typeface="微软雅黑" pitchFamily="34" charset="-122"/>
              </a:endParaRPr>
            </a:p>
          </p:txBody>
        </p:sp>
        <p:sp>
          <p:nvSpPr>
            <p:cNvPr id="18" name="Oval 7"/>
            <p:cNvSpPr>
              <a:spLocks noChangeArrowheads="1"/>
            </p:cNvSpPr>
            <p:nvPr/>
          </p:nvSpPr>
          <p:spPr bwMode="gray">
            <a:xfrm>
              <a:off x="5739366" y="2552263"/>
              <a:ext cx="1407165" cy="1367161"/>
            </a:xfrm>
            <a:prstGeom prst="ellipse">
              <a:avLst/>
            </a:prstGeom>
            <a:solidFill>
              <a:schemeClr val="bg1"/>
            </a:solidFill>
            <a:ln w="9525" cap="rnd">
              <a:noFill/>
              <a:prstDash val="solid"/>
              <a:round/>
              <a:headEnd/>
              <a:tailEnd/>
            </a:ln>
            <a:effectLst>
              <a:outerShdw blurRad="57785" dist="33020" dir="3180000" algn="ctr">
                <a:srgbClr val="000000">
                  <a:alpha val="30000"/>
                </a:srgbClr>
              </a:outerShdw>
            </a:effectLst>
            <a:extLst/>
          </p:spPr>
          <p:txBody>
            <a:bodyPr wrap="none" anchor="ctr"/>
            <a:lstStyle/>
            <a:p>
              <a:pPr>
                <a:defRPr/>
              </a:pPr>
              <a:endParaRPr lang="zh-CN" altLang="en-US" sz="1385" kern="0">
                <a:solidFill>
                  <a:schemeClr val="bg1"/>
                </a:solidFill>
                <a:latin typeface="微软雅黑" pitchFamily="34" charset="-122"/>
                <a:ea typeface="微软雅黑" pitchFamily="34" charset="-122"/>
              </a:endParaRPr>
            </a:p>
          </p:txBody>
        </p:sp>
        <p:sp>
          <p:nvSpPr>
            <p:cNvPr id="20" name="TextBox 16"/>
            <p:cNvSpPr txBox="1"/>
            <p:nvPr/>
          </p:nvSpPr>
          <p:spPr>
            <a:xfrm>
              <a:off x="5888156" y="3057671"/>
              <a:ext cx="1127965" cy="35634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385" dirty="0">
                  <a:solidFill>
                    <a:srgbClr val="7AC5C0"/>
                  </a:solidFill>
                </a:rPr>
                <a:t>文字内容</a:t>
              </a:r>
            </a:p>
          </p:txBody>
        </p:sp>
      </p:grpSp>
      <p:grpSp>
        <p:nvGrpSpPr>
          <p:cNvPr id="21" name="组合 20"/>
          <p:cNvGrpSpPr/>
          <p:nvPr/>
        </p:nvGrpSpPr>
        <p:grpSpPr>
          <a:xfrm>
            <a:off x="3201729" y="2322362"/>
            <a:ext cx="951939" cy="1131292"/>
            <a:chOff x="4297836" y="3023731"/>
            <a:chExt cx="1467112" cy="1743074"/>
          </a:xfrm>
          <a:solidFill>
            <a:srgbClr val="99CC00"/>
          </a:solidFill>
          <a:effectLst/>
        </p:grpSpPr>
        <p:sp>
          <p:nvSpPr>
            <p:cNvPr id="22" name="AutoShape 15"/>
            <p:cNvSpPr>
              <a:spLocks noChangeArrowheads="1"/>
            </p:cNvSpPr>
            <p:nvPr/>
          </p:nvSpPr>
          <p:spPr bwMode="auto">
            <a:xfrm rot="19800000">
              <a:off x="5365132" y="4437096"/>
              <a:ext cx="399816" cy="329709"/>
            </a:xfrm>
            <a:prstGeom prst="upArrow">
              <a:avLst>
                <a:gd name="adj1" fmla="val 52833"/>
                <a:gd name="adj2" fmla="val 45940"/>
              </a:avLst>
            </a:prstGeom>
            <a:solidFill>
              <a:schemeClr val="bg1"/>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385" b="1" kern="0">
                <a:solidFill>
                  <a:schemeClr val="bg1"/>
                </a:solidFill>
                <a:latin typeface="微软雅黑" pitchFamily="34" charset="-122"/>
                <a:ea typeface="微软雅黑" pitchFamily="34" charset="-122"/>
              </a:endParaRPr>
            </a:p>
          </p:txBody>
        </p:sp>
        <p:grpSp>
          <p:nvGrpSpPr>
            <p:cNvPr id="23" name="组合 22"/>
            <p:cNvGrpSpPr/>
            <p:nvPr/>
          </p:nvGrpSpPr>
          <p:grpSpPr>
            <a:xfrm>
              <a:off x="4297836" y="3023731"/>
              <a:ext cx="1407165" cy="1367161"/>
              <a:chOff x="4297836" y="3023731"/>
              <a:chExt cx="1407165" cy="1367161"/>
            </a:xfrm>
            <a:grpFill/>
          </p:grpSpPr>
          <p:sp>
            <p:nvSpPr>
              <p:cNvPr id="24" name="Oval 7"/>
              <p:cNvSpPr>
                <a:spLocks noChangeArrowheads="1"/>
              </p:cNvSpPr>
              <p:nvPr/>
            </p:nvSpPr>
            <p:spPr bwMode="gray">
              <a:xfrm>
                <a:off x="4297836" y="3023731"/>
                <a:ext cx="1407165" cy="1367161"/>
              </a:xfrm>
              <a:prstGeom prst="ellipse">
                <a:avLst/>
              </a:prstGeom>
              <a:solidFill>
                <a:schemeClr val="bg1"/>
              </a:solidFill>
              <a:ln w="9525" cap="rnd">
                <a:noFill/>
                <a:prstDash val="solid"/>
                <a:round/>
                <a:headEnd/>
                <a:tailEnd/>
              </a:ln>
              <a:effectLst>
                <a:outerShdw blurRad="57785" dist="33020" dir="3180000" algn="ctr">
                  <a:srgbClr val="000000">
                    <a:alpha val="30000"/>
                  </a:srgbClr>
                </a:outerShdw>
              </a:effectLst>
              <a:extLst/>
            </p:spPr>
            <p:txBody>
              <a:bodyPr wrap="none" anchor="ctr"/>
              <a:lstStyle/>
              <a:p>
                <a:pPr>
                  <a:defRPr/>
                </a:pPr>
                <a:endParaRPr lang="zh-CN" altLang="en-US" sz="1385" kern="0">
                  <a:solidFill>
                    <a:schemeClr val="bg1"/>
                  </a:solidFill>
                  <a:latin typeface="微软雅黑" pitchFamily="34" charset="-122"/>
                  <a:ea typeface="微软雅黑" pitchFamily="34" charset="-122"/>
                </a:endParaRPr>
              </a:p>
            </p:txBody>
          </p:sp>
          <p:sp>
            <p:nvSpPr>
              <p:cNvPr id="25" name="TextBox 21"/>
              <p:cNvSpPr txBox="1"/>
              <p:nvPr/>
            </p:nvSpPr>
            <p:spPr>
              <a:xfrm>
                <a:off x="4446626" y="3478536"/>
                <a:ext cx="1127965" cy="457549"/>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385" dirty="0">
                    <a:solidFill>
                      <a:srgbClr val="7AC5C0"/>
                    </a:solidFill>
                  </a:rPr>
                  <a:t>文字内容</a:t>
                </a:r>
              </a:p>
            </p:txBody>
          </p:sp>
        </p:grpSp>
      </p:grpSp>
      <p:grpSp>
        <p:nvGrpSpPr>
          <p:cNvPr id="26" name="组合 25"/>
          <p:cNvGrpSpPr/>
          <p:nvPr/>
        </p:nvGrpSpPr>
        <p:grpSpPr>
          <a:xfrm>
            <a:off x="2575319" y="3074224"/>
            <a:ext cx="1130266" cy="887316"/>
            <a:chOff x="3332423" y="4182183"/>
            <a:chExt cx="1741948" cy="1367161"/>
          </a:xfrm>
          <a:solidFill>
            <a:srgbClr val="FFC000"/>
          </a:solidFill>
          <a:effectLst/>
        </p:grpSpPr>
        <p:sp>
          <p:nvSpPr>
            <p:cNvPr id="27" name="AutoShape 15"/>
            <p:cNvSpPr>
              <a:spLocks noChangeArrowheads="1"/>
            </p:cNvSpPr>
            <p:nvPr/>
          </p:nvSpPr>
          <p:spPr bwMode="auto">
            <a:xfrm rot="18000000">
              <a:off x="4709609" y="5116937"/>
              <a:ext cx="399816" cy="329709"/>
            </a:xfrm>
            <a:prstGeom prst="upArrow">
              <a:avLst>
                <a:gd name="adj1" fmla="val 52833"/>
                <a:gd name="adj2" fmla="val 45940"/>
              </a:avLst>
            </a:prstGeom>
            <a:solidFill>
              <a:schemeClr val="bg1"/>
            </a:solidFill>
            <a:ln w="3175" cap="flat" cmpd="sng" algn="ctr">
              <a:noFill/>
              <a:prstDash val="solid"/>
            </a:ln>
            <a:effectLst>
              <a:outerShdw blurRad="57785" dist="33020" dir="3180000" algn="ctr">
                <a:srgbClr val="000000">
                  <a:alpha val="30000"/>
                </a:srgbClr>
              </a:outerShdw>
            </a:effectLst>
            <a:extLst/>
          </p:spPr>
          <p:txBody>
            <a:bodyPr anchor="ctr"/>
            <a:lstStyle/>
            <a:p>
              <a:pPr algn="ctr" fontAlgn="base">
                <a:lnSpc>
                  <a:spcPct val="120000"/>
                </a:lnSpc>
                <a:spcBef>
                  <a:spcPct val="0"/>
                </a:spcBef>
                <a:spcAft>
                  <a:spcPct val="0"/>
                </a:spcAft>
                <a:defRPr/>
              </a:pPr>
              <a:endParaRPr lang="zh-CN" altLang="en-US" sz="1385" b="1" kern="0">
                <a:solidFill>
                  <a:schemeClr val="bg1"/>
                </a:solidFill>
                <a:latin typeface="微软雅黑" pitchFamily="34" charset="-122"/>
                <a:ea typeface="微软雅黑" pitchFamily="34" charset="-122"/>
              </a:endParaRPr>
            </a:p>
          </p:txBody>
        </p:sp>
        <p:grpSp>
          <p:nvGrpSpPr>
            <p:cNvPr id="28" name="组合 27"/>
            <p:cNvGrpSpPr/>
            <p:nvPr/>
          </p:nvGrpSpPr>
          <p:grpSpPr>
            <a:xfrm>
              <a:off x="3332423" y="4182183"/>
              <a:ext cx="1407165" cy="1367161"/>
              <a:chOff x="3332423" y="4182183"/>
              <a:chExt cx="1407165" cy="1367161"/>
            </a:xfrm>
            <a:grpFill/>
          </p:grpSpPr>
          <p:sp>
            <p:nvSpPr>
              <p:cNvPr id="29" name="Oval 7"/>
              <p:cNvSpPr>
                <a:spLocks noChangeArrowheads="1"/>
              </p:cNvSpPr>
              <p:nvPr/>
            </p:nvSpPr>
            <p:spPr bwMode="gray">
              <a:xfrm>
                <a:off x="3332423" y="4182183"/>
                <a:ext cx="1407165" cy="1367161"/>
              </a:xfrm>
              <a:prstGeom prst="ellipse">
                <a:avLst/>
              </a:prstGeom>
              <a:solidFill>
                <a:schemeClr val="bg1"/>
              </a:solidFill>
              <a:ln w="9525" cap="rnd">
                <a:noFill/>
                <a:prstDash val="solid"/>
                <a:round/>
                <a:headEnd/>
                <a:tailEnd/>
              </a:ln>
              <a:effectLst>
                <a:outerShdw blurRad="57785" dist="33020" dir="3180000" algn="ctr">
                  <a:srgbClr val="000000">
                    <a:alpha val="30000"/>
                  </a:srgbClr>
                </a:outerShdw>
              </a:effectLst>
              <a:extLst/>
            </p:spPr>
            <p:txBody>
              <a:bodyPr wrap="none" anchor="ctr"/>
              <a:lstStyle/>
              <a:p>
                <a:pPr>
                  <a:defRPr/>
                </a:pPr>
                <a:endParaRPr lang="zh-CN" altLang="en-US" sz="1385" kern="0">
                  <a:solidFill>
                    <a:schemeClr val="bg1"/>
                  </a:solidFill>
                  <a:latin typeface="微软雅黑" pitchFamily="34" charset="-122"/>
                  <a:ea typeface="微软雅黑" pitchFamily="34" charset="-122"/>
                </a:endParaRPr>
              </a:p>
            </p:txBody>
          </p:sp>
          <p:sp>
            <p:nvSpPr>
              <p:cNvPr id="30" name="TextBox 26"/>
              <p:cNvSpPr txBox="1"/>
              <p:nvPr/>
            </p:nvSpPr>
            <p:spPr>
              <a:xfrm>
                <a:off x="3481213" y="4704275"/>
                <a:ext cx="1127965" cy="322976"/>
              </a:xfrm>
              <a:prstGeom prst="rect">
                <a:avLst/>
              </a:prstGeom>
              <a:noFill/>
              <a:ln w="9525" cap="rnd">
                <a:noFill/>
                <a:prstDash val="solid"/>
                <a:round/>
                <a:headEnd/>
                <a:tailEnd/>
              </a:ln>
              <a:effectLst>
                <a:outerShdw blurRad="57785" dist="33020" dir="3180000" algn="ctr">
                  <a:srgbClr val="000000">
                    <a:alpha val="30000"/>
                  </a:srgbClr>
                </a:outerShdw>
              </a:effectLst>
            </p:spPr>
            <p:txBody>
              <a:bodyPr wrap="none" anchor="ctr"/>
              <a:lstStyle>
                <a:defPPr>
                  <a:defRPr lang="zh-CN"/>
                </a:defPPr>
                <a:lvl1pPr>
                  <a:defRPr kern="0">
                    <a:solidFill>
                      <a:sysClr val="windowText" lastClr="000000"/>
                    </a:solidFill>
                    <a:latin typeface="微软雅黑" pitchFamily="34" charset="-122"/>
                    <a:ea typeface="微软雅黑" pitchFamily="34" charset="-122"/>
                  </a:defRPr>
                </a:lvl1pPr>
              </a:lstStyle>
              <a:p>
                <a:pPr lvl="0" algn="ctr">
                  <a:lnSpc>
                    <a:spcPct val="120000"/>
                  </a:lnSpc>
                  <a:defRPr/>
                </a:pPr>
                <a:r>
                  <a:rPr lang="zh-CN" altLang="en-US" sz="1385" dirty="0">
                    <a:solidFill>
                      <a:srgbClr val="7AC5C0"/>
                    </a:solidFill>
                  </a:rPr>
                  <a:t>文字内容</a:t>
                </a:r>
              </a:p>
            </p:txBody>
          </p:sp>
        </p:grpSp>
      </p:grpSp>
      <p:sp>
        <p:nvSpPr>
          <p:cNvPr id="31" name="Text Box 44"/>
          <p:cNvSpPr txBox="1">
            <a:spLocks noChangeArrowheads="1"/>
          </p:cNvSpPr>
          <p:nvPr/>
        </p:nvSpPr>
        <p:spPr bwMode="auto">
          <a:xfrm>
            <a:off x="1753356" y="1336661"/>
            <a:ext cx="5466535" cy="53760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59331" tIns="29666" rIns="59331" bIns="29666">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r>
              <a:rPr lang="zh-CN" altLang="en-US" sz="1212" dirty="0">
                <a:solidFill>
                  <a:schemeClr val="bg1"/>
                </a:solidFill>
              </a:rPr>
              <a:t>单击此处添加文本内容单击此处添加文本内容单击此处添加文本内容单击此处添加文本内容单击此处添加文本内容</a:t>
            </a:r>
            <a:endParaRPr lang="en-US" altLang="zh-CN" sz="1212" dirty="0">
              <a:solidFill>
                <a:schemeClr val="bg1"/>
              </a:solidFill>
            </a:endParaRPr>
          </a:p>
        </p:txBody>
      </p:sp>
    </p:spTree>
    <p:extLst>
      <p:ext uri="{BB962C8B-B14F-4D97-AF65-F5344CB8AC3E}">
        <p14:creationId xmlns:p14="http://schemas.microsoft.com/office/powerpoint/2010/main" val="120365883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4"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par>
                          <p:cTn id="16" fill="hold">
                            <p:stCondLst>
                              <p:cond delay="1280"/>
                            </p:stCondLst>
                            <p:childTnLst>
                              <p:par>
                                <p:cTn id="17" presetID="10" presetClass="entr" presetSubtype="0"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fade">
                                      <p:cBhvr>
                                        <p:cTn id="19" dur="500"/>
                                        <p:tgtEl>
                                          <p:spTgt spid="26"/>
                                        </p:tgtEl>
                                      </p:cBhvr>
                                    </p:animEffect>
                                  </p:childTnLst>
                                </p:cTn>
                              </p:par>
                            </p:childTnLst>
                          </p:cTn>
                        </p:par>
                        <p:par>
                          <p:cTn id="20" fill="hold">
                            <p:stCondLst>
                              <p:cond delay="1780"/>
                            </p:stCondLst>
                            <p:childTnLst>
                              <p:par>
                                <p:cTn id="21" presetID="10" presetClass="entr" presetSubtype="0" fill="hold" nodeType="after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fade">
                                      <p:cBhvr>
                                        <p:cTn id="23" dur="500"/>
                                        <p:tgtEl>
                                          <p:spTgt spid="21"/>
                                        </p:tgtEl>
                                      </p:cBhvr>
                                    </p:animEffect>
                                  </p:childTnLst>
                                </p:cTn>
                              </p:par>
                            </p:childTnLst>
                          </p:cTn>
                        </p:par>
                        <p:par>
                          <p:cTn id="24" fill="hold">
                            <p:stCondLst>
                              <p:cond delay="2280"/>
                            </p:stCondLst>
                            <p:childTnLst>
                              <p:par>
                                <p:cTn id="25" presetID="10" presetClass="entr" presetSubtype="0" fill="hold"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fade">
                                      <p:cBhvr>
                                        <p:cTn id="27" dur="500"/>
                                        <p:tgtEl>
                                          <p:spTgt spid="16"/>
                                        </p:tgtEl>
                                      </p:cBhvr>
                                    </p:animEffect>
                                  </p:childTnLst>
                                </p:cTn>
                              </p:par>
                            </p:childTnLst>
                          </p:cTn>
                        </p:par>
                        <p:par>
                          <p:cTn id="28" fill="hold">
                            <p:stCondLst>
                              <p:cond delay="2780"/>
                            </p:stCondLst>
                            <p:childTnLst>
                              <p:par>
                                <p:cTn id="29" presetID="10" presetClass="entr" presetSubtype="0" fill="hold"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childTnLst>
                                </p:cTn>
                              </p:par>
                            </p:childTnLst>
                          </p:cTn>
                        </p:par>
                        <p:par>
                          <p:cTn id="32" fill="hold">
                            <p:stCondLst>
                              <p:cond delay="3280"/>
                            </p:stCondLst>
                            <p:childTnLst>
                              <p:par>
                                <p:cTn id="33" presetID="10" presetClass="entr" presetSubtype="0" fill="hold"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fade">
                                      <p:cBhvr>
                                        <p:cTn id="35" dur="500"/>
                                        <p:tgtEl>
                                          <p:spTgt spid="8"/>
                                        </p:tgtEl>
                                      </p:cBhvr>
                                    </p:animEffect>
                                  </p:childTnLst>
                                </p:cTn>
                              </p:par>
                            </p:childTnLst>
                          </p:cTn>
                        </p:par>
                        <p:par>
                          <p:cTn id="36" fill="hold">
                            <p:stCondLst>
                              <p:cond delay="3780"/>
                            </p:stCondLst>
                            <p:childTnLst>
                              <p:par>
                                <p:cTn id="37" presetID="41" presetClass="entr" presetSubtype="0" fill="hold" grpId="0" nodeType="afterEffect">
                                  <p:stCondLst>
                                    <p:cond delay="0"/>
                                  </p:stCondLst>
                                  <p:iterate type="lt">
                                    <p:tmPct val="10000"/>
                                  </p:iterate>
                                  <p:childTnLst>
                                    <p:set>
                                      <p:cBhvr>
                                        <p:cTn id="38" dur="1" fill="hold">
                                          <p:stCondLst>
                                            <p:cond delay="0"/>
                                          </p:stCondLst>
                                        </p:cTn>
                                        <p:tgtEl>
                                          <p:spTgt spid="31"/>
                                        </p:tgtEl>
                                        <p:attrNameLst>
                                          <p:attrName>style.visibility</p:attrName>
                                        </p:attrNameLst>
                                      </p:cBhvr>
                                      <p:to>
                                        <p:strVal val="visible"/>
                                      </p:to>
                                    </p:set>
                                    <p:anim calcmode="lin" valueType="num">
                                      <p:cBhvr>
                                        <p:cTn id="39"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40" dur="500" fill="hold"/>
                                        <p:tgtEl>
                                          <p:spTgt spid="31"/>
                                        </p:tgtEl>
                                        <p:attrNameLst>
                                          <p:attrName>ppt_y</p:attrName>
                                        </p:attrNameLst>
                                      </p:cBhvr>
                                      <p:tavLst>
                                        <p:tav tm="0">
                                          <p:val>
                                            <p:strVal val="#ppt_y"/>
                                          </p:val>
                                        </p:tav>
                                        <p:tav tm="100000">
                                          <p:val>
                                            <p:strVal val="#ppt_y"/>
                                          </p:val>
                                        </p:tav>
                                      </p:tavLst>
                                    </p:anim>
                                    <p:anim calcmode="lin" valueType="num">
                                      <p:cBhvr>
                                        <p:cTn id="41"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42" dur="500" fill="hold"/>
                                        <p:tgtEl>
                                          <p:spTgt spid="31"/>
                                        </p:tgtEl>
                                        <p:attrNameLst>
                                          <p:attrName>ppt_w</p:attrName>
                                        </p:attrNameLst>
                                      </p:cBhvr>
                                      <p:tavLst>
                                        <p:tav tm="0">
                                          <p:val>
                                            <p:strVal val="#ppt_w/10"/>
                                          </p:val>
                                        </p:tav>
                                        <p:tav tm="50000">
                                          <p:val>
                                            <p:strVal val="#ppt_w+.01"/>
                                          </p:val>
                                        </p:tav>
                                        <p:tav tm="100000">
                                          <p:val>
                                            <p:strVal val="#ppt_w"/>
                                          </p:val>
                                        </p:tav>
                                      </p:tavLst>
                                    </p:anim>
                                    <p:animEffect transition="in" filter="fade">
                                      <p:cBhvr>
                                        <p:cTn id="43" dur="500" tmFilter="0,0; .5, 1; 1, 1"/>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31"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5" name="文本框 4"/>
          <p:cNvSpPr txBox="1"/>
          <p:nvPr/>
        </p:nvSpPr>
        <p:spPr>
          <a:xfrm>
            <a:off x="835461" y="1797239"/>
            <a:ext cx="7956113" cy="707886"/>
          </a:xfrm>
          <a:prstGeom prst="rect">
            <a:avLst/>
          </a:prstGeom>
          <a:noFill/>
        </p:spPr>
        <p:txBody>
          <a:bodyPr wrap="square" rtlCol="0">
            <a:spAutoFit/>
          </a:bodyPr>
          <a:lstStyle/>
          <a:p>
            <a:pPr algn="ctr"/>
            <a:r>
              <a:rPr lang="zh-CN" altLang="en-US" sz="4000">
                <a:solidFill>
                  <a:prstClr val="white"/>
                </a:solidFill>
                <a:latin typeface="南宋书局体" panose="02000000000000000000" pitchFamily="2" charset="-122"/>
                <a:ea typeface="南宋书局体" panose="02000000000000000000" pitchFamily="2" charset="-122"/>
              </a:rPr>
              <a:t>说课完毕</a:t>
            </a:r>
            <a:r>
              <a:rPr lang="en-US" altLang="zh-CN" sz="4000">
                <a:solidFill>
                  <a:prstClr val="white"/>
                </a:solidFill>
                <a:latin typeface="南宋书局体" panose="02000000000000000000" pitchFamily="2" charset="-122"/>
                <a:ea typeface="南宋书局体" panose="02000000000000000000" pitchFamily="2" charset="-122"/>
              </a:rPr>
              <a:t>,</a:t>
            </a:r>
            <a:r>
              <a:rPr lang="zh-CN" altLang="en-US" sz="4000">
                <a:solidFill>
                  <a:prstClr val="white"/>
                </a:solidFill>
                <a:latin typeface="南宋书局体" panose="02000000000000000000" pitchFamily="2" charset="-122"/>
                <a:ea typeface="南宋书局体" panose="02000000000000000000" pitchFamily="2" charset="-122"/>
              </a:rPr>
              <a:t>感谢收看</a:t>
            </a:r>
            <a:r>
              <a:rPr lang="en-US" altLang="zh-CN" sz="4000">
                <a:solidFill>
                  <a:prstClr val="white"/>
                </a:solidFill>
                <a:latin typeface="南宋书局体" panose="02000000000000000000" pitchFamily="2" charset="-122"/>
                <a:ea typeface="南宋书局体" panose="02000000000000000000" pitchFamily="2" charset="-122"/>
              </a:rPr>
              <a:t>!</a:t>
            </a:r>
            <a:endParaRPr lang="zh-CN" altLang="en-US" sz="4000">
              <a:solidFill>
                <a:prstClr val="white"/>
              </a:solidFill>
              <a:latin typeface="南宋书局体" panose="02000000000000000000" pitchFamily="2" charset="-122"/>
              <a:ea typeface="南宋书局体" panose="02000000000000000000" pitchFamily="2" charset="-122"/>
            </a:endParaRPr>
          </a:p>
        </p:txBody>
      </p:sp>
      <p:pic>
        <p:nvPicPr>
          <p:cNvPr id="6" name="Bandari - 绿野仙踪">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9298858" y="-227806"/>
            <a:ext cx="457200" cy="457200"/>
          </a:xfrm>
          <a:prstGeom prst="rect">
            <a:avLst/>
          </a:prstGeom>
        </p:spPr>
      </p:pic>
      <p:sp>
        <p:nvSpPr>
          <p:cNvPr id="7" name="文本框 6"/>
          <p:cNvSpPr txBox="1"/>
          <p:nvPr/>
        </p:nvSpPr>
        <p:spPr>
          <a:xfrm>
            <a:off x="2705009" y="2505125"/>
            <a:ext cx="3970959" cy="307777"/>
          </a:xfrm>
          <a:prstGeom prst="rect">
            <a:avLst/>
          </a:prstGeom>
          <a:noFill/>
        </p:spPr>
        <p:txBody>
          <a:bodyPr wrap="none" rtlCol="0">
            <a:spAutoFit/>
          </a:bodyPr>
          <a:lstStyle/>
          <a:p>
            <a:r>
              <a:rPr lang="zh-CN" altLang="en-US" sz="1400" dirty="0">
                <a:solidFill>
                  <a:prstClr val="white"/>
                </a:solidFill>
                <a:latin typeface="微软雅黑" panose="020B0503020204020204" pitchFamily="34" charset="-122"/>
              </a:rPr>
              <a:t>适用教学课件</a:t>
            </a:r>
            <a:r>
              <a:rPr lang="en-US" altLang="zh-CN" sz="1400" dirty="0">
                <a:solidFill>
                  <a:prstClr val="white"/>
                </a:solidFill>
                <a:latin typeface="微软雅黑" panose="020B0503020204020204" pitchFamily="34" charset="-122"/>
              </a:rPr>
              <a:t>/</a:t>
            </a:r>
            <a:r>
              <a:rPr lang="zh-CN" altLang="en-US" sz="1400" dirty="0">
                <a:solidFill>
                  <a:prstClr val="white"/>
                </a:solidFill>
                <a:latin typeface="微软雅黑" panose="020B0503020204020204" pitchFamily="34" charset="-122"/>
              </a:rPr>
              <a:t>儿童</a:t>
            </a:r>
            <a:r>
              <a:rPr lang="zh-CN" altLang="en-US" sz="1400">
                <a:solidFill>
                  <a:prstClr val="white"/>
                </a:solidFill>
                <a:latin typeface="微软雅黑" panose="020B0503020204020204" pitchFamily="34" charset="-122"/>
              </a:rPr>
              <a:t>教育</a:t>
            </a:r>
            <a:r>
              <a:rPr lang="en-US" altLang="zh-CN" sz="1400">
                <a:solidFill>
                  <a:prstClr val="white"/>
                </a:solidFill>
                <a:latin typeface="微软雅黑" panose="020B0503020204020204" pitchFamily="34" charset="-122"/>
              </a:rPr>
              <a:t>/</a:t>
            </a:r>
            <a:r>
              <a:rPr lang="zh-CN" altLang="en-US" sz="1400">
                <a:solidFill>
                  <a:prstClr val="white"/>
                </a:solidFill>
                <a:latin typeface="微软雅黑" panose="020B0503020204020204" pitchFamily="34" charset="-122"/>
              </a:rPr>
              <a:t>老师说课</a:t>
            </a:r>
            <a:r>
              <a:rPr lang="en-US" altLang="zh-CN" sz="1400">
                <a:solidFill>
                  <a:prstClr val="white"/>
                </a:solidFill>
                <a:latin typeface="微软雅黑" panose="020B0503020204020204" pitchFamily="34" charset="-122"/>
              </a:rPr>
              <a:t>/</a:t>
            </a:r>
            <a:r>
              <a:rPr lang="zh-CN" altLang="en-US" sz="1400">
                <a:solidFill>
                  <a:prstClr val="white"/>
                </a:solidFill>
                <a:latin typeface="微软雅黑" panose="020B0503020204020204" pitchFamily="34" charset="-122"/>
              </a:rPr>
              <a:t>说课大赛</a:t>
            </a:r>
            <a:r>
              <a:rPr lang="en-US" altLang="zh-CN" sz="1400">
                <a:solidFill>
                  <a:prstClr val="white"/>
                </a:solidFill>
                <a:latin typeface="微软雅黑" panose="020B0503020204020204" pitchFamily="34" charset="-122"/>
              </a:rPr>
              <a:t>PPT</a:t>
            </a:r>
            <a:endParaRPr lang="zh-CN" altLang="en-US" sz="1400" dirty="0">
              <a:solidFill>
                <a:prstClr val="white"/>
              </a:solidFill>
              <a:latin typeface="微软雅黑" panose="020B0503020204020204" pitchFamily="34" charset="-122"/>
            </a:endParaRPr>
          </a:p>
        </p:txBody>
      </p:sp>
      <p:sp>
        <p:nvSpPr>
          <p:cNvPr id="8" name="文本框 7"/>
          <p:cNvSpPr txBox="1"/>
          <p:nvPr/>
        </p:nvSpPr>
        <p:spPr>
          <a:xfrm>
            <a:off x="7394676" y="3840699"/>
            <a:ext cx="954107" cy="461665"/>
          </a:xfrm>
          <a:prstGeom prst="rect">
            <a:avLst/>
          </a:prstGeom>
          <a:noFill/>
        </p:spPr>
        <p:txBody>
          <a:bodyPr wrap="none" rtlCol="0">
            <a:spAutoFit/>
          </a:bodyPr>
          <a:lstStyle/>
          <a:p>
            <a:pPr algn="ctr"/>
            <a:r>
              <a:rPr lang="zh-CN" altLang="en-US" sz="1200" b="1" dirty="0">
                <a:solidFill>
                  <a:prstClr val="white"/>
                </a:solidFill>
                <a:latin typeface="微软雅黑" panose="020B0503020204020204" pitchFamily="34" charset="-122"/>
              </a:rPr>
              <a:t>三年级语文</a:t>
            </a:r>
            <a:endParaRPr lang="en-US" altLang="zh-CN" sz="1200" b="1" dirty="0">
              <a:solidFill>
                <a:prstClr val="white"/>
              </a:solidFill>
              <a:latin typeface="微软雅黑" panose="020B0503020204020204" pitchFamily="34" charset="-122"/>
            </a:endParaRPr>
          </a:p>
          <a:p>
            <a:pPr algn="ctr"/>
            <a:r>
              <a:rPr lang="zh-CN" altLang="en-US" sz="1200" b="1">
                <a:solidFill>
                  <a:prstClr val="white"/>
                </a:solidFill>
                <a:latin typeface="微软雅黑" panose="020B0503020204020204" pitchFamily="34" charset="-122"/>
              </a:rPr>
              <a:t>老师</a:t>
            </a:r>
            <a:endParaRPr lang="zh-CN" altLang="en-US" sz="1200" b="1" dirty="0">
              <a:solidFill>
                <a:prstClr val="white"/>
              </a:solidFill>
              <a:latin typeface="微软雅黑" panose="020B0503020204020204" pitchFamily="34" charset="-122"/>
            </a:endParaRPr>
          </a:p>
        </p:txBody>
      </p:sp>
      <p:pic>
        <p:nvPicPr>
          <p:cNvPr id="12" name="图片 1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15948971">
            <a:off x="1678210" y="2415552"/>
            <a:ext cx="1348743" cy="1373045"/>
          </a:xfrm>
          <a:prstGeom prst="rect">
            <a:avLst/>
          </a:prstGeom>
        </p:spPr>
      </p:pic>
    </p:spTree>
    <p:extLst>
      <p:ext uri="{BB962C8B-B14F-4D97-AF65-F5344CB8AC3E}">
        <p14:creationId xmlns:p14="http://schemas.microsoft.com/office/powerpoint/2010/main" val="3580618074"/>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6"/>
                                        </p:tgtEl>
                                      </p:cBhvr>
                                    </p:cmd>
                                  </p:childTnLst>
                                </p:cTn>
                              </p:par>
                            </p:childTnLst>
                          </p:cTn>
                        </p:par>
                        <p:par>
                          <p:cTn id="7" fill="hold">
                            <p:stCondLst>
                              <p:cond delay="0"/>
                            </p:stCondLst>
                            <p:childTnLst>
                              <p:par>
                                <p:cTn id="8" presetID="50" presetClass="entr" presetSubtype="0" decel="100000"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1000" fill="hold"/>
                                        <p:tgtEl>
                                          <p:spTgt spid="5"/>
                                        </p:tgtEl>
                                        <p:attrNameLst>
                                          <p:attrName>ppt_w</p:attrName>
                                        </p:attrNameLst>
                                      </p:cBhvr>
                                      <p:tavLst>
                                        <p:tav tm="0">
                                          <p:val>
                                            <p:strVal val="#ppt_w+.3"/>
                                          </p:val>
                                        </p:tav>
                                        <p:tav tm="100000">
                                          <p:val>
                                            <p:strVal val="#ppt_w"/>
                                          </p:val>
                                        </p:tav>
                                      </p:tavLst>
                                    </p:anim>
                                    <p:anim calcmode="lin" valueType="num">
                                      <p:cBhvr>
                                        <p:cTn id="11" dur="1000" fill="hold"/>
                                        <p:tgtEl>
                                          <p:spTgt spid="5"/>
                                        </p:tgtEl>
                                        <p:attrNameLst>
                                          <p:attrName>ppt_h</p:attrName>
                                        </p:attrNameLst>
                                      </p:cBhvr>
                                      <p:tavLst>
                                        <p:tav tm="0">
                                          <p:val>
                                            <p:strVal val="#ppt_h"/>
                                          </p:val>
                                        </p:tav>
                                        <p:tav tm="100000">
                                          <p:val>
                                            <p:strVal val="#ppt_h"/>
                                          </p:val>
                                        </p:tav>
                                      </p:tavLst>
                                    </p:anim>
                                    <p:animEffect transition="in" filter="fade">
                                      <p:cBhvr>
                                        <p:cTn id="12" dur="1000"/>
                                        <p:tgtEl>
                                          <p:spTgt spid="5"/>
                                        </p:tgtEl>
                                      </p:cBhvr>
                                    </p:animEffect>
                                  </p:childTnLst>
                                </p:cTn>
                              </p:par>
                            </p:childTnLst>
                          </p:cTn>
                        </p:par>
                        <p:par>
                          <p:cTn id="13" fill="hold">
                            <p:stCondLst>
                              <p:cond delay="1000"/>
                            </p:stCondLst>
                            <p:childTnLst>
                              <p:par>
                                <p:cTn id="14" presetID="12" presetClass="entr" presetSubtype="1" fill="hold" grpId="0"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500"/>
                                        <p:tgtEl>
                                          <p:spTgt spid="7"/>
                                        </p:tgtEl>
                                        <p:attrNameLst>
                                          <p:attrName>ppt_y</p:attrName>
                                        </p:attrNameLst>
                                      </p:cBhvr>
                                      <p:tavLst>
                                        <p:tav tm="0">
                                          <p:val>
                                            <p:strVal val="#ppt_y-#ppt_h*1.125000"/>
                                          </p:val>
                                        </p:tav>
                                        <p:tav tm="100000">
                                          <p:val>
                                            <p:strVal val="#ppt_y"/>
                                          </p:val>
                                        </p:tav>
                                      </p:tavLst>
                                    </p:anim>
                                    <p:animEffect transition="in" filter="wipe(down)">
                                      <p:cBhvr>
                                        <p:cTn id="17" dur="500"/>
                                        <p:tgtEl>
                                          <p:spTgt spid="7"/>
                                        </p:tgtEl>
                                      </p:cBhvr>
                                    </p:animEffect>
                                  </p:childTnLst>
                                </p:cTn>
                              </p:par>
                            </p:childTnLst>
                          </p:cTn>
                        </p:par>
                        <p:par>
                          <p:cTn id="18" fill="hold">
                            <p:stCondLst>
                              <p:cond delay="1500"/>
                            </p:stCondLst>
                            <p:childTnLst>
                              <p:par>
                                <p:cTn id="19" presetID="23" presetClass="entr" presetSubtype="32"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 calcmode="lin" valueType="num">
                                      <p:cBhvr>
                                        <p:cTn id="21" dur="500" fill="hold"/>
                                        <p:tgtEl>
                                          <p:spTgt spid="8"/>
                                        </p:tgtEl>
                                        <p:attrNameLst>
                                          <p:attrName>ppt_w</p:attrName>
                                        </p:attrNameLst>
                                      </p:cBhvr>
                                      <p:tavLst>
                                        <p:tav tm="0">
                                          <p:val>
                                            <p:strVal val="4*#ppt_w"/>
                                          </p:val>
                                        </p:tav>
                                        <p:tav tm="100000">
                                          <p:val>
                                            <p:strVal val="#ppt_w"/>
                                          </p:val>
                                        </p:tav>
                                      </p:tavLst>
                                    </p:anim>
                                    <p:anim calcmode="lin" valueType="num">
                                      <p:cBhvr>
                                        <p:cTn id="22" dur="500" fill="hold"/>
                                        <p:tgtEl>
                                          <p:spTgt spid="8"/>
                                        </p:tgtEl>
                                        <p:attrNameLst>
                                          <p:attrName>ppt_h</p:attrName>
                                        </p:attrNameLst>
                                      </p:cBhvr>
                                      <p:tavLst>
                                        <p:tav tm="0">
                                          <p:val>
                                            <p:strVal val="4*#ppt_h"/>
                                          </p:val>
                                        </p:tav>
                                        <p:tav tm="100000">
                                          <p:val>
                                            <p:strVal val="#ppt_h"/>
                                          </p:val>
                                        </p:tav>
                                      </p:tavLst>
                                    </p:anim>
                                  </p:childTnLst>
                                </p:cTn>
                              </p:par>
                            </p:childTnLst>
                          </p:cTn>
                        </p:par>
                        <p:par>
                          <p:cTn id="23" fill="hold">
                            <p:stCondLst>
                              <p:cond delay="2000"/>
                            </p:stCondLst>
                            <p:childTnLst>
                              <p:par>
                                <p:cTn id="24" presetID="53" presetClass="entr" presetSubtype="16"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p:cTn id="26" dur="500" fill="hold"/>
                                        <p:tgtEl>
                                          <p:spTgt spid="12"/>
                                        </p:tgtEl>
                                        <p:attrNameLst>
                                          <p:attrName>ppt_w</p:attrName>
                                        </p:attrNameLst>
                                      </p:cBhvr>
                                      <p:tavLst>
                                        <p:tav tm="0">
                                          <p:val>
                                            <p:fltVal val="0"/>
                                          </p:val>
                                        </p:tav>
                                        <p:tav tm="100000">
                                          <p:val>
                                            <p:strVal val="#ppt_w"/>
                                          </p:val>
                                        </p:tav>
                                      </p:tavLst>
                                    </p:anim>
                                    <p:anim calcmode="lin" valueType="num">
                                      <p:cBhvr>
                                        <p:cTn id="27" dur="500" fill="hold"/>
                                        <p:tgtEl>
                                          <p:spTgt spid="12"/>
                                        </p:tgtEl>
                                        <p:attrNameLst>
                                          <p:attrName>ppt_h</p:attrName>
                                        </p:attrNameLst>
                                      </p:cBhvr>
                                      <p:tavLst>
                                        <p:tav tm="0">
                                          <p:val>
                                            <p:fltVal val="0"/>
                                          </p:val>
                                        </p:tav>
                                        <p:tav tm="100000">
                                          <p:val>
                                            <p:strVal val="#ppt_h"/>
                                          </p:val>
                                        </p:tav>
                                      </p:tavLst>
                                    </p:anim>
                                    <p:animEffect transition="in" filter="fade">
                                      <p:cBhvr>
                                        <p:cTn id="28"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9" repeatCount="indefinite" fill="hold" display="0">
                  <p:stCondLst>
                    <p:cond delay="indefinite"/>
                  </p:stCondLst>
                  <p:endCondLst>
                    <p:cond evt="onStopAudio" delay="0">
                      <p:tgtEl>
                        <p:sldTgt/>
                      </p:tgtEl>
                    </p:cond>
                  </p:endCondLst>
                </p:cTn>
                <p:tgtEl>
                  <p:spTgt spid="6"/>
                </p:tgtEl>
              </p:cMediaNode>
            </p:audio>
          </p:childTnLst>
        </p:cTn>
      </p:par>
    </p:tnLst>
    <p:bldLst>
      <p:bldP spid="5"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738312" y="1425562"/>
            <a:ext cx="5259823" cy="615553"/>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4000" b="1">
                <a:solidFill>
                  <a:schemeClr val="bg1"/>
                </a:solidFill>
                <a:latin typeface="微软雅黑" panose="020B0503020204020204" pitchFamily="34" charset="-122"/>
                <a:ea typeface="微软雅黑" panose="020B0503020204020204" pitchFamily="34" charset="-122"/>
              </a:rPr>
              <a:t>教学分析</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0" name="TextBox 25"/>
          <p:cNvSpPr txBox="1"/>
          <p:nvPr/>
        </p:nvSpPr>
        <p:spPr>
          <a:xfrm>
            <a:off x="2884468" y="2371726"/>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课程分析</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1" name="TextBox 26"/>
          <p:cNvSpPr txBox="1"/>
          <p:nvPr/>
        </p:nvSpPr>
        <p:spPr>
          <a:xfrm>
            <a:off x="4487406" y="2371726"/>
            <a:ext cx="1206665"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内容分析</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2" name="Freeform 21"/>
          <p:cNvSpPr>
            <a:spLocks noEditPoints="1"/>
          </p:cNvSpPr>
          <p:nvPr/>
        </p:nvSpPr>
        <p:spPr>
          <a:xfrm>
            <a:off x="2672648"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3" name="Freeform 22"/>
          <p:cNvSpPr>
            <a:spLocks noEditPoints="1"/>
          </p:cNvSpPr>
          <p:nvPr/>
        </p:nvSpPr>
        <p:spPr>
          <a:xfrm>
            <a:off x="4264874"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4" name="TextBox 13"/>
          <p:cNvSpPr txBox="1"/>
          <p:nvPr/>
        </p:nvSpPr>
        <p:spPr>
          <a:xfrm>
            <a:off x="6145083" y="2371726"/>
            <a:ext cx="1519637"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教学重点</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5" name="Freeform 22"/>
          <p:cNvSpPr>
            <a:spLocks noEditPoints="1"/>
          </p:cNvSpPr>
          <p:nvPr/>
        </p:nvSpPr>
        <p:spPr>
          <a:xfrm>
            <a:off x="5921362"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6" name="TextBox 13"/>
          <p:cNvSpPr txBox="1"/>
          <p:nvPr/>
        </p:nvSpPr>
        <p:spPr>
          <a:xfrm>
            <a:off x="2882095" y="2760732"/>
            <a:ext cx="985056" cy="323037"/>
          </a:xfrm>
          <a:prstGeom prst="rect">
            <a:avLst/>
          </a:prstGeom>
          <a:noFill/>
          <a:ln w="9525">
            <a:noFill/>
          </a:ln>
        </p:spPr>
        <p:txBody>
          <a:bodyPr wrap="square">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学情分析</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2677423" y="280952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8" name="TextBox 13"/>
          <p:cNvSpPr txBox="1"/>
          <p:nvPr/>
        </p:nvSpPr>
        <p:spPr>
          <a:xfrm>
            <a:off x="4487406" y="2760732"/>
            <a:ext cx="1519637"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教学难点</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4273210" y="280952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Tree>
    <p:extLst>
      <p:ext uri="{BB962C8B-B14F-4D97-AF65-F5344CB8AC3E}">
        <p14:creationId xmlns:p14="http://schemas.microsoft.com/office/powerpoint/2010/main" val="812839263"/>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12"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2" fill="hold" nodeType="withEffect">
                                  <p:stCondLst>
                                    <p:cond delay="10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1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1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0-#ppt_w/2"/>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p:stCondLst>
                              <p:cond delay="138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4" grpId="0"/>
      <p:bldP spid="26" grpId="0"/>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736677" y="568794"/>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课程分析</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91" name="Freeform 7"/>
          <p:cNvSpPr>
            <a:spLocks noEditPoints="1"/>
          </p:cNvSpPr>
          <p:nvPr/>
        </p:nvSpPr>
        <p:spPr>
          <a:xfrm>
            <a:off x="903214" y="1870441"/>
            <a:ext cx="1170965" cy="1525587"/>
          </a:xfrm>
          <a:custGeom>
            <a:avLst/>
            <a:gdLst/>
            <a:ahLst/>
            <a:cxnLst>
              <a:cxn ang="0">
                <a:pos x="1171984" y="254764"/>
              </a:cxn>
              <a:cxn ang="0">
                <a:pos x="911809" y="509528"/>
              </a:cxn>
              <a:cxn ang="0">
                <a:pos x="651633" y="509528"/>
              </a:cxn>
              <a:cxn ang="0">
                <a:pos x="390264" y="254764"/>
              </a:cxn>
              <a:cxn ang="0">
                <a:pos x="651633" y="0"/>
              </a:cxn>
              <a:cxn ang="0">
                <a:pos x="911809" y="0"/>
              </a:cxn>
              <a:cxn ang="0">
                <a:pos x="1171984" y="254764"/>
              </a:cxn>
              <a:cxn ang="0">
                <a:pos x="1296105" y="254764"/>
              </a:cxn>
              <a:cxn ang="0">
                <a:pos x="1302072" y="313196"/>
              </a:cxn>
              <a:cxn ang="0">
                <a:pos x="976256" y="632236"/>
              </a:cxn>
              <a:cxn ang="0">
                <a:pos x="585992" y="632236"/>
              </a:cxn>
              <a:cxn ang="0">
                <a:pos x="260176" y="313196"/>
              </a:cxn>
              <a:cxn ang="0">
                <a:pos x="266143" y="254764"/>
              </a:cxn>
              <a:cxn ang="0">
                <a:pos x="0" y="567961"/>
              </a:cxn>
              <a:cxn ang="0">
                <a:pos x="0" y="1715568"/>
              </a:cxn>
              <a:cxn ang="0">
                <a:pos x="325816" y="2034608"/>
              </a:cxn>
              <a:cxn ang="0">
                <a:pos x="1192273" y="2034608"/>
              </a:cxn>
              <a:cxn ang="0">
                <a:pos x="837814" y="1509887"/>
              </a:cxn>
              <a:cxn ang="0">
                <a:pos x="1420225" y="940758"/>
              </a:cxn>
              <a:cxn ang="0">
                <a:pos x="1562248" y="958288"/>
              </a:cxn>
              <a:cxn ang="0">
                <a:pos x="1562248" y="567961"/>
              </a:cxn>
              <a:cxn ang="0">
                <a:pos x="1296105" y="254764"/>
              </a:cxn>
              <a:cxn ang="0">
                <a:pos x="732789" y="1274990"/>
              </a:cxn>
              <a:cxn ang="0">
                <a:pos x="732789" y="1274990"/>
              </a:cxn>
              <a:cxn ang="0">
                <a:pos x="325816" y="1274990"/>
              </a:cxn>
              <a:cxn ang="0">
                <a:pos x="260176" y="1211883"/>
              </a:cxn>
              <a:cxn ang="0">
                <a:pos x="325816" y="1147608"/>
              </a:cxn>
              <a:cxn ang="0">
                <a:pos x="732789" y="1147608"/>
              </a:cxn>
              <a:cxn ang="0">
                <a:pos x="797236" y="1211883"/>
              </a:cxn>
              <a:cxn ang="0">
                <a:pos x="732789" y="1274990"/>
              </a:cxn>
              <a:cxn ang="0">
                <a:pos x="862876" y="1020226"/>
              </a:cxn>
              <a:cxn ang="0">
                <a:pos x="862876" y="1020226"/>
              </a:cxn>
              <a:cxn ang="0">
                <a:pos x="325816" y="1020226"/>
              </a:cxn>
              <a:cxn ang="0">
                <a:pos x="260176" y="955950"/>
              </a:cxn>
              <a:cxn ang="0">
                <a:pos x="325816" y="892843"/>
              </a:cxn>
              <a:cxn ang="0">
                <a:pos x="862876" y="892843"/>
              </a:cxn>
              <a:cxn ang="0">
                <a:pos x="928517" y="955950"/>
              </a:cxn>
              <a:cxn ang="0">
                <a:pos x="862876" y="1020226"/>
              </a:cxn>
            </a:cxnLst>
            <a:rect l="0" t="0" r="0" b="0"/>
            <a:pathLst>
              <a:path w="1309" h="1741">
                <a:moveTo>
                  <a:pt x="982" y="218"/>
                </a:moveTo>
                <a:cubicBezTo>
                  <a:pt x="982" y="339"/>
                  <a:pt x="884" y="436"/>
                  <a:pt x="764" y="436"/>
                </a:cubicBezTo>
                <a:lnTo>
                  <a:pt x="546" y="436"/>
                </a:lnTo>
                <a:cubicBezTo>
                  <a:pt x="425" y="436"/>
                  <a:pt x="327" y="339"/>
                  <a:pt x="327" y="218"/>
                </a:cubicBezTo>
                <a:cubicBezTo>
                  <a:pt x="327" y="98"/>
                  <a:pt x="425" y="0"/>
                  <a:pt x="546" y="0"/>
                </a:cubicBezTo>
                <a:lnTo>
                  <a:pt x="764" y="0"/>
                </a:lnTo>
                <a:cubicBezTo>
                  <a:pt x="884" y="0"/>
                  <a:pt x="982" y="98"/>
                  <a:pt x="982" y="218"/>
                </a:cubicBezTo>
                <a:close/>
                <a:moveTo>
                  <a:pt x="1086" y="218"/>
                </a:moveTo>
                <a:cubicBezTo>
                  <a:pt x="1090" y="234"/>
                  <a:pt x="1091" y="251"/>
                  <a:pt x="1091" y="268"/>
                </a:cubicBezTo>
                <a:cubicBezTo>
                  <a:pt x="1091" y="419"/>
                  <a:pt x="969" y="541"/>
                  <a:pt x="818" y="541"/>
                </a:cubicBezTo>
                <a:lnTo>
                  <a:pt x="491" y="541"/>
                </a:lnTo>
                <a:cubicBezTo>
                  <a:pt x="340" y="541"/>
                  <a:pt x="218" y="419"/>
                  <a:pt x="218" y="268"/>
                </a:cubicBezTo>
                <a:cubicBezTo>
                  <a:pt x="218" y="251"/>
                  <a:pt x="220" y="234"/>
                  <a:pt x="223" y="218"/>
                </a:cubicBezTo>
                <a:cubicBezTo>
                  <a:pt x="96" y="242"/>
                  <a:pt x="0" y="353"/>
                  <a:pt x="0" y="486"/>
                </a:cubicBezTo>
                <a:lnTo>
                  <a:pt x="0" y="1468"/>
                </a:lnTo>
                <a:cubicBezTo>
                  <a:pt x="0" y="1619"/>
                  <a:pt x="122" y="1741"/>
                  <a:pt x="273" y="1741"/>
                </a:cubicBezTo>
                <a:lnTo>
                  <a:pt x="999" y="1741"/>
                </a:lnTo>
                <a:cubicBezTo>
                  <a:pt x="825" y="1667"/>
                  <a:pt x="702" y="1494"/>
                  <a:pt x="702" y="1292"/>
                </a:cubicBezTo>
                <a:cubicBezTo>
                  <a:pt x="702" y="1023"/>
                  <a:pt x="921" y="805"/>
                  <a:pt x="1190" y="805"/>
                </a:cubicBezTo>
                <a:cubicBezTo>
                  <a:pt x="1231" y="805"/>
                  <a:pt x="1271" y="810"/>
                  <a:pt x="1309" y="820"/>
                </a:cubicBezTo>
                <a:lnTo>
                  <a:pt x="1309" y="486"/>
                </a:lnTo>
                <a:cubicBezTo>
                  <a:pt x="1309" y="353"/>
                  <a:pt x="1213" y="242"/>
                  <a:pt x="1086" y="218"/>
                </a:cubicBezTo>
                <a:close/>
                <a:moveTo>
                  <a:pt x="614" y="1091"/>
                </a:moveTo>
                <a:lnTo>
                  <a:pt x="614" y="1091"/>
                </a:lnTo>
                <a:lnTo>
                  <a:pt x="273" y="1091"/>
                </a:lnTo>
                <a:cubicBezTo>
                  <a:pt x="243" y="1091"/>
                  <a:pt x="218" y="1067"/>
                  <a:pt x="218" y="1037"/>
                </a:cubicBezTo>
                <a:cubicBezTo>
                  <a:pt x="218" y="1006"/>
                  <a:pt x="243" y="982"/>
                  <a:pt x="273" y="982"/>
                </a:cubicBezTo>
                <a:lnTo>
                  <a:pt x="614" y="982"/>
                </a:lnTo>
                <a:cubicBezTo>
                  <a:pt x="644" y="982"/>
                  <a:pt x="668" y="1006"/>
                  <a:pt x="668" y="1037"/>
                </a:cubicBezTo>
                <a:cubicBezTo>
                  <a:pt x="668" y="1067"/>
                  <a:pt x="644" y="1091"/>
                  <a:pt x="614" y="1091"/>
                </a:cubicBezTo>
                <a:close/>
                <a:moveTo>
                  <a:pt x="723" y="873"/>
                </a:moveTo>
                <a:lnTo>
                  <a:pt x="723" y="873"/>
                </a:lnTo>
                <a:lnTo>
                  <a:pt x="273" y="873"/>
                </a:lnTo>
                <a:cubicBezTo>
                  <a:pt x="243" y="873"/>
                  <a:pt x="218" y="849"/>
                  <a:pt x="218" y="818"/>
                </a:cubicBezTo>
                <a:cubicBezTo>
                  <a:pt x="218" y="788"/>
                  <a:pt x="243" y="764"/>
                  <a:pt x="273" y="764"/>
                </a:cubicBezTo>
                <a:lnTo>
                  <a:pt x="723" y="764"/>
                </a:lnTo>
                <a:cubicBezTo>
                  <a:pt x="753" y="764"/>
                  <a:pt x="778" y="788"/>
                  <a:pt x="778" y="818"/>
                </a:cubicBezTo>
                <a:cubicBezTo>
                  <a:pt x="778" y="849"/>
                  <a:pt x="753" y="873"/>
                  <a:pt x="723" y="873"/>
                </a:cubicBezTo>
                <a:close/>
              </a:path>
            </a:pathLst>
          </a:custGeom>
          <a:solidFill>
            <a:schemeClr val="bg1"/>
          </a:solidFill>
          <a:ln w="9525">
            <a:noFill/>
          </a:ln>
        </p:spPr>
        <p:txBody>
          <a:bodyPr/>
          <a:lstStyle/>
          <a:p>
            <a:pPr defTabSz="685800"/>
            <a:endParaRPr lang="zh-CN" altLang="en-US" sz="1012">
              <a:solidFill>
                <a:srgbClr val="424554"/>
              </a:solidFill>
              <a:latin typeface="Arial"/>
            </a:endParaRPr>
          </a:p>
        </p:txBody>
      </p:sp>
      <p:sp>
        <p:nvSpPr>
          <p:cNvPr id="92" name="Freeform 8"/>
          <p:cNvSpPr>
            <a:spLocks noEditPoints="1"/>
          </p:cNvSpPr>
          <p:nvPr/>
        </p:nvSpPr>
        <p:spPr>
          <a:xfrm>
            <a:off x="1660058" y="2696304"/>
            <a:ext cx="621183" cy="609283"/>
          </a:xfrm>
          <a:custGeom>
            <a:avLst/>
            <a:gdLst/>
            <a:ahLst/>
            <a:cxnLst>
              <a:cxn ang="0">
                <a:pos x="327031" y="804034"/>
              </a:cxn>
              <a:cxn ang="0">
                <a:pos x="458320" y="167117"/>
              </a:cxn>
              <a:cxn ang="0">
                <a:pos x="614674" y="405523"/>
              </a:cxn>
              <a:cxn ang="0">
                <a:pos x="213644" y="405523"/>
              </a:cxn>
              <a:cxn ang="0">
                <a:pos x="372385" y="165949"/>
              </a:cxn>
              <a:cxn ang="0">
                <a:pos x="377159" y="161274"/>
              </a:cxn>
              <a:cxn ang="0">
                <a:pos x="380740" y="158937"/>
              </a:cxn>
              <a:cxn ang="0">
                <a:pos x="385514" y="155431"/>
              </a:cxn>
              <a:cxn ang="0">
                <a:pos x="389095" y="154262"/>
              </a:cxn>
              <a:cxn ang="0">
                <a:pos x="391482" y="153094"/>
              </a:cxn>
              <a:cxn ang="0">
                <a:pos x="395063" y="151925"/>
              </a:cxn>
              <a:cxn ang="0">
                <a:pos x="398643" y="150756"/>
              </a:cxn>
              <a:cxn ang="0">
                <a:pos x="401030" y="150756"/>
              </a:cxn>
              <a:cxn ang="0">
                <a:pos x="405804" y="149588"/>
              </a:cxn>
              <a:cxn ang="0">
                <a:pos x="408192" y="149588"/>
              </a:cxn>
              <a:cxn ang="0">
                <a:pos x="411772" y="149588"/>
              </a:cxn>
              <a:cxn ang="0">
                <a:pos x="414159" y="148419"/>
              </a:cxn>
              <a:cxn ang="0">
                <a:pos x="417740" y="149588"/>
              </a:cxn>
              <a:cxn ang="0">
                <a:pos x="420127" y="149588"/>
              </a:cxn>
              <a:cxn ang="0">
                <a:pos x="424901" y="149588"/>
              </a:cxn>
              <a:cxn ang="0">
                <a:pos x="429675" y="150756"/>
              </a:cxn>
              <a:cxn ang="0">
                <a:pos x="432062" y="151925"/>
              </a:cxn>
              <a:cxn ang="0">
                <a:pos x="434449" y="151925"/>
              </a:cxn>
              <a:cxn ang="0">
                <a:pos x="438030" y="153094"/>
              </a:cxn>
              <a:cxn ang="0">
                <a:pos x="441611" y="155431"/>
              </a:cxn>
              <a:cxn ang="0">
                <a:pos x="445191" y="156600"/>
              </a:cxn>
              <a:cxn ang="0">
                <a:pos x="449966" y="160106"/>
              </a:cxn>
              <a:cxn ang="0">
                <a:pos x="453546" y="162443"/>
              </a:cxn>
              <a:cxn ang="0">
                <a:pos x="458320" y="167117"/>
              </a:cxn>
              <a:cxn ang="0">
                <a:pos x="614674" y="646266"/>
              </a:cxn>
              <a:cxn ang="0">
                <a:pos x="300773" y="646266"/>
              </a:cxn>
              <a:cxn ang="0">
                <a:pos x="371192" y="407860"/>
              </a:cxn>
              <a:cxn ang="0">
                <a:pos x="375966" y="403186"/>
              </a:cxn>
              <a:cxn ang="0">
                <a:pos x="379546" y="400848"/>
              </a:cxn>
              <a:cxn ang="0">
                <a:pos x="384321" y="397342"/>
              </a:cxn>
              <a:cxn ang="0">
                <a:pos x="387901" y="396174"/>
              </a:cxn>
              <a:cxn ang="0">
                <a:pos x="391482" y="395005"/>
              </a:cxn>
              <a:cxn ang="0">
                <a:pos x="393869" y="393836"/>
              </a:cxn>
              <a:cxn ang="0">
                <a:pos x="397450" y="392668"/>
              </a:cxn>
              <a:cxn ang="0">
                <a:pos x="399837" y="391499"/>
              </a:cxn>
              <a:cxn ang="0">
                <a:pos x="404611" y="391499"/>
              </a:cxn>
              <a:cxn ang="0">
                <a:pos x="408192" y="390330"/>
              </a:cxn>
              <a:cxn ang="0">
                <a:pos x="411772" y="390330"/>
              </a:cxn>
              <a:cxn ang="0">
                <a:pos x="414159" y="390330"/>
              </a:cxn>
              <a:cxn ang="0">
                <a:pos x="417740" y="390330"/>
              </a:cxn>
              <a:cxn ang="0">
                <a:pos x="420127" y="390330"/>
              </a:cxn>
              <a:cxn ang="0">
                <a:pos x="423708" y="390330"/>
              </a:cxn>
              <a:cxn ang="0">
                <a:pos x="427288" y="391499"/>
              </a:cxn>
              <a:cxn ang="0">
                <a:pos x="430869" y="392668"/>
              </a:cxn>
              <a:cxn ang="0">
                <a:pos x="433256" y="392668"/>
              </a:cxn>
              <a:cxn ang="0">
                <a:pos x="438030" y="395005"/>
              </a:cxn>
              <a:cxn ang="0">
                <a:pos x="440417" y="396174"/>
              </a:cxn>
              <a:cxn ang="0">
                <a:pos x="442804" y="397342"/>
              </a:cxn>
              <a:cxn ang="0">
                <a:pos x="448772" y="399680"/>
              </a:cxn>
              <a:cxn ang="0">
                <a:pos x="452353" y="403186"/>
              </a:cxn>
              <a:cxn ang="0">
                <a:pos x="457127" y="406692"/>
              </a:cxn>
            </a:cxnLst>
            <a:rect l="0" t="0" r="0" b="0"/>
            <a:pathLst>
              <a:path w="695" h="696">
                <a:moveTo>
                  <a:pt x="434" y="11"/>
                </a:moveTo>
                <a:cubicBezTo>
                  <a:pt x="407" y="4"/>
                  <a:pt x="377" y="0"/>
                  <a:pt x="347" y="0"/>
                </a:cubicBezTo>
                <a:cubicBezTo>
                  <a:pt x="155" y="0"/>
                  <a:pt x="0" y="156"/>
                  <a:pt x="0" y="348"/>
                </a:cubicBezTo>
                <a:cubicBezTo>
                  <a:pt x="0" y="515"/>
                  <a:pt x="117" y="654"/>
                  <a:pt x="274" y="688"/>
                </a:cubicBezTo>
                <a:cubicBezTo>
                  <a:pt x="298" y="693"/>
                  <a:pt x="322" y="696"/>
                  <a:pt x="347" y="696"/>
                </a:cubicBezTo>
                <a:cubicBezTo>
                  <a:pt x="540" y="696"/>
                  <a:pt x="695" y="540"/>
                  <a:pt x="695" y="348"/>
                </a:cubicBezTo>
                <a:cubicBezTo>
                  <a:pt x="695" y="186"/>
                  <a:pt x="584" y="50"/>
                  <a:pt x="434" y="11"/>
                </a:cubicBezTo>
                <a:close/>
                <a:moveTo>
                  <a:pt x="384" y="143"/>
                </a:moveTo>
                <a:lnTo>
                  <a:pt x="384" y="143"/>
                </a:lnTo>
                <a:lnTo>
                  <a:pt x="515" y="274"/>
                </a:lnTo>
                <a:cubicBezTo>
                  <a:pt x="536" y="294"/>
                  <a:pt x="536" y="327"/>
                  <a:pt x="515" y="347"/>
                </a:cubicBezTo>
                <a:lnTo>
                  <a:pt x="515" y="347"/>
                </a:lnTo>
                <a:cubicBezTo>
                  <a:pt x="495" y="367"/>
                  <a:pt x="463" y="367"/>
                  <a:pt x="443" y="347"/>
                </a:cubicBezTo>
                <a:lnTo>
                  <a:pt x="347" y="252"/>
                </a:lnTo>
                <a:lnTo>
                  <a:pt x="252" y="347"/>
                </a:lnTo>
                <a:cubicBezTo>
                  <a:pt x="232" y="367"/>
                  <a:pt x="199" y="367"/>
                  <a:pt x="179" y="347"/>
                </a:cubicBezTo>
                <a:lnTo>
                  <a:pt x="179" y="347"/>
                </a:lnTo>
                <a:cubicBezTo>
                  <a:pt x="159" y="327"/>
                  <a:pt x="159" y="294"/>
                  <a:pt x="179" y="274"/>
                </a:cubicBezTo>
                <a:lnTo>
                  <a:pt x="311" y="143"/>
                </a:lnTo>
                <a:lnTo>
                  <a:pt x="312" y="142"/>
                </a:lnTo>
                <a:lnTo>
                  <a:pt x="313" y="141"/>
                </a:lnTo>
                <a:lnTo>
                  <a:pt x="314" y="140"/>
                </a:lnTo>
                <a:lnTo>
                  <a:pt x="315" y="139"/>
                </a:lnTo>
                <a:lnTo>
                  <a:pt x="316" y="138"/>
                </a:lnTo>
                <a:lnTo>
                  <a:pt x="316" y="138"/>
                </a:lnTo>
                <a:lnTo>
                  <a:pt x="317" y="137"/>
                </a:lnTo>
                <a:lnTo>
                  <a:pt x="318" y="137"/>
                </a:lnTo>
                <a:lnTo>
                  <a:pt x="319" y="136"/>
                </a:lnTo>
                <a:lnTo>
                  <a:pt x="320" y="135"/>
                </a:lnTo>
                <a:lnTo>
                  <a:pt x="321" y="135"/>
                </a:lnTo>
                <a:lnTo>
                  <a:pt x="322" y="134"/>
                </a:lnTo>
                <a:lnTo>
                  <a:pt x="323" y="133"/>
                </a:lnTo>
                <a:lnTo>
                  <a:pt x="323" y="133"/>
                </a:lnTo>
                <a:lnTo>
                  <a:pt x="324" y="133"/>
                </a:lnTo>
                <a:lnTo>
                  <a:pt x="325" y="133"/>
                </a:lnTo>
                <a:lnTo>
                  <a:pt x="326" y="132"/>
                </a:lnTo>
                <a:lnTo>
                  <a:pt x="326" y="132"/>
                </a:lnTo>
                <a:lnTo>
                  <a:pt x="327" y="132"/>
                </a:lnTo>
                <a:lnTo>
                  <a:pt x="328" y="131"/>
                </a:lnTo>
                <a:lnTo>
                  <a:pt x="328" y="131"/>
                </a:lnTo>
                <a:lnTo>
                  <a:pt x="329" y="131"/>
                </a:lnTo>
                <a:lnTo>
                  <a:pt x="329" y="131"/>
                </a:lnTo>
                <a:lnTo>
                  <a:pt x="330" y="130"/>
                </a:lnTo>
                <a:lnTo>
                  <a:pt x="331" y="130"/>
                </a:lnTo>
                <a:lnTo>
                  <a:pt x="332" y="130"/>
                </a:lnTo>
                <a:lnTo>
                  <a:pt x="333" y="130"/>
                </a:lnTo>
                <a:lnTo>
                  <a:pt x="333" y="130"/>
                </a:lnTo>
                <a:lnTo>
                  <a:pt x="334" y="129"/>
                </a:lnTo>
                <a:lnTo>
                  <a:pt x="334" y="129"/>
                </a:lnTo>
                <a:lnTo>
                  <a:pt x="335" y="129"/>
                </a:lnTo>
                <a:lnTo>
                  <a:pt x="335" y="129"/>
                </a:lnTo>
                <a:lnTo>
                  <a:pt x="336" y="129"/>
                </a:lnTo>
                <a:lnTo>
                  <a:pt x="338" y="128"/>
                </a:lnTo>
                <a:lnTo>
                  <a:pt x="339" y="128"/>
                </a:lnTo>
                <a:lnTo>
                  <a:pt x="339" y="128"/>
                </a:lnTo>
                <a:lnTo>
                  <a:pt x="340" y="128"/>
                </a:lnTo>
                <a:lnTo>
                  <a:pt x="340" y="128"/>
                </a:lnTo>
                <a:lnTo>
                  <a:pt x="341" y="128"/>
                </a:lnTo>
                <a:lnTo>
                  <a:pt x="342" y="128"/>
                </a:lnTo>
                <a:lnTo>
                  <a:pt x="342" y="128"/>
                </a:lnTo>
                <a:lnTo>
                  <a:pt x="344" y="128"/>
                </a:lnTo>
                <a:lnTo>
                  <a:pt x="344" y="128"/>
                </a:lnTo>
                <a:lnTo>
                  <a:pt x="345" y="128"/>
                </a:lnTo>
                <a:lnTo>
                  <a:pt x="345" y="128"/>
                </a:lnTo>
                <a:lnTo>
                  <a:pt x="346" y="127"/>
                </a:lnTo>
                <a:lnTo>
                  <a:pt x="346" y="127"/>
                </a:lnTo>
                <a:lnTo>
                  <a:pt x="347" y="127"/>
                </a:lnTo>
                <a:lnTo>
                  <a:pt x="347" y="127"/>
                </a:lnTo>
                <a:lnTo>
                  <a:pt x="349" y="127"/>
                </a:lnTo>
                <a:lnTo>
                  <a:pt x="349" y="127"/>
                </a:lnTo>
                <a:lnTo>
                  <a:pt x="350" y="128"/>
                </a:lnTo>
                <a:lnTo>
                  <a:pt x="350" y="128"/>
                </a:lnTo>
                <a:lnTo>
                  <a:pt x="351" y="128"/>
                </a:lnTo>
                <a:lnTo>
                  <a:pt x="351" y="128"/>
                </a:lnTo>
                <a:lnTo>
                  <a:pt x="352" y="128"/>
                </a:lnTo>
                <a:lnTo>
                  <a:pt x="352" y="128"/>
                </a:lnTo>
                <a:lnTo>
                  <a:pt x="354" y="128"/>
                </a:lnTo>
                <a:lnTo>
                  <a:pt x="355" y="128"/>
                </a:lnTo>
                <a:lnTo>
                  <a:pt x="355" y="128"/>
                </a:lnTo>
                <a:lnTo>
                  <a:pt x="356" y="128"/>
                </a:lnTo>
                <a:lnTo>
                  <a:pt x="356" y="128"/>
                </a:lnTo>
                <a:lnTo>
                  <a:pt x="357" y="128"/>
                </a:lnTo>
                <a:lnTo>
                  <a:pt x="358" y="129"/>
                </a:lnTo>
                <a:lnTo>
                  <a:pt x="360" y="129"/>
                </a:lnTo>
                <a:lnTo>
                  <a:pt x="360" y="129"/>
                </a:lnTo>
                <a:lnTo>
                  <a:pt x="361" y="129"/>
                </a:lnTo>
                <a:lnTo>
                  <a:pt x="361" y="129"/>
                </a:lnTo>
                <a:lnTo>
                  <a:pt x="362" y="130"/>
                </a:lnTo>
                <a:lnTo>
                  <a:pt x="362" y="130"/>
                </a:lnTo>
                <a:lnTo>
                  <a:pt x="363" y="130"/>
                </a:lnTo>
                <a:lnTo>
                  <a:pt x="363" y="130"/>
                </a:lnTo>
                <a:lnTo>
                  <a:pt x="364" y="130"/>
                </a:lnTo>
                <a:lnTo>
                  <a:pt x="366" y="131"/>
                </a:lnTo>
                <a:lnTo>
                  <a:pt x="366" y="131"/>
                </a:lnTo>
                <a:lnTo>
                  <a:pt x="367" y="131"/>
                </a:lnTo>
                <a:lnTo>
                  <a:pt x="367" y="131"/>
                </a:lnTo>
                <a:lnTo>
                  <a:pt x="368" y="132"/>
                </a:lnTo>
                <a:lnTo>
                  <a:pt x="369" y="132"/>
                </a:lnTo>
                <a:lnTo>
                  <a:pt x="369" y="132"/>
                </a:lnTo>
                <a:lnTo>
                  <a:pt x="370" y="133"/>
                </a:lnTo>
                <a:lnTo>
                  <a:pt x="370" y="133"/>
                </a:lnTo>
                <a:lnTo>
                  <a:pt x="371" y="133"/>
                </a:lnTo>
                <a:lnTo>
                  <a:pt x="371" y="133"/>
                </a:lnTo>
                <a:lnTo>
                  <a:pt x="373" y="134"/>
                </a:lnTo>
                <a:lnTo>
                  <a:pt x="374" y="135"/>
                </a:lnTo>
                <a:lnTo>
                  <a:pt x="375" y="135"/>
                </a:lnTo>
                <a:lnTo>
                  <a:pt x="376" y="136"/>
                </a:lnTo>
                <a:lnTo>
                  <a:pt x="377" y="137"/>
                </a:lnTo>
                <a:lnTo>
                  <a:pt x="378" y="137"/>
                </a:lnTo>
                <a:lnTo>
                  <a:pt x="379" y="138"/>
                </a:lnTo>
                <a:lnTo>
                  <a:pt x="379" y="138"/>
                </a:lnTo>
                <a:lnTo>
                  <a:pt x="380" y="139"/>
                </a:lnTo>
                <a:lnTo>
                  <a:pt x="381" y="140"/>
                </a:lnTo>
                <a:lnTo>
                  <a:pt x="382" y="141"/>
                </a:lnTo>
                <a:lnTo>
                  <a:pt x="383" y="142"/>
                </a:lnTo>
                <a:lnTo>
                  <a:pt x="384" y="143"/>
                </a:lnTo>
                <a:close/>
                <a:moveTo>
                  <a:pt x="384" y="349"/>
                </a:moveTo>
                <a:lnTo>
                  <a:pt x="384" y="349"/>
                </a:lnTo>
                <a:lnTo>
                  <a:pt x="515" y="481"/>
                </a:lnTo>
                <a:cubicBezTo>
                  <a:pt x="536" y="501"/>
                  <a:pt x="536" y="533"/>
                  <a:pt x="515" y="553"/>
                </a:cubicBezTo>
                <a:lnTo>
                  <a:pt x="515" y="553"/>
                </a:lnTo>
                <a:cubicBezTo>
                  <a:pt x="495" y="573"/>
                  <a:pt x="463" y="573"/>
                  <a:pt x="443" y="553"/>
                </a:cubicBezTo>
                <a:lnTo>
                  <a:pt x="347" y="458"/>
                </a:lnTo>
                <a:lnTo>
                  <a:pt x="252" y="553"/>
                </a:lnTo>
                <a:cubicBezTo>
                  <a:pt x="232" y="573"/>
                  <a:pt x="199" y="573"/>
                  <a:pt x="179" y="553"/>
                </a:cubicBezTo>
                <a:lnTo>
                  <a:pt x="179" y="553"/>
                </a:lnTo>
                <a:cubicBezTo>
                  <a:pt x="159" y="533"/>
                  <a:pt x="159" y="501"/>
                  <a:pt x="179" y="481"/>
                </a:cubicBezTo>
                <a:lnTo>
                  <a:pt x="311" y="349"/>
                </a:lnTo>
                <a:lnTo>
                  <a:pt x="312" y="348"/>
                </a:lnTo>
                <a:lnTo>
                  <a:pt x="313" y="347"/>
                </a:lnTo>
                <a:lnTo>
                  <a:pt x="314" y="346"/>
                </a:lnTo>
                <a:lnTo>
                  <a:pt x="315" y="345"/>
                </a:lnTo>
                <a:lnTo>
                  <a:pt x="316" y="345"/>
                </a:lnTo>
                <a:lnTo>
                  <a:pt x="316" y="345"/>
                </a:lnTo>
                <a:lnTo>
                  <a:pt x="317" y="344"/>
                </a:lnTo>
                <a:lnTo>
                  <a:pt x="318" y="343"/>
                </a:lnTo>
                <a:lnTo>
                  <a:pt x="319" y="342"/>
                </a:lnTo>
                <a:lnTo>
                  <a:pt x="320" y="342"/>
                </a:lnTo>
                <a:lnTo>
                  <a:pt x="321" y="341"/>
                </a:lnTo>
                <a:lnTo>
                  <a:pt x="322" y="340"/>
                </a:lnTo>
                <a:lnTo>
                  <a:pt x="323" y="340"/>
                </a:lnTo>
                <a:lnTo>
                  <a:pt x="323" y="340"/>
                </a:lnTo>
                <a:lnTo>
                  <a:pt x="324" y="339"/>
                </a:lnTo>
                <a:lnTo>
                  <a:pt x="325" y="339"/>
                </a:lnTo>
                <a:lnTo>
                  <a:pt x="326" y="339"/>
                </a:lnTo>
                <a:lnTo>
                  <a:pt x="326" y="339"/>
                </a:lnTo>
                <a:lnTo>
                  <a:pt x="327" y="338"/>
                </a:lnTo>
                <a:lnTo>
                  <a:pt x="328" y="338"/>
                </a:lnTo>
                <a:lnTo>
                  <a:pt x="328" y="338"/>
                </a:lnTo>
                <a:lnTo>
                  <a:pt x="329" y="337"/>
                </a:lnTo>
                <a:lnTo>
                  <a:pt x="329" y="337"/>
                </a:lnTo>
                <a:lnTo>
                  <a:pt x="330" y="337"/>
                </a:lnTo>
                <a:lnTo>
                  <a:pt x="331" y="336"/>
                </a:lnTo>
                <a:lnTo>
                  <a:pt x="332" y="336"/>
                </a:lnTo>
                <a:lnTo>
                  <a:pt x="333" y="336"/>
                </a:lnTo>
                <a:lnTo>
                  <a:pt x="333" y="336"/>
                </a:lnTo>
                <a:lnTo>
                  <a:pt x="334" y="336"/>
                </a:lnTo>
                <a:lnTo>
                  <a:pt x="334" y="336"/>
                </a:lnTo>
                <a:lnTo>
                  <a:pt x="335" y="335"/>
                </a:lnTo>
                <a:lnTo>
                  <a:pt x="335" y="335"/>
                </a:lnTo>
                <a:lnTo>
                  <a:pt x="336" y="335"/>
                </a:lnTo>
                <a:lnTo>
                  <a:pt x="338" y="335"/>
                </a:lnTo>
                <a:lnTo>
                  <a:pt x="339" y="335"/>
                </a:lnTo>
                <a:lnTo>
                  <a:pt x="339" y="335"/>
                </a:lnTo>
                <a:lnTo>
                  <a:pt x="340" y="334"/>
                </a:lnTo>
                <a:lnTo>
                  <a:pt x="340" y="334"/>
                </a:lnTo>
                <a:lnTo>
                  <a:pt x="341" y="334"/>
                </a:lnTo>
                <a:lnTo>
                  <a:pt x="342" y="334"/>
                </a:lnTo>
                <a:lnTo>
                  <a:pt x="342" y="334"/>
                </a:lnTo>
                <a:lnTo>
                  <a:pt x="344" y="334"/>
                </a:lnTo>
                <a:lnTo>
                  <a:pt x="344" y="334"/>
                </a:lnTo>
                <a:lnTo>
                  <a:pt x="345" y="334"/>
                </a:lnTo>
                <a:lnTo>
                  <a:pt x="345" y="334"/>
                </a:lnTo>
                <a:lnTo>
                  <a:pt x="346" y="334"/>
                </a:lnTo>
                <a:lnTo>
                  <a:pt x="346" y="334"/>
                </a:lnTo>
                <a:lnTo>
                  <a:pt x="347" y="334"/>
                </a:lnTo>
                <a:lnTo>
                  <a:pt x="347" y="334"/>
                </a:lnTo>
                <a:lnTo>
                  <a:pt x="349" y="334"/>
                </a:lnTo>
                <a:lnTo>
                  <a:pt x="349" y="334"/>
                </a:lnTo>
                <a:lnTo>
                  <a:pt x="350" y="334"/>
                </a:lnTo>
                <a:lnTo>
                  <a:pt x="350" y="334"/>
                </a:lnTo>
                <a:lnTo>
                  <a:pt x="351" y="334"/>
                </a:lnTo>
                <a:lnTo>
                  <a:pt x="351" y="334"/>
                </a:lnTo>
                <a:lnTo>
                  <a:pt x="352" y="334"/>
                </a:lnTo>
                <a:lnTo>
                  <a:pt x="352" y="334"/>
                </a:lnTo>
                <a:lnTo>
                  <a:pt x="354" y="334"/>
                </a:lnTo>
                <a:lnTo>
                  <a:pt x="355" y="334"/>
                </a:lnTo>
                <a:lnTo>
                  <a:pt x="355" y="334"/>
                </a:lnTo>
                <a:lnTo>
                  <a:pt x="356" y="335"/>
                </a:lnTo>
                <a:lnTo>
                  <a:pt x="356" y="335"/>
                </a:lnTo>
                <a:lnTo>
                  <a:pt x="357" y="335"/>
                </a:lnTo>
                <a:lnTo>
                  <a:pt x="358" y="335"/>
                </a:lnTo>
                <a:lnTo>
                  <a:pt x="360" y="335"/>
                </a:lnTo>
                <a:lnTo>
                  <a:pt x="360" y="335"/>
                </a:lnTo>
                <a:lnTo>
                  <a:pt x="361" y="336"/>
                </a:lnTo>
                <a:lnTo>
                  <a:pt x="361" y="336"/>
                </a:lnTo>
                <a:lnTo>
                  <a:pt x="362" y="336"/>
                </a:lnTo>
                <a:lnTo>
                  <a:pt x="362" y="336"/>
                </a:lnTo>
                <a:lnTo>
                  <a:pt x="363" y="336"/>
                </a:lnTo>
                <a:lnTo>
                  <a:pt x="363" y="336"/>
                </a:lnTo>
                <a:lnTo>
                  <a:pt x="364" y="337"/>
                </a:lnTo>
                <a:lnTo>
                  <a:pt x="366" y="337"/>
                </a:lnTo>
                <a:lnTo>
                  <a:pt x="366" y="337"/>
                </a:lnTo>
                <a:lnTo>
                  <a:pt x="367" y="338"/>
                </a:lnTo>
                <a:lnTo>
                  <a:pt x="367" y="338"/>
                </a:lnTo>
                <a:lnTo>
                  <a:pt x="368" y="338"/>
                </a:lnTo>
                <a:lnTo>
                  <a:pt x="369" y="339"/>
                </a:lnTo>
                <a:lnTo>
                  <a:pt x="369" y="339"/>
                </a:lnTo>
                <a:lnTo>
                  <a:pt x="370" y="339"/>
                </a:lnTo>
                <a:lnTo>
                  <a:pt x="370" y="339"/>
                </a:lnTo>
                <a:lnTo>
                  <a:pt x="371" y="340"/>
                </a:lnTo>
                <a:lnTo>
                  <a:pt x="371" y="340"/>
                </a:lnTo>
                <a:lnTo>
                  <a:pt x="373" y="340"/>
                </a:lnTo>
                <a:lnTo>
                  <a:pt x="374" y="341"/>
                </a:lnTo>
                <a:lnTo>
                  <a:pt x="375" y="342"/>
                </a:lnTo>
                <a:lnTo>
                  <a:pt x="376" y="342"/>
                </a:lnTo>
                <a:lnTo>
                  <a:pt x="377" y="343"/>
                </a:lnTo>
                <a:lnTo>
                  <a:pt x="378" y="344"/>
                </a:lnTo>
                <a:lnTo>
                  <a:pt x="379" y="345"/>
                </a:lnTo>
                <a:lnTo>
                  <a:pt x="379" y="345"/>
                </a:lnTo>
                <a:lnTo>
                  <a:pt x="380" y="345"/>
                </a:lnTo>
                <a:lnTo>
                  <a:pt x="381" y="346"/>
                </a:lnTo>
                <a:lnTo>
                  <a:pt x="382" y="347"/>
                </a:lnTo>
                <a:lnTo>
                  <a:pt x="383" y="348"/>
                </a:lnTo>
                <a:lnTo>
                  <a:pt x="384" y="349"/>
                </a:lnTo>
                <a:close/>
              </a:path>
            </a:pathLst>
          </a:custGeom>
          <a:solidFill>
            <a:schemeClr val="bg1"/>
          </a:solidFill>
          <a:ln w="9525">
            <a:noFill/>
          </a:ln>
        </p:spPr>
        <p:txBody>
          <a:bodyPr/>
          <a:lstStyle/>
          <a:p>
            <a:pPr defTabSz="685800"/>
            <a:endParaRPr lang="zh-CN" altLang="en-US" sz="1012">
              <a:solidFill>
                <a:srgbClr val="424554"/>
              </a:solidFill>
              <a:latin typeface="Arial"/>
            </a:endParaRPr>
          </a:p>
        </p:txBody>
      </p:sp>
      <p:sp>
        <p:nvSpPr>
          <p:cNvPr id="93" name="Oval 6"/>
          <p:cNvSpPr>
            <a:spLocks noChangeArrowheads="1"/>
          </p:cNvSpPr>
          <p:nvPr/>
        </p:nvSpPr>
        <p:spPr bwMode="auto">
          <a:xfrm>
            <a:off x="2758432" y="1338509"/>
            <a:ext cx="387942" cy="389132"/>
          </a:xfrm>
          <a:prstGeom prst="ellipse">
            <a:avLst/>
          </a:prstGeom>
          <a:solidFill>
            <a:schemeClr val="bg1"/>
          </a:solidFill>
          <a:ln>
            <a:noFill/>
          </a:ln>
        </p:spPr>
        <p:txBody>
          <a:bodyPr vert="horz" wrap="square" lIns="68544" tIns="34272" rIns="68544" bIns="34272" numCol="1" anchor="t" anchorCtr="0" compatLnSpc="1"/>
          <a:lstStyle/>
          <a:p>
            <a:pPr algn="ctr" defTabSz="685434">
              <a:defRPr/>
            </a:pPr>
            <a:r>
              <a:rPr lang="en-US" altLang="zh-CN" sz="1499" b="1" dirty="0">
                <a:solidFill>
                  <a:srgbClr val="7AC5C0"/>
                </a:solidFill>
                <a:latin typeface="微软雅黑"/>
              </a:rPr>
              <a:t>1</a:t>
            </a:r>
            <a:endParaRPr lang="zh-CN" altLang="en-US" sz="1499" b="1" dirty="0">
              <a:solidFill>
                <a:srgbClr val="7AC5C0"/>
              </a:solidFill>
              <a:latin typeface="微软雅黑"/>
            </a:endParaRPr>
          </a:p>
        </p:txBody>
      </p:sp>
      <p:sp>
        <p:nvSpPr>
          <p:cNvPr id="94" name="Oval 6"/>
          <p:cNvSpPr>
            <a:spLocks noChangeArrowheads="1"/>
          </p:cNvSpPr>
          <p:nvPr/>
        </p:nvSpPr>
        <p:spPr bwMode="auto">
          <a:xfrm>
            <a:off x="2758432" y="2503524"/>
            <a:ext cx="387942" cy="389132"/>
          </a:xfrm>
          <a:prstGeom prst="ellipse">
            <a:avLst/>
          </a:prstGeom>
          <a:solidFill>
            <a:schemeClr val="bg1"/>
          </a:solidFill>
          <a:ln>
            <a:noFill/>
          </a:ln>
        </p:spPr>
        <p:txBody>
          <a:bodyPr vert="horz" wrap="square" lIns="68544" tIns="34272" rIns="68544" bIns="34272" numCol="1" anchor="t" anchorCtr="0" compatLnSpc="1"/>
          <a:lstStyle/>
          <a:p>
            <a:pPr algn="ctr" defTabSz="685434">
              <a:defRPr/>
            </a:pPr>
            <a:r>
              <a:rPr lang="en-US" altLang="zh-CN" sz="1499" b="1" dirty="0">
                <a:solidFill>
                  <a:srgbClr val="7AC5C0"/>
                </a:solidFill>
                <a:latin typeface="微软雅黑"/>
              </a:rPr>
              <a:t>2</a:t>
            </a:r>
            <a:endParaRPr lang="zh-CN" altLang="en-US" sz="1499" b="1" dirty="0">
              <a:solidFill>
                <a:srgbClr val="7AC5C0"/>
              </a:solidFill>
              <a:latin typeface="微软雅黑"/>
            </a:endParaRPr>
          </a:p>
        </p:txBody>
      </p:sp>
      <p:sp>
        <p:nvSpPr>
          <p:cNvPr id="95" name="Oval 6"/>
          <p:cNvSpPr>
            <a:spLocks noChangeArrowheads="1"/>
          </p:cNvSpPr>
          <p:nvPr/>
        </p:nvSpPr>
        <p:spPr bwMode="auto">
          <a:xfrm>
            <a:off x="2758432" y="3760169"/>
            <a:ext cx="387942" cy="387942"/>
          </a:xfrm>
          <a:prstGeom prst="ellipse">
            <a:avLst/>
          </a:prstGeom>
          <a:solidFill>
            <a:schemeClr val="bg1"/>
          </a:solidFill>
          <a:ln>
            <a:noFill/>
          </a:ln>
        </p:spPr>
        <p:txBody>
          <a:bodyPr vert="horz" wrap="square" lIns="68544" tIns="34272" rIns="68544" bIns="34272" numCol="1" anchor="t" anchorCtr="0" compatLnSpc="1"/>
          <a:lstStyle/>
          <a:p>
            <a:pPr algn="ctr" defTabSz="685434">
              <a:defRPr/>
            </a:pPr>
            <a:r>
              <a:rPr lang="en-US" altLang="zh-CN" sz="1499" b="1" dirty="0">
                <a:solidFill>
                  <a:srgbClr val="7AC5C0"/>
                </a:solidFill>
                <a:latin typeface="微软雅黑"/>
              </a:rPr>
              <a:t>3</a:t>
            </a:r>
            <a:endParaRPr lang="zh-CN" altLang="en-US" sz="1499" b="1" dirty="0">
              <a:solidFill>
                <a:srgbClr val="7AC5C0"/>
              </a:solidFill>
              <a:latin typeface="微软雅黑"/>
            </a:endParaRPr>
          </a:p>
        </p:txBody>
      </p:sp>
      <p:sp>
        <p:nvSpPr>
          <p:cNvPr id="96" name="矩形 95"/>
          <p:cNvSpPr/>
          <p:nvPr/>
        </p:nvSpPr>
        <p:spPr>
          <a:xfrm>
            <a:off x="3222534" y="1188569"/>
            <a:ext cx="1531188" cy="323037"/>
          </a:xfrm>
          <a:prstGeom prst="rect">
            <a:avLst/>
          </a:prstGeom>
        </p:spPr>
        <p:txBody>
          <a:bodyPr wrap="none">
            <a:spAutoFit/>
          </a:bodyPr>
          <a:lstStyle/>
          <a:p>
            <a:pPr defTabSz="685434">
              <a:defRPr/>
            </a:pPr>
            <a:r>
              <a:rPr lang="zh-CN" altLang="en-US" sz="1499" b="1" dirty="0">
                <a:solidFill>
                  <a:schemeClr val="bg1"/>
                </a:solidFill>
                <a:latin typeface="微软雅黑"/>
              </a:rPr>
              <a:t>营销思路的调整</a:t>
            </a:r>
          </a:p>
        </p:txBody>
      </p:sp>
      <p:sp>
        <p:nvSpPr>
          <p:cNvPr id="97" name="矩形 96"/>
          <p:cNvSpPr/>
          <p:nvPr/>
        </p:nvSpPr>
        <p:spPr>
          <a:xfrm>
            <a:off x="3222534" y="1449179"/>
            <a:ext cx="4695761" cy="507575"/>
          </a:xfrm>
          <a:prstGeom prst="rect">
            <a:avLst/>
          </a:prstGeom>
          <a:noFill/>
        </p:spPr>
        <p:txBody>
          <a:bodyPr wrap="square" rtlCol="0">
            <a:spAutoFit/>
          </a:bodyPr>
          <a:lstStyle/>
          <a:p>
            <a:pPr algn="just" defTabSz="685434">
              <a:defRPr/>
            </a:pPr>
            <a:r>
              <a:rPr lang="zh-CN" altLang="en-US" sz="1349" dirty="0">
                <a:solidFill>
                  <a:schemeClr val="bg1"/>
                </a:solidFill>
                <a:latin typeface="微软雅黑"/>
              </a:rPr>
              <a:t>对市场费用进行承包，降低新客户的合作资金门槛。是促进业绩上升的主要因素。</a:t>
            </a:r>
          </a:p>
        </p:txBody>
      </p:sp>
      <p:sp>
        <p:nvSpPr>
          <p:cNvPr id="98" name="矩形 97"/>
          <p:cNvSpPr/>
          <p:nvPr/>
        </p:nvSpPr>
        <p:spPr>
          <a:xfrm>
            <a:off x="3222534" y="2295273"/>
            <a:ext cx="1531188" cy="323037"/>
          </a:xfrm>
          <a:prstGeom prst="rect">
            <a:avLst/>
          </a:prstGeom>
        </p:spPr>
        <p:txBody>
          <a:bodyPr wrap="none">
            <a:spAutoFit/>
          </a:bodyPr>
          <a:lstStyle/>
          <a:p>
            <a:pPr defTabSz="685434">
              <a:defRPr/>
            </a:pPr>
            <a:r>
              <a:rPr lang="zh-CN" altLang="en-US" sz="1499" b="1" dirty="0">
                <a:solidFill>
                  <a:schemeClr val="bg1"/>
                </a:solidFill>
                <a:latin typeface="微软雅黑"/>
              </a:rPr>
              <a:t>提高了激励额度</a:t>
            </a:r>
          </a:p>
        </p:txBody>
      </p:sp>
      <p:sp>
        <p:nvSpPr>
          <p:cNvPr id="99" name="矩形 98"/>
          <p:cNvSpPr/>
          <p:nvPr/>
        </p:nvSpPr>
        <p:spPr>
          <a:xfrm>
            <a:off x="3222534" y="2548744"/>
            <a:ext cx="4695761" cy="715196"/>
          </a:xfrm>
          <a:prstGeom prst="rect">
            <a:avLst/>
          </a:prstGeom>
          <a:noFill/>
        </p:spPr>
        <p:txBody>
          <a:bodyPr wrap="square" rtlCol="0">
            <a:spAutoFit/>
          </a:bodyPr>
          <a:lstStyle/>
          <a:p>
            <a:pPr algn="just" defTabSz="685434">
              <a:defRPr/>
            </a:pPr>
            <a:r>
              <a:rPr lang="zh-CN" altLang="en-US" sz="1349" dirty="0">
                <a:solidFill>
                  <a:schemeClr val="bg1"/>
                </a:solidFill>
                <a:latin typeface="微软雅黑"/>
              </a:rPr>
              <a:t>用提高提成比例和开发新客户给予额外奖励的“经济激励”手法，形成了“重奖之下必有勇夫”的积极心态，也是促成业绩的重要因素之一。</a:t>
            </a:r>
          </a:p>
        </p:txBody>
      </p:sp>
      <p:sp>
        <p:nvSpPr>
          <p:cNvPr id="100" name="矩形 99"/>
          <p:cNvSpPr/>
          <p:nvPr/>
        </p:nvSpPr>
        <p:spPr>
          <a:xfrm>
            <a:off x="3222534" y="3607849"/>
            <a:ext cx="2300630" cy="323037"/>
          </a:xfrm>
          <a:prstGeom prst="rect">
            <a:avLst/>
          </a:prstGeom>
        </p:spPr>
        <p:txBody>
          <a:bodyPr wrap="none">
            <a:spAutoFit/>
          </a:bodyPr>
          <a:lstStyle/>
          <a:p>
            <a:pPr defTabSz="685434">
              <a:defRPr/>
            </a:pPr>
            <a:r>
              <a:rPr lang="zh-CN" altLang="en-US" sz="1499" b="1" dirty="0">
                <a:solidFill>
                  <a:schemeClr val="bg1"/>
                </a:solidFill>
                <a:latin typeface="微软雅黑"/>
              </a:rPr>
              <a:t>解决前期的一些遗留问题</a:t>
            </a:r>
          </a:p>
        </p:txBody>
      </p:sp>
      <p:sp>
        <p:nvSpPr>
          <p:cNvPr id="101" name="矩形 100"/>
          <p:cNvSpPr/>
          <p:nvPr/>
        </p:nvSpPr>
        <p:spPr>
          <a:xfrm>
            <a:off x="3222534" y="3880361"/>
            <a:ext cx="4695761" cy="715196"/>
          </a:xfrm>
          <a:prstGeom prst="rect">
            <a:avLst/>
          </a:prstGeom>
          <a:noFill/>
        </p:spPr>
        <p:txBody>
          <a:bodyPr wrap="square" rtlCol="0">
            <a:spAutoFit/>
          </a:bodyPr>
          <a:lstStyle/>
          <a:p>
            <a:pPr algn="just" defTabSz="685434">
              <a:defRPr/>
            </a:pPr>
            <a:r>
              <a:rPr lang="zh-CN" altLang="en-US" sz="1349" dirty="0">
                <a:solidFill>
                  <a:schemeClr val="bg1"/>
                </a:solidFill>
                <a:latin typeface="微软雅黑"/>
              </a:rPr>
              <a:t>依据“轻重缓急”程序，采用“坚持公司利益原则，以有效依据处理”的指导思路，解决了前期的一些某某问题，促进了业绩的增长</a:t>
            </a:r>
          </a:p>
        </p:txBody>
      </p:sp>
    </p:spTree>
    <p:extLst>
      <p:ext uri="{BB962C8B-B14F-4D97-AF65-F5344CB8AC3E}">
        <p14:creationId xmlns:p14="http://schemas.microsoft.com/office/powerpoint/2010/main" val="63201654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53" presetClass="entr" presetSubtype="16" fill="hold" grpId="0" nodeType="afterEffect">
                                  <p:stCondLst>
                                    <p:cond delay="0"/>
                                  </p:stCondLst>
                                  <p:childTnLst>
                                    <p:set>
                                      <p:cBhvr>
                                        <p:cTn id="13" dur="1" fill="hold">
                                          <p:stCondLst>
                                            <p:cond delay="0"/>
                                          </p:stCondLst>
                                        </p:cTn>
                                        <p:tgtEl>
                                          <p:spTgt spid="91"/>
                                        </p:tgtEl>
                                        <p:attrNameLst>
                                          <p:attrName>style.visibility</p:attrName>
                                        </p:attrNameLst>
                                      </p:cBhvr>
                                      <p:to>
                                        <p:strVal val="visible"/>
                                      </p:to>
                                    </p:set>
                                    <p:anim calcmode="lin" valueType="num">
                                      <p:cBhvr>
                                        <p:cTn id="14" dur="500" fill="hold"/>
                                        <p:tgtEl>
                                          <p:spTgt spid="91"/>
                                        </p:tgtEl>
                                        <p:attrNameLst>
                                          <p:attrName>ppt_w</p:attrName>
                                        </p:attrNameLst>
                                      </p:cBhvr>
                                      <p:tavLst>
                                        <p:tav tm="0">
                                          <p:val>
                                            <p:fltVal val="0"/>
                                          </p:val>
                                        </p:tav>
                                        <p:tav tm="100000">
                                          <p:val>
                                            <p:strVal val="#ppt_w"/>
                                          </p:val>
                                        </p:tav>
                                      </p:tavLst>
                                    </p:anim>
                                    <p:anim calcmode="lin" valueType="num">
                                      <p:cBhvr>
                                        <p:cTn id="15" dur="500" fill="hold"/>
                                        <p:tgtEl>
                                          <p:spTgt spid="91"/>
                                        </p:tgtEl>
                                        <p:attrNameLst>
                                          <p:attrName>ppt_h</p:attrName>
                                        </p:attrNameLst>
                                      </p:cBhvr>
                                      <p:tavLst>
                                        <p:tav tm="0">
                                          <p:val>
                                            <p:fltVal val="0"/>
                                          </p:val>
                                        </p:tav>
                                        <p:tav tm="100000">
                                          <p:val>
                                            <p:strVal val="#ppt_h"/>
                                          </p:val>
                                        </p:tav>
                                      </p:tavLst>
                                    </p:anim>
                                    <p:animEffect transition="in" filter="fade">
                                      <p:cBhvr>
                                        <p:cTn id="16" dur="500"/>
                                        <p:tgtEl>
                                          <p:spTgt spid="91"/>
                                        </p:tgtEl>
                                      </p:cBhvr>
                                    </p:animEffect>
                                  </p:childTnLst>
                                </p:cTn>
                              </p:par>
                            </p:childTnLst>
                          </p:cTn>
                        </p:par>
                        <p:par>
                          <p:cTn id="17" fill="hold">
                            <p:stCondLst>
                              <p:cond delay="1280"/>
                            </p:stCondLst>
                            <p:childTnLst>
                              <p:par>
                                <p:cTn id="18" presetID="31" presetClass="entr" presetSubtype="0" fill="hold" grpId="0" nodeType="afterEffect">
                                  <p:stCondLst>
                                    <p:cond delay="0"/>
                                  </p:stCondLst>
                                  <p:childTnLst>
                                    <p:set>
                                      <p:cBhvr>
                                        <p:cTn id="19" dur="1" fill="hold">
                                          <p:stCondLst>
                                            <p:cond delay="0"/>
                                          </p:stCondLst>
                                        </p:cTn>
                                        <p:tgtEl>
                                          <p:spTgt spid="92"/>
                                        </p:tgtEl>
                                        <p:attrNameLst>
                                          <p:attrName>style.visibility</p:attrName>
                                        </p:attrNameLst>
                                      </p:cBhvr>
                                      <p:to>
                                        <p:strVal val="visible"/>
                                      </p:to>
                                    </p:set>
                                    <p:anim calcmode="lin" valueType="num">
                                      <p:cBhvr>
                                        <p:cTn id="20" dur="1000" fill="hold"/>
                                        <p:tgtEl>
                                          <p:spTgt spid="92"/>
                                        </p:tgtEl>
                                        <p:attrNameLst>
                                          <p:attrName>ppt_w</p:attrName>
                                        </p:attrNameLst>
                                      </p:cBhvr>
                                      <p:tavLst>
                                        <p:tav tm="0">
                                          <p:val>
                                            <p:fltVal val="0"/>
                                          </p:val>
                                        </p:tav>
                                        <p:tav tm="100000">
                                          <p:val>
                                            <p:strVal val="#ppt_w"/>
                                          </p:val>
                                        </p:tav>
                                      </p:tavLst>
                                    </p:anim>
                                    <p:anim calcmode="lin" valueType="num">
                                      <p:cBhvr>
                                        <p:cTn id="21" dur="1000" fill="hold"/>
                                        <p:tgtEl>
                                          <p:spTgt spid="92"/>
                                        </p:tgtEl>
                                        <p:attrNameLst>
                                          <p:attrName>ppt_h</p:attrName>
                                        </p:attrNameLst>
                                      </p:cBhvr>
                                      <p:tavLst>
                                        <p:tav tm="0">
                                          <p:val>
                                            <p:fltVal val="0"/>
                                          </p:val>
                                        </p:tav>
                                        <p:tav tm="100000">
                                          <p:val>
                                            <p:strVal val="#ppt_h"/>
                                          </p:val>
                                        </p:tav>
                                      </p:tavLst>
                                    </p:anim>
                                    <p:anim calcmode="lin" valueType="num">
                                      <p:cBhvr>
                                        <p:cTn id="22" dur="1000" fill="hold"/>
                                        <p:tgtEl>
                                          <p:spTgt spid="92"/>
                                        </p:tgtEl>
                                        <p:attrNameLst>
                                          <p:attrName>style.rotation</p:attrName>
                                        </p:attrNameLst>
                                      </p:cBhvr>
                                      <p:tavLst>
                                        <p:tav tm="0">
                                          <p:val>
                                            <p:fltVal val="90"/>
                                          </p:val>
                                        </p:tav>
                                        <p:tav tm="100000">
                                          <p:val>
                                            <p:fltVal val="0"/>
                                          </p:val>
                                        </p:tav>
                                      </p:tavLst>
                                    </p:anim>
                                    <p:animEffect transition="in" filter="fade">
                                      <p:cBhvr>
                                        <p:cTn id="23" dur="1000"/>
                                        <p:tgtEl>
                                          <p:spTgt spid="92"/>
                                        </p:tgtEl>
                                      </p:cBhvr>
                                    </p:animEffect>
                                  </p:childTnLst>
                                </p:cTn>
                              </p:par>
                            </p:childTnLst>
                          </p:cTn>
                        </p:par>
                        <p:par>
                          <p:cTn id="24" fill="hold">
                            <p:stCondLst>
                              <p:cond delay="2280"/>
                            </p:stCondLst>
                            <p:childTnLst>
                              <p:par>
                                <p:cTn id="25" presetID="1" presetClass="entr" presetSubtype="0" fill="hold" grpId="0" nodeType="afterEffect">
                                  <p:stCondLst>
                                    <p:cond delay="0"/>
                                  </p:stCondLst>
                                  <p:childTnLst>
                                    <p:set>
                                      <p:cBhvr>
                                        <p:cTn id="26" dur="1" fill="hold">
                                          <p:stCondLst>
                                            <p:cond delay="0"/>
                                          </p:stCondLst>
                                        </p:cTn>
                                        <p:tgtEl>
                                          <p:spTgt spid="93"/>
                                        </p:tgtEl>
                                        <p:attrNameLst>
                                          <p:attrName>style.visibility</p:attrName>
                                        </p:attrNameLst>
                                      </p:cBhvr>
                                      <p:to>
                                        <p:strVal val="visible"/>
                                      </p:to>
                                    </p:set>
                                  </p:childTnLst>
                                </p:cTn>
                              </p:par>
                              <p:par>
                                <p:cTn id="27" presetID="56" presetClass="path" presetSubtype="0" accel="50000" decel="50000" fill="hold" grpId="1" nodeType="withEffect">
                                  <p:stCondLst>
                                    <p:cond delay="0"/>
                                  </p:stCondLst>
                                  <p:childTnLst>
                                    <p:animMotion origin="layout" path="M 3.33333E-6 2.39124E-6 L -0.2125 0.30176 " pathEditMode="relative" rAng="0" ptsTypes="AA">
                                      <p:cBhvr>
                                        <p:cTn id="28" dur="500" spd="-100000" fill="hold"/>
                                        <p:tgtEl>
                                          <p:spTgt spid="93"/>
                                        </p:tgtEl>
                                        <p:attrNameLst>
                                          <p:attrName>ppt_x</p:attrName>
                                          <p:attrName>ppt_y</p:attrName>
                                        </p:attrNameLst>
                                      </p:cBhvr>
                                      <p:rCtr x="-10625" y="15088"/>
                                    </p:animMotion>
                                  </p:childTnLst>
                                </p:cTn>
                              </p:par>
                              <p:par>
                                <p:cTn id="29" presetID="1" presetClass="entr" presetSubtype="0" fill="hold" grpId="0" nodeType="withEffect">
                                  <p:stCondLst>
                                    <p:cond delay="100"/>
                                  </p:stCondLst>
                                  <p:childTnLst>
                                    <p:set>
                                      <p:cBhvr>
                                        <p:cTn id="30" dur="1" fill="hold">
                                          <p:stCondLst>
                                            <p:cond delay="0"/>
                                          </p:stCondLst>
                                        </p:cTn>
                                        <p:tgtEl>
                                          <p:spTgt spid="94"/>
                                        </p:tgtEl>
                                        <p:attrNameLst>
                                          <p:attrName>style.visibility</p:attrName>
                                        </p:attrNameLst>
                                      </p:cBhvr>
                                      <p:to>
                                        <p:strVal val="visible"/>
                                      </p:to>
                                    </p:set>
                                  </p:childTnLst>
                                </p:cTn>
                              </p:par>
                              <p:par>
                                <p:cTn id="31" presetID="56" presetClass="path" presetSubtype="0" accel="50000" decel="50000" fill="hold" grpId="1" nodeType="withEffect">
                                  <p:stCondLst>
                                    <p:cond delay="100"/>
                                  </p:stCondLst>
                                  <p:childTnLst>
                                    <p:animMotion origin="layout" path="M 3.33333E-6 -9.19469E-7 L -0.21059 0.02499 " pathEditMode="relative" rAng="0" ptsTypes="AA">
                                      <p:cBhvr>
                                        <p:cTn id="32" dur="500" spd="-100000" fill="hold"/>
                                        <p:tgtEl>
                                          <p:spTgt spid="94"/>
                                        </p:tgtEl>
                                        <p:attrNameLst>
                                          <p:attrName>ppt_x</p:attrName>
                                          <p:attrName>ppt_y</p:attrName>
                                        </p:attrNameLst>
                                      </p:cBhvr>
                                      <p:rCtr x="-10538" y="1234"/>
                                    </p:animMotion>
                                  </p:childTnLst>
                                </p:cTn>
                              </p:par>
                              <p:par>
                                <p:cTn id="33" presetID="1" presetClass="entr" presetSubtype="0" fill="hold" grpId="0" nodeType="withEffect">
                                  <p:stCondLst>
                                    <p:cond delay="200"/>
                                  </p:stCondLst>
                                  <p:childTnLst>
                                    <p:set>
                                      <p:cBhvr>
                                        <p:cTn id="34" dur="1" fill="hold">
                                          <p:stCondLst>
                                            <p:cond delay="0"/>
                                          </p:stCondLst>
                                        </p:cTn>
                                        <p:tgtEl>
                                          <p:spTgt spid="95"/>
                                        </p:tgtEl>
                                        <p:attrNameLst>
                                          <p:attrName>style.visibility</p:attrName>
                                        </p:attrNameLst>
                                      </p:cBhvr>
                                      <p:to>
                                        <p:strVal val="visible"/>
                                      </p:to>
                                    </p:set>
                                  </p:childTnLst>
                                </p:cTn>
                              </p:par>
                              <p:par>
                                <p:cTn id="35" presetID="56" presetClass="path" presetSubtype="0" accel="50000" decel="50000" fill="hold" grpId="1" nodeType="withEffect">
                                  <p:stCondLst>
                                    <p:cond delay="200"/>
                                  </p:stCondLst>
                                  <p:childTnLst>
                                    <p:animMotion origin="layout" path="M 3.33333E-6 5.86239E-8 L -0.2125 -0.2382 " pathEditMode="relative" rAng="0" ptsTypes="AA">
                                      <p:cBhvr>
                                        <p:cTn id="36" dur="500" spd="-100000" fill="hold"/>
                                        <p:tgtEl>
                                          <p:spTgt spid="95"/>
                                        </p:tgtEl>
                                        <p:attrNameLst>
                                          <p:attrName>ppt_x</p:attrName>
                                          <p:attrName>ppt_y</p:attrName>
                                        </p:attrNameLst>
                                      </p:cBhvr>
                                      <p:rCtr x="-10625" y="-11910"/>
                                    </p:animMotion>
                                  </p:childTnLst>
                                </p:cTn>
                              </p:par>
                            </p:childTnLst>
                          </p:cTn>
                        </p:par>
                        <p:par>
                          <p:cTn id="37" fill="hold">
                            <p:stCondLst>
                              <p:cond delay="2980"/>
                            </p:stCondLst>
                            <p:childTnLst>
                              <p:par>
                                <p:cTn id="38" presetID="31" presetClass="entr" presetSubtype="0" fill="hold" grpId="0" nodeType="afterEffect">
                                  <p:stCondLst>
                                    <p:cond delay="0"/>
                                  </p:stCondLst>
                                  <p:childTnLst>
                                    <p:set>
                                      <p:cBhvr>
                                        <p:cTn id="39" dur="1" fill="hold">
                                          <p:stCondLst>
                                            <p:cond delay="0"/>
                                          </p:stCondLst>
                                        </p:cTn>
                                        <p:tgtEl>
                                          <p:spTgt spid="96"/>
                                        </p:tgtEl>
                                        <p:attrNameLst>
                                          <p:attrName>style.visibility</p:attrName>
                                        </p:attrNameLst>
                                      </p:cBhvr>
                                      <p:to>
                                        <p:strVal val="visible"/>
                                      </p:to>
                                    </p:set>
                                    <p:anim calcmode="lin" valueType="num">
                                      <p:cBhvr>
                                        <p:cTn id="40" dur="400" fill="hold"/>
                                        <p:tgtEl>
                                          <p:spTgt spid="96"/>
                                        </p:tgtEl>
                                        <p:attrNameLst>
                                          <p:attrName>ppt_w</p:attrName>
                                        </p:attrNameLst>
                                      </p:cBhvr>
                                      <p:tavLst>
                                        <p:tav tm="0">
                                          <p:val>
                                            <p:fltVal val="0"/>
                                          </p:val>
                                        </p:tav>
                                        <p:tav tm="100000">
                                          <p:val>
                                            <p:strVal val="#ppt_w"/>
                                          </p:val>
                                        </p:tav>
                                      </p:tavLst>
                                    </p:anim>
                                    <p:anim calcmode="lin" valueType="num">
                                      <p:cBhvr>
                                        <p:cTn id="41" dur="400" fill="hold"/>
                                        <p:tgtEl>
                                          <p:spTgt spid="96"/>
                                        </p:tgtEl>
                                        <p:attrNameLst>
                                          <p:attrName>ppt_h</p:attrName>
                                        </p:attrNameLst>
                                      </p:cBhvr>
                                      <p:tavLst>
                                        <p:tav tm="0">
                                          <p:val>
                                            <p:fltVal val="0"/>
                                          </p:val>
                                        </p:tav>
                                        <p:tav tm="100000">
                                          <p:val>
                                            <p:strVal val="#ppt_h"/>
                                          </p:val>
                                        </p:tav>
                                      </p:tavLst>
                                    </p:anim>
                                    <p:anim calcmode="lin" valueType="num">
                                      <p:cBhvr>
                                        <p:cTn id="42" dur="400" fill="hold"/>
                                        <p:tgtEl>
                                          <p:spTgt spid="96"/>
                                        </p:tgtEl>
                                        <p:attrNameLst>
                                          <p:attrName>style.rotation</p:attrName>
                                        </p:attrNameLst>
                                      </p:cBhvr>
                                      <p:tavLst>
                                        <p:tav tm="0">
                                          <p:val>
                                            <p:fltVal val="90"/>
                                          </p:val>
                                        </p:tav>
                                        <p:tav tm="100000">
                                          <p:val>
                                            <p:fltVal val="0"/>
                                          </p:val>
                                        </p:tav>
                                      </p:tavLst>
                                    </p:anim>
                                    <p:animEffect transition="in" filter="fade">
                                      <p:cBhvr>
                                        <p:cTn id="43" dur="400"/>
                                        <p:tgtEl>
                                          <p:spTgt spid="96"/>
                                        </p:tgtEl>
                                      </p:cBhvr>
                                    </p:animEffect>
                                  </p:childTnLst>
                                </p:cTn>
                              </p:par>
                            </p:childTnLst>
                          </p:cTn>
                        </p:par>
                        <p:par>
                          <p:cTn id="44" fill="hold">
                            <p:stCondLst>
                              <p:cond delay="3380"/>
                            </p:stCondLst>
                            <p:childTnLst>
                              <p:par>
                                <p:cTn id="45" presetID="22" presetClass="entr" presetSubtype="8" fill="hold" grpId="0" nodeType="afterEffect">
                                  <p:stCondLst>
                                    <p:cond delay="0"/>
                                  </p:stCondLst>
                                  <p:childTnLst>
                                    <p:set>
                                      <p:cBhvr>
                                        <p:cTn id="46" dur="1" fill="hold">
                                          <p:stCondLst>
                                            <p:cond delay="0"/>
                                          </p:stCondLst>
                                        </p:cTn>
                                        <p:tgtEl>
                                          <p:spTgt spid="97"/>
                                        </p:tgtEl>
                                        <p:attrNameLst>
                                          <p:attrName>style.visibility</p:attrName>
                                        </p:attrNameLst>
                                      </p:cBhvr>
                                      <p:to>
                                        <p:strVal val="visible"/>
                                      </p:to>
                                    </p:set>
                                    <p:animEffect transition="in" filter="wipe(left)">
                                      <p:cBhvr>
                                        <p:cTn id="47" dur="500"/>
                                        <p:tgtEl>
                                          <p:spTgt spid="97"/>
                                        </p:tgtEl>
                                      </p:cBhvr>
                                    </p:animEffect>
                                  </p:childTnLst>
                                </p:cTn>
                              </p:par>
                            </p:childTnLst>
                          </p:cTn>
                        </p:par>
                        <p:par>
                          <p:cTn id="48" fill="hold">
                            <p:stCondLst>
                              <p:cond delay="3880"/>
                            </p:stCondLst>
                            <p:childTnLst>
                              <p:par>
                                <p:cTn id="49" presetID="31" presetClass="entr" presetSubtype="0" fill="hold" grpId="0" nodeType="afterEffect">
                                  <p:stCondLst>
                                    <p:cond delay="0"/>
                                  </p:stCondLst>
                                  <p:childTnLst>
                                    <p:set>
                                      <p:cBhvr>
                                        <p:cTn id="50" dur="1" fill="hold">
                                          <p:stCondLst>
                                            <p:cond delay="0"/>
                                          </p:stCondLst>
                                        </p:cTn>
                                        <p:tgtEl>
                                          <p:spTgt spid="98"/>
                                        </p:tgtEl>
                                        <p:attrNameLst>
                                          <p:attrName>style.visibility</p:attrName>
                                        </p:attrNameLst>
                                      </p:cBhvr>
                                      <p:to>
                                        <p:strVal val="visible"/>
                                      </p:to>
                                    </p:set>
                                    <p:anim calcmode="lin" valueType="num">
                                      <p:cBhvr>
                                        <p:cTn id="51" dur="400" fill="hold"/>
                                        <p:tgtEl>
                                          <p:spTgt spid="98"/>
                                        </p:tgtEl>
                                        <p:attrNameLst>
                                          <p:attrName>ppt_w</p:attrName>
                                        </p:attrNameLst>
                                      </p:cBhvr>
                                      <p:tavLst>
                                        <p:tav tm="0">
                                          <p:val>
                                            <p:fltVal val="0"/>
                                          </p:val>
                                        </p:tav>
                                        <p:tav tm="100000">
                                          <p:val>
                                            <p:strVal val="#ppt_w"/>
                                          </p:val>
                                        </p:tav>
                                      </p:tavLst>
                                    </p:anim>
                                    <p:anim calcmode="lin" valueType="num">
                                      <p:cBhvr>
                                        <p:cTn id="52" dur="400" fill="hold"/>
                                        <p:tgtEl>
                                          <p:spTgt spid="98"/>
                                        </p:tgtEl>
                                        <p:attrNameLst>
                                          <p:attrName>ppt_h</p:attrName>
                                        </p:attrNameLst>
                                      </p:cBhvr>
                                      <p:tavLst>
                                        <p:tav tm="0">
                                          <p:val>
                                            <p:fltVal val="0"/>
                                          </p:val>
                                        </p:tav>
                                        <p:tav tm="100000">
                                          <p:val>
                                            <p:strVal val="#ppt_h"/>
                                          </p:val>
                                        </p:tav>
                                      </p:tavLst>
                                    </p:anim>
                                    <p:anim calcmode="lin" valueType="num">
                                      <p:cBhvr>
                                        <p:cTn id="53" dur="400" fill="hold"/>
                                        <p:tgtEl>
                                          <p:spTgt spid="98"/>
                                        </p:tgtEl>
                                        <p:attrNameLst>
                                          <p:attrName>style.rotation</p:attrName>
                                        </p:attrNameLst>
                                      </p:cBhvr>
                                      <p:tavLst>
                                        <p:tav tm="0">
                                          <p:val>
                                            <p:fltVal val="90"/>
                                          </p:val>
                                        </p:tav>
                                        <p:tav tm="100000">
                                          <p:val>
                                            <p:fltVal val="0"/>
                                          </p:val>
                                        </p:tav>
                                      </p:tavLst>
                                    </p:anim>
                                    <p:animEffect transition="in" filter="fade">
                                      <p:cBhvr>
                                        <p:cTn id="54" dur="400"/>
                                        <p:tgtEl>
                                          <p:spTgt spid="98"/>
                                        </p:tgtEl>
                                      </p:cBhvr>
                                    </p:animEffect>
                                  </p:childTnLst>
                                </p:cTn>
                              </p:par>
                            </p:childTnLst>
                          </p:cTn>
                        </p:par>
                        <p:par>
                          <p:cTn id="55" fill="hold">
                            <p:stCondLst>
                              <p:cond delay="4280"/>
                            </p:stCondLst>
                            <p:childTnLst>
                              <p:par>
                                <p:cTn id="56" presetID="22" presetClass="entr" presetSubtype="8" fill="hold" grpId="0" nodeType="afterEffect">
                                  <p:stCondLst>
                                    <p:cond delay="0"/>
                                  </p:stCondLst>
                                  <p:childTnLst>
                                    <p:set>
                                      <p:cBhvr>
                                        <p:cTn id="57" dur="1" fill="hold">
                                          <p:stCondLst>
                                            <p:cond delay="0"/>
                                          </p:stCondLst>
                                        </p:cTn>
                                        <p:tgtEl>
                                          <p:spTgt spid="99"/>
                                        </p:tgtEl>
                                        <p:attrNameLst>
                                          <p:attrName>style.visibility</p:attrName>
                                        </p:attrNameLst>
                                      </p:cBhvr>
                                      <p:to>
                                        <p:strVal val="visible"/>
                                      </p:to>
                                    </p:set>
                                    <p:animEffect transition="in" filter="wipe(left)">
                                      <p:cBhvr>
                                        <p:cTn id="58" dur="500"/>
                                        <p:tgtEl>
                                          <p:spTgt spid="99"/>
                                        </p:tgtEl>
                                      </p:cBhvr>
                                    </p:animEffect>
                                  </p:childTnLst>
                                </p:cTn>
                              </p:par>
                            </p:childTnLst>
                          </p:cTn>
                        </p:par>
                        <p:par>
                          <p:cTn id="59" fill="hold">
                            <p:stCondLst>
                              <p:cond delay="4780"/>
                            </p:stCondLst>
                            <p:childTnLst>
                              <p:par>
                                <p:cTn id="60" presetID="31" presetClass="entr" presetSubtype="0" fill="hold" grpId="0" nodeType="afterEffect">
                                  <p:stCondLst>
                                    <p:cond delay="0"/>
                                  </p:stCondLst>
                                  <p:childTnLst>
                                    <p:set>
                                      <p:cBhvr>
                                        <p:cTn id="61" dur="1" fill="hold">
                                          <p:stCondLst>
                                            <p:cond delay="0"/>
                                          </p:stCondLst>
                                        </p:cTn>
                                        <p:tgtEl>
                                          <p:spTgt spid="100"/>
                                        </p:tgtEl>
                                        <p:attrNameLst>
                                          <p:attrName>style.visibility</p:attrName>
                                        </p:attrNameLst>
                                      </p:cBhvr>
                                      <p:to>
                                        <p:strVal val="visible"/>
                                      </p:to>
                                    </p:set>
                                    <p:anim calcmode="lin" valueType="num">
                                      <p:cBhvr>
                                        <p:cTn id="62" dur="400" fill="hold"/>
                                        <p:tgtEl>
                                          <p:spTgt spid="100"/>
                                        </p:tgtEl>
                                        <p:attrNameLst>
                                          <p:attrName>ppt_w</p:attrName>
                                        </p:attrNameLst>
                                      </p:cBhvr>
                                      <p:tavLst>
                                        <p:tav tm="0">
                                          <p:val>
                                            <p:fltVal val="0"/>
                                          </p:val>
                                        </p:tav>
                                        <p:tav tm="100000">
                                          <p:val>
                                            <p:strVal val="#ppt_w"/>
                                          </p:val>
                                        </p:tav>
                                      </p:tavLst>
                                    </p:anim>
                                    <p:anim calcmode="lin" valueType="num">
                                      <p:cBhvr>
                                        <p:cTn id="63" dur="400" fill="hold"/>
                                        <p:tgtEl>
                                          <p:spTgt spid="100"/>
                                        </p:tgtEl>
                                        <p:attrNameLst>
                                          <p:attrName>ppt_h</p:attrName>
                                        </p:attrNameLst>
                                      </p:cBhvr>
                                      <p:tavLst>
                                        <p:tav tm="0">
                                          <p:val>
                                            <p:fltVal val="0"/>
                                          </p:val>
                                        </p:tav>
                                        <p:tav tm="100000">
                                          <p:val>
                                            <p:strVal val="#ppt_h"/>
                                          </p:val>
                                        </p:tav>
                                      </p:tavLst>
                                    </p:anim>
                                    <p:anim calcmode="lin" valueType="num">
                                      <p:cBhvr>
                                        <p:cTn id="64" dur="400" fill="hold"/>
                                        <p:tgtEl>
                                          <p:spTgt spid="100"/>
                                        </p:tgtEl>
                                        <p:attrNameLst>
                                          <p:attrName>style.rotation</p:attrName>
                                        </p:attrNameLst>
                                      </p:cBhvr>
                                      <p:tavLst>
                                        <p:tav tm="0">
                                          <p:val>
                                            <p:fltVal val="90"/>
                                          </p:val>
                                        </p:tav>
                                        <p:tav tm="100000">
                                          <p:val>
                                            <p:fltVal val="0"/>
                                          </p:val>
                                        </p:tav>
                                      </p:tavLst>
                                    </p:anim>
                                    <p:animEffect transition="in" filter="fade">
                                      <p:cBhvr>
                                        <p:cTn id="65" dur="400"/>
                                        <p:tgtEl>
                                          <p:spTgt spid="100"/>
                                        </p:tgtEl>
                                      </p:cBhvr>
                                    </p:animEffect>
                                  </p:childTnLst>
                                </p:cTn>
                              </p:par>
                            </p:childTnLst>
                          </p:cTn>
                        </p:par>
                        <p:par>
                          <p:cTn id="66" fill="hold">
                            <p:stCondLst>
                              <p:cond delay="5180"/>
                            </p:stCondLst>
                            <p:childTnLst>
                              <p:par>
                                <p:cTn id="67" presetID="22" presetClass="entr" presetSubtype="8" fill="hold" grpId="0" nodeType="afterEffect">
                                  <p:stCondLst>
                                    <p:cond delay="0"/>
                                  </p:stCondLst>
                                  <p:childTnLst>
                                    <p:set>
                                      <p:cBhvr>
                                        <p:cTn id="68" dur="1" fill="hold">
                                          <p:stCondLst>
                                            <p:cond delay="0"/>
                                          </p:stCondLst>
                                        </p:cTn>
                                        <p:tgtEl>
                                          <p:spTgt spid="101"/>
                                        </p:tgtEl>
                                        <p:attrNameLst>
                                          <p:attrName>style.visibility</p:attrName>
                                        </p:attrNameLst>
                                      </p:cBhvr>
                                      <p:to>
                                        <p:strVal val="visible"/>
                                      </p:to>
                                    </p:set>
                                    <p:animEffect transition="in" filter="wipe(left)">
                                      <p:cBhvr>
                                        <p:cTn id="6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91" grpId="0" animBg="1"/>
      <p:bldP spid="92" grpId="0" animBg="1"/>
      <p:bldP spid="93" grpId="0" animBg="1"/>
      <p:bldP spid="93" grpId="1" animBg="1"/>
      <p:bldP spid="94" grpId="0" animBg="1"/>
      <p:bldP spid="94" grpId="1" animBg="1"/>
      <p:bldP spid="95" grpId="0" animBg="1"/>
      <p:bldP spid="95" grpId="1" animBg="1"/>
      <p:bldP spid="96" grpId="0"/>
      <p:bldP spid="97" grpId="0"/>
      <p:bldP spid="98" grpId="0"/>
      <p:bldP spid="99" grpId="0"/>
      <p:bldP spid="100" grpId="0"/>
      <p:bldP spid="10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内容分析</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sp>
        <p:nvSpPr>
          <p:cNvPr id="22" name="六边形 21"/>
          <p:cNvSpPr/>
          <p:nvPr/>
        </p:nvSpPr>
        <p:spPr>
          <a:xfrm rot="16200000">
            <a:off x="1274067" y="1428510"/>
            <a:ext cx="690099" cy="649505"/>
          </a:xfrm>
          <a:prstGeom prst="hexagon">
            <a:avLst/>
          </a:prstGeom>
          <a:solidFill>
            <a:schemeClr val="bg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6">
              <a:solidFill>
                <a:srgbClr val="7AC5C0"/>
              </a:solidFill>
            </a:endParaRPr>
          </a:p>
        </p:txBody>
      </p:sp>
      <p:sp>
        <p:nvSpPr>
          <p:cNvPr id="23" name="TextBox 25"/>
          <p:cNvSpPr txBox="1"/>
          <p:nvPr/>
        </p:nvSpPr>
        <p:spPr>
          <a:xfrm>
            <a:off x="1343036" y="1525317"/>
            <a:ext cx="601447" cy="518604"/>
          </a:xfrm>
          <a:prstGeom prst="rect">
            <a:avLst/>
          </a:prstGeom>
          <a:noFill/>
        </p:spPr>
        <p:txBody>
          <a:bodyPr wrap="none" rtlCol="0">
            <a:spAutoFit/>
          </a:bodyPr>
          <a:lstStyle/>
          <a:p>
            <a:r>
              <a:rPr lang="en-US" altLang="zh-CN" sz="2770" dirty="0">
                <a:solidFill>
                  <a:srgbClr val="7AC5C0"/>
                </a:solidFill>
                <a:latin typeface="微软雅黑" panose="020B0503020204020204" pitchFamily="34" charset="-122"/>
                <a:ea typeface="微软雅黑" panose="020B0503020204020204" pitchFamily="34" charset="-122"/>
              </a:rPr>
              <a:t>01</a:t>
            </a:r>
            <a:endParaRPr lang="zh-CN" altLang="en-US" sz="2770" dirty="0">
              <a:solidFill>
                <a:srgbClr val="7AC5C0"/>
              </a:solidFill>
              <a:latin typeface="微软雅黑" panose="020B0503020204020204" pitchFamily="34" charset="-122"/>
              <a:ea typeface="微软雅黑" panose="020B0503020204020204" pitchFamily="34" charset="-122"/>
            </a:endParaRPr>
          </a:p>
        </p:txBody>
      </p:sp>
      <p:sp>
        <p:nvSpPr>
          <p:cNvPr id="24" name="TextBox 26"/>
          <p:cNvSpPr txBox="1"/>
          <p:nvPr/>
        </p:nvSpPr>
        <p:spPr bwMode="auto">
          <a:xfrm>
            <a:off x="2042218" y="1849029"/>
            <a:ext cx="2555162" cy="811954"/>
          </a:xfrm>
          <a:prstGeom prst="rect">
            <a:avLst/>
          </a:prstGeom>
          <a:noFill/>
        </p:spPr>
        <p:txBody>
          <a:bodyPr wrap="square">
            <a:spAutoFit/>
          </a:bodyPr>
          <a:lstStyle/>
          <a:p>
            <a:pPr>
              <a:lnSpc>
                <a:spcPct val="150000"/>
              </a:lnSpc>
            </a:pPr>
            <a:r>
              <a:rPr lang="zh-CN" altLang="en-US" sz="1039" dirty="0">
                <a:solidFill>
                  <a:schemeClr val="bg1"/>
                </a:solidFill>
              </a:rPr>
              <a:t>这里输入简单的文字概述这里输入简单文字概述简单的文字概述这里输入简单的文字概述这里输入</a:t>
            </a:r>
            <a:endParaRPr lang="zh-CN" altLang="en-US" sz="1039" dirty="0">
              <a:solidFill>
                <a:schemeClr val="bg1"/>
              </a:solidFill>
              <a:latin typeface="Calibri" pitchFamily="34" charset="0"/>
            </a:endParaRPr>
          </a:p>
        </p:txBody>
      </p:sp>
      <p:sp>
        <p:nvSpPr>
          <p:cNvPr id="25" name="矩形 24"/>
          <p:cNvSpPr/>
          <p:nvPr/>
        </p:nvSpPr>
        <p:spPr bwMode="auto">
          <a:xfrm>
            <a:off x="2042218" y="1549006"/>
            <a:ext cx="1749024" cy="227113"/>
          </a:xfrm>
          <a:prstGeom prst="rect">
            <a:avLst/>
          </a:prstGeom>
        </p:spPr>
        <p:txBody>
          <a:bodyPr>
            <a:spAutoFit/>
          </a:bodyPr>
          <a:lstStyle/>
          <a:p>
            <a:pPr>
              <a:defRPr/>
            </a:pPr>
            <a:r>
              <a:rPr lang="zh-CN" altLang="en-US" sz="876" b="1" dirty="0">
                <a:solidFill>
                  <a:schemeClr val="bg1"/>
                </a:solidFill>
                <a:latin typeface="微软雅黑" panose="020B0503020204020204" pitchFamily="34" charset="-122"/>
                <a:ea typeface="微软雅黑" panose="020B0503020204020204" pitchFamily="34" charset="-122"/>
              </a:rPr>
              <a:t>输入相关标题</a:t>
            </a:r>
            <a:endParaRPr lang="zh-CN" altLang="en-US" sz="876" b="1" dirty="0">
              <a:solidFill>
                <a:schemeClr val="bg1"/>
              </a:solidFill>
            </a:endParaRPr>
          </a:p>
        </p:txBody>
      </p:sp>
      <p:sp>
        <p:nvSpPr>
          <p:cNvPr id="26" name="六边形 25"/>
          <p:cNvSpPr/>
          <p:nvPr/>
        </p:nvSpPr>
        <p:spPr>
          <a:xfrm rot="16200000">
            <a:off x="1274067" y="2991104"/>
            <a:ext cx="690099" cy="649505"/>
          </a:xfrm>
          <a:prstGeom prst="hexagon">
            <a:avLst/>
          </a:prstGeom>
          <a:solidFill>
            <a:schemeClr val="bg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6">
              <a:solidFill>
                <a:srgbClr val="7AC5C0"/>
              </a:solidFill>
            </a:endParaRPr>
          </a:p>
        </p:txBody>
      </p:sp>
      <p:sp>
        <p:nvSpPr>
          <p:cNvPr id="27" name="TextBox 29"/>
          <p:cNvSpPr txBox="1"/>
          <p:nvPr/>
        </p:nvSpPr>
        <p:spPr>
          <a:xfrm>
            <a:off x="1343035" y="3087911"/>
            <a:ext cx="601447" cy="518604"/>
          </a:xfrm>
          <a:prstGeom prst="rect">
            <a:avLst/>
          </a:prstGeom>
          <a:noFill/>
        </p:spPr>
        <p:txBody>
          <a:bodyPr wrap="none" rtlCol="0">
            <a:spAutoFit/>
          </a:bodyPr>
          <a:lstStyle/>
          <a:p>
            <a:r>
              <a:rPr lang="en-US" altLang="zh-CN" sz="2770" dirty="0">
                <a:solidFill>
                  <a:srgbClr val="7AC5C0"/>
                </a:solidFill>
                <a:latin typeface="微软雅黑" panose="020B0503020204020204" pitchFamily="34" charset="-122"/>
                <a:ea typeface="微软雅黑" panose="020B0503020204020204" pitchFamily="34" charset="-122"/>
              </a:rPr>
              <a:t>03</a:t>
            </a:r>
            <a:endParaRPr lang="zh-CN" altLang="en-US" sz="2770" dirty="0">
              <a:solidFill>
                <a:srgbClr val="7AC5C0"/>
              </a:solidFill>
              <a:latin typeface="微软雅黑" panose="020B0503020204020204" pitchFamily="34" charset="-122"/>
              <a:ea typeface="微软雅黑" panose="020B0503020204020204" pitchFamily="34" charset="-122"/>
            </a:endParaRPr>
          </a:p>
        </p:txBody>
      </p:sp>
      <p:sp>
        <p:nvSpPr>
          <p:cNvPr id="28" name="TextBox 30"/>
          <p:cNvSpPr txBox="1"/>
          <p:nvPr/>
        </p:nvSpPr>
        <p:spPr bwMode="auto">
          <a:xfrm>
            <a:off x="2042217" y="3411623"/>
            <a:ext cx="2555162" cy="811954"/>
          </a:xfrm>
          <a:prstGeom prst="rect">
            <a:avLst/>
          </a:prstGeom>
          <a:noFill/>
        </p:spPr>
        <p:txBody>
          <a:bodyPr wrap="square">
            <a:spAutoFit/>
          </a:bodyPr>
          <a:lstStyle/>
          <a:p>
            <a:pPr>
              <a:lnSpc>
                <a:spcPct val="150000"/>
              </a:lnSpc>
            </a:pPr>
            <a:r>
              <a:rPr lang="zh-CN" altLang="en-US" sz="1039" dirty="0">
                <a:solidFill>
                  <a:schemeClr val="bg1"/>
                </a:solidFill>
              </a:rPr>
              <a:t>这里输入简单的文字概述这里输入简单文字概述简单的文字概述这里输入简单的文字概述这里输入</a:t>
            </a:r>
            <a:endParaRPr lang="zh-CN" altLang="en-US" sz="1039" dirty="0">
              <a:solidFill>
                <a:schemeClr val="bg1"/>
              </a:solidFill>
              <a:latin typeface="Calibri" pitchFamily="34" charset="0"/>
            </a:endParaRPr>
          </a:p>
        </p:txBody>
      </p:sp>
      <p:sp>
        <p:nvSpPr>
          <p:cNvPr id="29" name="矩形 28"/>
          <p:cNvSpPr/>
          <p:nvPr/>
        </p:nvSpPr>
        <p:spPr bwMode="auto">
          <a:xfrm>
            <a:off x="2042217" y="3111600"/>
            <a:ext cx="1749024" cy="227113"/>
          </a:xfrm>
          <a:prstGeom prst="rect">
            <a:avLst/>
          </a:prstGeom>
        </p:spPr>
        <p:txBody>
          <a:bodyPr>
            <a:spAutoFit/>
          </a:bodyPr>
          <a:lstStyle/>
          <a:p>
            <a:pPr>
              <a:defRPr/>
            </a:pPr>
            <a:r>
              <a:rPr lang="zh-CN" altLang="en-US" sz="876" b="1" dirty="0">
                <a:solidFill>
                  <a:schemeClr val="bg1"/>
                </a:solidFill>
                <a:latin typeface="微软雅黑" panose="020B0503020204020204" pitchFamily="34" charset="-122"/>
                <a:ea typeface="微软雅黑" panose="020B0503020204020204" pitchFamily="34" charset="-122"/>
              </a:rPr>
              <a:t>输入相关标题</a:t>
            </a:r>
            <a:endParaRPr lang="zh-CN" altLang="en-US" sz="876" b="1" dirty="0">
              <a:solidFill>
                <a:schemeClr val="bg1"/>
              </a:solidFill>
            </a:endParaRPr>
          </a:p>
        </p:txBody>
      </p:sp>
      <p:sp>
        <p:nvSpPr>
          <p:cNvPr id="30" name="六边形 29"/>
          <p:cNvSpPr/>
          <p:nvPr/>
        </p:nvSpPr>
        <p:spPr>
          <a:xfrm rot="16200000">
            <a:off x="4888688" y="1433080"/>
            <a:ext cx="690099" cy="649505"/>
          </a:xfrm>
          <a:prstGeom prst="hexagon">
            <a:avLst/>
          </a:prstGeom>
          <a:solidFill>
            <a:schemeClr val="bg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6">
              <a:solidFill>
                <a:srgbClr val="7AC5C0"/>
              </a:solidFill>
            </a:endParaRPr>
          </a:p>
        </p:txBody>
      </p:sp>
      <p:sp>
        <p:nvSpPr>
          <p:cNvPr id="31" name="TextBox 33"/>
          <p:cNvSpPr txBox="1"/>
          <p:nvPr/>
        </p:nvSpPr>
        <p:spPr>
          <a:xfrm>
            <a:off x="4957656" y="1529886"/>
            <a:ext cx="601447" cy="518604"/>
          </a:xfrm>
          <a:prstGeom prst="rect">
            <a:avLst/>
          </a:prstGeom>
          <a:noFill/>
        </p:spPr>
        <p:txBody>
          <a:bodyPr wrap="none" rtlCol="0">
            <a:spAutoFit/>
          </a:bodyPr>
          <a:lstStyle/>
          <a:p>
            <a:r>
              <a:rPr lang="en-US" altLang="zh-CN" sz="2770" dirty="0">
                <a:solidFill>
                  <a:srgbClr val="7AC5C0"/>
                </a:solidFill>
                <a:latin typeface="微软雅黑" panose="020B0503020204020204" pitchFamily="34" charset="-122"/>
                <a:ea typeface="微软雅黑" panose="020B0503020204020204" pitchFamily="34" charset="-122"/>
              </a:rPr>
              <a:t>02</a:t>
            </a:r>
            <a:endParaRPr lang="zh-CN" altLang="en-US" sz="2770" dirty="0">
              <a:solidFill>
                <a:srgbClr val="7AC5C0"/>
              </a:solidFill>
              <a:latin typeface="微软雅黑" panose="020B0503020204020204" pitchFamily="34" charset="-122"/>
              <a:ea typeface="微软雅黑" panose="020B0503020204020204" pitchFamily="34" charset="-122"/>
            </a:endParaRPr>
          </a:p>
        </p:txBody>
      </p:sp>
      <p:sp>
        <p:nvSpPr>
          <p:cNvPr id="32" name="TextBox 34"/>
          <p:cNvSpPr txBox="1"/>
          <p:nvPr/>
        </p:nvSpPr>
        <p:spPr bwMode="auto">
          <a:xfrm>
            <a:off x="5656838" y="1853598"/>
            <a:ext cx="2555162" cy="811954"/>
          </a:xfrm>
          <a:prstGeom prst="rect">
            <a:avLst/>
          </a:prstGeom>
          <a:noFill/>
        </p:spPr>
        <p:txBody>
          <a:bodyPr wrap="square">
            <a:spAutoFit/>
          </a:bodyPr>
          <a:lstStyle/>
          <a:p>
            <a:pPr>
              <a:lnSpc>
                <a:spcPct val="150000"/>
              </a:lnSpc>
            </a:pPr>
            <a:r>
              <a:rPr lang="zh-CN" altLang="en-US" sz="1039" dirty="0">
                <a:solidFill>
                  <a:schemeClr val="bg1"/>
                </a:solidFill>
              </a:rPr>
              <a:t>这里输入简单的文字概述这里输入简单文字概述简单的文字概述这里输入简单的文字概述这里输入</a:t>
            </a:r>
            <a:endParaRPr lang="zh-CN" altLang="en-US" sz="1039" dirty="0">
              <a:solidFill>
                <a:schemeClr val="bg1"/>
              </a:solidFill>
              <a:latin typeface="Calibri" pitchFamily="34" charset="0"/>
            </a:endParaRPr>
          </a:p>
        </p:txBody>
      </p:sp>
      <p:sp>
        <p:nvSpPr>
          <p:cNvPr id="33" name="矩形 32"/>
          <p:cNvSpPr/>
          <p:nvPr/>
        </p:nvSpPr>
        <p:spPr bwMode="auto">
          <a:xfrm>
            <a:off x="5656838" y="1553576"/>
            <a:ext cx="1749024" cy="227113"/>
          </a:xfrm>
          <a:prstGeom prst="rect">
            <a:avLst/>
          </a:prstGeom>
        </p:spPr>
        <p:txBody>
          <a:bodyPr>
            <a:spAutoFit/>
          </a:bodyPr>
          <a:lstStyle/>
          <a:p>
            <a:pPr>
              <a:defRPr/>
            </a:pPr>
            <a:r>
              <a:rPr lang="zh-CN" altLang="en-US" sz="876" b="1" dirty="0">
                <a:solidFill>
                  <a:schemeClr val="bg1"/>
                </a:solidFill>
                <a:latin typeface="微软雅黑" panose="020B0503020204020204" pitchFamily="34" charset="-122"/>
                <a:ea typeface="微软雅黑" panose="020B0503020204020204" pitchFamily="34" charset="-122"/>
              </a:rPr>
              <a:t>输入相关标题</a:t>
            </a:r>
            <a:endParaRPr lang="zh-CN" altLang="en-US" sz="876" b="1" dirty="0">
              <a:solidFill>
                <a:schemeClr val="bg1"/>
              </a:solidFill>
            </a:endParaRPr>
          </a:p>
        </p:txBody>
      </p:sp>
      <p:sp>
        <p:nvSpPr>
          <p:cNvPr id="34" name="六边形 33"/>
          <p:cNvSpPr/>
          <p:nvPr/>
        </p:nvSpPr>
        <p:spPr>
          <a:xfrm rot="16200000">
            <a:off x="4888688" y="2995674"/>
            <a:ext cx="690099" cy="649505"/>
          </a:xfrm>
          <a:prstGeom prst="hexagon">
            <a:avLst/>
          </a:prstGeom>
          <a:solidFill>
            <a:schemeClr val="bg1"/>
          </a:solidFill>
          <a:ln w="15875" cap="rnd">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876">
              <a:solidFill>
                <a:srgbClr val="7AC5C0"/>
              </a:solidFill>
            </a:endParaRPr>
          </a:p>
        </p:txBody>
      </p:sp>
      <p:sp>
        <p:nvSpPr>
          <p:cNvPr id="35" name="TextBox 37"/>
          <p:cNvSpPr txBox="1"/>
          <p:nvPr/>
        </p:nvSpPr>
        <p:spPr>
          <a:xfrm>
            <a:off x="4957656" y="3092481"/>
            <a:ext cx="601447" cy="518604"/>
          </a:xfrm>
          <a:prstGeom prst="rect">
            <a:avLst/>
          </a:prstGeom>
          <a:noFill/>
        </p:spPr>
        <p:txBody>
          <a:bodyPr wrap="none" rtlCol="0">
            <a:spAutoFit/>
          </a:bodyPr>
          <a:lstStyle/>
          <a:p>
            <a:r>
              <a:rPr lang="en-US" altLang="zh-CN" sz="2770" dirty="0">
                <a:solidFill>
                  <a:srgbClr val="7AC5C0"/>
                </a:solidFill>
                <a:latin typeface="微软雅黑" panose="020B0503020204020204" pitchFamily="34" charset="-122"/>
                <a:ea typeface="微软雅黑" panose="020B0503020204020204" pitchFamily="34" charset="-122"/>
              </a:rPr>
              <a:t>04</a:t>
            </a:r>
            <a:endParaRPr lang="zh-CN" altLang="en-US" sz="2770" dirty="0">
              <a:solidFill>
                <a:srgbClr val="7AC5C0"/>
              </a:solidFill>
              <a:latin typeface="微软雅黑" panose="020B0503020204020204" pitchFamily="34" charset="-122"/>
              <a:ea typeface="微软雅黑" panose="020B0503020204020204" pitchFamily="34" charset="-122"/>
            </a:endParaRPr>
          </a:p>
        </p:txBody>
      </p:sp>
      <p:sp>
        <p:nvSpPr>
          <p:cNvPr id="36" name="TextBox 38"/>
          <p:cNvSpPr txBox="1"/>
          <p:nvPr/>
        </p:nvSpPr>
        <p:spPr bwMode="auto">
          <a:xfrm>
            <a:off x="5656837" y="3416193"/>
            <a:ext cx="2555162" cy="811954"/>
          </a:xfrm>
          <a:prstGeom prst="rect">
            <a:avLst/>
          </a:prstGeom>
          <a:noFill/>
        </p:spPr>
        <p:txBody>
          <a:bodyPr wrap="square">
            <a:spAutoFit/>
          </a:bodyPr>
          <a:lstStyle/>
          <a:p>
            <a:pPr>
              <a:lnSpc>
                <a:spcPct val="150000"/>
              </a:lnSpc>
            </a:pPr>
            <a:r>
              <a:rPr lang="zh-CN" altLang="en-US" sz="1039" dirty="0">
                <a:solidFill>
                  <a:schemeClr val="bg1"/>
                </a:solidFill>
              </a:rPr>
              <a:t>这里输入简单的文字概述这里输入简单文字概述简单的文字概述这里输入简单的文字概述这里输入</a:t>
            </a:r>
            <a:endParaRPr lang="zh-CN" altLang="en-US" sz="1039" dirty="0">
              <a:solidFill>
                <a:schemeClr val="bg1"/>
              </a:solidFill>
              <a:latin typeface="Calibri" pitchFamily="34" charset="0"/>
            </a:endParaRPr>
          </a:p>
        </p:txBody>
      </p:sp>
      <p:sp>
        <p:nvSpPr>
          <p:cNvPr id="37" name="矩形 36"/>
          <p:cNvSpPr/>
          <p:nvPr/>
        </p:nvSpPr>
        <p:spPr bwMode="auto">
          <a:xfrm>
            <a:off x="5656838" y="3116170"/>
            <a:ext cx="1749024" cy="227113"/>
          </a:xfrm>
          <a:prstGeom prst="rect">
            <a:avLst/>
          </a:prstGeom>
        </p:spPr>
        <p:txBody>
          <a:bodyPr>
            <a:spAutoFit/>
          </a:bodyPr>
          <a:lstStyle/>
          <a:p>
            <a:pPr>
              <a:defRPr/>
            </a:pPr>
            <a:r>
              <a:rPr lang="zh-CN" altLang="en-US" sz="876" b="1" dirty="0">
                <a:solidFill>
                  <a:schemeClr val="bg1"/>
                </a:solidFill>
                <a:latin typeface="微软雅黑" panose="020B0503020204020204" pitchFamily="34" charset="-122"/>
                <a:ea typeface="微软雅黑" panose="020B0503020204020204" pitchFamily="34" charset="-122"/>
              </a:rPr>
              <a:t>输入相关标题</a:t>
            </a:r>
            <a:endParaRPr lang="zh-CN" altLang="en-US" sz="876" b="1" dirty="0">
              <a:solidFill>
                <a:schemeClr val="bg1"/>
              </a:solidFill>
            </a:endParaRPr>
          </a:p>
        </p:txBody>
      </p:sp>
    </p:spTree>
    <p:extLst>
      <p:ext uri="{BB962C8B-B14F-4D97-AF65-F5344CB8AC3E}">
        <p14:creationId xmlns:p14="http://schemas.microsoft.com/office/powerpoint/2010/main" val="1371277859"/>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8"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ppt_y"/>
                                          </p:val>
                                        </p:tav>
                                        <p:tav tm="100000">
                                          <p:val>
                                            <p:strVal val="#ppt_y"/>
                                          </p:val>
                                        </p:tav>
                                      </p:tavLst>
                                    </p:anim>
                                  </p:childTnLst>
                                </p:cTn>
                              </p:par>
                              <p:par>
                                <p:cTn id="16" presetID="2" presetClass="entr" presetSubtype="8" fill="hold" grpId="0" nodeType="with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ppt_y"/>
                                          </p:val>
                                        </p:tav>
                                        <p:tav tm="100000">
                                          <p:val>
                                            <p:strVal val="#ppt_y"/>
                                          </p:val>
                                        </p:tav>
                                      </p:tavLst>
                                    </p:anim>
                                  </p:childTnLst>
                                </p:cTn>
                              </p:par>
                            </p:childTnLst>
                          </p:cTn>
                        </p:par>
                        <p:par>
                          <p:cTn id="20" fill="hold">
                            <p:stCondLst>
                              <p:cond delay="1280"/>
                            </p:stCondLst>
                            <p:childTnLst>
                              <p:par>
                                <p:cTn id="21" presetID="42" presetClass="entr" presetSubtype="0" fill="hold" grpId="0" nodeType="afterEffect">
                                  <p:stCondLst>
                                    <p:cond delay="0"/>
                                  </p:stCondLst>
                                  <p:childTnLst>
                                    <p:set>
                                      <p:cBhvr>
                                        <p:cTn id="22" dur="1" fill="hold">
                                          <p:stCondLst>
                                            <p:cond delay="0"/>
                                          </p:stCondLst>
                                        </p:cTn>
                                        <p:tgtEl>
                                          <p:spTgt spid="25"/>
                                        </p:tgtEl>
                                        <p:attrNameLst>
                                          <p:attrName>style.visibility</p:attrName>
                                        </p:attrNameLst>
                                      </p:cBhvr>
                                      <p:to>
                                        <p:strVal val="visible"/>
                                      </p:to>
                                    </p:set>
                                    <p:animEffect transition="in" filter="fade">
                                      <p:cBhvr>
                                        <p:cTn id="23" dur="1000"/>
                                        <p:tgtEl>
                                          <p:spTgt spid="25"/>
                                        </p:tgtEl>
                                      </p:cBhvr>
                                    </p:animEffect>
                                    <p:anim calcmode="lin" valueType="num">
                                      <p:cBhvr>
                                        <p:cTn id="24" dur="1000" fill="hold"/>
                                        <p:tgtEl>
                                          <p:spTgt spid="25"/>
                                        </p:tgtEl>
                                        <p:attrNameLst>
                                          <p:attrName>ppt_x</p:attrName>
                                        </p:attrNameLst>
                                      </p:cBhvr>
                                      <p:tavLst>
                                        <p:tav tm="0">
                                          <p:val>
                                            <p:strVal val="#ppt_x"/>
                                          </p:val>
                                        </p:tav>
                                        <p:tav tm="100000">
                                          <p:val>
                                            <p:strVal val="#ppt_x"/>
                                          </p:val>
                                        </p:tav>
                                      </p:tavLst>
                                    </p:anim>
                                    <p:anim calcmode="lin" valueType="num">
                                      <p:cBhvr>
                                        <p:cTn id="25" dur="1000" fill="hold"/>
                                        <p:tgtEl>
                                          <p:spTgt spid="25"/>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1000"/>
                                        <p:tgtEl>
                                          <p:spTgt spid="24"/>
                                        </p:tgtEl>
                                      </p:cBhvr>
                                    </p:animEffect>
                                    <p:anim calcmode="lin" valueType="num">
                                      <p:cBhvr>
                                        <p:cTn id="29" dur="1000" fill="hold"/>
                                        <p:tgtEl>
                                          <p:spTgt spid="24"/>
                                        </p:tgtEl>
                                        <p:attrNameLst>
                                          <p:attrName>ppt_x</p:attrName>
                                        </p:attrNameLst>
                                      </p:cBhvr>
                                      <p:tavLst>
                                        <p:tav tm="0">
                                          <p:val>
                                            <p:strVal val="#ppt_x"/>
                                          </p:val>
                                        </p:tav>
                                        <p:tav tm="100000">
                                          <p:val>
                                            <p:strVal val="#ppt_x"/>
                                          </p:val>
                                        </p:tav>
                                      </p:tavLst>
                                    </p:anim>
                                    <p:anim calcmode="lin" valueType="num">
                                      <p:cBhvr>
                                        <p:cTn id="30" dur="1000" fill="hold"/>
                                        <p:tgtEl>
                                          <p:spTgt spid="24"/>
                                        </p:tgtEl>
                                        <p:attrNameLst>
                                          <p:attrName>ppt_y</p:attrName>
                                        </p:attrNameLst>
                                      </p:cBhvr>
                                      <p:tavLst>
                                        <p:tav tm="0">
                                          <p:val>
                                            <p:strVal val="#ppt_y+.1"/>
                                          </p:val>
                                        </p:tav>
                                        <p:tav tm="100000">
                                          <p:val>
                                            <p:strVal val="#ppt_y"/>
                                          </p:val>
                                        </p:tav>
                                      </p:tavLst>
                                    </p:anim>
                                  </p:childTnLst>
                                </p:cTn>
                              </p:par>
                            </p:childTnLst>
                          </p:cTn>
                        </p:par>
                        <p:par>
                          <p:cTn id="31" fill="hold">
                            <p:stCondLst>
                              <p:cond delay="2280"/>
                            </p:stCondLst>
                            <p:childTnLst>
                              <p:par>
                                <p:cTn id="32" presetID="2" presetClass="entr" presetSubtype="8"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 calcmode="lin" valueType="num">
                                      <p:cBhvr additive="base">
                                        <p:cTn id="34" dur="500" fill="hold"/>
                                        <p:tgtEl>
                                          <p:spTgt spid="31"/>
                                        </p:tgtEl>
                                        <p:attrNameLst>
                                          <p:attrName>ppt_x</p:attrName>
                                        </p:attrNameLst>
                                      </p:cBhvr>
                                      <p:tavLst>
                                        <p:tav tm="0">
                                          <p:val>
                                            <p:strVal val="0-#ppt_w/2"/>
                                          </p:val>
                                        </p:tav>
                                        <p:tav tm="100000">
                                          <p:val>
                                            <p:strVal val="#ppt_x"/>
                                          </p:val>
                                        </p:tav>
                                      </p:tavLst>
                                    </p:anim>
                                    <p:anim calcmode="lin" valueType="num">
                                      <p:cBhvr additive="base">
                                        <p:cTn id="35" dur="500" fill="hold"/>
                                        <p:tgtEl>
                                          <p:spTgt spid="31"/>
                                        </p:tgtEl>
                                        <p:attrNameLst>
                                          <p:attrName>ppt_y</p:attrName>
                                        </p:attrNameLst>
                                      </p:cBhvr>
                                      <p:tavLst>
                                        <p:tav tm="0">
                                          <p:val>
                                            <p:strVal val="#ppt_y"/>
                                          </p:val>
                                        </p:tav>
                                        <p:tav tm="100000">
                                          <p:val>
                                            <p:strVal val="#ppt_y"/>
                                          </p:val>
                                        </p:tav>
                                      </p:tavLst>
                                    </p:anim>
                                  </p:childTnLst>
                                </p:cTn>
                              </p:par>
                              <p:par>
                                <p:cTn id="36" presetID="2" presetClass="entr" presetSubtype="8" fill="hold" grpId="0" nodeType="withEffect">
                                  <p:stCondLst>
                                    <p:cond delay="0"/>
                                  </p:stCondLst>
                                  <p:childTnLst>
                                    <p:set>
                                      <p:cBhvr>
                                        <p:cTn id="37" dur="1" fill="hold">
                                          <p:stCondLst>
                                            <p:cond delay="0"/>
                                          </p:stCondLst>
                                        </p:cTn>
                                        <p:tgtEl>
                                          <p:spTgt spid="30"/>
                                        </p:tgtEl>
                                        <p:attrNameLst>
                                          <p:attrName>style.visibility</p:attrName>
                                        </p:attrNameLst>
                                      </p:cBhvr>
                                      <p:to>
                                        <p:strVal val="visible"/>
                                      </p:to>
                                    </p:set>
                                    <p:anim calcmode="lin" valueType="num">
                                      <p:cBhvr additive="base">
                                        <p:cTn id="38" dur="500" fill="hold"/>
                                        <p:tgtEl>
                                          <p:spTgt spid="30"/>
                                        </p:tgtEl>
                                        <p:attrNameLst>
                                          <p:attrName>ppt_x</p:attrName>
                                        </p:attrNameLst>
                                      </p:cBhvr>
                                      <p:tavLst>
                                        <p:tav tm="0">
                                          <p:val>
                                            <p:strVal val="0-#ppt_w/2"/>
                                          </p:val>
                                        </p:tav>
                                        <p:tav tm="100000">
                                          <p:val>
                                            <p:strVal val="#ppt_x"/>
                                          </p:val>
                                        </p:tav>
                                      </p:tavLst>
                                    </p:anim>
                                    <p:anim calcmode="lin" valueType="num">
                                      <p:cBhvr additive="base">
                                        <p:cTn id="39" dur="500" fill="hold"/>
                                        <p:tgtEl>
                                          <p:spTgt spid="30"/>
                                        </p:tgtEl>
                                        <p:attrNameLst>
                                          <p:attrName>ppt_y</p:attrName>
                                        </p:attrNameLst>
                                      </p:cBhvr>
                                      <p:tavLst>
                                        <p:tav tm="0">
                                          <p:val>
                                            <p:strVal val="#ppt_y"/>
                                          </p:val>
                                        </p:tav>
                                        <p:tav tm="100000">
                                          <p:val>
                                            <p:strVal val="#ppt_y"/>
                                          </p:val>
                                        </p:tav>
                                      </p:tavLst>
                                    </p:anim>
                                  </p:childTnLst>
                                </p:cTn>
                              </p:par>
                            </p:childTnLst>
                          </p:cTn>
                        </p:par>
                        <p:par>
                          <p:cTn id="40" fill="hold">
                            <p:stCondLst>
                              <p:cond delay="2780"/>
                            </p:stCondLst>
                            <p:childTnLst>
                              <p:par>
                                <p:cTn id="41" presetID="42" presetClass="entr" presetSubtype="0" fill="hold" grpId="0" nodeType="afterEffect">
                                  <p:stCondLst>
                                    <p:cond delay="0"/>
                                  </p:stCondLst>
                                  <p:childTnLst>
                                    <p:set>
                                      <p:cBhvr>
                                        <p:cTn id="42" dur="1" fill="hold">
                                          <p:stCondLst>
                                            <p:cond delay="0"/>
                                          </p:stCondLst>
                                        </p:cTn>
                                        <p:tgtEl>
                                          <p:spTgt spid="33"/>
                                        </p:tgtEl>
                                        <p:attrNameLst>
                                          <p:attrName>style.visibility</p:attrName>
                                        </p:attrNameLst>
                                      </p:cBhvr>
                                      <p:to>
                                        <p:strVal val="visible"/>
                                      </p:to>
                                    </p:set>
                                    <p:animEffect transition="in" filter="fade">
                                      <p:cBhvr>
                                        <p:cTn id="43" dur="1000"/>
                                        <p:tgtEl>
                                          <p:spTgt spid="33"/>
                                        </p:tgtEl>
                                      </p:cBhvr>
                                    </p:animEffect>
                                    <p:anim calcmode="lin" valueType="num">
                                      <p:cBhvr>
                                        <p:cTn id="44" dur="1000" fill="hold"/>
                                        <p:tgtEl>
                                          <p:spTgt spid="33"/>
                                        </p:tgtEl>
                                        <p:attrNameLst>
                                          <p:attrName>ppt_x</p:attrName>
                                        </p:attrNameLst>
                                      </p:cBhvr>
                                      <p:tavLst>
                                        <p:tav tm="0">
                                          <p:val>
                                            <p:strVal val="#ppt_x"/>
                                          </p:val>
                                        </p:tav>
                                        <p:tav tm="100000">
                                          <p:val>
                                            <p:strVal val="#ppt_x"/>
                                          </p:val>
                                        </p:tav>
                                      </p:tavLst>
                                    </p:anim>
                                    <p:anim calcmode="lin" valueType="num">
                                      <p:cBhvr>
                                        <p:cTn id="45" dur="1000" fill="hold"/>
                                        <p:tgtEl>
                                          <p:spTgt spid="33"/>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32"/>
                                        </p:tgtEl>
                                        <p:attrNameLst>
                                          <p:attrName>style.visibility</p:attrName>
                                        </p:attrNameLst>
                                      </p:cBhvr>
                                      <p:to>
                                        <p:strVal val="visible"/>
                                      </p:to>
                                    </p:set>
                                    <p:animEffect transition="in" filter="fade">
                                      <p:cBhvr>
                                        <p:cTn id="48" dur="1000"/>
                                        <p:tgtEl>
                                          <p:spTgt spid="32"/>
                                        </p:tgtEl>
                                      </p:cBhvr>
                                    </p:animEffect>
                                    <p:anim calcmode="lin" valueType="num">
                                      <p:cBhvr>
                                        <p:cTn id="49" dur="1000" fill="hold"/>
                                        <p:tgtEl>
                                          <p:spTgt spid="32"/>
                                        </p:tgtEl>
                                        <p:attrNameLst>
                                          <p:attrName>ppt_x</p:attrName>
                                        </p:attrNameLst>
                                      </p:cBhvr>
                                      <p:tavLst>
                                        <p:tav tm="0">
                                          <p:val>
                                            <p:strVal val="#ppt_x"/>
                                          </p:val>
                                        </p:tav>
                                        <p:tav tm="100000">
                                          <p:val>
                                            <p:strVal val="#ppt_x"/>
                                          </p:val>
                                        </p:tav>
                                      </p:tavLst>
                                    </p:anim>
                                    <p:anim calcmode="lin" valueType="num">
                                      <p:cBhvr>
                                        <p:cTn id="50" dur="1000" fill="hold"/>
                                        <p:tgtEl>
                                          <p:spTgt spid="32"/>
                                        </p:tgtEl>
                                        <p:attrNameLst>
                                          <p:attrName>ppt_y</p:attrName>
                                        </p:attrNameLst>
                                      </p:cBhvr>
                                      <p:tavLst>
                                        <p:tav tm="0">
                                          <p:val>
                                            <p:strVal val="#ppt_y+.1"/>
                                          </p:val>
                                        </p:tav>
                                        <p:tav tm="100000">
                                          <p:val>
                                            <p:strVal val="#ppt_y"/>
                                          </p:val>
                                        </p:tav>
                                      </p:tavLst>
                                    </p:anim>
                                  </p:childTnLst>
                                </p:cTn>
                              </p:par>
                            </p:childTnLst>
                          </p:cTn>
                        </p:par>
                        <p:par>
                          <p:cTn id="51" fill="hold">
                            <p:stCondLst>
                              <p:cond delay="3780"/>
                            </p:stCondLst>
                            <p:childTnLst>
                              <p:par>
                                <p:cTn id="52" presetID="2" presetClass="entr" presetSubtype="8"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0-#ppt_w/2"/>
                                          </p:val>
                                        </p:tav>
                                        <p:tav tm="100000">
                                          <p:val>
                                            <p:strVal val="#ppt_x"/>
                                          </p:val>
                                        </p:tav>
                                      </p:tavLst>
                                    </p:anim>
                                    <p:anim calcmode="lin" valueType="num">
                                      <p:cBhvr additive="base">
                                        <p:cTn id="55" dur="500" fill="hold"/>
                                        <p:tgtEl>
                                          <p:spTgt spid="27"/>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6"/>
                                        </p:tgtEl>
                                        <p:attrNameLst>
                                          <p:attrName>style.visibility</p:attrName>
                                        </p:attrNameLst>
                                      </p:cBhvr>
                                      <p:to>
                                        <p:strVal val="visible"/>
                                      </p:to>
                                    </p:set>
                                    <p:anim calcmode="lin" valueType="num">
                                      <p:cBhvr additive="base">
                                        <p:cTn id="58" dur="500" fill="hold"/>
                                        <p:tgtEl>
                                          <p:spTgt spid="26"/>
                                        </p:tgtEl>
                                        <p:attrNameLst>
                                          <p:attrName>ppt_x</p:attrName>
                                        </p:attrNameLst>
                                      </p:cBhvr>
                                      <p:tavLst>
                                        <p:tav tm="0">
                                          <p:val>
                                            <p:strVal val="0-#ppt_w/2"/>
                                          </p:val>
                                        </p:tav>
                                        <p:tav tm="100000">
                                          <p:val>
                                            <p:strVal val="#ppt_x"/>
                                          </p:val>
                                        </p:tav>
                                      </p:tavLst>
                                    </p:anim>
                                    <p:anim calcmode="lin" valueType="num">
                                      <p:cBhvr additive="base">
                                        <p:cTn id="59" dur="500" fill="hold"/>
                                        <p:tgtEl>
                                          <p:spTgt spid="26"/>
                                        </p:tgtEl>
                                        <p:attrNameLst>
                                          <p:attrName>ppt_y</p:attrName>
                                        </p:attrNameLst>
                                      </p:cBhvr>
                                      <p:tavLst>
                                        <p:tav tm="0">
                                          <p:val>
                                            <p:strVal val="#ppt_y"/>
                                          </p:val>
                                        </p:tav>
                                        <p:tav tm="100000">
                                          <p:val>
                                            <p:strVal val="#ppt_y"/>
                                          </p:val>
                                        </p:tav>
                                      </p:tavLst>
                                    </p:anim>
                                  </p:childTnLst>
                                </p:cTn>
                              </p:par>
                            </p:childTnLst>
                          </p:cTn>
                        </p:par>
                        <p:par>
                          <p:cTn id="60" fill="hold">
                            <p:stCondLst>
                              <p:cond delay="4280"/>
                            </p:stCondLst>
                            <p:childTnLst>
                              <p:par>
                                <p:cTn id="61" presetID="42" presetClass="entr" presetSubtype="0" fill="hold" grpId="0" nodeType="afterEffect">
                                  <p:stCondLst>
                                    <p:cond delay="0"/>
                                  </p:stCondLst>
                                  <p:childTnLst>
                                    <p:set>
                                      <p:cBhvr>
                                        <p:cTn id="62" dur="1" fill="hold">
                                          <p:stCondLst>
                                            <p:cond delay="0"/>
                                          </p:stCondLst>
                                        </p:cTn>
                                        <p:tgtEl>
                                          <p:spTgt spid="29"/>
                                        </p:tgtEl>
                                        <p:attrNameLst>
                                          <p:attrName>style.visibility</p:attrName>
                                        </p:attrNameLst>
                                      </p:cBhvr>
                                      <p:to>
                                        <p:strVal val="visible"/>
                                      </p:to>
                                    </p:set>
                                    <p:animEffect transition="in" filter="fade">
                                      <p:cBhvr>
                                        <p:cTn id="63" dur="1000"/>
                                        <p:tgtEl>
                                          <p:spTgt spid="29"/>
                                        </p:tgtEl>
                                      </p:cBhvr>
                                    </p:animEffect>
                                    <p:anim calcmode="lin" valueType="num">
                                      <p:cBhvr>
                                        <p:cTn id="64" dur="1000" fill="hold"/>
                                        <p:tgtEl>
                                          <p:spTgt spid="29"/>
                                        </p:tgtEl>
                                        <p:attrNameLst>
                                          <p:attrName>ppt_x</p:attrName>
                                        </p:attrNameLst>
                                      </p:cBhvr>
                                      <p:tavLst>
                                        <p:tav tm="0">
                                          <p:val>
                                            <p:strVal val="#ppt_x"/>
                                          </p:val>
                                        </p:tav>
                                        <p:tav tm="100000">
                                          <p:val>
                                            <p:strVal val="#ppt_x"/>
                                          </p:val>
                                        </p:tav>
                                      </p:tavLst>
                                    </p:anim>
                                    <p:anim calcmode="lin" valueType="num">
                                      <p:cBhvr>
                                        <p:cTn id="65" dur="1000" fill="hold"/>
                                        <p:tgtEl>
                                          <p:spTgt spid="29"/>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par>
                          <p:cTn id="71" fill="hold">
                            <p:stCondLst>
                              <p:cond delay="5280"/>
                            </p:stCondLst>
                            <p:childTnLst>
                              <p:par>
                                <p:cTn id="72" presetID="2" presetClass="entr" presetSubtype="8" fill="hold" grpId="0"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fill="hold"/>
                                        <p:tgtEl>
                                          <p:spTgt spid="35"/>
                                        </p:tgtEl>
                                        <p:attrNameLst>
                                          <p:attrName>ppt_x</p:attrName>
                                        </p:attrNameLst>
                                      </p:cBhvr>
                                      <p:tavLst>
                                        <p:tav tm="0">
                                          <p:val>
                                            <p:strVal val="0-#ppt_w/2"/>
                                          </p:val>
                                        </p:tav>
                                        <p:tav tm="100000">
                                          <p:val>
                                            <p:strVal val="#ppt_x"/>
                                          </p:val>
                                        </p:tav>
                                      </p:tavLst>
                                    </p:anim>
                                    <p:anim calcmode="lin" valueType="num">
                                      <p:cBhvr additive="base">
                                        <p:cTn id="75" dur="500" fill="hold"/>
                                        <p:tgtEl>
                                          <p:spTgt spid="35"/>
                                        </p:tgtEl>
                                        <p:attrNameLst>
                                          <p:attrName>ppt_y</p:attrName>
                                        </p:attrNameLst>
                                      </p:cBhvr>
                                      <p:tavLst>
                                        <p:tav tm="0">
                                          <p:val>
                                            <p:strVal val="#ppt_y"/>
                                          </p:val>
                                        </p:tav>
                                        <p:tav tm="100000">
                                          <p:val>
                                            <p:strVal val="#ppt_y"/>
                                          </p:val>
                                        </p:tav>
                                      </p:tavLst>
                                    </p:anim>
                                  </p:childTnLst>
                                </p:cTn>
                              </p:par>
                              <p:par>
                                <p:cTn id="76" presetID="2" presetClass="entr" presetSubtype="8"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 calcmode="lin" valueType="num">
                                      <p:cBhvr additive="base">
                                        <p:cTn id="78" dur="500" fill="hold"/>
                                        <p:tgtEl>
                                          <p:spTgt spid="34"/>
                                        </p:tgtEl>
                                        <p:attrNameLst>
                                          <p:attrName>ppt_x</p:attrName>
                                        </p:attrNameLst>
                                      </p:cBhvr>
                                      <p:tavLst>
                                        <p:tav tm="0">
                                          <p:val>
                                            <p:strVal val="0-#ppt_w/2"/>
                                          </p:val>
                                        </p:tav>
                                        <p:tav tm="100000">
                                          <p:val>
                                            <p:strVal val="#ppt_x"/>
                                          </p:val>
                                        </p:tav>
                                      </p:tavLst>
                                    </p:anim>
                                    <p:anim calcmode="lin" valueType="num">
                                      <p:cBhvr additive="base">
                                        <p:cTn id="79" dur="500" fill="hold"/>
                                        <p:tgtEl>
                                          <p:spTgt spid="34"/>
                                        </p:tgtEl>
                                        <p:attrNameLst>
                                          <p:attrName>ppt_y</p:attrName>
                                        </p:attrNameLst>
                                      </p:cBhvr>
                                      <p:tavLst>
                                        <p:tav tm="0">
                                          <p:val>
                                            <p:strVal val="#ppt_y"/>
                                          </p:val>
                                        </p:tav>
                                        <p:tav tm="100000">
                                          <p:val>
                                            <p:strVal val="#ppt_y"/>
                                          </p:val>
                                        </p:tav>
                                      </p:tavLst>
                                    </p:anim>
                                  </p:childTnLst>
                                </p:cTn>
                              </p:par>
                            </p:childTnLst>
                          </p:cTn>
                        </p:par>
                        <p:par>
                          <p:cTn id="80" fill="hold">
                            <p:stCondLst>
                              <p:cond delay="5780"/>
                            </p:stCondLst>
                            <p:childTnLst>
                              <p:par>
                                <p:cTn id="81" presetID="42" presetClass="entr" presetSubtype="0" fill="hold" grpId="0" nodeType="afterEffect">
                                  <p:stCondLst>
                                    <p:cond delay="0"/>
                                  </p:stCondLst>
                                  <p:childTnLst>
                                    <p:set>
                                      <p:cBhvr>
                                        <p:cTn id="82" dur="1" fill="hold">
                                          <p:stCondLst>
                                            <p:cond delay="0"/>
                                          </p:stCondLst>
                                        </p:cTn>
                                        <p:tgtEl>
                                          <p:spTgt spid="37"/>
                                        </p:tgtEl>
                                        <p:attrNameLst>
                                          <p:attrName>style.visibility</p:attrName>
                                        </p:attrNameLst>
                                      </p:cBhvr>
                                      <p:to>
                                        <p:strVal val="visible"/>
                                      </p:to>
                                    </p:set>
                                    <p:animEffect transition="in" filter="fade">
                                      <p:cBhvr>
                                        <p:cTn id="83" dur="1000"/>
                                        <p:tgtEl>
                                          <p:spTgt spid="37"/>
                                        </p:tgtEl>
                                      </p:cBhvr>
                                    </p:animEffect>
                                    <p:anim calcmode="lin" valueType="num">
                                      <p:cBhvr>
                                        <p:cTn id="84" dur="1000" fill="hold"/>
                                        <p:tgtEl>
                                          <p:spTgt spid="37"/>
                                        </p:tgtEl>
                                        <p:attrNameLst>
                                          <p:attrName>ppt_x</p:attrName>
                                        </p:attrNameLst>
                                      </p:cBhvr>
                                      <p:tavLst>
                                        <p:tav tm="0">
                                          <p:val>
                                            <p:strVal val="#ppt_x"/>
                                          </p:val>
                                        </p:tav>
                                        <p:tav tm="100000">
                                          <p:val>
                                            <p:strVal val="#ppt_x"/>
                                          </p:val>
                                        </p:tav>
                                      </p:tavLst>
                                    </p:anim>
                                    <p:anim calcmode="lin" valueType="num">
                                      <p:cBhvr>
                                        <p:cTn id="85" dur="1000" fill="hold"/>
                                        <p:tgtEl>
                                          <p:spTgt spid="37"/>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fade">
                                      <p:cBhvr>
                                        <p:cTn id="88" dur="1000"/>
                                        <p:tgtEl>
                                          <p:spTgt spid="36"/>
                                        </p:tgtEl>
                                      </p:cBhvr>
                                    </p:animEffect>
                                    <p:anim calcmode="lin" valueType="num">
                                      <p:cBhvr>
                                        <p:cTn id="89" dur="1000" fill="hold"/>
                                        <p:tgtEl>
                                          <p:spTgt spid="36"/>
                                        </p:tgtEl>
                                        <p:attrNameLst>
                                          <p:attrName>ppt_x</p:attrName>
                                        </p:attrNameLst>
                                      </p:cBhvr>
                                      <p:tavLst>
                                        <p:tav tm="0">
                                          <p:val>
                                            <p:strVal val="#ppt_x"/>
                                          </p:val>
                                        </p:tav>
                                        <p:tav tm="100000">
                                          <p:val>
                                            <p:strVal val="#ppt_x"/>
                                          </p:val>
                                        </p:tav>
                                      </p:tavLst>
                                    </p:anim>
                                    <p:anim calcmode="lin" valueType="num">
                                      <p:cBhvr>
                                        <p:cTn id="90"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animBg="1"/>
      <p:bldP spid="23" grpId="0"/>
      <p:bldP spid="24" grpId="0"/>
      <p:bldP spid="25" grpId="0"/>
      <p:bldP spid="26" grpId="0" animBg="1"/>
      <p:bldP spid="27" grpId="0"/>
      <p:bldP spid="28" grpId="0"/>
      <p:bldP spid="29" grpId="0"/>
      <p:bldP spid="30" grpId="0" animBg="1"/>
      <p:bldP spid="31" grpId="0"/>
      <p:bldP spid="32" grpId="0"/>
      <p:bldP spid="33" grpId="0"/>
      <p:bldP spid="34" grpId="0" animBg="1"/>
      <p:bldP spid="35" grpId="0"/>
      <p:bldP spid="36" grpId="0"/>
      <p:bldP spid="3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教学重点</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grpSp>
        <p:nvGrpSpPr>
          <p:cNvPr id="5" name="组合 4"/>
          <p:cNvGrpSpPr/>
          <p:nvPr/>
        </p:nvGrpSpPr>
        <p:grpSpPr>
          <a:xfrm>
            <a:off x="3285164" y="1227085"/>
            <a:ext cx="1447742" cy="3134086"/>
            <a:chOff x="3015297" y="1057541"/>
            <a:chExt cx="1672775" cy="3621238"/>
          </a:xfrm>
        </p:grpSpPr>
        <p:sp>
          <p:nvSpPr>
            <p:cNvPr id="6" name="椭圆 3"/>
            <p:cNvSpPr/>
            <p:nvPr/>
          </p:nvSpPr>
          <p:spPr>
            <a:xfrm rot="3152971">
              <a:off x="1717526" y="2750073"/>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7" name="椭圆 6"/>
            <p:cNvSpPr/>
            <p:nvPr/>
          </p:nvSpPr>
          <p:spPr>
            <a:xfrm rot="3152971">
              <a:off x="3015402" y="1664054"/>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chemeClr val="bg1"/>
            </a:soli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8" name="矩形 7"/>
            <p:cNvSpPr/>
            <p:nvPr/>
          </p:nvSpPr>
          <p:spPr>
            <a:xfrm rot="5400000">
              <a:off x="2931548" y="2331910"/>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solidFill>
                <a:srgbClr val="7AC5C0"/>
              </a:solidFill>
              <a:prstDash val="solid"/>
            </a:ln>
            <a:effectLst/>
          </p:spPr>
          <p:txBody>
            <a:bodyPr rtlCol="0" anchor="ctr"/>
            <a:lstStyle/>
            <a:p>
              <a:pPr algn="ctr" defTabSz="791413">
                <a:defRPr/>
              </a:pPr>
              <a:endParaRPr lang="zh-CN" altLang="en-US" sz="1558" kern="0">
                <a:solidFill>
                  <a:prstClr val="white"/>
                </a:solidFill>
              </a:endParaRPr>
            </a:p>
          </p:txBody>
        </p:sp>
        <p:sp>
          <p:nvSpPr>
            <p:cNvPr id="9" name="TextBox 7"/>
            <p:cNvSpPr txBox="1"/>
            <p:nvPr/>
          </p:nvSpPr>
          <p:spPr>
            <a:xfrm>
              <a:off x="3015297" y="1886280"/>
              <a:ext cx="480073" cy="845330"/>
            </a:xfrm>
            <a:prstGeom prst="rect">
              <a:avLst/>
            </a:prstGeom>
            <a:noFill/>
          </p:spPr>
          <p:txBody>
            <a:bodyPr wrap="square" rtlCol="0">
              <a:spAutoFit/>
            </a:bodyPr>
            <a:lstStyle/>
            <a:p>
              <a:pPr defTabSz="791413">
                <a:defRPr/>
              </a:pPr>
              <a:r>
                <a:rPr lang="en-US" altLang="zh-CN" sz="2077" b="1" kern="0" dirty="0">
                  <a:solidFill>
                    <a:srgbClr val="7AC5C0"/>
                  </a:solidFill>
                  <a:latin typeface="Agency FB" pitchFamily="34" charset="0"/>
                  <a:ea typeface="微软雅黑" pitchFamily="34" charset="-122"/>
                </a:rPr>
                <a:t>02</a:t>
              </a:r>
              <a:endParaRPr lang="zh-CN" altLang="en-US" sz="2077" b="1" kern="0" dirty="0">
                <a:solidFill>
                  <a:srgbClr val="7AC5C0"/>
                </a:solidFill>
                <a:latin typeface="Agency FB" pitchFamily="34" charset="0"/>
                <a:ea typeface="微软雅黑" pitchFamily="34" charset="-122"/>
              </a:endParaRPr>
            </a:p>
          </p:txBody>
        </p:sp>
        <p:sp>
          <p:nvSpPr>
            <p:cNvPr id="10" name="TextBox 8"/>
            <p:cNvSpPr txBox="1"/>
            <p:nvPr/>
          </p:nvSpPr>
          <p:spPr>
            <a:xfrm rot="3140710">
              <a:off x="2352014" y="3084863"/>
              <a:ext cx="1904336" cy="476008"/>
            </a:xfrm>
            <a:prstGeom prst="rect">
              <a:avLst/>
            </a:prstGeom>
            <a:noFill/>
          </p:spPr>
          <p:txBody>
            <a:bodyPr wrap="square" rtlCol="0">
              <a:spAutoFit/>
            </a:bodyPr>
            <a:lstStyle/>
            <a:p>
              <a:pPr algn="ctr" defTabSz="791413">
                <a:defRPr/>
              </a:pPr>
              <a:r>
                <a:rPr lang="zh-CN" altLang="en-US" sz="2077" b="1" kern="0" dirty="0">
                  <a:solidFill>
                    <a:schemeClr val="bg1"/>
                  </a:solidFill>
                  <a:latin typeface="Agency FB" pitchFamily="34" charset="0"/>
                  <a:ea typeface="微软雅黑" pitchFamily="34" charset="-122"/>
                </a:rPr>
                <a:t>标题文字</a:t>
              </a:r>
            </a:p>
          </p:txBody>
        </p:sp>
        <p:sp>
          <p:nvSpPr>
            <p:cNvPr id="11" name="TextBox 9"/>
            <p:cNvSpPr txBox="1"/>
            <p:nvPr/>
          </p:nvSpPr>
          <p:spPr>
            <a:xfrm>
              <a:off x="3398857" y="1944304"/>
              <a:ext cx="1247975" cy="753241"/>
            </a:xfrm>
            <a:prstGeom prst="rect">
              <a:avLst/>
            </a:prstGeom>
            <a:noFill/>
          </p:spPr>
          <p:txBody>
            <a:bodyPr wrap="square" rtlCol="0">
              <a:spAutoFit/>
            </a:bodyPr>
            <a:lstStyle/>
            <a:p>
              <a:pPr defTabSz="791413">
                <a:defRPr/>
              </a:pPr>
              <a:r>
                <a:rPr lang="zh-CN" altLang="en-US" sz="1212" b="1" kern="0" dirty="0">
                  <a:solidFill>
                    <a:schemeClr val="tx1">
                      <a:lumMod val="75000"/>
                      <a:lumOff val="25000"/>
                    </a:schemeClr>
                  </a:solidFill>
                </a:rPr>
                <a:t>在此添加文字介绍在此添加介绍在</a:t>
              </a:r>
              <a:endParaRPr lang="en-US" altLang="zh-CN" sz="1212" b="1" kern="0" dirty="0">
                <a:solidFill>
                  <a:schemeClr val="tx1">
                    <a:lumMod val="75000"/>
                    <a:lumOff val="25000"/>
                  </a:schemeClr>
                </a:solidFill>
              </a:endParaRPr>
            </a:p>
          </p:txBody>
        </p:sp>
      </p:grpSp>
      <p:grpSp>
        <p:nvGrpSpPr>
          <p:cNvPr id="12" name="组合 11"/>
          <p:cNvGrpSpPr/>
          <p:nvPr/>
        </p:nvGrpSpPr>
        <p:grpSpPr>
          <a:xfrm>
            <a:off x="1440181" y="1227085"/>
            <a:ext cx="1522884" cy="3134086"/>
            <a:chOff x="883535" y="1057541"/>
            <a:chExt cx="1759595" cy="3621238"/>
          </a:xfrm>
        </p:grpSpPr>
        <p:sp>
          <p:nvSpPr>
            <p:cNvPr id="13" name="椭圆 3"/>
            <p:cNvSpPr/>
            <p:nvPr/>
          </p:nvSpPr>
          <p:spPr>
            <a:xfrm rot="3152971">
              <a:off x="-355765" y="2750073"/>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14" name="椭圆 6"/>
            <p:cNvSpPr/>
            <p:nvPr/>
          </p:nvSpPr>
          <p:spPr>
            <a:xfrm rot="3152971">
              <a:off x="942111" y="1664054"/>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chemeClr val="bg1"/>
            </a:soli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15" name="矩形 14"/>
            <p:cNvSpPr/>
            <p:nvPr/>
          </p:nvSpPr>
          <p:spPr>
            <a:xfrm rot="5400000">
              <a:off x="845036" y="2331910"/>
              <a:ext cx="907459" cy="16203"/>
            </a:xfrm>
            <a:prstGeom prst="rect">
              <a:avLst/>
            </a:prstGeom>
            <a:solidFill>
              <a:srgbClr val="7AC5C0"/>
            </a:solidFill>
            <a:ln w="25400" cap="flat" cmpd="sng" algn="ctr">
              <a:solidFill>
                <a:srgbClr val="7AC5C0"/>
              </a:solidFill>
              <a:prstDash val="solid"/>
            </a:ln>
            <a:effectLst/>
          </p:spPr>
          <p:txBody>
            <a:bodyPr rtlCol="0" anchor="ctr"/>
            <a:lstStyle/>
            <a:p>
              <a:pPr algn="ctr" defTabSz="791413">
                <a:defRPr/>
              </a:pPr>
              <a:endParaRPr lang="zh-CN" altLang="en-US" sz="1558" kern="0">
                <a:solidFill>
                  <a:prstClr val="white"/>
                </a:solidFill>
              </a:endParaRPr>
            </a:p>
          </p:txBody>
        </p:sp>
        <p:sp>
          <p:nvSpPr>
            <p:cNvPr id="16" name="TextBox 16"/>
            <p:cNvSpPr txBox="1"/>
            <p:nvPr/>
          </p:nvSpPr>
          <p:spPr>
            <a:xfrm>
              <a:off x="883535" y="1987216"/>
              <a:ext cx="480072" cy="476008"/>
            </a:xfrm>
            <a:prstGeom prst="rect">
              <a:avLst/>
            </a:prstGeom>
            <a:noFill/>
          </p:spPr>
          <p:txBody>
            <a:bodyPr wrap="square" rtlCol="0">
              <a:spAutoFit/>
            </a:bodyPr>
            <a:lstStyle/>
            <a:p>
              <a:pPr defTabSz="791413">
                <a:defRPr/>
              </a:pPr>
              <a:r>
                <a:rPr lang="en-US" altLang="zh-CN" sz="2077" b="1" kern="0" dirty="0">
                  <a:solidFill>
                    <a:srgbClr val="7AC5C0"/>
                  </a:solidFill>
                  <a:latin typeface="Agency FB" pitchFamily="34" charset="0"/>
                  <a:ea typeface="微软雅黑" pitchFamily="34" charset="-122"/>
                </a:rPr>
                <a:t>01</a:t>
              </a:r>
              <a:endParaRPr lang="zh-CN" altLang="en-US" sz="2077" b="1" kern="0" dirty="0">
                <a:solidFill>
                  <a:srgbClr val="7AC5C0"/>
                </a:solidFill>
                <a:latin typeface="Agency FB" pitchFamily="34" charset="0"/>
                <a:ea typeface="微软雅黑" pitchFamily="34" charset="-122"/>
              </a:endParaRPr>
            </a:p>
          </p:txBody>
        </p:sp>
        <p:sp>
          <p:nvSpPr>
            <p:cNvPr id="17" name="TextBox 17"/>
            <p:cNvSpPr txBox="1"/>
            <p:nvPr/>
          </p:nvSpPr>
          <p:spPr>
            <a:xfrm rot="3140710">
              <a:off x="319090" y="3167365"/>
              <a:ext cx="1904336" cy="476008"/>
            </a:xfrm>
            <a:prstGeom prst="rect">
              <a:avLst/>
            </a:prstGeom>
            <a:noFill/>
          </p:spPr>
          <p:txBody>
            <a:bodyPr wrap="square" rtlCol="0">
              <a:spAutoFit/>
            </a:bodyPr>
            <a:lstStyle/>
            <a:p>
              <a:pPr algn="ctr" defTabSz="791413">
                <a:defRPr/>
              </a:pPr>
              <a:r>
                <a:rPr lang="zh-CN" altLang="en-US" sz="2077" b="1" kern="0" dirty="0">
                  <a:solidFill>
                    <a:schemeClr val="bg1"/>
                  </a:solidFill>
                  <a:latin typeface="Agency FB" pitchFamily="34" charset="0"/>
                  <a:ea typeface="微软雅黑" pitchFamily="34" charset="-122"/>
                </a:rPr>
                <a:t>标题文字</a:t>
              </a:r>
            </a:p>
          </p:txBody>
        </p:sp>
        <p:sp>
          <p:nvSpPr>
            <p:cNvPr id="18" name="TextBox 18"/>
            <p:cNvSpPr txBox="1"/>
            <p:nvPr/>
          </p:nvSpPr>
          <p:spPr>
            <a:xfrm>
              <a:off x="1395156" y="1944304"/>
              <a:ext cx="1247974" cy="753241"/>
            </a:xfrm>
            <a:prstGeom prst="rect">
              <a:avLst/>
            </a:prstGeom>
            <a:noFill/>
          </p:spPr>
          <p:txBody>
            <a:bodyPr wrap="square" rtlCol="0">
              <a:spAutoFit/>
            </a:bodyPr>
            <a:lstStyle/>
            <a:p>
              <a:pPr defTabSz="791413">
                <a:defRPr/>
              </a:pPr>
              <a:r>
                <a:rPr lang="zh-CN" altLang="en-US" sz="1212" b="1" kern="0" dirty="0">
                  <a:solidFill>
                    <a:schemeClr val="tx1">
                      <a:lumMod val="75000"/>
                      <a:lumOff val="25000"/>
                    </a:schemeClr>
                  </a:solidFill>
                </a:rPr>
                <a:t>在此添加文字介绍在此添加介绍在</a:t>
              </a:r>
              <a:endParaRPr lang="en-US" altLang="zh-CN" sz="1212" b="1" kern="0" dirty="0">
                <a:solidFill>
                  <a:schemeClr val="tx1">
                    <a:lumMod val="75000"/>
                    <a:lumOff val="25000"/>
                  </a:schemeClr>
                </a:solidFill>
              </a:endParaRPr>
            </a:p>
          </p:txBody>
        </p:sp>
      </p:grpSp>
      <p:grpSp>
        <p:nvGrpSpPr>
          <p:cNvPr id="20" name="组合 19"/>
          <p:cNvGrpSpPr/>
          <p:nvPr/>
        </p:nvGrpSpPr>
        <p:grpSpPr>
          <a:xfrm>
            <a:off x="5094341" y="1227085"/>
            <a:ext cx="1433727" cy="3134086"/>
            <a:chOff x="5105684" y="1057541"/>
            <a:chExt cx="1656580" cy="3621238"/>
          </a:xfrm>
        </p:grpSpPr>
        <p:sp>
          <p:nvSpPr>
            <p:cNvPr id="21" name="椭圆 3"/>
            <p:cNvSpPr/>
            <p:nvPr/>
          </p:nvSpPr>
          <p:spPr>
            <a:xfrm rot="3152971">
              <a:off x="3791718" y="2750073"/>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22" name="椭圆 6"/>
            <p:cNvSpPr/>
            <p:nvPr/>
          </p:nvSpPr>
          <p:spPr>
            <a:xfrm rot="3152971">
              <a:off x="5089594" y="1664054"/>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chemeClr val="bg1"/>
            </a:soli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23" name="矩形 22"/>
            <p:cNvSpPr/>
            <p:nvPr/>
          </p:nvSpPr>
          <p:spPr>
            <a:xfrm rot="5400000">
              <a:off x="4998684" y="2331910"/>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solidFill>
                <a:srgbClr val="7AC5C0"/>
              </a:solidFill>
              <a:prstDash val="solid"/>
            </a:ln>
            <a:effectLst/>
          </p:spPr>
          <p:txBody>
            <a:bodyPr rtlCol="0" anchor="ctr"/>
            <a:lstStyle/>
            <a:p>
              <a:pPr algn="ctr" defTabSz="791413">
                <a:defRPr/>
              </a:pPr>
              <a:endParaRPr lang="zh-CN" altLang="en-US" sz="1558" kern="0">
                <a:solidFill>
                  <a:prstClr val="white"/>
                </a:solidFill>
              </a:endParaRPr>
            </a:p>
          </p:txBody>
        </p:sp>
        <p:sp>
          <p:nvSpPr>
            <p:cNvPr id="24" name="TextBox 25"/>
            <p:cNvSpPr txBox="1"/>
            <p:nvPr/>
          </p:nvSpPr>
          <p:spPr>
            <a:xfrm>
              <a:off x="5105684" y="1818774"/>
              <a:ext cx="402309" cy="845330"/>
            </a:xfrm>
            <a:prstGeom prst="rect">
              <a:avLst/>
            </a:prstGeom>
            <a:noFill/>
          </p:spPr>
          <p:txBody>
            <a:bodyPr wrap="square" rtlCol="0">
              <a:spAutoFit/>
            </a:bodyPr>
            <a:lstStyle/>
            <a:p>
              <a:pPr defTabSz="791413">
                <a:defRPr/>
              </a:pPr>
              <a:r>
                <a:rPr lang="en-US" altLang="zh-CN" sz="2077" b="1" kern="0" dirty="0">
                  <a:solidFill>
                    <a:srgbClr val="7AC5C0"/>
                  </a:solidFill>
                  <a:latin typeface="Agency FB" pitchFamily="34" charset="0"/>
                  <a:ea typeface="微软雅黑" pitchFamily="34" charset="-122"/>
                </a:rPr>
                <a:t>03</a:t>
              </a:r>
              <a:endParaRPr lang="zh-CN" altLang="en-US" sz="2077" b="1" kern="0" dirty="0">
                <a:solidFill>
                  <a:srgbClr val="7AC5C0"/>
                </a:solidFill>
                <a:latin typeface="Agency FB" pitchFamily="34" charset="0"/>
                <a:ea typeface="微软雅黑" pitchFamily="34" charset="-122"/>
              </a:endParaRPr>
            </a:p>
          </p:txBody>
        </p:sp>
        <p:sp>
          <p:nvSpPr>
            <p:cNvPr id="25" name="TextBox 26"/>
            <p:cNvSpPr txBox="1"/>
            <p:nvPr/>
          </p:nvSpPr>
          <p:spPr>
            <a:xfrm rot="3140710">
              <a:off x="4492143" y="3167364"/>
              <a:ext cx="1904336" cy="476008"/>
            </a:xfrm>
            <a:prstGeom prst="rect">
              <a:avLst/>
            </a:prstGeom>
            <a:noFill/>
          </p:spPr>
          <p:txBody>
            <a:bodyPr wrap="square" rtlCol="0">
              <a:spAutoFit/>
            </a:bodyPr>
            <a:lstStyle/>
            <a:p>
              <a:pPr algn="ctr" defTabSz="791413">
                <a:defRPr/>
              </a:pPr>
              <a:r>
                <a:rPr lang="zh-CN" altLang="en-US" sz="2077" b="1" kern="0" dirty="0">
                  <a:solidFill>
                    <a:schemeClr val="bg1"/>
                  </a:solidFill>
                  <a:latin typeface="Agency FB" pitchFamily="34" charset="0"/>
                  <a:ea typeface="微软雅黑" pitchFamily="34" charset="-122"/>
                </a:rPr>
                <a:t>标题文字</a:t>
              </a:r>
            </a:p>
          </p:txBody>
        </p:sp>
        <p:sp>
          <p:nvSpPr>
            <p:cNvPr id="26" name="TextBox 27"/>
            <p:cNvSpPr txBox="1"/>
            <p:nvPr/>
          </p:nvSpPr>
          <p:spPr>
            <a:xfrm>
              <a:off x="5504816" y="1944304"/>
              <a:ext cx="1247976" cy="753241"/>
            </a:xfrm>
            <a:prstGeom prst="rect">
              <a:avLst/>
            </a:prstGeom>
            <a:noFill/>
          </p:spPr>
          <p:txBody>
            <a:bodyPr wrap="square" rtlCol="0">
              <a:spAutoFit/>
            </a:bodyPr>
            <a:lstStyle/>
            <a:p>
              <a:pPr defTabSz="791413">
                <a:defRPr/>
              </a:pPr>
              <a:r>
                <a:rPr lang="zh-CN" altLang="en-US" sz="1212" b="1" kern="0" dirty="0">
                  <a:solidFill>
                    <a:schemeClr val="tx1">
                      <a:lumMod val="75000"/>
                      <a:lumOff val="25000"/>
                    </a:schemeClr>
                  </a:solidFill>
                </a:rPr>
                <a:t>在此添加文字介绍在此添加介绍在</a:t>
              </a:r>
              <a:endParaRPr lang="en-US" altLang="zh-CN" sz="1212" b="1" kern="0" dirty="0">
                <a:solidFill>
                  <a:schemeClr val="tx1">
                    <a:lumMod val="75000"/>
                    <a:lumOff val="25000"/>
                  </a:schemeClr>
                </a:solidFill>
              </a:endParaRPr>
            </a:p>
          </p:txBody>
        </p:sp>
      </p:grpSp>
      <p:grpSp>
        <p:nvGrpSpPr>
          <p:cNvPr id="27" name="组合 26"/>
          <p:cNvGrpSpPr/>
          <p:nvPr/>
        </p:nvGrpSpPr>
        <p:grpSpPr>
          <a:xfrm>
            <a:off x="6817955" y="1114887"/>
            <a:ext cx="1449506" cy="3134086"/>
            <a:chOff x="7097213" y="927904"/>
            <a:chExt cx="1674812" cy="3621238"/>
          </a:xfrm>
        </p:grpSpPr>
        <p:sp>
          <p:nvSpPr>
            <p:cNvPr id="28" name="椭圆 3"/>
            <p:cNvSpPr/>
            <p:nvPr/>
          </p:nvSpPr>
          <p:spPr>
            <a:xfrm rot="3152971">
              <a:off x="5766666" y="2620436"/>
              <a:ext cx="3621238" cy="236174"/>
            </a:xfrm>
            <a:custGeom>
              <a:avLst/>
              <a:gdLst/>
              <a:ahLst/>
              <a:cxnLst/>
              <a:rect l="l" t="t" r="r" b="b"/>
              <a:pathLst>
                <a:path w="5967726" h="372256">
                  <a:moveTo>
                    <a:pt x="2983863" y="0"/>
                  </a:moveTo>
                  <a:cubicBezTo>
                    <a:pt x="4505610" y="0"/>
                    <a:pt x="5763890" y="161740"/>
                    <a:pt x="5967726" y="372256"/>
                  </a:cubicBezTo>
                  <a:lnTo>
                    <a:pt x="0" y="372256"/>
                  </a:lnTo>
                  <a:cubicBezTo>
                    <a:pt x="203837" y="161740"/>
                    <a:pt x="1462116" y="0"/>
                    <a:pt x="2983863" y="0"/>
                  </a:cubicBezTo>
                  <a:close/>
                </a:path>
              </a:pathLst>
            </a:custGeom>
            <a:gradFill flip="none" rotWithShape="1">
              <a:gsLst>
                <a:gs pos="100000">
                  <a:sysClr val="window" lastClr="FFFFFF">
                    <a:lumMod val="50000"/>
                    <a:alpha val="27000"/>
                  </a:sysClr>
                </a:gs>
                <a:gs pos="26000">
                  <a:sysClr val="window" lastClr="FFFFFF">
                    <a:lumMod val="95000"/>
                    <a:alpha val="0"/>
                  </a:sysClr>
                </a:gs>
              </a:gsLst>
              <a:lin ang="5400000" scaled="1"/>
              <a:tileRect/>
            </a:gra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29" name="椭圆 6"/>
            <p:cNvSpPr/>
            <p:nvPr/>
          </p:nvSpPr>
          <p:spPr>
            <a:xfrm rot="3152971">
              <a:off x="7039585" y="1557690"/>
              <a:ext cx="1872732" cy="1472609"/>
            </a:xfrm>
            <a:custGeom>
              <a:avLst/>
              <a:gdLst/>
              <a:ahLst/>
              <a:cxnLst/>
              <a:rect l="l" t="t" r="r" b="b"/>
              <a:pathLst>
                <a:path w="2448272" h="1925181">
                  <a:moveTo>
                    <a:pt x="1224136" y="0"/>
                  </a:moveTo>
                  <a:cubicBezTo>
                    <a:pt x="1900208" y="0"/>
                    <a:pt x="2448272" y="548064"/>
                    <a:pt x="2448272" y="1224136"/>
                  </a:cubicBezTo>
                  <a:cubicBezTo>
                    <a:pt x="2448272" y="1485100"/>
                    <a:pt x="2366613" y="1726991"/>
                    <a:pt x="2226782" y="1925181"/>
                  </a:cubicBezTo>
                  <a:lnTo>
                    <a:pt x="221490" y="1925181"/>
                  </a:lnTo>
                  <a:cubicBezTo>
                    <a:pt x="81659" y="1726991"/>
                    <a:pt x="0" y="1485100"/>
                    <a:pt x="0" y="1224136"/>
                  </a:cubicBezTo>
                  <a:cubicBezTo>
                    <a:pt x="0" y="548064"/>
                    <a:pt x="548064" y="0"/>
                    <a:pt x="1224136" y="0"/>
                  </a:cubicBezTo>
                  <a:close/>
                </a:path>
              </a:pathLst>
            </a:custGeom>
            <a:solidFill>
              <a:schemeClr val="bg1"/>
            </a:solidFill>
            <a:ln w="25400" cap="flat" cmpd="sng" algn="ctr">
              <a:noFill/>
              <a:prstDash val="solid"/>
            </a:ln>
            <a:effectLst/>
          </p:spPr>
          <p:txBody>
            <a:bodyPr rot="0" spcFirstLastPara="0" vertOverflow="overflow" horzOverflow="overflow" vert="horz" wrap="square" lIns="79139" tIns="39569" rIns="79139" bIns="39569" numCol="1" spcCol="0" rtlCol="0" fromWordArt="0" anchor="ctr" anchorCtr="0" forceAA="0" compatLnSpc="1">
              <a:prstTxWarp prst="textNoShape">
                <a:avLst/>
              </a:prstTxWarp>
              <a:noAutofit/>
            </a:bodyPr>
            <a:lstStyle/>
            <a:p>
              <a:pPr algn="ctr" defTabSz="791413">
                <a:defRPr/>
              </a:pPr>
              <a:endParaRPr lang="zh-CN" altLang="en-US" sz="1558" kern="0">
                <a:solidFill>
                  <a:sysClr val="window" lastClr="FFFFFF"/>
                </a:solidFill>
              </a:endParaRPr>
            </a:p>
          </p:txBody>
        </p:sp>
        <p:sp>
          <p:nvSpPr>
            <p:cNvPr id="30" name="矩形 29"/>
            <p:cNvSpPr/>
            <p:nvPr/>
          </p:nvSpPr>
          <p:spPr>
            <a:xfrm rot="5400000">
              <a:off x="7025147" y="2202273"/>
              <a:ext cx="907459" cy="16203"/>
            </a:xfrm>
            <a:prstGeom prst="rect">
              <a:avLst/>
            </a:prstGeom>
            <a:gradFill>
              <a:gsLst>
                <a:gs pos="49628">
                  <a:sysClr val="window" lastClr="FFFFFF"/>
                </a:gs>
                <a:gs pos="2000">
                  <a:sysClr val="window" lastClr="FFFFFF">
                    <a:alpha val="0"/>
                  </a:sysClr>
                </a:gs>
                <a:gs pos="100000">
                  <a:sysClr val="window" lastClr="FFFFFF">
                    <a:alpha val="0"/>
                  </a:sysClr>
                </a:gs>
              </a:gsLst>
              <a:lin ang="10800000" scaled="1"/>
            </a:gradFill>
            <a:ln w="25400" cap="flat" cmpd="sng" algn="ctr">
              <a:solidFill>
                <a:srgbClr val="7AC5C0"/>
              </a:solidFill>
              <a:prstDash val="solid"/>
            </a:ln>
            <a:effectLst/>
          </p:spPr>
          <p:txBody>
            <a:bodyPr rtlCol="0" anchor="ctr"/>
            <a:lstStyle/>
            <a:p>
              <a:pPr algn="ctr" defTabSz="791413">
                <a:defRPr/>
              </a:pPr>
              <a:endParaRPr lang="zh-CN" altLang="en-US" sz="1558" kern="0">
                <a:solidFill>
                  <a:prstClr val="white"/>
                </a:solidFill>
              </a:endParaRPr>
            </a:p>
          </p:txBody>
        </p:sp>
        <p:sp>
          <p:nvSpPr>
            <p:cNvPr id="31" name="TextBox 34"/>
            <p:cNvSpPr txBox="1"/>
            <p:nvPr/>
          </p:nvSpPr>
          <p:spPr>
            <a:xfrm>
              <a:off x="7097213" y="1708257"/>
              <a:ext cx="480072" cy="845330"/>
            </a:xfrm>
            <a:prstGeom prst="rect">
              <a:avLst/>
            </a:prstGeom>
            <a:noFill/>
          </p:spPr>
          <p:txBody>
            <a:bodyPr wrap="square" rtlCol="0">
              <a:spAutoFit/>
            </a:bodyPr>
            <a:lstStyle/>
            <a:p>
              <a:pPr defTabSz="791413">
                <a:defRPr/>
              </a:pPr>
              <a:r>
                <a:rPr lang="en-US" altLang="zh-CN" sz="2077" b="1" kern="0" dirty="0">
                  <a:solidFill>
                    <a:srgbClr val="7AC5C0"/>
                  </a:solidFill>
                  <a:latin typeface="Agency FB" pitchFamily="34" charset="0"/>
                  <a:ea typeface="微软雅黑" pitchFamily="34" charset="-122"/>
                </a:rPr>
                <a:t>04</a:t>
              </a:r>
              <a:endParaRPr lang="zh-CN" altLang="en-US" sz="2077" b="1" kern="0" dirty="0">
                <a:solidFill>
                  <a:srgbClr val="7AC5C0"/>
                </a:solidFill>
                <a:latin typeface="Agency FB" pitchFamily="34" charset="0"/>
                <a:ea typeface="微软雅黑" pitchFamily="34" charset="-122"/>
              </a:endParaRPr>
            </a:p>
          </p:txBody>
        </p:sp>
        <p:sp>
          <p:nvSpPr>
            <p:cNvPr id="32" name="TextBox 35"/>
            <p:cNvSpPr txBox="1"/>
            <p:nvPr/>
          </p:nvSpPr>
          <p:spPr>
            <a:xfrm rot="3140710">
              <a:off x="6528478" y="3084864"/>
              <a:ext cx="1904336" cy="476007"/>
            </a:xfrm>
            <a:prstGeom prst="rect">
              <a:avLst/>
            </a:prstGeom>
            <a:noFill/>
          </p:spPr>
          <p:txBody>
            <a:bodyPr wrap="square" rtlCol="0">
              <a:spAutoFit/>
            </a:bodyPr>
            <a:lstStyle/>
            <a:p>
              <a:pPr algn="ctr" defTabSz="791413">
                <a:defRPr/>
              </a:pPr>
              <a:r>
                <a:rPr lang="en-US" altLang="zh-CN" sz="2077" b="1" kern="0" dirty="0">
                  <a:solidFill>
                    <a:srgbClr val="922E17"/>
                  </a:solidFill>
                  <a:latin typeface="Agency FB" pitchFamily="34" charset="0"/>
                  <a:ea typeface="微软雅黑" pitchFamily="34" charset="-122"/>
                </a:rPr>
                <a:t> </a:t>
              </a:r>
              <a:r>
                <a:rPr lang="zh-CN" altLang="en-US" sz="2077" b="1" kern="0" dirty="0">
                  <a:solidFill>
                    <a:schemeClr val="bg1"/>
                  </a:solidFill>
                  <a:latin typeface="Agency FB" pitchFamily="34" charset="0"/>
                  <a:ea typeface="微软雅黑" pitchFamily="34" charset="-122"/>
                </a:rPr>
                <a:t>标题文字</a:t>
              </a:r>
            </a:p>
          </p:txBody>
        </p:sp>
        <p:sp>
          <p:nvSpPr>
            <p:cNvPr id="33" name="TextBox 36"/>
            <p:cNvSpPr txBox="1"/>
            <p:nvPr/>
          </p:nvSpPr>
          <p:spPr>
            <a:xfrm>
              <a:off x="7524049" y="1944304"/>
              <a:ext cx="1247976" cy="753241"/>
            </a:xfrm>
            <a:prstGeom prst="rect">
              <a:avLst/>
            </a:prstGeom>
            <a:noFill/>
          </p:spPr>
          <p:txBody>
            <a:bodyPr wrap="square" rtlCol="0">
              <a:spAutoFit/>
            </a:bodyPr>
            <a:lstStyle/>
            <a:p>
              <a:pPr defTabSz="791413">
                <a:defRPr/>
              </a:pPr>
              <a:r>
                <a:rPr lang="zh-CN" altLang="en-US" sz="1212" b="1" kern="0" dirty="0">
                  <a:solidFill>
                    <a:schemeClr val="tx1">
                      <a:lumMod val="65000"/>
                      <a:lumOff val="35000"/>
                    </a:schemeClr>
                  </a:solidFill>
                </a:rPr>
                <a:t>在此添加文字介绍在此添加介绍在</a:t>
              </a:r>
              <a:endParaRPr lang="en-US" altLang="zh-CN" sz="1212" b="1" kern="0" dirty="0">
                <a:solidFill>
                  <a:schemeClr val="tx1">
                    <a:lumMod val="65000"/>
                    <a:lumOff val="35000"/>
                  </a:schemeClr>
                </a:solidFill>
              </a:endParaRPr>
            </a:p>
          </p:txBody>
        </p:sp>
      </p:grpSp>
    </p:spTree>
    <p:extLst>
      <p:ext uri="{BB962C8B-B14F-4D97-AF65-F5344CB8AC3E}">
        <p14:creationId xmlns:p14="http://schemas.microsoft.com/office/powerpoint/2010/main" val="3728872180"/>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47" presetClass="entr" presetSubtype="0" fill="hold" nodeType="after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fade">
                                      <p:cBhvr>
                                        <p:cTn id="14" dur="1000"/>
                                        <p:tgtEl>
                                          <p:spTgt spid="12"/>
                                        </p:tgtEl>
                                      </p:cBhvr>
                                    </p:animEffect>
                                    <p:anim calcmode="lin" valueType="num">
                                      <p:cBhvr>
                                        <p:cTn id="15" dur="1000" fill="hold"/>
                                        <p:tgtEl>
                                          <p:spTgt spid="12"/>
                                        </p:tgtEl>
                                        <p:attrNameLst>
                                          <p:attrName>ppt_x</p:attrName>
                                        </p:attrNameLst>
                                      </p:cBhvr>
                                      <p:tavLst>
                                        <p:tav tm="0">
                                          <p:val>
                                            <p:strVal val="#ppt_x"/>
                                          </p:val>
                                        </p:tav>
                                        <p:tav tm="100000">
                                          <p:val>
                                            <p:strVal val="#ppt_x"/>
                                          </p:val>
                                        </p:tav>
                                      </p:tavLst>
                                    </p:anim>
                                    <p:anim calcmode="lin" valueType="num">
                                      <p:cBhvr>
                                        <p:cTn id="16" dur="1000" fill="hold"/>
                                        <p:tgtEl>
                                          <p:spTgt spid="12"/>
                                        </p:tgtEl>
                                        <p:attrNameLst>
                                          <p:attrName>ppt_y</p:attrName>
                                        </p:attrNameLst>
                                      </p:cBhvr>
                                      <p:tavLst>
                                        <p:tav tm="0">
                                          <p:val>
                                            <p:strVal val="#ppt_y-.1"/>
                                          </p:val>
                                        </p:tav>
                                        <p:tav tm="100000">
                                          <p:val>
                                            <p:strVal val="#ppt_y"/>
                                          </p:val>
                                        </p:tav>
                                      </p:tavLst>
                                    </p:anim>
                                  </p:childTnLst>
                                </p:cTn>
                              </p:par>
                            </p:childTnLst>
                          </p:cTn>
                        </p:par>
                        <p:par>
                          <p:cTn id="17" fill="hold">
                            <p:stCondLst>
                              <p:cond delay="1780"/>
                            </p:stCondLst>
                            <p:childTnLst>
                              <p:par>
                                <p:cTn id="18" presetID="47" presetClass="entr" presetSubtype="0" fill="hold" nodeType="after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childTnLst>
                          </p:cTn>
                        </p:par>
                        <p:par>
                          <p:cTn id="23" fill="hold">
                            <p:stCondLst>
                              <p:cond delay="2780"/>
                            </p:stCondLst>
                            <p:childTnLst>
                              <p:par>
                                <p:cTn id="24" presetID="47" presetClass="entr" presetSubtype="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000"/>
                                        <p:tgtEl>
                                          <p:spTgt spid="20"/>
                                        </p:tgtEl>
                                      </p:cBhvr>
                                    </p:animEffect>
                                    <p:anim calcmode="lin" valueType="num">
                                      <p:cBhvr>
                                        <p:cTn id="27" dur="1000" fill="hold"/>
                                        <p:tgtEl>
                                          <p:spTgt spid="20"/>
                                        </p:tgtEl>
                                        <p:attrNameLst>
                                          <p:attrName>ppt_x</p:attrName>
                                        </p:attrNameLst>
                                      </p:cBhvr>
                                      <p:tavLst>
                                        <p:tav tm="0">
                                          <p:val>
                                            <p:strVal val="#ppt_x"/>
                                          </p:val>
                                        </p:tav>
                                        <p:tav tm="100000">
                                          <p:val>
                                            <p:strVal val="#ppt_x"/>
                                          </p:val>
                                        </p:tav>
                                      </p:tavLst>
                                    </p:anim>
                                    <p:anim calcmode="lin" valueType="num">
                                      <p:cBhvr>
                                        <p:cTn id="28" dur="100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3780"/>
                            </p:stCondLst>
                            <p:childTnLst>
                              <p:par>
                                <p:cTn id="30" presetID="47" presetClass="entr" presetSubtype="0" fill="hold" nodeType="afterEffect">
                                  <p:stCondLst>
                                    <p:cond delay="0"/>
                                  </p:stCondLst>
                                  <p:childTnLst>
                                    <p:set>
                                      <p:cBhvr>
                                        <p:cTn id="31" dur="1" fill="hold">
                                          <p:stCondLst>
                                            <p:cond delay="0"/>
                                          </p:stCondLst>
                                        </p:cTn>
                                        <p:tgtEl>
                                          <p:spTgt spid="27"/>
                                        </p:tgtEl>
                                        <p:attrNameLst>
                                          <p:attrName>style.visibility</p:attrName>
                                        </p:attrNameLst>
                                      </p:cBhvr>
                                      <p:to>
                                        <p:strVal val="visible"/>
                                      </p:to>
                                    </p:set>
                                    <p:animEffect transition="in" filter="fade">
                                      <p:cBhvr>
                                        <p:cTn id="32" dur="1000"/>
                                        <p:tgtEl>
                                          <p:spTgt spid="27"/>
                                        </p:tgtEl>
                                      </p:cBhvr>
                                    </p:animEffect>
                                    <p:anim calcmode="lin" valueType="num">
                                      <p:cBhvr>
                                        <p:cTn id="33" dur="1000" fill="hold"/>
                                        <p:tgtEl>
                                          <p:spTgt spid="27"/>
                                        </p:tgtEl>
                                        <p:attrNameLst>
                                          <p:attrName>ppt_x</p:attrName>
                                        </p:attrNameLst>
                                      </p:cBhvr>
                                      <p:tavLst>
                                        <p:tav tm="0">
                                          <p:val>
                                            <p:strVal val="#ppt_x"/>
                                          </p:val>
                                        </p:tav>
                                        <p:tav tm="100000">
                                          <p:val>
                                            <p:strVal val="#ppt_x"/>
                                          </p:val>
                                        </p:tav>
                                      </p:tavLst>
                                    </p:anim>
                                    <p:anim calcmode="lin" valueType="num">
                                      <p:cBhvr>
                                        <p:cTn id="34"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学情分析</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grpSp>
        <p:nvGrpSpPr>
          <p:cNvPr id="5" name="组合 4"/>
          <p:cNvGrpSpPr/>
          <p:nvPr/>
        </p:nvGrpSpPr>
        <p:grpSpPr>
          <a:xfrm>
            <a:off x="3547812" y="1548421"/>
            <a:ext cx="1233713" cy="1240848"/>
            <a:chOff x="3333470" y="1465334"/>
            <a:chExt cx="1425662" cy="1433908"/>
          </a:xfrm>
        </p:grpSpPr>
        <p:sp>
          <p:nvSpPr>
            <p:cNvPr id="6" name="椭圆 75"/>
            <p:cNvSpPr/>
            <p:nvPr/>
          </p:nvSpPr>
          <p:spPr>
            <a:xfrm>
              <a:off x="3333470" y="1465334"/>
              <a:ext cx="1425662" cy="1433908"/>
            </a:xfrm>
            <a:custGeom>
              <a:avLst/>
              <a:gdLst/>
              <a:ahLst/>
              <a:cxnLst/>
              <a:rect l="l" t="t" r="r" b="b"/>
              <a:pathLst>
                <a:path w="1425662" h="1433908">
                  <a:moveTo>
                    <a:pt x="584366" y="0"/>
                  </a:moveTo>
                  <a:cubicBezTo>
                    <a:pt x="667535" y="0"/>
                    <a:pt x="734956" y="67421"/>
                    <a:pt x="734956" y="150590"/>
                  </a:cubicBezTo>
                  <a:cubicBezTo>
                    <a:pt x="734956" y="197370"/>
                    <a:pt x="713626" y="239167"/>
                    <a:pt x="678832" y="265176"/>
                  </a:cubicBezTo>
                  <a:lnTo>
                    <a:pt x="1168733" y="265176"/>
                  </a:lnTo>
                  <a:lnTo>
                    <a:pt x="1168733" y="716520"/>
                  </a:lnTo>
                  <a:cubicBezTo>
                    <a:pt x="1193634" y="695548"/>
                    <a:pt x="1225973" y="684721"/>
                    <a:pt x="1260841" y="684721"/>
                  </a:cubicBezTo>
                  <a:cubicBezTo>
                    <a:pt x="1351870" y="684721"/>
                    <a:pt x="1425662" y="758513"/>
                    <a:pt x="1425662" y="849542"/>
                  </a:cubicBezTo>
                  <a:cubicBezTo>
                    <a:pt x="1425662" y="940571"/>
                    <a:pt x="1351870" y="1014363"/>
                    <a:pt x="1260841" y="1014363"/>
                  </a:cubicBezTo>
                  <a:cubicBezTo>
                    <a:pt x="1225973" y="1014363"/>
                    <a:pt x="1193634" y="1003536"/>
                    <a:pt x="1168733" y="982566"/>
                  </a:cubicBezTo>
                  <a:lnTo>
                    <a:pt x="1168733" y="1433908"/>
                  </a:lnTo>
                  <a:lnTo>
                    <a:pt x="765724" y="1433908"/>
                  </a:lnTo>
                  <a:cubicBezTo>
                    <a:pt x="770905" y="1418114"/>
                    <a:pt x="773249" y="1401256"/>
                    <a:pt x="773249" y="1383851"/>
                  </a:cubicBezTo>
                  <a:cubicBezTo>
                    <a:pt x="773249" y="1279093"/>
                    <a:pt x="688325" y="1194168"/>
                    <a:pt x="583566" y="1194168"/>
                  </a:cubicBezTo>
                  <a:cubicBezTo>
                    <a:pt x="478807" y="1194168"/>
                    <a:pt x="393882" y="1279093"/>
                    <a:pt x="393882" y="1383851"/>
                  </a:cubicBezTo>
                  <a:cubicBezTo>
                    <a:pt x="393882" y="1401256"/>
                    <a:pt x="396227" y="1418114"/>
                    <a:pt x="401408" y="1433908"/>
                  </a:cubicBezTo>
                  <a:lnTo>
                    <a:pt x="0" y="1433908"/>
                  </a:lnTo>
                  <a:lnTo>
                    <a:pt x="0" y="265176"/>
                  </a:lnTo>
                  <a:lnTo>
                    <a:pt x="489901" y="265176"/>
                  </a:lnTo>
                  <a:cubicBezTo>
                    <a:pt x="455106" y="239167"/>
                    <a:pt x="433776" y="197370"/>
                    <a:pt x="433776" y="150590"/>
                  </a:cubicBezTo>
                  <a:cubicBezTo>
                    <a:pt x="433776" y="67421"/>
                    <a:pt x="501197" y="0"/>
                    <a:pt x="584366" y="0"/>
                  </a:cubicBezTo>
                  <a:close/>
                </a:path>
              </a:pathLst>
            </a:custGeom>
            <a:solidFill>
              <a:schemeClr val="bg1"/>
            </a:solidFill>
            <a:ln w="25400" cap="flat" cmpd="sng" algn="ctr">
              <a:noFill/>
              <a:prstDash val="solid"/>
            </a:ln>
            <a:effectLst/>
          </p:spPr>
          <p:txBody>
            <a:bodyPr rtlCol="0" anchor="ctr"/>
            <a:lstStyle/>
            <a:p>
              <a:pPr algn="ctr" defTabSz="791282">
                <a:defRPr/>
              </a:pPr>
              <a:endParaRPr lang="zh-CN" altLang="en-US" sz="2077" kern="0">
                <a:solidFill>
                  <a:prstClr val="white"/>
                </a:solidFill>
                <a:latin typeface="Calibri"/>
                <a:ea typeface="宋体" panose="02010600030101010101" pitchFamily="2" charset="-122"/>
              </a:endParaRPr>
            </a:p>
          </p:txBody>
        </p:sp>
        <p:sp>
          <p:nvSpPr>
            <p:cNvPr id="7" name="矩形 6"/>
            <p:cNvSpPr/>
            <p:nvPr/>
          </p:nvSpPr>
          <p:spPr>
            <a:xfrm>
              <a:off x="3419872" y="2022235"/>
              <a:ext cx="1008112" cy="537792"/>
            </a:xfrm>
            <a:prstGeom prst="rect">
              <a:avLst/>
            </a:prstGeom>
          </p:spPr>
          <p:txBody>
            <a:bodyPr wrap="square">
              <a:spAutoFit/>
            </a:bodyPr>
            <a:lstStyle/>
            <a:p>
              <a:pPr algn="ctr" defTabSz="791282">
                <a:defRPr/>
              </a:pPr>
              <a:r>
                <a:rPr lang="zh-CN" altLang="en-US" sz="1212" b="1" kern="0" dirty="0">
                  <a:solidFill>
                    <a:schemeClr val="tx1">
                      <a:lumMod val="75000"/>
                      <a:lumOff val="25000"/>
                    </a:schemeClr>
                  </a:solidFill>
                  <a:latin typeface="微软雅黑" pitchFamily="34" charset="-122"/>
                  <a:ea typeface="微软雅黑" pitchFamily="34" charset="-122"/>
                </a:rPr>
                <a:t>添加</a:t>
              </a:r>
              <a:endParaRPr lang="en-US" altLang="zh-CN" sz="1212" b="1" kern="0" dirty="0">
                <a:solidFill>
                  <a:schemeClr val="tx1">
                    <a:lumMod val="75000"/>
                    <a:lumOff val="25000"/>
                  </a:schemeClr>
                </a:solidFill>
                <a:latin typeface="微软雅黑" pitchFamily="34" charset="-122"/>
                <a:ea typeface="微软雅黑" pitchFamily="34" charset="-122"/>
              </a:endParaRPr>
            </a:p>
            <a:p>
              <a:pPr algn="ctr" defTabSz="791282">
                <a:defRPr/>
              </a:pPr>
              <a:r>
                <a:rPr lang="zh-CN" altLang="en-US" sz="1212" b="1" kern="0" dirty="0">
                  <a:solidFill>
                    <a:schemeClr val="tx1">
                      <a:lumMod val="75000"/>
                      <a:lumOff val="25000"/>
                    </a:schemeClr>
                  </a:solidFill>
                  <a:latin typeface="微软雅黑" pitchFamily="34" charset="-122"/>
                  <a:ea typeface="微软雅黑" pitchFamily="34" charset="-122"/>
                </a:rPr>
                <a:t>文本</a:t>
              </a:r>
              <a:endParaRPr lang="en-US" altLang="zh-CN" sz="1212" b="1" kern="0" dirty="0">
                <a:solidFill>
                  <a:schemeClr val="tx1">
                    <a:lumMod val="75000"/>
                    <a:lumOff val="25000"/>
                  </a:schemeClr>
                </a:solidFill>
                <a:latin typeface="微软雅黑" pitchFamily="34" charset="-122"/>
                <a:ea typeface="微软雅黑" pitchFamily="34" charset="-122"/>
              </a:endParaRPr>
            </a:p>
          </p:txBody>
        </p:sp>
      </p:grpSp>
      <p:grpSp>
        <p:nvGrpSpPr>
          <p:cNvPr id="8" name="组合 7"/>
          <p:cNvGrpSpPr/>
          <p:nvPr/>
        </p:nvGrpSpPr>
        <p:grpSpPr>
          <a:xfrm>
            <a:off x="3342173" y="2607740"/>
            <a:ext cx="1217014" cy="1205067"/>
            <a:chOff x="3095836" y="2689470"/>
            <a:chExt cx="1406366" cy="1392560"/>
          </a:xfrm>
        </p:grpSpPr>
        <p:sp>
          <p:nvSpPr>
            <p:cNvPr id="9" name="矩形 65"/>
            <p:cNvSpPr/>
            <p:nvPr/>
          </p:nvSpPr>
          <p:spPr>
            <a:xfrm>
              <a:off x="3095836" y="2689470"/>
              <a:ext cx="1406366" cy="1392560"/>
            </a:xfrm>
            <a:custGeom>
              <a:avLst/>
              <a:gdLst/>
              <a:ahLst/>
              <a:cxnLst/>
              <a:rect l="l" t="t" r="r" b="b"/>
              <a:pathLst>
                <a:path w="1406366" h="1392560">
                  <a:moveTo>
                    <a:pt x="822000" y="0"/>
                  </a:moveTo>
                  <a:cubicBezTo>
                    <a:pt x="913029" y="0"/>
                    <a:pt x="986821" y="73793"/>
                    <a:pt x="986821" y="164821"/>
                  </a:cubicBezTo>
                  <a:cubicBezTo>
                    <a:pt x="986821" y="185675"/>
                    <a:pt x="982948" y="205623"/>
                    <a:pt x="975467" y="223828"/>
                  </a:cubicBezTo>
                  <a:lnTo>
                    <a:pt x="1406366" y="223828"/>
                  </a:lnTo>
                  <a:lnTo>
                    <a:pt x="1406366" y="633859"/>
                  </a:lnTo>
                  <a:cubicBezTo>
                    <a:pt x="1386081" y="625588"/>
                    <a:pt x="1363875" y="621361"/>
                    <a:pt x="1340681" y="621361"/>
                  </a:cubicBezTo>
                  <a:cubicBezTo>
                    <a:pt x="1237497" y="621361"/>
                    <a:pt x="1153848" y="705009"/>
                    <a:pt x="1153848" y="808194"/>
                  </a:cubicBezTo>
                  <a:cubicBezTo>
                    <a:pt x="1153848" y="911379"/>
                    <a:pt x="1237497" y="995027"/>
                    <a:pt x="1340681" y="995027"/>
                  </a:cubicBezTo>
                  <a:cubicBezTo>
                    <a:pt x="1363875" y="995027"/>
                    <a:pt x="1386081" y="990802"/>
                    <a:pt x="1406366" y="982530"/>
                  </a:cubicBezTo>
                  <a:lnTo>
                    <a:pt x="1406366" y="1392560"/>
                  </a:lnTo>
                  <a:lnTo>
                    <a:pt x="237634" y="1392560"/>
                  </a:lnTo>
                  <a:lnTo>
                    <a:pt x="237634" y="927784"/>
                  </a:lnTo>
                  <a:cubicBezTo>
                    <a:pt x="214351" y="948086"/>
                    <a:pt x="183720" y="958784"/>
                    <a:pt x="150590" y="958784"/>
                  </a:cubicBezTo>
                  <a:cubicBezTo>
                    <a:pt x="67421" y="958784"/>
                    <a:pt x="0" y="891363"/>
                    <a:pt x="0" y="808194"/>
                  </a:cubicBezTo>
                  <a:cubicBezTo>
                    <a:pt x="0" y="725025"/>
                    <a:pt x="67421" y="657604"/>
                    <a:pt x="150590" y="657604"/>
                  </a:cubicBezTo>
                  <a:cubicBezTo>
                    <a:pt x="183720" y="657604"/>
                    <a:pt x="214351" y="668302"/>
                    <a:pt x="237634" y="688604"/>
                  </a:cubicBezTo>
                  <a:lnTo>
                    <a:pt x="237634" y="223828"/>
                  </a:lnTo>
                  <a:lnTo>
                    <a:pt x="668533" y="223828"/>
                  </a:lnTo>
                  <a:cubicBezTo>
                    <a:pt x="661052" y="205623"/>
                    <a:pt x="657179" y="185675"/>
                    <a:pt x="657179" y="164821"/>
                  </a:cubicBezTo>
                  <a:cubicBezTo>
                    <a:pt x="657179" y="73793"/>
                    <a:pt x="730972" y="0"/>
                    <a:pt x="822000" y="0"/>
                  </a:cubicBezTo>
                  <a:close/>
                </a:path>
              </a:pathLst>
            </a:custGeom>
            <a:solidFill>
              <a:schemeClr val="bg1"/>
            </a:solidFill>
            <a:ln w="25400" cap="flat" cmpd="sng" algn="ctr">
              <a:noFill/>
              <a:prstDash val="solid"/>
            </a:ln>
            <a:effectLst/>
          </p:spPr>
          <p:txBody>
            <a:bodyPr rtlCol="0" anchor="ctr"/>
            <a:lstStyle/>
            <a:p>
              <a:pPr algn="ctr" defTabSz="791282">
                <a:defRPr/>
              </a:pPr>
              <a:endParaRPr lang="zh-CN" altLang="en-US" sz="2077" kern="0">
                <a:solidFill>
                  <a:prstClr val="white"/>
                </a:solidFill>
                <a:latin typeface="Calibri"/>
                <a:ea typeface="宋体" panose="02010600030101010101" pitchFamily="2" charset="-122"/>
              </a:endParaRPr>
            </a:p>
          </p:txBody>
        </p:sp>
        <p:sp>
          <p:nvSpPr>
            <p:cNvPr id="10" name="矩形 9"/>
            <p:cNvSpPr/>
            <p:nvPr/>
          </p:nvSpPr>
          <p:spPr>
            <a:xfrm>
              <a:off x="3419872" y="3210366"/>
              <a:ext cx="1008112" cy="537792"/>
            </a:xfrm>
            <a:prstGeom prst="rect">
              <a:avLst/>
            </a:prstGeom>
          </p:spPr>
          <p:txBody>
            <a:bodyPr wrap="square">
              <a:spAutoFit/>
            </a:bodyPr>
            <a:lstStyle/>
            <a:p>
              <a:pPr algn="ctr" defTabSz="791282">
                <a:defRPr/>
              </a:pPr>
              <a:r>
                <a:rPr lang="zh-CN" altLang="en-US" sz="1212" b="1" kern="0" dirty="0">
                  <a:solidFill>
                    <a:schemeClr val="tx1">
                      <a:lumMod val="75000"/>
                      <a:lumOff val="25000"/>
                    </a:schemeClr>
                  </a:solidFill>
                  <a:latin typeface="微软雅黑" pitchFamily="34" charset="-122"/>
                  <a:ea typeface="微软雅黑" pitchFamily="34" charset="-122"/>
                </a:rPr>
                <a:t>添加</a:t>
              </a:r>
              <a:endParaRPr lang="en-US" altLang="zh-CN" sz="1212" b="1" kern="0" dirty="0">
                <a:solidFill>
                  <a:schemeClr val="tx1">
                    <a:lumMod val="75000"/>
                    <a:lumOff val="25000"/>
                  </a:schemeClr>
                </a:solidFill>
                <a:latin typeface="微软雅黑" pitchFamily="34" charset="-122"/>
                <a:ea typeface="微软雅黑" pitchFamily="34" charset="-122"/>
              </a:endParaRPr>
            </a:p>
            <a:p>
              <a:pPr algn="ctr" defTabSz="791282">
                <a:defRPr/>
              </a:pPr>
              <a:r>
                <a:rPr lang="zh-CN" altLang="en-US" sz="1212" b="1" kern="0" dirty="0">
                  <a:solidFill>
                    <a:schemeClr val="tx1">
                      <a:lumMod val="75000"/>
                      <a:lumOff val="25000"/>
                    </a:schemeClr>
                  </a:solidFill>
                  <a:latin typeface="微软雅黑" pitchFamily="34" charset="-122"/>
                  <a:ea typeface="微软雅黑" pitchFamily="34" charset="-122"/>
                </a:rPr>
                <a:t>文本</a:t>
              </a:r>
              <a:endParaRPr lang="en-US" altLang="zh-CN" sz="1212" b="1" kern="0" dirty="0">
                <a:solidFill>
                  <a:schemeClr val="tx1">
                    <a:lumMod val="75000"/>
                    <a:lumOff val="25000"/>
                  </a:schemeClr>
                </a:solidFill>
                <a:latin typeface="微软雅黑" pitchFamily="34" charset="-122"/>
                <a:ea typeface="微软雅黑" pitchFamily="34" charset="-122"/>
              </a:endParaRPr>
            </a:p>
          </p:txBody>
        </p:sp>
      </p:grpSp>
      <p:grpSp>
        <p:nvGrpSpPr>
          <p:cNvPr id="11" name="组合 10"/>
          <p:cNvGrpSpPr/>
          <p:nvPr/>
        </p:nvGrpSpPr>
        <p:grpSpPr>
          <a:xfrm>
            <a:off x="4574063" y="1777894"/>
            <a:ext cx="1198313" cy="1218837"/>
            <a:chOff x="4519392" y="1730510"/>
            <a:chExt cx="1384756" cy="1408472"/>
          </a:xfrm>
        </p:grpSpPr>
        <p:sp>
          <p:nvSpPr>
            <p:cNvPr id="12" name="椭圆 76"/>
            <p:cNvSpPr/>
            <p:nvPr/>
          </p:nvSpPr>
          <p:spPr>
            <a:xfrm>
              <a:off x="4519392" y="1730510"/>
              <a:ext cx="1384756" cy="1408472"/>
            </a:xfrm>
            <a:custGeom>
              <a:avLst/>
              <a:gdLst/>
              <a:ahLst/>
              <a:cxnLst/>
              <a:rect l="l" t="t" r="r" b="b"/>
              <a:pathLst>
                <a:path w="1384756" h="1408472">
                  <a:moveTo>
                    <a:pt x="0" y="0"/>
                  </a:moveTo>
                  <a:lnTo>
                    <a:pt x="1168732" y="0"/>
                  </a:lnTo>
                  <a:lnTo>
                    <a:pt x="1168732" y="450207"/>
                  </a:lnTo>
                  <a:cubicBezTo>
                    <a:pt x="1188073" y="439244"/>
                    <a:pt x="1210481" y="433776"/>
                    <a:pt x="1234166" y="433776"/>
                  </a:cubicBezTo>
                  <a:cubicBezTo>
                    <a:pt x="1317335" y="433776"/>
                    <a:pt x="1384756" y="501197"/>
                    <a:pt x="1384756" y="584366"/>
                  </a:cubicBezTo>
                  <a:cubicBezTo>
                    <a:pt x="1384756" y="667535"/>
                    <a:pt x="1317335" y="734956"/>
                    <a:pt x="1234166" y="734956"/>
                  </a:cubicBezTo>
                  <a:cubicBezTo>
                    <a:pt x="1210481" y="734956"/>
                    <a:pt x="1188073" y="729488"/>
                    <a:pt x="1168732" y="718526"/>
                  </a:cubicBezTo>
                  <a:lnTo>
                    <a:pt x="1168732" y="1168732"/>
                  </a:lnTo>
                  <a:lnTo>
                    <a:pt x="728979" y="1168732"/>
                  </a:lnTo>
                  <a:cubicBezTo>
                    <a:pt x="742528" y="1190517"/>
                    <a:pt x="749187" y="1216306"/>
                    <a:pt x="749187" y="1243651"/>
                  </a:cubicBezTo>
                  <a:cubicBezTo>
                    <a:pt x="749187" y="1334680"/>
                    <a:pt x="675394" y="1408472"/>
                    <a:pt x="584366" y="1408472"/>
                  </a:cubicBezTo>
                  <a:cubicBezTo>
                    <a:pt x="493337" y="1408472"/>
                    <a:pt x="419545" y="1334680"/>
                    <a:pt x="419545" y="1243651"/>
                  </a:cubicBezTo>
                  <a:cubicBezTo>
                    <a:pt x="419545" y="1216306"/>
                    <a:pt x="426204" y="1190517"/>
                    <a:pt x="439754" y="1168732"/>
                  </a:cubicBezTo>
                  <a:lnTo>
                    <a:pt x="0" y="1168732"/>
                  </a:lnTo>
                  <a:lnTo>
                    <a:pt x="0" y="761099"/>
                  </a:lnTo>
                  <a:cubicBezTo>
                    <a:pt x="24839" y="773303"/>
                    <a:pt x="52809" y="779836"/>
                    <a:pt x="82305" y="779836"/>
                  </a:cubicBezTo>
                  <a:cubicBezTo>
                    <a:pt x="190260" y="779836"/>
                    <a:pt x="277774" y="692321"/>
                    <a:pt x="277774" y="584366"/>
                  </a:cubicBezTo>
                  <a:cubicBezTo>
                    <a:pt x="277774" y="476411"/>
                    <a:pt x="190260" y="388896"/>
                    <a:pt x="82305" y="388896"/>
                  </a:cubicBezTo>
                  <a:cubicBezTo>
                    <a:pt x="52809" y="388896"/>
                    <a:pt x="24839" y="395429"/>
                    <a:pt x="0" y="407633"/>
                  </a:cubicBezTo>
                  <a:close/>
                </a:path>
              </a:pathLst>
            </a:custGeom>
            <a:solidFill>
              <a:schemeClr val="bg1"/>
            </a:solidFill>
            <a:ln w="25400" cap="flat" cmpd="sng" algn="ctr">
              <a:noFill/>
              <a:prstDash val="solid"/>
            </a:ln>
            <a:effectLst/>
          </p:spPr>
          <p:txBody>
            <a:bodyPr rtlCol="0" anchor="ctr"/>
            <a:lstStyle/>
            <a:p>
              <a:pPr algn="ctr" defTabSz="791282">
                <a:defRPr/>
              </a:pPr>
              <a:endParaRPr lang="zh-CN" altLang="en-US" sz="2077" kern="0">
                <a:solidFill>
                  <a:prstClr val="white"/>
                </a:solidFill>
                <a:latin typeface="Calibri"/>
                <a:ea typeface="宋体" panose="02010600030101010101" pitchFamily="2" charset="-122"/>
              </a:endParaRPr>
            </a:p>
          </p:txBody>
        </p:sp>
        <p:sp>
          <p:nvSpPr>
            <p:cNvPr id="13" name="矩形 12"/>
            <p:cNvSpPr/>
            <p:nvPr/>
          </p:nvSpPr>
          <p:spPr>
            <a:xfrm>
              <a:off x="4608004" y="2022234"/>
              <a:ext cx="1008112" cy="537792"/>
            </a:xfrm>
            <a:prstGeom prst="rect">
              <a:avLst/>
            </a:prstGeom>
          </p:spPr>
          <p:txBody>
            <a:bodyPr wrap="square">
              <a:spAutoFit/>
            </a:bodyPr>
            <a:lstStyle/>
            <a:p>
              <a:pPr algn="ctr" defTabSz="791282">
                <a:defRPr/>
              </a:pPr>
              <a:r>
                <a:rPr lang="zh-CN" altLang="en-US" sz="1212" b="1" kern="0" dirty="0">
                  <a:solidFill>
                    <a:schemeClr val="tx1">
                      <a:lumMod val="75000"/>
                      <a:lumOff val="25000"/>
                    </a:schemeClr>
                  </a:solidFill>
                  <a:latin typeface="微软雅黑" pitchFamily="34" charset="-122"/>
                  <a:ea typeface="微软雅黑" pitchFamily="34" charset="-122"/>
                </a:rPr>
                <a:t>添加</a:t>
              </a:r>
              <a:endParaRPr lang="en-US" altLang="zh-CN" sz="1212" b="1" kern="0" dirty="0">
                <a:solidFill>
                  <a:schemeClr val="tx1">
                    <a:lumMod val="75000"/>
                    <a:lumOff val="25000"/>
                  </a:schemeClr>
                </a:solidFill>
                <a:latin typeface="微软雅黑" pitchFamily="34" charset="-122"/>
                <a:ea typeface="微软雅黑" pitchFamily="34" charset="-122"/>
              </a:endParaRPr>
            </a:p>
            <a:p>
              <a:pPr algn="ctr" defTabSz="791282">
                <a:defRPr/>
              </a:pPr>
              <a:r>
                <a:rPr lang="zh-CN" altLang="en-US" sz="1212" b="1" kern="0" dirty="0">
                  <a:solidFill>
                    <a:schemeClr val="tx1">
                      <a:lumMod val="75000"/>
                      <a:lumOff val="25000"/>
                    </a:schemeClr>
                  </a:solidFill>
                  <a:latin typeface="微软雅黑" pitchFamily="34" charset="-122"/>
                  <a:ea typeface="微软雅黑" pitchFamily="34" charset="-122"/>
                </a:rPr>
                <a:t>文本</a:t>
              </a:r>
              <a:endParaRPr lang="en-US" altLang="zh-CN" sz="1212" b="1" kern="0" dirty="0">
                <a:solidFill>
                  <a:schemeClr val="tx1">
                    <a:lumMod val="75000"/>
                    <a:lumOff val="25000"/>
                  </a:schemeClr>
                </a:solidFill>
                <a:latin typeface="微软雅黑" pitchFamily="34" charset="-122"/>
                <a:ea typeface="微软雅黑" pitchFamily="34" charset="-122"/>
              </a:endParaRPr>
            </a:p>
          </p:txBody>
        </p:sp>
      </p:grpSp>
      <p:grpSp>
        <p:nvGrpSpPr>
          <p:cNvPr id="14" name="组合 13"/>
          <p:cNvGrpSpPr/>
          <p:nvPr/>
        </p:nvGrpSpPr>
        <p:grpSpPr>
          <a:xfrm>
            <a:off x="4366603" y="2801432"/>
            <a:ext cx="1213035" cy="1199948"/>
            <a:chOff x="4279652" y="2913298"/>
            <a:chExt cx="1401767" cy="1386644"/>
          </a:xfrm>
        </p:grpSpPr>
        <p:sp>
          <p:nvSpPr>
            <p:cNvPr id="15" name="椭圆 68"/>
            <p:cNvSpPr/>
            <p:nvPr/>
          </p:nvSpPr>
          <p:spPr>
            <a:xfrm>
              <a:off x="4279652" y="2913298"/>
              <a:ext cx="1401767" cy="1386644"/>
            </a:xfrm>
            <a:custGeom>
              <a:avLst/>
              <a:gdLst/>
              <a:ahLst/>
              <a:cxnLst/>
              <a:rect l="l" t="t" r="r" b="b"/>
              <a:pathLst>
                <a:path w="1401767" h="1386644">
                  <a:moveTo>
                    <a:pt x="233035" y="0"/>
                  </a:moveTo>
                  <a:lnTo>
                    <a:pt x="640881" y="0"/>
                  </a:lnTo>
                  <a:cubicBezTo>
                    <a:pt x="633096" y="19935"/>
                    <a:pt x="629318" y="41634"/>
                    <a:pt x="629318" y="64216"/>
                  </a:cubicBezTo>
                  <a:cubicBezTo>
                    <a:pt x="629318" y="173647"/>
                    <a:pt x="718028" y="262357"/>
                    <a:pt x="827459" y="262357"/>
                  </a:cubicBezTo>
                  <a:cubicBezTo>
                    <a:pt x="936890" y="262357"/>
                    <a:pt x="1025600" y="173647"/>
                    <a:pt x="1025600" y="64216"/>
                  </a:cubicBezTo>
                  <a:cubicBezTo>
                    <a:pt x="1025600" y="41634"/>
                    <a:pt x="1021823" y="19935"/>
                    <a:pt x="1014038" y="0"/>
                  </a:cubicBezTo>
                  <a:lnTo>
                    <a:pt x="1401767" y="0"/>
                  </a:lnTo>
                  <a:lnTo>
                    <a:pt x="1401767" y="1168732"/>
                  </a:lnTo>
                  <a:lnTo>
                    <a:pt x="956993" y="1168732"/>
                  </a:lnTo>
                  <a:cubicBezTo>
                    <a:pt x="968847" y="1188427"/>
                    <a:pt x="974696" y="1211557"/>
                    <a:pt x="974696" y="1236054"/>
                  </a:cubicBezTo>
                  <a:cubicBezTo>
                    <a:pt x="974696" y="1319223"/>
                    <a:pt x="907275" y="1386644"/>
                    <a:pt x="824106" y="1386644"/>
                  </a:cubicBezTo>
                  <a:cubicBezTo>
                    <a:pt x="740937" y="1386644"/>
                    <a:pt x="673516" y="1319223"/>
                    <a:pt x="673516" y="1236054"/>
                  </a:cubicBezTo>
                  <a:cubicBezTo>
                    <a:pt x="673516" y="1211557"/>
                    <a:pt x="679365" y="1188427"/>
                    <a:pt x="691220" y="1168732"/>
                  </a:cubicBezTo>
                  <a:lnTo>
                    <a:pt x="233035" y="1168732"/>
                  </a:lnTo>
                  <a:lnTo>
                    <a:pt x="233035" y="733499"/>
                  </a:lnTo>
                  <a:cubicBezTo>
                    <a:pt x="212516" y="743855"/>
                    <a:pt x="189291" y="749187"/>
                    <a:pt x="164821" y="749187"/>
                  </a:cubicBezTo>
                  <a:cubicBezTo>
                    <a:pt x="73793" y="749187"/>
                    <a:pt x="0" y="675395"/>
                    <a:pt x="0" y="584366"/>
                  </a:cubicBezTo>
                  <a:cubicBezTo>
                    <a:pt x="0" y="493338"/>
                    <a:pt x="73793" y="419545"/>
                    <a:pt x="164821" y="419545"/>
                  </a:cubicBezTo>
                  <a:cubicBezTo>
                    <a:pt x="189291" y="419545"/>
                    <a:pt x="212516" y="424878"/>
                    <a:pt x="233035" y="435233"/>
                  </a:cubicBezTo>
                  <a:close/>
                </a:path>
              </a:pathLst>
            </a:custGeom>
            <a:solidFill>
              <a:schemeClr val="bg1"/>
            </a:solidFill>
            <a:ln w="25400" cap="flat" cmpd="sng" algn="ctr">
              <a:noFill/>
              <a:prstDash val="solid"/>
            </a:ln>
            <a:effectLst/>
          </p:spPr>
          <p:txBody>
            <a:bodyPr rtlCol="0" anchor="ctr"/>
            <a:lstStyle/>
            <a:p>
              <a:pPr algn="ctr" defTabSz="791282">
                <a:defRPr/>
              </a:pPr>
              <a:endParaRPr lang="zh-CN" altLang="en-US" sz="2077" kern="0">
                <a:solidFill>
                  <a:prstClr val="white"/>
                </a:solidFill>
                <a:latin typeface="Calibri"/>
                <a:ea typeface="宋体" panose="02010600030101010101" pitchFamily="2" charset="-122"/>
              </a:endParaRPr>
            </a:p>
          </p:txBody>
        </p:sp>
        <p:sp>
          <p:nvSpPr>
            <p:cNvPr id="16" name="矩形 15"/>
            <p:cNvSpPr/>
            <p:nvPr/>
          </p:nvSpPr>
          <p:spPr>
            <a:xfrm>
              <a:off x="4608004" y="3210366"/>
              <a:ext cx="1008112" cy="537792"/>
            </a:xfrm>
            <a:prstGeom prst="rect">
              <a:avLst/>
            </a:prstGeom>
          </p:spPr>
          <p:txBody>
            <a:bodyPr wrap="square">
              <a:spAutoFit/>
            </a:bodyPr>
            <a:lstStyle/>
            <a:p>
              <a:pPr algn="ctr" defTabSz="791282">
                <a:defRPr/>
              </a:pPr>
              <a:r>
                <a:rPr lang="zh-CN" altLang="en-US" sz="1212" b="1" kern="0" dirty="0">
                  <a:solidFill>
                    <a:schemeClr val="tx1">
                      <a:lumMod val="75000"/>
                      <a:lumOff val="25000"/>
                    </a:schemeClr>
                  </a:solidFill>
                  <a:latin typeface="微软雅黑" pitchFamily="34" charset="-122"/>
                  <a:ea typeface="微软雅黑" pitchFamily="34" charset="-122"/>
                </a:rPr>
                <a:t>添加</a:t>
              </a:r>
              <a:endParaRPr lang="en-US" altLang="zh-CN" sz="1212" b="1" kern="0" dirty="0">
                <a:solidFill>
                  <a:schemeClr val="tx1">
                    <a:lumMod val="75000"/>
                    <a:lumOff val="25000"/>
                  </a:schemeClr>
                </a:solidFill>
                <a:latin typeface="微软雅黑" pitchFamily="34" charset="-122"/>
                <a:ea typeface="微软雅黑" pitchFamily="34" charset="-122"/>
              </a:endParaRPr>
            </a:p>
            <a:p>
              <a:pPr algn="ctr" defTabSz="791282">
                <a:defRPr/>
              </a:pPr>
              <a:r>
                <a:rPr lang="zh-CN" altLang="en-US" sz="1212" b="1" kern="0" dirty="0">
                  <a:solidFill>
                    <a:schemeClr val="tx1">
                      <a:lumMod val="75000"/>
                      <a:lumOff val="25000"/>
                    </a:schemeClr>
                  </a:solidFill>
                  <a:latin typeface="微软雅黑" pitchFamily="34" charset="-122"/>
                  <a:ea typeface="微软雅黑" pitchFamily="34" charset="-122"/>
                </a:rPr>
                <a:t>文本</a:t>
              </a:r>
              <a:endParaRPr lang="en-US" altLang="zh-CN" sz="1212" b="1" kern="0" dirty="0">
                <a:solidFill>
                  <a:schemeClr val="tx1">
                    <a:lumMod val="75000"/>
                    <a:lumOff val="25000"/>
                  </a:schemeClr>
                </a:solidFill>
                <a:latin typeface="微软雅黑" pitchFamily="34" charset="-122"/>
                <a:ea typeface="微软雅黑" pitchFamily="34" charset="-122"/>
              </a:endParaRPr>
            </a:p>
          </p:txBody>
        </p:sp>
      </p:grpSp>
      <p:sp>
        <p:nvSpPr>
          <p:cNvPr id="17" name="矩形 16"/>
          <p:cNvSpPr/>
          <p:nvPr/>
        </p:nvSpPr>
        <p:spPr>
          <a:xfrm>
            <a:off x="1566255" y="1854318"/>
            <a:ext cx="1677091" cy="278859"/>
          </a:xfrm>
          <a:prstGeom prst="rect">
            <a:avLst/>
          </a:prstGeom>
        </p:spPr>
        <p:txBody>
          <a:bodyPr wrap="square">
            <a:spAutoFit/>
          </a:bodyPr>
          <a:lstStyle/>
          <a:p>
            <a:pPr defTabSz="791282"/>
            <a:r>
              <a:rPr lang="en-US" altLang="zh-CN" sz="1212" b="1" dirty="0">
                <a:solidFill>
                  <a:schemeClr val="bg1"/>
                </a:solidFill>
                <a:latin typeface="微软雅黑" pitchFamily="34" charset="-122"/>
                <a:ea typeface="微软雅黑" pitchFamily="34" charset="-122"/>
              </a:rPr>
              <a:t>01.</a:t>
            </a:r>
            <a:r>
              <a:rPr lang="zh-CN" altLang="en-US" sz="1212" b="1" dirty="0">
                <a:solidFill>
                  <a:schemeClr val="bg1"/>
                </a:solidFill>
                <a:latin typeface="微软雅黑" pitchFamily="34" charset="-122"/>
                <a:ea typeface="微软雅黑" pitchFamily="34" charset="-122"/>
              </a:rPr>
              <a:t>点击添加文字说明</a:t>
            </a:r>
            <a:endParaRPr lang="en-US" altLang="zh-CN" sz="1212" b="1" dirty="0">
              <a:solidFill>
                <a:schemeClr val="bg1"/>
              </a:solidFill>
              <a:latin typeface="微软雅黑" pitchFamily="34" charset="-122"/>
              <a:ea typeface="微软雅黑" pitchFamily="34" charset="-122"/>
            </a:endParaRPr>
          </a:p>
        </p:txBody>
      </p:sp>
      <p:sp>
        <p:nvSpPr>
          <p:cNvPr id="18" name="TextBox 19"/>
          <p:cNvSpPr txBox="1"/>
          <p:nvPr/>
        </p:nvSpPr>
        <p:spPr>
          <a:xfrm>
            <a:off x="1566257" y="2133216"/>
            <a:ext cx="1677090" cy="663836"/>
          </a:xfrm>
          <a:prstGeom prst="rect">
            <a:avLst/>
          </a:prstGeom>
          <a:noFill/>
        </p:spPr>
        <p:txBody>
          <a:bodyPr wrap="square" rtlCol="0">
            <a:spAutoFit/>
          </a:bodyPr>
          <a:lstStyle/>
          <a:p>
            <a:pPr defTabSz="791282">
              <a:lnSpc>
                <a:spcPct val="130000"/>
              </a:lnSpc>
              <a:spcBef>
                <a:spcPts val="519"/>
              </a:spcBef>
              <a:defRPr/>
            </a:pPr>
            <a:r>
              <a:rPr lang="zh-CN" altLang="en-US" sz="952" kern="0" dirty="0">
                <a:solidFill>
                  <a:schemeClr val="bg1"/>
                </a:solidFill>
              </a:rPr>
              <a:t>点击此处添加文本内容点击此处添加文本内容点击此处添加文本内容</a:t>
            </a:r>
          </a:p>
        </p:txBody>
      </p:sp>
      <p:sp>
        <p:nvSpPr>
          <p:cNvPr id="20" name="矩形 19"/>
          <p:cNvSpPr/>
          <p:nvPr/>
        </p:nvSpPr>
        <p:spPr>
          <a:xfrm>
            <a:off x="1566255" y="2900078"/>
            <a:ext cx="1677091" cy="278859"/>
          </a:xfrm>
          <a:prstGeom prst="rect">
            <a:avLst/>
          </a:prstGeom>
        </p:spPr>
        <p:txBody>
          <a:bodyPr wrap="square">
            <a:spAutoFit/>
          </a:bodyPr>
          <a:lstStyle/>
          <a:p>
            <a:pPr defTabSz="791282"/>
            <a:r>
              <a:rPr lang="en-US" altLang="zh-CN" sz="1212" b="1" dirty="0">
                <a:solidFill>
                  <a:schemeClr val="bg1"/>
                </a:solidFill>
                <a:latin typeface="微软雅黑" pitchFamily="34" charset="-122"/>
                <a:ea typeface="微软雅黑" pitchFamily="34" charset="-122"/>
              </a:rPr>
              <a:t>02.</a:t>
            </a:r>
            <a:r>
              <a:rPr lang="zh-CN" altLang="en-US" sz="1212" b="1" dirty="0">
                <a:solidFill>
                  <a:schemeClr val="bg1"/>
                </a:solidFill>
                <a:latin typeface="微软雅黑" pitchFamily="34" charset="-122"/>
                <a:ea typeface="微软雅黑" pitchFamily="34" charset="-122"/>
              </a:rPr>
              <a:t>点击添加文字说明</a:t>
            </a:r>
            <a:endParaRPr lang="en-US" altLang="zh-CN" sz="1212" b="1" dirty="0">
              <a:solidFill>
                <a:schemeClr val="bg1"/>
              </a:solidFill>
              <a:latin typeface="微软雅黑" pitchFamily="34" charset="-122"/>
              <a:ea typeface="微软雅黑" pitchFamily="34" charset="-122"/>
            </a:endParaRPr>
          </a:p>
        </p:txBody>
      </p:sp>
      <p:sp>
        <p:nvSpPr>
          <p:cNvPr id="21" name="TextBox 27"/>
          <p:cNvSpPr txBox="1"/>
          <p:nvPr/>
        </p:nvSpPr>
        <p:spPr>
          <a:xfrm>
            <a:off x="1566257" y="3178975"/>
            <a:ext cx="1677090" cy="663836"/>
          </a:xfrm>
          <a:prstGeom prst="rect">
            <a:avLst/>
          </a:prstGeom>
          <a:noFill/>
        </p:spPr>
        <p:txBody>
          <a:bodyPr wrap="square" rtlCol="0">
            <a:spAutoFit/>
          </a:bodyPr>
          <a:lstStyle/>
          <a:p>
            <a:pPr defTabSz="791282">
              <a:lnSpc>
                <a:spcPct val="130000"/>
              </a:lnSpc>
              <a:spcBef>
                <a:spcPts val="519"/>
              </a:spcBef>
              <a:defRPr/>
            </a:pPr>
            <a:r>
              <a:rPr lang="zh-CN" altLang="en-US" sz="952" kern="0" dirty="0">
                <a:solidFill>
                  <a:schemeClr val="bg1"/>
                </a:solidFill>
              </a:rPr>
              <a:t>点击此处添加文本内容点击此处添加文本内容点击此处添加文本内容</a:t>
            </a:r>
          </a:p>
        </p:txBody>
      </p:sp>
      <p:sp>
        <p:nvSpPr>
          <p:cNvPr id="22" name="矩形 21"/>
          <p:cNvSpPr/>
          <p:nvPr/>
        </p:nvSpPr>
        <p:spPr>
          <a:xfrm>
            <a:off x="5990471" y="1854318"/>
            <a:ext cx="1677091" cy="278859"/>
          </a:xfrm>
          <a:prstGeom prst="rect">
            <a:avLst/>
          </a:prstGeom>
        </p:spPr>
        <p:txBody>
          <a:bodyPr wrap="square">
            <a:spAutoFit/>
          </a:bodyPr>
          <a:lstStyle/>
          <a:p>
            <a:pPr defTabSz="791282"/>
            <a:r>
              <a:rPr lang="en-US" altLang="zh-CN" sz="1212" b="1" dirty="0">
                <a:solidFill>
                  <a:schemeClr val="bg1"/>
                </a:solidFill>
                <a:latin typeface="微软雅黑" pitchFamily="34" charset="-122"/>
                <a:ea typeface="微软雅黑" pitchFamily="34" charset="-122"/>
              </a:rPr>
              <a:t>03.</a:t>
            </a:r>
            <a:r>
              <a:rPr lang="zh-CN" altLang="en-US" sz="1212" b="1" dirty="0">
                <a:solidFill>
                  <a:schemeClr val="bg1"/>
                </a:solidFill>
                <a:latin typeface="微软雅黑" pitchFamily="34" charset="-122"/>
                <a:ea typeface="微软雅黑" pitchFamily="34" charset="-122"/>
              </a:rPr>
              <a:t>点击添加文字说明</a:t>
            </a:r>
            <a:endParaRPr lang="en-US" altLang="zh-CN" sz="1212" b="1" dirty="0">
              <a:solidFill>
                <a:schemeClr val="bg1"/>
              </a:solidFill>
              <a:latin typeface="微软雅黑" pitchFamily="34" charset="-122"/>
              <a:ea typeface="微软雅黑" pitchFamily="34" charset="-122"/>
            </a:endParaRPr>
          </a:p>
        </p:txBody>
      </p:sp>
      <p:sp>
        <p:nvSpPr>
          <p:cNvPr id="23" name="TextBox 29"/>
          <p:cNvSpPr txBox="1"/>
          <p:nvPr/>
        </p:nvSpPr>
        <p:spPr>
          <a:xfrm>
            <a:off x="5990473" y="2133216"/>
            <a:ext cx="1677090" cy="663836"/>
          </a:xfrm>
          <a:prstGeom prst="rect">
            <a:avLst/>
          </a:prstGeom>
          <a:noFill/>
        </p:spPr>
        <p:txBody>
          <a:bodyPr wrap="square" rtlCol="0">
            <a:spAutoFit/>
          </a:bodyPr>
          <a:lstStyle/>
          <a:p>
            <a:pPr defTabSz="791282">
              <a:lnSpc>
                <a:spcPct val="130000"/>
              </a:lnSpc>
              <a:spcBef>
                <a:spcPts val="519"/>
              </a:spcBef>
              <a:defRPr/>
            </a:pPr>
            <a:r>
              <a:rPr lang="zh-CN" altLang="en-US" sz="952" kern="0" dirty="0">
                <a:solidFill>
                  <a:schemeClr val="bg1"/>
                </a:solidFill>
              </a:rPr>
              <a:t>点击此处添加文本内容点击此处添加文本内容点击此处添加文本内容</a:t>
            </a:r>
          </a:p>
        </p:txBody>
      </p:sp>
      <p:sp>
        <p:nvSpPr>
          <p:cNvPr id="24" name="矩形 23"/>
          <p:cNvSpPr/>
          <p:nvPr/>
        </p:nvSpPr>
        <p:spPr>
          <a:xfrm>
            <a:off x="5990471" y="2900078"/>
            <a:ext cx="1677091" cy="278859"/>
          </a:xfrm>
          <a:prstGeom prst="rect">
            <a:avLst/>
          </a:prstGeom>
        </p:spPr>
        <p:txBody>
          <a:bodyPr wrap="square">
            <a:spAutoFit/>
          </a:bodyPr>
          <a:lstStyle/>
          <a:p>
            <a:pPr defTabSz="791282"/>
            <a:r>
              <a:rPr lang="en-US" altLang="zh-CN" sz="1212" b="1" dirty="0">
                <a:solidFill>
                  <a:schemeClr val="bg1"/>
                </a:solidFill>
                <a:latin typeface="微软雅黑" pitchFamily="34" charset="-122"/>
                <a:ea typeface="微软雅黑" pitchFamily="34" charset="-122"/>
              </a:rPr>
              <a:t>04.</a:t>
            </a:r>
            <a:r>
              <a:rPr lang="zh-CN" altLang="en-US" sz="1212" b="1" dirty="0">
                <a:solidFill>
                  <a:schemeClr val="bg1"/>
                </a:solidFill>
                <a:latin typeface="微软雅黑" pitchFamily="34" charset="-122"/>
                <a:ea typeface="微软雅黑" pitchFamily="34" charset="-122"/>
              </a:rPr>
              <a:t>点击添加文字说明</a:t>
            </a:r>
            <a:endParaRPr lang="en-US" altLang="zh-CN" sz="1212" b="1" dirty="0">
              <a:solidFill>
                <a:schemeClr val="bg1"/>
              </a:solidFill>
              <a:latin typeface="微软雅黑" pitchFamily="34" charset="-122"/>
              <a:ea typeface="微软雅黑" pitchFamily="34" charset="-122"/>
            </a:endParaRPr>
          </a:p>
        </p:txBody>
      </p:sp>
      <p:sp>
        <p:nvSpPr>
          <p:cNvPr id="25" name="TextBox 31"/>
          <p:cNvSpPr txBox="1"/>
          <p:nvPr/>
        </p:nvSpPr>
        <p:spPr>
          <a:xfrm>
            <a:off x="5990473" y="3178975"/>
            <a:ext cx="1677090" cy="663836"/>
          </a:xfrm>
          <a:prstGeom prst="rect">
            <a:avLst/>
          </a:prstGeom>
          <a:noFill/>
        </p:spPr>
        <p:txBody>
          <a:bodyPr wrap="square" rtlCol="0">
            <a:spAutoFit/>
          </a:bodyPr>
          <a:lstStyle/>
          <a:p>
            <a:pPr defTabSz="791282">
              <a:lnSpc>
                <a:spcPct val="130000"/>
              </a:lnSpc>
              <a:spcBef>
                <a:spcPts val="519"/>
              </a:spcBef>
              <a:defRPr/>
            </a:pPr>
            <a:r>
              <a:rPr lang="zh-CN" altLang="en-US" sz="952" kern="0" dirty="0">
                <a:solidFill>
                  <a:schemeClr val="bg1"/>
                </a:solidFill>
              </a:rPr>
              <a:t>点击此处添加文本内容点击此处添加文本内容点击此处添加文本内容</a:t>
            </a:r>
          </a:p>
        </p:txBody>
      </p:sp>
    </p:spTree>
    <p:extLst>
      <p:ext uri="{BB962C8B-B14F-4D97-AF65-F5344CB8AC3E}">
        <p14:creationId xmlns:p14="http://schemas.microsoft.com/office/powerpoint/2010/main" val="2974088652"/>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10" presetClass="entr" presetSubtype="0"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500"/>
                                        <p:tgtEl>
                                          <p:spTgt spid="5"/>
                                        </p:tgtEl>
                                      </p:cBhvr>
                                    </p:animEffect>
                                  </p:childTnLst>
                                </p:cTn>
                              </p:par>
                              <p:par>
                                <p:cTn id="15" presetID="10" presetClass="entr" presetSubtype="0" fill="hold" nodeType="withEffect">
                                  <p:stCondLst>
                                    <p:cond delay="25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par>
                                <p:cTn id="18" presetID="10" presetClass="entr" presetSubtype="0" fill="hold" nodeType="withEffect">
                                  <p:stCondLst>
                                    <p:cond delay="50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75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500"/>
                                        <p:tgtEl>
                                          <p:spTgt spid="14"/>
                                        </p:tgtEl>
                                      </p:cBhvr>
                                    </p:animEffect>
                                  </p:childTnLst>
                                </p:cTn>
                              </p:par>
                            </p:childTnLst>
                          </p:cTn>
                        </p:par>
                        <p:par>
                          <p:cTn id="24" fill="hold">
                            <p:stCondLst>
                              <p:cond delay="2030"/>
                            </p:stCondLst>
                            <p:childTnLst>
                              <p:par>
                                <p:cTn id="25" presetID="17" presetClass="entr" presetSubtype="1" fill="hold" grpId="0" nodeType="afterEffect">
                                  <p:stCondLst>
                                    <p:cond delay="0"/>
                                  </p:stCondLst>
                                  <p:iterate type="lt">
                                    <p:tmPct val="10000"/>
                                  </p:iterate>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ppt_x</p:attrName>
                                        </p:attrNameLst>
                                      </p:cBhvr>
                                      <p:tavLst>
                                        <p:tav tm="0">
                                          <p:val>
                                            <p:strVal val="#ppt_x"/>
                                          </p:val>
                                        </p:tav>
                                        <p:tav tm="100000">
                                          <p:val>
                                            <p:strVal val="#ppt_x"/>
                                          </p:val>
                                        </p:tav>
                                      </p:tavLst>
                                    </p:anim>
                                    <p:anim calcmode="lin" valueType="num">
                                      <p:cBhvr>
                                        <p:cTn id="28" dur="500" fill="hold"/>
                                        <p:tgtEl>
                                          <p:spTgt spid="17"/>
                                        </p:tgtEl>
                                        <p:attrNameLst>
                                          <p:attrName>ppt_y</p:attrName>
                                        </p:attrNameLst>
                                      </p:cBhvr>
                                      <p:tavLst>
                                        <p:tav tm="0">
                                          <p:val>
                                            <p:strVal val="#ppt_y-#ppt_h/2"/>
                                          </p:val>
                                        </p:tav>
                                        <p:tav tm="100000">
                                          <p:val>
                                            <p:strVal val="#ppt_y"/>
                                          </p:val>
                                        </p:tav>
                                      </p:tavLst>
                                    </p:anim>
                                    <p:anim calcmode="lin" valueType="num">
                                      <p:cBhvr>
                                        <p:cTn id="29" dur="500" fill="hold"/>
                                        <p:tgtEl>
                                          <p:spTgt spid="17"/>
                                        </p:tgtEl>
                                        <p:attrNameLst>
                                          <p:attrName>ppt_w</p:attrName>
                                        </p:attrNameLst>
                                      </p:cBhvr>
                                      <p:tavLst>
                                        <p:tav tm="0">
                                          <p:val>
                                            <p:strVal val="#ppt_w"/>
                                          </p:val>
                                        </p:tav>
                                        <p:tav tm="100000">
                                          <p:val>
                                            <p:strVal val="#ppt_w"/>
                                          </p:val>
                                        </p:tav>
                                      </p:tavLst>
                                    </p:anim>
                                    <p:anim calcmode="lin" valueType="num">
                                      <p:cBhvr>
                                        <p:cTn id="30" dur="500" fill="hold"/>
                                        <p:tgtEl>
                                          <p:spTgt spid="17"/>
                                        </p:tgtEl>
                                        <p:attrNameLst>
                                          <p:attrName>ppt_h</p:attrName>
                                        </p:attrNameLst>
                                      </p:cBhvr>
                                      <p:tavLst>
                                        <p:tav tm="0">
                                          <p:val>
                                            <p:fltVal val="0"/>
                                          </p:val>
                                        </p:tav>
                                        <p:tav tm="100000">
                                          <p:val>
                                            <p:strVal val="#ppt_h"/>
                                          </p:val>
                                        </p:tav>
                                      </p:tavLst>
                                    </p:anim>
                                  </p:childTnLst>
                                </p:cTn>
                              </p:par>
                            </p:childTnLst>
                          </p:cTn>
                        </p:par>
                        <p:par>
                          <p:cTn id="31" fill="hold">
                            <p:stCondLst>
                              <p:cond delay="3030"/>
                            </p:stCondLst>
                            <p:childTnLst>
                              <p:par>
                                <p:cTn id="32" presetID="10" presetClass="entr" presetSubtype="0"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fade">
                                      <p:cBhvr>
                                        <p:cTn id="34" dur="500"/>
                                        <p:tgtEl>
                                          <p:spTgt spid="18"/>
                                        </p:tgtEl>
                                      </p:cBhvr>
                                    </p:animEffect>
                                  </p:childTnLst>
                                </p:cTn>
                              </p:par>
                            </p:childTnLst>
                          </p:cTn>
                        </p:par>
                        <p:par>
                          <p:cTn id="35" fill="hold">
                            <p:stCondLst>
                              <p:cond delay="3530"/>
                            </p:stCondLst>
                            <p:childTnLst>
                              <p:par>
                                <p:cTn id="36" presetID="17" presetClass="entr" presetSubtype="1" fill="hold" grpId="0" nodeType="afterEffect">
                                  <p:stCondLst>
                                    <p:cond delay="0"/>
                                  </p:stCondLst>
                                  <p:iterate type="lt">
                                    <p:tmPct val="10000"/>
                                  </p:iterate>
                                  <p:childTnLst>
                                    <p:set>
                                      <p:cBhvr>
                                        <p:cTn id="37" dur="1" fill="hold">
                                          <p:stCondLst>
                                            <p:cond delay="0"/>
                                          </p:stCondLst>
                                        </p:cTn>
                                        <p:tgtEl>
                                          <p:spTgt spid="20"/>
                                        </p:tgtEl>
                                        <p:attrNameLst>
                                          <p:attrName>style.visibility</p:attrName>
                                        </p:attrNameLst>
                                      </p:cBhvr>
                                      <p:to>
                                        <p:strVal val="visible"/>
                                      </p:to>
                                    </p:set>
                                    <p:anim calcmode="lin" valueType="num">
                                      <p:cBhvr>
                                        <p:cTn id="38" dur="500" fill="hold"/>
                                        <p:tgtEl>
                                          <p:spTgt spid="20"/>
                                        </p:tgtEl>
                                        <p:attrNameLst>
                                          <p:attrName>ppt_x</p:attrName>
                                        </p:attrNameLst>
                                      </p:cBhvr>
                                      <p:tavLst>
                                        <p:tav tm="0">
                                          <p:val>
                                            <p:strVal val="#ppt_x"/>
                                          </p:val>
                                        </p:tav>
                                        <p:tav tm="100000">
                                          <p:val>
                                            <p:strVal val="#ppt_x"/>
                                          </p:val>
                                        </p:tav>
                                      </p:tavLst>
                                    </p:anim>
                                    <p:anim calcmode="lin" valueType="num">
                                      <p:cBhvr>
                                        <p:cTn id="39" dur="500" fill="hold"/>
                                        <p:tgtEl>
                                          <p:spTgt spid="20"/>
                                        </p:tgtEl>
                                        <p:attrNameLst>
                                          <p:attrName>ppt_y</p:attrName>
                                        </p:attrNameLst>
                                      </p:cBhvr>
                                      <p:tavLst>
                                        <p:tav tm="0">
                                          <p:val>
                                            <p:strVal val="#ppt_y-#ppt_h/2"/>
                                          </p:val>
                                        </p:tav>
                                        <p:tav tm="100000">
                                          <p:val>
                                            <p:strVal val="#ppt_y"/>
                                          </p:val>
                                        </p:tav>
                                      </p:tavLst>
                                    </p:anim>
                                    <p:anim calcmode="lin" valueType="num">
                                      <p:cBhvr>
                                        <p:cTn id="40" dur="500" fill="hold"/>
                                        <p:tgtEl>
                                          <p:spTgt spid="20"/>
                                        </p:tgtEl>
                                        <p:attrNameLst>
                                          <p:attrName>ppt_w</p:attrName>
                                        </p:attrNameLst>
                                      </p:cBhvr>
                                      <p:tavLst>
                                        <p:tav tm="0">
                                          <p:val>
                                            <p:strVal val="#ppt_w"/>
                                          </p:val>
                                        </p:tav>
                                        <p:tav tm="100000">
                                          <p:val>
                                            <p:strVal val="#ppt_w"/>
                                          </p:val>
                                        </p:tav>
                                      </p:tavLst>
                                    </p:anim>
                                    <p:anim calcmode="lin" valueType="num">
                                      <p:cBhvr>
                                        <p:cTn id="41" dur="500" fill="hold"/>
                                        <p:tgtEl>
                                          <p:spTgt spid="20"/>
                                        </p:tgtEl>
                                        <p:attrNameLst>
                                          <p:attrName>ppt_h</p:attrName>
                                        </p:attrNameLst>
                                      </p:cBhvr>
                                      <p:tavLst>
                                        <p:tav tm="0">
                                          <p:val>
                                            <p:fltVal val="0"/>
                                          </p:val>
                                        </p:tav>
                                        <p:tav tm="100000">
                                          <p:val>
                                            <p:strVal val="#ppt_h"/>
                                          </p:val>
                                        </p:tav>
                                      </p:tavLst>
                                    </p:anim>
                                  </p:childTnLst>
                                </p:cTn>
                              </p:par>
                            </p:childTnLst>
                          </p:cTn>
                        </p:par>
                        <p:par>
                          <p:cTn id="42" fill="hold">
                            <p:stCondLst>
                              <p:cond delay="4530"/>
                            </p:stCondLst>
                            <p:childTnLst>
                              <p:par>
                                <p:cTn id="43" presetID="10" presetClass="entr" presetSubtype="0" fill="hold" grpId="0" nodeType="afterEffect">
                                  <p:stCondLst>
                                    <p:cond delay="0"/>
                                  </p:stCondLst>
                                  <p:childTnLst>
                                    <p:set>
                                      <p:cBhvr>
                                        <p:cTn id="44" dur="1" fill="hold">
                                          <p:stCondLst>
                                            <p:cond delay="0"/>
                                          </p:stCondLst>
                                        </p:cTn>
                                        <p:tgtEl>
                                          <p:spTgt spid="21"/>
                                        </p:tgtEl>
                                        <p:attrNameLst>
                                          <p:attrName>style.visibility</p:attrName>
                                        </p:attrNameLst>
                                      </p:cBhvr>
                                      <p:to>
                                        <p:strVal val="visible"/>
                                      </p:to>
                                    </p:set>
                                    <p:animEffect transition="in" filter="fade">
                                      <p:cBhvr>
                                        <p:cTn id="45" dur="500"/>
                                        <p:tgtEl>
                                          <p:spTgt spid="21"/>
                                        </p:tgtEl>
                                      </p:cBhvr>
                                    </p:animEffect>
                                  </p:childTnLst>
                                </p:cTn>
                              </p:par>
                            </p:childTnLst>
                          </p:cTn>
                        </p:par>
                        <p:par>
                          <p:cTn id="46" fill="hold">
                            <p:stCondLst>
                              <p:cond delay="5030"/>
                            </p:stCondLst>
                            <p:childTnLst>
                              <p:par>
                                <p:cTn id="47" presetID="17" presetClass="entr" presetSubtype="1" fill="hold" grpId="0" nodeType="afterEffect">
                                  <p:stCondLst>
                                    <p:cond delay="0"/>
                                  </p:stCondLst>
                                  <p:iterate type="lt">
                                    <p:tmPct val="10000"/>
                                  </p:iterate>
                                  <p:childTnLst>
                                    <p:set>
                                      <p:cBhvr>
                                        <p:cTn id="48" dur="1" fill="hold">
                                          <p:stCondLst>
                                            <p:cond delay="0"/>
                                          </p:stCondLst>
                                        </p:cTn>
                                        <p:tgtEl>
                                          <p:spTgt spid="22"/>
                                        </p:tgtEl>
                                        <p:attrNameLst>
                                          <p:attrName>style.visibility</p:attrName>
                                        </p:attrNameLst>
                                      </p:cBhvr>
                                      <p:to>
                                        <p:strVal val="visible"/>
                                      </p:to>
                                    </p:set>
                                    <p:anim calcmode="lin" valueType="num">
                                      <p:cBhvr>
                                        <p:cTn id="49" dur="500" fill="hold"/>
                                        <p:tgtEl>
                                          <p:spTgt spid="22"/>
                                        </p:tgtEl>
                                        <p:attrNameLst>
                                          <p:attrName>ppt_x</p:attrName>
                                        </p:attrNameLst>
                                      </p:cBhvr>
                                      <p:tavLst>
                                        <p:tav tm="0">
                                          <p:val>
                                            <p:strVal val="#ppt_x"/>
                                          </p:val>
                                        </p:tav>
                                        <p:tav tm="100000">
                                          <p:val>
                                            <p:strVal val="#ppt_x"/>
                                          </p:val>
                                        </p:tav>
                                      </p:tavLst>
                                    </p:anim>
                                    <p:anim calcmode="lin" valueType="num">
                                      <p:cBhvr>
                                        <p:cTn id="50" dur="500" fill="hold"/>
                                        <p:tgtEl>
                                          <p:spTgt spid="22"/>
                                        </p:tgtEl>
                                        <p:attrNameLst>
                                          <p:attrName>ppt_y</p:attrName>
                                        </p:attrNameLst>
                                      </p:cBhvr>
                                      <p:tavLst>
                                        <p:tav tm="0">
                                          <p:val>
                                            <p:strVal val="#ppt_y-#ppt_h/2"/>
                                          </p:val>
                                        </p:tav>
                                        <p:tav tm="100000">
                                          <p:val>
                                            <p:strVal val="#ppt_y"/>
                                          </p:val>
                                        </p:tav>
                                      </p:tavLst>
                                    </p:anim>
                                    <p:anim calcmode="lin" valueType="num">
                                      <p:cBhvr>
                                        <p:cTn id="51" dur="500" fill="hold"/>
                                        <p:tgtEl>
                                          <p:spTgt spid="22"/>
                                        </p:tgtEl>
                                        <p:attrNameLst>
                                          <p:attrName>ppt_w</p:attrName>
                                        </p:attrNameLst>
                                      </p:cBhvr>
                                      <p:tavLst>
                                        <p:tav tm="0">
                                          <p:val>
                                            <p:strVal val="#ppt_w"/>
                                          </p:val>
                                        </p:tav>
                                        <p:tav tm="100000">
                                          <p:val>
                                            <p:strVal val="#ppt_w"/>
                                          </p:val>
                                        </p:tav>
                                      </p:tavLst>
                                    </p:anim>
                                    <p:anim calcmode="lin" valueType="num">
                                      <p:cBhvr>
                                        <p:cTn id="52" dur="500" fill="hold"/>
                                        <p:tgtEl>
                                          <p:spTgt spid="22"/>
                                        </p:tgtEl>
                                        <p:attrNameLst>
                                          <p:attrName>ppt_h</p:attrName>
                                        </p:attrNameLst>
                                      </p:cBhvr>
                                      <p:tavLst>
                                        <p:tav tm="0">
                                          <p:val>
                                            <p:fltVal val="0"/>
                                          </p:val>
                                        </p:tav>
                                        <p:tav tm="100000">
                                          <p:val>
                                            <p:strVal val="#ppt_h"/>
                                          </p:val>
                                        </p:tav>
                                      </p:tavLst>
                                    </p:anim>
                                  </p:childTnLst>
                                </p:cTn>
                              </p:par>
                            </p:childTnLst>
                          </p:cTn>
                        </p:par>
                        <p:par>
                          <p:cTn id="53" fill="hold">
                            <p:stCondLst>
                              <p:cond delay="6030"/>
                            </p:stCondLst>
                            <p:childTnLst>
                              <p:par>
                                <p:cTn id="54" presetID="10" presetClass="entr" presetSubtype="0" fill="hold" grpId="0" nodeType="afterEffect">
                                  <p:stCondLst>
                                    <p:cond delay="0"/>
                                  </p:stCondLst>
                                  <p:childTnLst>
                                    <p:set>
                                      <p:cBhvr>
                                        <p:cTn id="55" dur="1" fill="hold">
                                          <p:stCondLst>
                                            <p:cond delay="0"/>
                                          </p:stCondLst>
                                        </p:cTn>
                                        <p:tgtEl>
                                          <p:spTgt spid="23"/>
                                        </p:tgtEl>
                                        <p:attrNameLst>
                                          <p:attrName>style.visibility</p:attrName>
                                        </p:attrNameLst>
                                      </p:cBhvr>
                                      <p:to>
                                        <p:strVal val="visible"/>
                                      </p:to>
                                    </p:set>
                                    <p:animEffect transition="in" filter="fade">
                                      <p:cBhvr>
                                        <p:cTn id="56" dur="500"/>
                                        <p:tgtEl>
                                          <p:spTgt spid="23"/>
                                        </p:tgtEl>
                                      </p:cBhvr>
                                    </p:animEffect>
                                  </p:childTnLst>
                                </p:cTn>
                              </p:par>
                            </p:childTnLst>
                          </p:cTn>
                        </p:par>
                        <p:par>
                          <p:cTn id="57" fill="hold">
                            <p:stCondLst>
                              <p:cond delay="6530"/>
                            </p:stCondLst>
                            <p:childTnLst>
                              <p:par>
                                <p:cTn id="58" presetID="17" presetClass="entr" presetSubtype="1" fill="hold" grpId="0" nodeType="afterEffect">
                                  <p:stCondLst>
                                    <p:cond delay="0"/>
                                  </p:stCondLst>
                                  <p:iterate type="lt">
                                    <p:tmPct val="10000"/>
                                  </p:iterate>
                                  <p:childTnLst>
                                    <p:set>
                                      <p:cBhvr>
                                        <p:cTn id="59" dur="1" fill="hold">
                                          <p:stCondLst>
                                            <p:cond delay="0"/>
                                          </p:stCondLst>
                                        </p:cTn>
                                        <p:tgtEl>
                                          <p:spTgt spid="24"/>
                                        </p:tgtEl>
                                        <p:attrNameLst>
                                          <p:attrName>style.visibility</p:attrName>
                                        </p:attrNameLst>
                                      </p:cBhvr>
                                      <p:to>
                                        <p:strVal val="visible"/>
                                      </p:to>
                                    </p:set>
                                    <p:anim calcmode="lin" valueType="num">
                                      <p:cBhvr>
                                        <p:cTn id="60" dur="500" fill="hold"/>
                                        <p:tgtEl>
                                          <p:spTgt spid="24"/>
                                        </p:tgtEl>
                                        <p:attrNameLst>
                                          <p:attrName>ppt_x</p:attrName>
                                        </p:attrNameLst>
                                      </p:cBhvr>
                                      <p:tavLst>
                                        <p:tav tm="0">
                                          <p:val>
                                            <p:strVal val="#ppt_x"/>
                                          </p:val>
                                        </p:tav>
                                        <p:tav tm="100000">
                                          <p:val>
                                            <p:strVal val="#ppt_x"/>
                                          </p:val>
                                        </p:tav>
                                      </p:tavLst>
                                    </p:anim>
                                    <p:anim calcmode="lin" valueType="num">
                                      <p:cBhvr>
                                        <p:cTn id="61" dur="500" fill="hold"/>
                                        <p:tgtEl>
                                          <p:spTgt spid="24"/>
                                        </p:tgtEl>
                                        <p:attrNameLst>
                                          <p:attrName>ppt_y</p:attrName>
                                        </p:attrNameLst>
                                      </p:cBhvr>
                                      <p:tavLst>
                                        <p:tav tm="0">
                                          <p:val>
                                            <p:strVal val="#ppt_y-#ppt_h/2"/>
                                          </p:val>
                                        </p:tav>
                                        <p:tav tm="100000">
                                          <p:val>
                                            <p:strVal val="#ppt_y"/>
                                          </p:val>
                                        </p:tav>
                                      </p:tavLst>
                                    </p:anim>
                                    <p:anim calcmode="lin" valueType="num">
                                      <p:cBhvr>
                                        <p:cTn id="62" dur="500" fill="hold"/>
                                        <p:tgtEl>
                                          <p:spTgt spid="24"/>
                                        </p:tgtEl>
                                        <p:attrNameLst>
                                          <p:attrName>ppt_w</p:attrName>
                                        </p:attrNameLst>
                                      </p:cBhvr>
                                      <p:tavLst>
                                        <p:tav tm="0">
                                          <p:val>
                                            <p:strVal val="#ppt_w"/>
                                          </p:val>
                                        </p:tav>
                                        <p:tav tm="100000">
                                          <p:val>
                                            <p:strVal val="#ppt_w"/>
                                          </p:val>
                                        </p:tav>
                                      </p:tavLst>
                                    </p:anim>
                                    <p:anim calcmode="lin" valueType="num">
                                      <p:cBhvr>
                                        <p:cTn id="63" dur="500" fill="hold"/>
                                        <p:tgtEl>
                                          <p:spTgt spid="24"/>
                                        </p:tgtEl>
                                        <p:attrNameLst>
                                          <p:attrName>ppt_h</p:attrName>
                                        </p:attrNameLst>
                                      </p:cBhvr>
                                      <p:tavLst>
                                        <p:tav tm="0">
                                          <p:val>
                                            <p:fltVal val="0"/>
                                          </p:val>
                                        </p:tav>
                                        <p:tav tm="100000">
                                          <p:val>
                                            <p:strVal val="#ppt_h"/>
                                          </p:val>
                                        </p:tav>
                                      </p:tavLst>
                                    </p:anim>
                                  </p:childTnLst>
                                </p:cTn>
                              </p:par>
                            </p:childTnLst>
                          </p:cTn>
                        </p:par>
                        <p:par>
                          <p:cTn id="64" fill="hold">
                            <p:stCondLst>
                              <p:cond delay="7530"/>
                            </p:stCondLst>
                            <p:childTnLst>
                              <p:par>
                                <p:cTn id="65" presetID="10" presetClass="entr" presetSubtype="0" fill="hold" grpId="0" nodeType="afterEffect">
                                  <p:stCondLst>
                                    <p:cond delay="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17" grpId="0"/>
      <p:bldP spid="18" grpId="0"/>
      <p:bldP spid="20" grpId="0"/>
      <p:bldP spid="21" grpId="0"/>
      <p:bldP spid="22" grpId="0"/>
      <p:bldP spid="23" grpId="0"/>
      <p:bldP spid="24" grpId="0"/>
      <p:bldP spid="2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547812" y="673087"/>
            <a:ext cx="1967163" cy="553998"/>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3600" b="1">
                <a:solidFill>
                  <a:schemeClr val="bg1"/>
                </a:solidFill>
                <a:latin typeface="南宋书局体" panose="02000000000000000000" pitchFamily="2" charset="-122"/>
                <a:ea typeface="南宋书局体" panose="02000000000000000000" pitchFamily="2" charset="-122"/>
              </a:rPr>
              <a:t>教学难点</a:t>
            </a:r>
            <a:endParaRPr lang="zh-CN" altLang="en-US" sz="3600" b="1" dirty="0">
              <a:solidFill>
                <a:schemeClr val="bg1"/>
              </a:solidFill>
              <a:latin typeface="南宋书局体" panose="02000000000000000000" pitchFamily="2" charset="-122"/>
              <a:ea typeface="南宋书局体" panose="02000000000000000000" pitchFamily="2" charset="-122"/>
            </a:endParaRPr>
          </a:p>
        </p:txBody>
      </p:sp>
      <p:cxnSp>
        <p:nvCxnSpPr>
          <p:cNvPr id="5" name="直接连接符 4"/>
          <p:cNvCxnSpPr/>
          <p:nvPr/>
        </p:nvCxnSpPr>
        <p:spPr>
          <a:xfrm>
            <a:off x="4583479" y="1289426"/>
            <a:ext cx="0" cy="2929992"/>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6" name="文本框 81"/>
          <p:cNvSpPr txBox="1">
            <a:spLocks noChangeArrowheads="1"/>
          </p:cNvSpPr>
          <p:nvPr/>
        </p:nvSpPr>
        <p:spPr bwMode="auto">
          <a:xfrm>
            <a:off x="1874185" y="1227085"/>
            <a:ext cx="2210572" cy="733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nSpc>
                <a:spcPct val="120000"/>
              </a:lnSpc>
            </a:pPr>
            <a:r>
              <a:rPr lang="zh-CN" altLang="en-US" sz="1212" dirty="0">
                <a:solidFill>
                  <a:schemeClr val="bg1"/>
                </a:solidFill>
                <a:latin typeface="微软雅黑" pitchFamily="34" charset="-122"/>
                <a:ea typeface="微软雅黑" pitchFamily="34" charset="-122"/>
              </a:rPr>
              <a:t>此处输入您的文本请在此处输入您的文本此处输入您的文本</a:t>
            </a:r>
          </a:p>
        </p:txBody>
      </p:sp>
      <p:sp>
        <p:nvSpPr>
          <p:cNvPr id="7" name="文本框 81"/>
          <p:cNvSpPr txBox="1">
            <a:spLocks noChangeArrowheads="1"/>
          </p:cNvSpPr>
          <p:nvPr/>
        </p:nvSpPr>
        <p:spPr bwMode="auto">
          <a:xfrm>
            <a:off x="1869424" y="2349210"/>
            <a:ext cx="2244249" cy="76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nSpc>
                <a:spcPct val="120000"/>
              </a:lnSpc>
            </a:pPr>
            <a:r>
              <a:rPr lang="zh-CN" altLang="en-US" sz="1212" dirty="0">
                <a:solidFill>
                  <a:schemeClr val="bg1"/>
                </a:solidFill>
                <a:latin typeface="微软雅黑" pitchFamily="34" charset="-122"/>
                <a:ea typeface="微软雅黑" pitchFamily="34" charset="-122"/>
              </a:rPr>
              <a:t>此处输入您的文本请在此处输入您的文本此处输入您的文本</a:t>
            </a:r>
          </a:p>
        </p:txBody>
      </p:sp>
      <p:sp>
        <p:nvSpPr>
          <p:cNvPr id="8" name="文本框 81"/>
          <p:cNvSpPr txBox="1">
            <a:spLocks noChangeArrowheads="1"/>
          </p:cNvSpPr>
          <p:nvPr/>
        </p:nvSpPr>
        <p:spPr bwMode="auto">
          <a:xfrm>
            <a:off x="1840508" y="3581188"/>
            <a:ext cx="2244249" cy="76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nSpc>
                <a:spcPct val="120000"/>
              </a:lnSpc>
            </a:pPr>
            <a:r>
              <a:rPr lang="zh-CN" altLang="en-US" sz="1212" dirty="0">
                <a:solidFill>
                  <a:schemeClr val="bg1"/>
                </a:solidFill>
                <a:latin typeface="微软雅黑" pitchFamily="34" charset="-122"/>
                <a:ea typeface="微软雅黑" pitchFamily="34" charset="-122"/>
              </a:rPr>
              <a:t>此处输入您的文本请在此处输入您的文本此处输入您的文本</a:t>
            </a:r>
          </a:p>
        </p:txBody>
      </p:sp>
      <p:sp>
        <p:nvSpPr>
          <p:cNvPr id="9" name="文本框 81"/>
          <p:cNvSpPr txBox="1">
            <a:spLocks noChangeArrowheads="1"/>
          </p:cNvSpPr>
          <p:nvPr/>
        </p:nvSpPr>
        <p:spPr bwMode="auto">
          <a:xfrm>
            <a:off x="5552260" y="1258255"/>
            <a:ext cx="2272912" cy="871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nSpc>
                <a:spcPct val="120000"/>
              </a:lnSpc>
            </a:pPr>
            <a:r>
              <a:rPr lang="zh-CN" altLang="en-US" sz="1212" dirty="0">
                <a:solidFill>
                  <a:schemeClr val="bg1"/>
                </a:solidFill>
                <a:latin typeface="微软雅黑" pitchFamily="34" charset="-122"/>
                <a:ea typeface="微软雅黑" pitchFamily="34" charset="-122"/>
              </a:rPr>
              <a:t>此处输入您的文本请在此处输入您的文本此处输入您的文本</a:t>
            </a:r>
          </a:p>
        </p:txBody>
      </p:sp>
      <p:sp>
        <p:nvSpPr>
          <p:cNvPr id="10" name="文本框 81"/>
          <p:cNvSpPr txBox="1">
            <a:spLocks noChangeArrowheads="1"/>
          </p:cNvSpPr>
          <p:nvPr/>
        </p:nvSpPr>
        <p:spPr bwMode="auto">
          <a:xfrm>
            <a:off x="5552260" y="2396722"/>
            <a:ext cx="2272912" cy="871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nSpc>
                <a:spcPct val="120000"/>
              </a:lnSpc>
            </a:pPr>
            <a:r>
              <a:rPr lang="zh-CN" altLang="en-US" sz="1212" dirty="0">
                <a:solidFill>
                  <a:schemeClr val="bg1"/>
                </a:solidFill>
                <a:latin typeface="微软雅黑" pitchFamily="34" charset="-122"/>
                <a:ea typeface="微软雅黑" pitchFamily="34" charset="-122"/>
              </a:rPr>
              <a:t>此处输入您的文本请在此处输入您的文本此处输入您的文本</a:t>
            </a:r>
          </a:p>
        </p:txBody>
      </p:sp>
      <p:sp>
        <p:nvSpPr>
          <p:cNvPr id="11" name="文本框 81"/>
          <p:cNvSpPr txBox="1">
            <a:spLocks noChangeArrowheads="1"/>
          </p:cNvSpPr>
          <p:nvPr/>
        </p:nvSpPr>
        <p:spPr bwMode="auto">
          <a:xfrm>
            <a:off x="5552260" y="3472849"/>
            <a:ext cx="2272912" cy="871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itchFamily="34" charset="0"/>
                <a:ea typeface="宋体" pitchFamily="2" charset="-122"/>
              </a:defRPr>
            </a:lvl1pPr>
            <a:lvl2pPr marL="742950" indent="-285750">
              <a:defRPr>
                <a:solidFill>
                  <a:schemeClr val="tx1"/>
                </a:solidFill>
                <a:latin typeface="Calibri" pitchFamily="34" charset="0"/>
                <a:ea typeface="宋体" pitchFamily="2" charset="-122"/>
              </a:defRPr>
            </a:lvl2pPr>
            <a:lvl3pPr marL="1143000" indent="-228600">
              <a:defRPr>
                <a:solidFill>
                  <a:schemeClr val="tx1"/>
                </a:solidFill>
                <a:latin typeface="Calibri" pitchFamily="34" charset="0"/>
                <a:ea typeface="宋体" pitchFamily="2" charset="-122"/>
              </a:defRPr>
            </a:lvl3pPr>
            <a:lvl4pPr marL="1600200" indent="-228600">
              <a:defRPr>
                <a:solidFill>
                  <a:schemeClr val="tx1"/>
                </a:solidFill>
                <a:latin typeface="Calibri" pitchFamily="34" charset="0"/>
                <a:ea typeface="宋体" pitchFamily="2" charset="-122"/>
              </a:defRPr>
            </a:lvl4pPr>
            <a:lvl5pPr marL="2057400" indent="-22860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defRPr>
                <a:solidFill>
                  <a:schemeClr val="tx1"/>
                </a:solidFill>
                <a:latin typeface="Calibri" pitchFamily="34" charset="0"/>
                <a:ea typeface="宋体" pitchFamily="2" charset="-122"/>
              </a:defRPr>
            </a:lvl9pPr>
          </a:lstStyle>
          <a:p>
            <a:pPr>
              <a:spcAft>
                <a:spcPts val="519"/>
              </a:spcAft>
            </a:pPr>
            <a:r>
              <a:rPr lang="zh-CN" altLang="en-US" sz="1212" b="1" dirty="0">
                <a:solidFill>
                  <a:schemeClr val="bg1"/>
                </a:solidFill>
                <a:latin typeface="微软雅黑" pitchFamily="34" charset="-122"/>
                <a:ea typeface="微软雅黑" pitchFamily="34" charset="-122"/>
              </a:rPr>
              <a:t>输入您的标题</a:t>
            </a:r>
            <a:endParaRPr lang="en-US" altLang="zh-CN" sz="1212" b="1" dirty="0">
              <a:solidFill>
                <a:schemeClr val="bg1"/>
              </a:solidFill>
              <a:latin typeface="微软雅黑" pitchFamily="34" charset="-122"/>
              <a:ea typeface="微软雅黑" pitchFamily="34" charset="-122"/>
            </a:endParaRPr>
          </a:p>
          <a:p>
            <a:pPr>
              <a:lnSpc>
                <a:spcPct val="120000"/>
              </a:lnSpc>
            </a:pPr>
            <a:r>
              <a:rPr lang="zh-CN" altLang="en-US" sz="1212" dirty="0">
                <a:solidFill>
                  <a:schemeClr val="bg1"/>
                </a:solidFill>
                <a:latin typeface="微软雅黑" pitchFamily="34" charset="-122"/>
                <a:ea typeface="微软雅黑" pitchFamily="34" charset="-122"/>
              </a:rPr>
              <a:t>此处输入您的文本请在此处输入您的文本此处输入您的文本</a:t>
            </a:r>
          </a:p>
        </p:txBody>
      </p:sp>
      <p:grpSp>
        <p:nvGrpSpPr>
          <p:cNvPr id="12" name="组合 11"/>
          <p:cNvGrpSpPr/>
          <p:nvPr/>
        </p:nvGrpSpPr>
        <p:grpSpPr>
          <a:xfrm>
            <a:off x="1238183" y="1382935"/>
            <a:ext cx="498722" cy="501588"/>
            <a:chOff x="635906" y="1669368"/>
            <a:chExt cx="576064" cy="579375"/>
          </a:xfrm>
        </p:grpSpPr>
        <p:sp>
          <p:nvSpPr>
            <p:cNvPr id="13" name="椭圆 12"/>
            <p:cNvSpPr/>
            <p:nvPr/>
          </p:nvSpPr>
          <p:spPr>
            <a:xfrm>
              <a:off x="635906" y="1669368"/>
              <a:ext cx="576064" cy="576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dirty="0"/>
            </a:p>
          </p:txBody>
        </p:sp>
        <p:sp>
          <p:nvSpPr>
            <p:cNvPr id="14" name="矩形 13"/>
            <p:cNvSpPr/>
            <p:nvPr/>
          </p:nvSpPr>
          <p:spPr>
            <a:xfrm>
              <a:off x="645285" y="1772734"/>
              <a:ext cx="494746" cy="476009"/>
            </a:xfrm>
            <a:prstGeom prst="rect">
              <a:avLst/>
            </a:prstGeom>
          </p:spPr>
          <p:txBody>
            <a:bodyPr wrap="none">
              <a:spAutoFit/>
            </a:bodyPr>
            <a:lstStyle/>
            <a:p>
              <a:pPr algn="ctr">
                <a:defRPr/>
              </a:pPr>
              <a:r>
                <a:rPr lang="en-US" altLang="zh-CN"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rPr>
                <a:t>01</a:t>
              </a:r>
              <a:endParaRPr lang="zh-CN" altLang="en-US"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5" name="组合 14"/>
          <p:cNvGrpSpPr/>
          <p:nvPr/>
        </p:nvGrpSpPr>
        <p:grpSpPr>
          <a:xfrm>
            <a:off x="1238182" y="2505059"/>
            <a:ext cx="498723" cy="501588"/>
            <a:chOff x="635906" y="2965512"/>
            <a:chExt cx="576064" cy="579375"/>
          </a:xfrm>
        </p:grpSpPr>
        <p:sp>
          <p:nvSpPr>
            <p:cNvPr id="16" name="椭圆 15"/>
            <p:cNvSpPr/>
            <p:nvPr/>
          </p:nvSpPr>
          <p:spPr>
            <a:xfrm>
              <a:off x="635906" y="2965512"/>
              <a:ext cx="576064" cy="576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dirty="0"/>
            </a:p>
          </p:txBody>
        </p:sp>
        <p:sp>
          <p:nvSpPr>
            <p:cNvPr id="17" name="矩形 16"/>
            <p:cNvSpPr/>
            <p:nvPr/>
          </p:nvSpPr>
          <p:spPr>
            <a:xfrm>
              <a:off x="658050" y="3068878"/>
              <a:ext cx="531778" cy="476009"/>
            </a:xfrm>
            <a:prstGeom prst="rect">
              <a:avLst/>
            </a:prstGeom>
          </p:spPr>
          <p:txBody>
            <a:bodyPr wrap="none">
              <a:spAutoFit/>
            </a:bodyPr>
            <a:lstStyle/>
            <a:p>
              <a:pPr algn="ctr">
                <a:defRPr/>
              </a:pPr>
              <a:r>
                <a:rPr lang="en-US" altLang="zh-CN"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rPr>
                <a:t>02</a:t>
              </a:r>
              <a:endParaRPr lang="zh-CN" altLang="en-US"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18" name="组合 17"/>
          <p:cNvGrpSpPr/>
          <p:nvPr/>
        </p:nvGrpSpPr>
        <p:grpSpPr>
          <a:xfrm>
            <a:off x="1238182" y="3627182"/>
            <a:ext cx="498723" cy="501588"/>
            <a:chOff x="635906" y="4261656"/>
            <a:chExt cx="576064" cy="579375"/>
          </a:xfrm>
        </p:grpSpPr>
        <p:sp>
          <p:nvSpPr>
            <p:cNvPr id="20" name="椭圆 19"/>
            <p:cNvSpPr/>
            <p:nvPr/>
          </p:nvSpPr>
          <p:spPr>
            <a:xfrm>
              <a:off x="635906" y="4261656"/>
              <a:ext cx="576064" cy="576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a:p>
          </p:txBody>
        </p:sp>
        <p:sp>
          <p:nvSpPr>
            <p:cNvPr id="21" name="矩形 20"/>
            <p:cNvSpPr/>
            <p:nvPr/>
          </p:nvSpPr>
          <p:spPr>
            <a:xfrm>
              <a:off x="653420" y="4365022"/>
              <a:ext cx="541036" cy="476009"/>
            </a:xfrm>
            <a:prstGeom prst="rect">
              <a:avLst/>
            </a:prstGeom>
          </p:spPr>
          <p:txBody>
            <a:bodyPr wrap="none">
              <a:spAutoFit/>
            </a:bodyPr>
            <a:lstStyle/>
            <a:p>
              <a:pPr algn="ctr">
                <a:defRPr/>
              </a:pPr>
              <a:r>
                <a:rPr lang="en-US" altLang="zh-CN"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rPr>
                <a:t>03</a:t>
              </a:r>
              <a:endParaRPr lang="zh-CN" altLang="en-US"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2" name="组合 21"/>
          <p:cNvGrpSpPr/>
          <p:nvPr/>
        </p:nvGrpSpPr>
        <p:grpSpPr>
          <a:xfrm>
            <a:off x="5019859" y="1382936"/>
            <a:ext cx="498722" cy="498722"/>
            <a:chOff x="5004048" y="1669368"/>
            <a:chExt cx="576064" cy="576064"/>
          </a:xfrm>
        </p:grpSpPr>
        <p:sp>
          <p:nvSpPr>
            <p:cNvPr id="23" name="椭圆 22"/>
            <p:cNvSpPr/>
            <p:nvPr/>
          </p:nvSpPr>
          <p:spPr>
            <a:xfrm>
              <a:off x="5004048" y="1669368"/>
              <a:ext cx="576064" cy="576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a:p>
          </p:txBody>
        </p:sp>
        <p:sp>
          <p:nvSpPr>
            <p:cNvPr id="24" name="矩形 23"/>
            <p:cNvSpPr/>
            <p:nvPr/>
          </p:nvSpPr>
          <p:spPr>
            <a:xfrm>
              <a:off x="5026190" y="1728166"/>
              <a:ext cx="531779" cy="476009"/>
            </a:xfrm>
            <a:prstGeom prst="rect">
              <a:avLst/>
            </a:prstGeom>
          </p:spPr>
          <p:txBody>
            <a:bodyPr wrap="none">
              <a:spAutoFit/>
            </a:bodyPr>
            <a:lstStyle/>
            <a:p>
              <a:pPr algn="ctr">
                <a:defRPr/>
              </a:pPr>
              <a:r>
                <a:rPr lang="en-US" altLang="zh-CN"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rPr>
                <a:t>04</a:t>
              </a:r>
              <a:endParaRPr lang="zh-CN" altLang="en-US"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5" name="组合 24"/>
          <p:cNvGrpSpPr/>
          <p:nvPr/>
        </p:nvGrpSpPr>
        <p:grpSpPr>
          <a:xfrm>
            <a:off x="5019861" y="2505059"/>
            <a:ext cx="498722" cy="501588"/>
            <a:chOff x="5004048" y="2965512"/>
            <a:chExt cx="576064" cy="579375"/>
          </a:xfrm>
        </p:grpSpPr>
        <p:sp>
          <p:nvSpPr>
            <p:cNvPr id="26" name="椭圆 25"/>
            <p:cNvSpPr/>
            <p:nvPr/>
          </p:nvSpPr>
          <p:spPr>
            <a:xfrm>
              <a:off x="5004048" y="2965512"/>
              <a:ext cx="576064" cy="576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a:p>
          </p:txBody>
        </p:sp>
        <p:sp>
          <p:nvSpPr>
            <p:cNvPr id="27" name="矩形 26"/>
            <p:cNvSpPr/>
            <p:nvPr/>
          </p:nvSpPr>
          <p:spPr>
            <a:xfrm>
              <a:off x="5020636" y="3068878"/>
              <a:ext cx="542888" cy="476009"/>
            </a:xfrm>
            <a:prstGeom prst="rect">
              <a:avLst/>
            </a:prstGeom>
          </p:spPr>
          <p:txBody>
            <a:bodyPr wrap="none">
              <a:spAutoFit/>
            </a:bodyPr>
            <a:lstStyle/>
            <a:p>
              <a:pPr algn="ctr">
                <a:defRPr/>
              </a:pPr>
              <a:r>
                <a:rPr lang="en-US" altLang="zh-CN"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rPr>
                <a:t>05</a:t>
              </a:r>
              <a:endParaRPr lang="zh-CN" altLang="en-US"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grpSp>
        <p:nvGrpSpPr>
          <p:cNvPr id="28" name="组合 27"/>
          <p:cNvGrpSpPr/>
          <p:nvPr/>
        </p:nvGrpSpPr>
        <p:grpSpPr>
          <a:xfrm>
            <a:off x="5019859" y="3627182"/>
            <a:ext cx="498722" cy="501588"/>
            <a:chOff x="5004048" y="4261656"/>
            <a:chExt cx="576064" cy="579375"/>
          </a:xfrm>
        </p:grpSpPr>
        <p:sp>
          <p:nvSpPr>
            <p:cNvPr id="29" name="椭圆 28"/>
            <p:cNvSpPr/>
            <p:nvPr/>
          </p:nvSpPr>
          <p:spPr>
            <a:xfrm>
              <a:off x="5004048" y="4261656"/>
              <a:ext cx="576064" cy="57606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78"/>
            </a:p>
          </p:txBody>
        </p:sp>
        <p:sp>
          <p:nvSpPr>
            <p:cNvPr id="30" name="矩形 29"/>
            <p:cNvSpPr/>
            <p:nvPr/>
          </p:nvSpPr>
          <p:spPr>
            <a:xfrm>
              <a:off x="5016891" y="4365022"/>
              <a:ext cx="544741" cy="476009"/>
            </a:xfrm>
            <a:prstGeom prst="rect">
              <a:avLst/>
            </a:prstGeom>
          </p:spPr>
          <p:txBody>
            <a:bodyPr wrap="none">
              <a:spAutoFit/>
            </a:bodyPr>
            <a:lstStyle/>
            <a:p>
              <a:pPr algn="ctr">
                <a:defRPr/>
              </a:pPr>
              <a:r>
                <a:rPr lang="en-US" altLang="zh-CN"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rPr>
                <a:t>06</a:t>
              </a:r>
              <a:endParaRPr lang="zh-CN" altLang="en-US" sz="2078" dirty="0">
                <a:solidFill>
                  <a:srgbClr val="7AC5C0"/>
                </a:solidFill>
                <a:latin typeface="Impact" panose="020B0806030902050204" pitchFamily="34" charset="0"/>
                <a:ea typeface="Arial Unicode MS" panose="020B0604020202020204" pitchFamily="34" charset="-122"/>
                <a:cs typeface="Arial Unicode MS" panose="020B0604020202020204" pitchFamily="34" charset="-122"/>
              </a:endParaRPr>
            </a:p>
          </p:txBody>
        </p:sp>
      </p:grpSp>
    </p:spTree>
    <p:extLst>
      <p:ext uri="{BB962C8B-B14F-4D97-AF65-F5344CB8AC3E}">
        <p14:creationId xmlns:p14="http://schemas.microsoft.com/office/powerpoint/2010/main" val="2443192675"/>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16" presetClass="entr" presetSubtype="42"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barn(outHorizontal)">
                                      <p:cBhvr>
                                        <p:cTn id="14" dur="500"/>
                                        <p:tgtEl>
                                          <p:spTgt spid="5"/>
                                        </p:tgtEl>
                                      </p:cBhvr>
                                    </p:animEffect>
                                  </p:childTnLst>
                                </p:cTn>
                              </p:par>
                            </p:childTnLst>
                          </p:cTn>
                        </p:par>
                        <p:par>
                          <p:cTn id="15" fill="hold">
                            <p:stCondLst>
                              <p:cond delay="1280"/>
                            </p:stCondLst>
                            <p:childTnLst>
                              <p:par>
                                <p:cTn id="16" presetID="21" presetClass="entr" presetSubtype="1" fill="hold"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heel(1)">
                                      <p:cBhvr>
                                        <p:cTn id="18" dur="500"/>
                                        <p:tgtEl>
                                          <p:spTgt spid="12"/>
                                        </p:tgtEl>
                                      </p:cBhvr>
                                    </p:animEffect>
                                  </p:childTnLst>
                                </p:cTn>
                              </p:par>
                            </p:childTnLst>
                          </p:cTn>
                        </p:par>
                        <p:par>
                          <p:cTn id="19" fill="hold">
                            <p:stCondLst>
                              <p:cond delay="1780"/>
                            </p:stCondLst>
                            <p:childTnLst>
                              <p:par>
                                <p:cTn id="20" presetID="22" presetClass="entr" presetSubtype="8"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par>
                          <p:cTn id="23" fill="hold">
                            <p:stCondLst>
                              <p:cond delay="2280"/>
                            </p:stCondLst>
                            <p:childTnLst>
                              <p:par>
                                <p:cTn id="24" presetID="21" presetClass="entr" presetSubtype="1" fill="hold" nodeType="afterEffect">
                                  <p:stCondLst>
                                    <p:cond delay="0"/>
                                  </p:stCondLst>
                                  <p:childTnLst>
                                    <p:set>
                                      <p:cBhvr>
                                        <p:cTn id="25" dur="1" fill="hold">
                                          <p:stCondLst>
                                            <p:cond delay="0"/>
                                          </p:stCondLst>
                                        </p:cTn>
                                        <p:tgtEl>
                                          <p:spTgt spid="15"/>
                                        </p:tgtEl>
                                        <p:attrNameLst>
                                          <p:attrName>style.visibility</p:attrName>
                                        </p:attrNameLst>
                                      </p:cBhvr>
                                      <p:to>
                                        <p:strVal val="visible"/>
                                      </p:to>
                                    </p:set>
                                    <p:animEffect transition="in" filter="wheel(1)">
                                      <p:cBhvr>
                                        <p:cTn id="26" dur="500"/>
                                        <p:tgtEl>
                                          <p:spTgt spid="15"/>
                                        </p:tgtEl>
                                      </p:cBhvr>
                                    </p:animEffect>
                                  </p:childTnLst>
                                </p:cTn>
                              </p:par>
                            </p:childTnLst>
                          </p:cTn>
                        </p:par>
                        <p:par>
                          <p:cTn id="27" fill="hold">
                            <p:stCondLst>
                              <p:cond delay="2780"/>
                            </p:stCondLst>
                            <p:childTnLst>
                              <p:par>
                                <p:cTn id="28" presetID="22" presetClass="entr" presetSubtype="8" fill="hold" grpId="0" nodeType="afterEffect">
                                  <p:stCondLst>
                                    <p:cond delay="0"/>
                                  </p:stCondLst>
                                  <p:childTnLst>
                                    <p:set>
                                      <p:cBhvr>
                                        <p:cTn id="29" dur="1" fill="hold">
                                          <p:stCondLst>
                                            <p:cond delay="0"/>
                                          </p:stCondLst>
                                        </p:cTn>
                                        <p:tgtEl>
                                          <p:spTgt spid="7"/>
                                        </p:tgtEl>
                                        <p:attrNameLst>
                                          <p:attrName>style.visibility</p:attrName>
                                        </p:attrNameLst>
                                      </p:cBhvr>
                                      <p:to>
                                        <p:strVal val="visible"/>
                                      </p:to>
                                    </p:set>
                                    <p:animEffect transition="in" filter="wipe(left)">
                                      <p:cBhvr>
                                        <p:cTn id="30" dur="500"/>
                                        <p:tgtEl>
                                          <p:spTgt spid="7"/>
                                        </p:tgtEl>
                                      </p:cBhvr>
                                    </p:animEffect>
                                  </p:childTnLst>
                                </p:cTn>
                              </p:par>
                            </p:childTnLst>
                          </p:cTn>
                        </p:par>
                        <p:par>
                          <p:cTn id="31" fill="hold">
                            <p:stCondLst>
                              <p:cond delay="3280"/>
                            </p:stCondLst>
                            <p:childTnLst>
                              <p:par>
                                <p:cTn id="32" presetID="21" presetClass="entr" presetSubtype="1" fill="hold" nodeType="afterEffect">
                                  <p:stCondLst>
                                    <p:cond delay="0"/>
                                  </p:stCondLst>
                                  <p:childTnLst>
                                    <p:set>
                                      <p:cBhvr>
                                        <p:cTn id="33" dur="1" fill="hold">
                                          <p:stCondLst>
                                            <p:cond delay="0"/>
                                          </p:stCondLst>
                                        </p:cTn>
                                        <p:tgtEl>
                                          <p:spTgt spid="18"/>
                                        </p:tgtEl>
                                        <p:attrNameLst>
                                          <p:attrName>style.visibility</p:attrName>
                                        </p:attrNameLst>
                                      </p:cBhvr>
                                      <p:to>
                                        <p:strVal val="visible"/>
                                      </p:to>
                                    </p:set>
                                    <p:animEffect transition="in" filter="wheel(1)">
                                      <p:cBhvr>
                                        <p:cTn id="34" dur="500"/>
                                        <p:tgtEl>
                                          <p:spTgt spid="18"/>
                                        </p:tgtEl>
                                      </p:cBhvr>
                                    </p:animEffect>
                                  </p:childTnLst>
                                </p:cTn>
                              </p:par>
                            </p:childTnLst>
                          </p:cTn>
                        </p:par>
                        <p:par>
                          <p:cTn id="35" fill="hold">
                            <p:stCondLst>
                              <p:cond delay="3780"/>
                            </p:stCondLst>
                            <p:childTnLst>
                              <p:par>
                                <p:cTn id="36" presetID="22" presetClass="entr" presetSubtype="8" fill="hold" grpId="0" nodeType="after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left)">
                                      <p:cBhvr>
                                        <p:cTn id="38" dur="500"/>
                                        <p:tgtEl>
                                          <p:spTgt spid="8"/>
                                        </p:tgtEl>
                                      </p:cBhvr>
                                    </p:animEffect>
                                  </p:childTnLst>
                                </p:cTn>
                              </p:par>
                            </p:childTnLst>
                          </p:cTn>
                        </p:par>
                        <p:par>
                          <p:cTn id="39" fill="hold">
                            <p:stCondLst>
                              <p:cond delay="4280"/>
                            </p:stCondLst>
                            <p:childTnLst>
                              <p:par>
                                <p:cTn id="40" presetID="21" presetClass="entr" presetSubtype="1" fill="hold"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wheel(1)">
                                      <p:cBhvr>
                                        <p:cTn id="42" dur="500"/>
                                        <p:tgtEl>
                                          <p:spTgt spid="22"/>
                                        </p:tgtEl>
                                      </p:cBhvr>
                                    </p:animEffect>
                                  </p:childTnLst>
                                </p:cTn>
                              </p:par>
                            </p:childTnLst>
                          </p:cTn>
                        </p:par>
                        <p:par>
                          <p:cTn id="43" fill="hold">
                            <p:stCondLst>
                              <p:cond delay="4780"/>
                            </p:stCondLst>
                            <p:childTnLst>
                              <p:par>
                                <p:cTn id="44" presetID="22" presetClass="entr" presetSubtype="8" fill="hold" grpId="0"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wipe(left)">
                                      <p:cBhvr>
                                        <p:cTn id="46" dur="500"/>
                                        <p:tgtEl>
                                          <p:spTgt spid="9"/>
                                        </p:tgtEl>
                                      </p:cBhvr>
                                    </p:animEffect>
                                  </p:childTnLst>
                                </p:cTn>
                              </p:par>
                            </p:childTnLst>
                          </p:cTn>
                        </p:par>
                        <p:par>
                          <p:cTn id="47" fill="hold">
                            <p:stCondLst>
                              <p:cond delay="5280"/>
                            </p:stCondLst>
                            <p:childTnLst>
                              <p:par>
                                <p:cTn id="48" presetID="21" presetClass="entr" presetSubtype="1" fill="hold"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heel(1)">
                                      <p:cBhvr>
                                        <p:cTn id="50" dur="500"/>
                                        <p:tgtEl>
                                          <p:spTgt spid="25"/>
                                        </p:tgtEl>
                                      </p:cBhvr>
                                    </p:animEffect>
                                  </p:childTnLst>
                                </p:cTn>
                              </p:par>
                            </p:childTnLst>
                          </p:cTn>
                        </p:par>
                        <p:par>
                          <p:cTn id="51" fill="hold">
                            <p:stCondLst>
                              <p:cond delay="5780"/>
                            </p:stCondLst>
                            <p:childTnLst>
                              <p:par>
                                <p:cTn id="52" presetID="22" presetClass="entr" presetSubtype="8"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left)">
                                      <p:cBhvr>
                                        <p:cTn id="54" dur="500"/>
                                        <p:tgtEl>
                                          <p:spTgt spid="10"/>
                                        </p:tgtEl>
                                      </p:cBhvr>
                                    </p:animEffect>
                                  </p:childTnLst>
                                </p:cTn>
                              </p:par>
                            </p:childTnLst>
                          </p:cTn>
                        </p:par>
                        <p:par>
                          <p:cTn id="55" fill="hold">
                            <p:stCondLst>
                              <p:cond delay="6280"/>
                            </p:stCondLst>
                            <p:childTnLst>
                              <p:par>
                                <p:cTn id="56" presetID="21" presetClass="entr" presetSubtype="1" fill="hold" nodeType="afterEffect">
                                  <p:stCondLst>
                                    <p:cond delay="0"/>
                                  </p:stCondLst>
                                  <p:childTnLst>
                                    <p:set>
                                      <p:cBhvr>
                                        <p:cTn id="57" dur="1" fill="hold">
                                          <p:stCondLst>
                                            <p:cond delay="0"/>
                                          </p:stCondLst>
                                        </p:cTn>
                                        <p:tgtEl>
                                          <p:spTgt spid="28"/>
                                        </p:tgtEl>
                                        <p:attrNameLst>
                                          <p:attrName>style.visibility</p:attrName>
                                        </p:attrNameLst>
                                      </p:cBhvr>
                                      <p:to>
                                        <p:strVal val="visible"/>
                                      </p:to>
                                    </p:set>
                                    <p:animEffect transition="in" filter="wheel(1)">
                                      <p:cBhvr>
                                        <p:cTn id="58" dur="500"/>
                                        <p:tgtEl>
                                          <p:spTgt spid="28"/>
                                        </p:tgtEl>
                                      </p:cBhvr>
                                    </p:animEffect>
                                  </p:childTnLst>
                                </p:cTn>
                              </p:par>
                            </p:childTnLst>
                          </p:cTn>
                        </p:par>
                        <p:par>
                          <p:cTn id="59" fill="hold">
                            <p:stCondLst>
                              <p:cond delay="6780"/>
                            </p:stCondLst>
                            <p:childTnLst>
                              <p:par>
                                <p:cTn id="60" presetID="22" presetClass="entr" presetSubtype="8"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left)">
                                      <p:cBhvr>
                                        <p:cTn id="6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19" name="矩形 18"/>
          <p:cNvSpPr/>
          <p:nvPr/>
        </p:nvSpPr>
        <p:spPr>
          <a:xfrm>
            <a:off x="3738312" y="1425562"/>
            <a:ext cx="5259823" cy="615553"/>
          </a:xfrm>
          <a:prstGeom prst="rect">
            <a:avLst/>
          </a:prstGeom>
          <a:noFill/>
          <a:ln>
            <a:noFill/>
          </a:ln>
        </p:spPr>
        <p:txBody>
          <a:bodyPr vert="horz" wrap="square" lIns="0" tIns="0" rIns="0" bIns="0" numCol="1" anchor="t" anchorCtr="0" compatLnSpc="1">
            <a:spAutoFit/>
          </a:bodyPr>
          <a:lstStyle/>
          <a:p>
            <a:pPr defTabSz="685434" fontAlgn="base">
              <a:spcBef>
                <a:spcPct val="0"/>
              </a:spcBef>
              <a:spcAft>
                <a:spcPct val="0"/>
              </a:spcAft>
              <a:defRPr/>
            </a:pPr>
            <a:r>
              <a:rPr lang="zh-CN" altLang="en-US" sz="4000" b="1">
                <a:solidFill>
                  <a:schemeClr val="bg1"/>
                </a:solidFill>
                <a:latin typeface="微软雅黑" panose="020B0503020204020204" pitchFamily="34" charset="-122"/>
                <a:ea typeface="微软雅黑" panose="020B0503020204020204" pitchFamily="34" charset="-122"/>
              </a:rPr>
              <a:t>教学设计</a:t>
            </a:r>
            <a:endParaRPr lang="zh-CN" altLang="en-US" sz="4000" b="1" dirty="0">
              <a:solidFill>
                <a:schemeClr val="bg1"/>
              </a:solidFill>
              <a:latin typeface="微软雅黑" panose="020B0503020204020204" pitchFamily="34" charset="-122"/>
              <a:ea typeface="微软雅黑" panose="020B0503020204020204" pitchFamily="34" charset="-122"/>
            </a:endParaRPr>
          </a:p>
        </p:txBody>
      </p:sp>
      <p:sp>
        <p:nvSpPr>
          <p:cNvPr id="20" name="TextBox 25"/>
          <p:cNvSpPr txBox="1"/>
          <p:nvPr/>
        </p:nvSpPr>
        <p:spPr>
          <a:xfrm>
            <a:off x="2884468" y="2371726"/>
            <a:ext cx="1109085" cy="323037"/>
          </a:xfrm>
          <a:prstGeom prst="rect">
            <a:avLst/>
          </a:prstGeom>
          <a:noFill/>
        </p:spPr>
        <p:txBody>
          <a:bodyPr wrap="square" rtlCol="0">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1" name="TextBox 26"/>
          <p:cNvSpPr txBox="1"/>
          <p:nvPr/>
        </p:nvSpPr>
        <p:spPr>
          <a:xfrm>
            <a:off x="4487406" y="2371726"/>
            <a:ext cx="1206665"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2" name="Freeform 21"/>
          <p:cNvSpPr>
            <a:spLocks noEditPoints="1"/>
          </p:cNvSpPr>
          <p:nvPr/>
        </p:nvSpPr>
        <p:spPr>
          <a:xfrm>
            <a:off x="2672648"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3506"/>
              </a:cxn>
              <a:cxn ang="0">
                <a:pos x="153865" y="113506"/>
              </a:cxn>
              <a:cxn ang="0">
                <a:pos x="153865" y="40129"/>
              </a:cxn>
              <a:cxn ang="0">
                <a:pos x="112835" y="40129"/>
              </a:cxn>
              <a:cxn ang="0">
                <a:pos x="112835" y="113506"/>
              </a:cxn>
              <a:cxn ang="0">
                <a:pos x="39891" y="113506"/>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3" name="Freeform 22"/>
          <p:cNvSpPr>
            <a:spLocks noEditPoints="1"/>
          </p:cNvSpPr>
          <p:nvPr/>
        </p:nvSpPr>
        <p:spPr>
          <a:xfrm>
            <a:off x="4264874"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4" name="TextBox 13"/>
          <p:cNvSpPr txBox="1"/>
          <p:nvPr/>
        </p:nvSpPr>
        <p:spPr>
          <a:xfrm>
            <a:off x="6145083" y="2371726"/>
            <a:ext cx="1519637"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5" name="Freeform 22"/>
          <p:cNvSpPr>
            <a:spLocks noEditPoints="1"/>
          </p:cNvSpPr>
          <p:nvPr/>
        </p:nvSpPr>
        <p:spPr>
          <a:xfrm>
            <a:off x="5921362" y="2420516"/>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6" name="TextBox 13"/>
          <p:cNvSpPr txBox="1"/>
          <p:nvPr/>
        </p:nvSpPr>
        <p:spPr>
          <a:xfrm>
            <a:off x="2882095" y="2760732"/>
            <a:ext cx="985056" cy="323037"/>
          </a:xfrm>
          <a:prstGeom prst="rect">
            <a:avLst/>
          </a:prstGeom>
          <a:noFill/>
          <a:ln w="9525">
            <a:noFill/>
          </a:ln>
        </p:spPr>
        <p:txBody>
          <a:bodyPr wrap="square">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7" name="Freeform 22"/>
          <p:cNvSpPr>
            <a:spLocks noEditPoints="1"/>
          </p:cNvSpPr>
          <p:nvPr/>
        </p:nvSpPr>
        <p:spPr>
          <a:xfrm>
            <a:off x="2677423" y="280952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
        <p:nvSpPr>
          <p:cNvPr id="28" name="TextBox 13"/>
          <p:cNvSpPr txBox="1"/>
          <p:nvPr/>
        </p:nvSpPr>
        <p:spPr>
          <a:xfrm>
            <a:off x="4487406" y="2760732"/>
            <a:ext cx="1519637" cy="323037"/>
          </a:xfrm>
          <a:prstGeom prst="rect">
            <a:avLst/>
          </a:prstGeom>
          <a:noFill/>
          <a:ln w="9525">
            <a:noFill/>
          </a:ln>
        </p:spPr>
        <p:txBody>
          <a:bodyPr>
            <a:spAutoFit/>
          </a:bodyPr>
          <a:lstStyle/>
          <a:p>
            <a:pPr defTabSz="685434" fontAlgn="base">
              <a:spcBef>
                <a:spcPct val="0"/>
              </a:spcBef>
              <a:spcAft>
                <a:spcPct val="0"/>
              </a:spcAft>
              <a:defRPr/>
            </a:pPr>
            <a:r>
              <a:rPr lang="zh-CN" altLang="en-US" sz="1499">
                <a:solidFill>
                  <a:schemeClr val="bg1"/>
                </a:solidFill>
                <a:latin typeface="微软雅黑" panose="020B0503020204020204" pitchFamily="34" charset="-122"/>
                <a:ea typeface="微软雅黑" panose="020B0503020204020204" pitchFamily="34" charset="-122"/>
              </a:rPr>
              <a:t>添加标题</a:t>
            </a:r>
            <a:endParaRPr lang="zh-CN" altLang="en-US" sz="1499" dirty="0">
              <a:solidFill>
                <a:schemeClr val="bg1"/>
              </a:solidFill>
              <a:latin typeface="微软雅黑" panose="020B0503020204020204" pitchFamily="34" charset="-122"/>
              <a:ea typeface="微软雅黑" panose="020B0503020204020204" pitchFamily="34" charset="-122"/>
            </a:endParaRPr>
          </a:p>
        </p:txBody>
      </p:sp>
      <p:sp>
        <p:nvSpPr>
          <p:cNvPr id="29" name="Freeform 22"/>
          <p:cNvSpPr>
            <a:spLocks noEditPoints="1"/>
          </p:cNvSpPr>
          <p:nvPr/>
        </p:nvSpPr>
        <p:spPr>
          <a:xfrm>
            <a:off x="4273210" y="2809522"/>
            <a:ext cx="199921" cy="201111"/>
          </a:xfrm>
          <a:custGeom>
            <a:avLst/>
            <a:gdLst/>
            <a:ahLst/>
            <a:cxnLst>
              <a:cxn ang="0">
                <a:pos x="133350" y="0"/>
              </a:cxn>
              <a:cxn ang="0">
                <a:pos x="266700" y="134144"/>
              </a:cxn>
              <a:cxn ang="0">
                <a:pos x="133350" y="268288"/>
              </a:cxn>
              <a:cxn ang="0">
                <a:pos x="0" y="134144"/>
              </a:cxn>
              <a:cxn ang="0">
                <a:pos x="133350" y="0"/>
              </a:cxn>
              <a:cxn ang="0">
                <a:pos x="112835" y="228159"/>
              </a:cxn>
              <a:cxn ang="0">
                <a:pos x="153865" y="228159"/>
              </a:cxn>
              <a:cxn ang="0">
                <a:pos x="153865" y="155928"/>
              </a:cxn>
              <a:cxn ang="0">
                <a:pos x="226809" y="155928"/>
              </a:cxn>
              <a:cxn ang="0">
                <a:pos x="226809" y="112360"/>
              </a:cxn>
              <a:cxn ang="0">
                <a:pos x="153865" y="112360"/>
              </a:cxn>
              <a:cxn ang="0">
                <a:pos x="153865" y="40129"/>
              </a:cxn>
              <a:cxn ang="0">
                <a:pos x="112835" y="40129"/>
              </a:cxn>
              <a:cxn ang="0">
                <a:pos x="112835" y="112360"/>
              </a:cxn>
              <a:cxn ang="0">
                <a:pos x="39891" y="112360"/>
              </a:cxn>
              <a:cxn ang="0">
                <a:pos x="39891" y="155928"/>
              </a:cxn>
              <a:cxn ang="0">
                <a:pos x="112835" y="155928"/>
              </a:cxn>
              <a:cxn ang="0">
                <a:pos x="112835" y="22815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chemeClr val="bg1"/>
          </a:solidFill>
          <a:ln w="9525">
            <a:noFill/>
          </a:ln>
        </p:spPr>
        <p:txBody>
          <a:bodyPr/>
          <a:lstStyle/>
          <a:p>
            <a:pPr defTabSz="685434" fontAlgn="base">
              <a:spcBef>
                <a:spcPct val="0"/>
              </a:spcBef>
              <a:spcAft>
                <a:spcPct val="0"/>
              </a:spcAft>
            </a:pPr>
            <a:endParaRPr lang="zh-CN" altLang="en-US" sz="1349">
              <a:solidFill>
                <a:schemeClr val="bg1"/>
              </a:solidFill>
              <a:ea typeface="宋体" panose="02010600030101010101" pitchFamily="2" charset="-122"/>
            </a:endParaRPr>
          </a:p>
        </p:txBody>
      </p:sp>
    </p:spTree>
    <p:extLst>
      <p:ext uri="{BB962C8B-B14F-4D97-AF65-F5344CB8AC3E}">
        <p14:creationId xmlns:p14="http://schemas.microsoft.com/office/powerpoint/2010/main" val="3389774366"/>
      </p:ext>
    </p:extLst>
  </p:cSld>
  <p:clrMapOvr>
    <a:masterClrMapping/>
  </p:clrMapOvr>
  <mc:AlternateContent xmlns:mc="http://schemas.openxmlformats.org/markup-compatibility/2006">
    <mc:Choice xmlns:p14="http://schemas.microsoft.com/office/powerpoint/2010/main" Requires="p14">
      <p:transition spd="slow" p14:dur="1500" advTm="2000">
        <p:random/>
      </p:transition>
    </mc:Choice>
    <mc:Fallback>
      <p:transition spd="slow" advTm="2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19"/>
                                        </p:tgtEl>
                                        <p:attrNameLst>
                                          <p:attrName>style.visibility</p:attrName>
                                        </p:attrNameLst>
                                      </p:cBhvr>
                                      <p:to>
                                        <p:strVal val="visible"/>
                                      </p:to>
                                    </p:set>
                                    <p:anim by="(-#ppt_w*2)" calcmode="lin" valueType="num">
                                      <p:cBhvr rctx="PPT">
                                        <p:cTn id="7" dur="300" autoRev="1" fill="hold">
                                          <p:stCondLst>
                                            <p:cond delay="0"/>
                                          </p:stCondLst>
                                        </p:cTn>
                                        <p:tgtEl>
                                          <p:spTgt spid="19"/>
                                        </p:tgtEl>
                                        <p:attrNameLst>
                                          <p:attrName>ppt_w</p:attrName>
                                        </p:attrNameLst>
                                      </p:cBhvr>
                                    </p:anim>
                                    <p:anim by="(#ppt_w*0.50)" calcmode="lin" valueType="num">
                                      <p:cBhvr>
                                        <p:cTn id="8" dur="300" decel="50000" autoRev="1" fill="hold">
                                          <p:stCondLst>
                                            <p:cond delay="0"/>
                                          </p:stCondLst>
                                        </p:cTn>
                                        <p:tgtEl>
                                          <p:spTgt spid="19"/>
                                        </p:tgtEl>
                                        <p:attrNameLst>
                                          <p:attrName>ppt_x</p:attrName>
                                        </p:attrNameLst>
                                      </p:cBhvr>
                                    </p:anim>
                                    <p:anim from="(-#ppt_h/2)" to="(#ppt_y)" calcmode="lin" valueType="num">
                                      <p:cBhvr>
                                        <p:cTn id="9" dur="600" fill="hold">
                                          <p:stCondLst>
                                            <p:cond delay="0"/>
                                          </p:stCondLst>
                                        </p:cTn>
                                        <p:tgtEl>
                                          <p:spTgt spid="19"/>
                                        </p:tgtEl>
                                        <p:attrNameLst>
                                          <p:attrName>ppt_y</p:attrName>
                                        </p:attrNameLst>
                                      </p:cBhvr>
                                    </p:anim>
                                    <p:animRot by="21600000">
                                      <p:cBhvr>
                                        <p:cTn id="10" dur="600" fill="hold">
                                          <p:stCondLst>
                                            <p:cond delay="0"/>
                                          </p:stCondLst>
                                        </p:cTn>
                                        <p:tgtEl>
                                          <p:spTgt spid="19"/>
                                        </p:tgtEl>
                                        <p:attrNameLst>
                                          <p:attrName>r</p:attrName>
                                        </p:attrNameLst>
                                      </p:cBhvr>
                                    </p:animRot>
                                  </p:childTnLst>
                                </p:cTn>
                              </p:par>
                            </p:childTnLst>
                          </p:cTn>
                        </p:par>
                        <p:par>
                          <p:cTn id="11" fill="hold">
                            <p:stCondLst>
                              <p:cond delay="780"/>
                            </p:stCondLst>
                            <p:childTnLst>
                              <p:par>
                                <p:cTn id="12" presetID="2" presetClass="entr" presetSubtype="12" fill="hold" nodeType="after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additive="base">
                                        <p:cTn id="14" dur="500" fill="hold"/>
                                        <p:tgtEl>
                                          <p:spTgt spid="22"/>
                                        </p:tgtEl>
                                        <p:attrNameLst>
                                          <p:attrName>ppt_x</p:attrName>
                                        </p:attrNameLst>
                                      </p:cBhvr>
                                      <p:tavLst>
                                        <p:tav tm="0">
                                          <p:val>
                                            <p:strVal val="0-#ppt_w/2"/>
                                          </p:val>
                                        </p:tav>
                                        <p:tav tm="100000">
                                          <p:val>
                                            <p:strVal val="#ppt_x"/>
                                          </p:val>
                                        </p:tav>
                                      </p:tavLst>
                                    </p:anim>
                                    <p:anim calcmode="lin" valueType="num">
                                      <p:cBhvr additive="base">
                                        <p:cTn id="15" dur="500" fill="hold"/>
                                        <p:tgtEl>
                                          <p:spTgt spid="22"/>
                                        </p:tgtEl>
                                        <p:attrNameLst>
                                          <p:attrName>ppt_y</p:attrName>
                                        </p:attrNameLst>
                                      </p:cBhvr>
                                      <p:tavLst>
                                        <p:tav tm="0">
                                          <p:val>
                                            <p:strVal val="1+#ppt_h/2"/>
                                          </p:val>
                                        </p:tav>
                                        <p:tav tm="100000">
                                          <p:val>
                                            <p:strVal val="#ppt_y"/>
                                          </p:val>
                                        </p:tav>
                                      </p:tavLst>
                                    </p:anim>
                                  </p:childTnLst>
                                </p:cTn>
                              </p:par>
                              <p:par>
                                <p:cTn id="16" presetID="2" presetClass="entr" presetSubtype="12" fill="hold" nodeType="withEffect">
                                  <p:stCondLst>
                                    <p:cond delay="10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0-#ppt_w/2"/>
                                          </p:val>
                                        </p:tav>
                                        <p:tav tm="100000">
                                          <p:val>
                                            <p:strVal val="#ppt_x"/>
                                          </p:val>
                                        </p:tav>
                                      </p:tavLst>
                                    </p:anim>
                                    <p:anim calcmode="lin" valueType="num">
                                      <p:cBhvr additive="base">
                                        <p:cTn id="19" dur="500" fill="hold"/>
                                        <p:tgtEl>
                                          <p:spTgt spid="23"/>
                                        </p:tgtEl>
                                        <p:attrNameLst>
                                          <p:attrName>ppt_y</p:attrName>
                                        </p:attrNameLst>
                                      </p:cBhvr>
                                      <p:tavLst>
                                        <p:tav tm="0">
                                          <p:val>
                                            <p:strVal val="1+#ppt_h/2"/>
                                          </p:val>
                                        </p:tav>
                                        <p:tav tm="100000">
                                          <p:val>
                                            <p:strVal val="#ppt_y"/>
                                          </p:val>
                                        </p:tav>
                                      </p:tavLst>
                                    </p:anim>
                                  </p:childTnLst>
                                </p:cTn>
                              </p:par>
                              <p:par>
                                <p:cTn id="20" presetID="2" presetClass="entr" presetSubtype="12" fill="hold" nodeType="withEffect">
                                  <p:stCondLst>
                                    <p:cond delay="1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0-#ppt_w/2"/>
                                          </p:val>
                                        </p:tav>
                                        <p:tav tm="100000">
                                          <p:val>
                                            <p:strVal val="#ppt_x"/>
                                          </p:val>
                                        </p:tav>
                                      </p:tavLst>
                                    </p:anim>
                                    <p:anim calcmode="lin" valueType="num">
                                      <p:cBhvr additive="base">
                                        <p:cTn id="23" dur="500" fill="hold"/>
                                        <p:tgtEl>
                                          <p:spTgt spid="25"/>
                                        </p:tgtEl>
                                        <p:attrNameLst>
                                          <p:attrName>ppt_y</p:attrName>
                                        </p:attrNameLst>
                                      </p:cBhvr>
                                      <p:tavLst>
                                        <p:tav tm="0">
                                          <p:val>
                                            <p:strVal val="1+#ppt_h/2"/>
                                          </p:val>
                                        </p:tav>
                                        <p:tav tm="100000">
                                          <p:val>
                                            <p:strVal val="#ppt_y"/>
                                          </p:val>
                                        </p:tav>
                                      </p:tavLst>
                                    </p:anim>
                                  </p:childTnLst>
                                </p:cTn>
                              </p:par>
                              <p:par>
                                <p:cTn id="24" presetID="2" presetClass="entr" presetSubtype="12" fill="hold" nodeType="withEffect">
                                  <p:stCondLst>
                                    <p:cond delay="100"/>
                                  </p:stCondLst>
                                  <p:childTnLst>
                                    <p:set>
                                      <p:cBhvr>
                                        <p:cTn id="25" dur="1" fill="hold">
                                          <p:stCondLst>
                                            <p:cond delay="0"/>
                                          </p:stCondLst>
                                        </p:cTn>
                                        <p:tgtEl>
                                          <p:spTgt spid="27"/>
                                        </p:tgtEl>
                                        <p:attrNameLst>
                                          <p:attrName>style.visibility</p:attrName>
                                        </p:attrNameLst>
                                      </p:cBhvr>
                                      <p:to>
                                        <p:strVal val="visible"/>
                                      </p:to>
                                    </p:set>
                                    <p:anim calcmode="lin" valueType="num">
                                      <p:cBhvr additive="base">
                                        <p:cTn id="26" dur="500" fill="hold"/>
                                        <p:tgtEl>
                                          <p:spTgt spid="27"/>
                                        </p:tgtEl>
                                        <p:attrNameLst>
                                          <p:attrName>ppt_x</p:attrName>
                                        </p:attrNameLst>
                                      </p:cBhvr>
                                      <p:tavLst>
                                        <p:tav tm="0">
                                          <p:val>
                                            <p:strVal val="0-#ppt_w/2"/>
                                          </p:val>
                                        </p:tav>
                                        <p:tav tm="100000">
                                          <p:val>
                                            <p:strVal val="#ppt_x"/>
                                          </p:val>
                                        </p:tav>
                                      </p:tavLst>
                                    </p:anim>
                                    <p:anim calcmode="lin" valueType="num">
                                      <p:cBhvr additive="base">
                                        <p:cTn id="27" dur="500" fill="hold"/>
                                        <p:tgtEl>
                                          <p:spTgt spid="27"/>
                                        </p:tgtEl>
                                        <p:attrNameLst>
                                          <p:attrName>ppt_y</p:attrName>
                                        </p:attrNameLst>
                                      </p:cBhvr>
                                      <p:tavLst>
                                        <p:tav tm="0">
                                          <p:val>
                                            <p:strVal val="1+#ppt_h/2"/>
                                          </p:val>
                                        </p:tav>
                                        <p:tav tm="100000">
                                          <p:val>
                                            <p:strVal val="#ppt_y"/>
                                          </p:val>
                                        </p:tav>
                                      </p:tavLst>
                                    </p:anim>
                                  </p:childTnLst>
                                </p:cTn>
                              </p:par>
                              <p:par>
                                <p:cTn id="28" presetID="2" presetClass="entr" presetSubtype="12" fill="hold" nodeType="withEffect">
                                  <p:stCondLst>
                                    <p:cond delay="100"/>
                                  </p:stCondLst>
                                  <p:childTnLst>
                                    <p:set>
                                      <p:cBhvr>
                                        <p:cTn id="29" dur="1" fill="hold">
                                          <p:stCondLst>
                                            <p:cond delay="0"/>
                                          </p:stCondLst>
                                        </p:cTn>
                                        <p:tgtEl>
                                          <p:spTgt spid="29"/>
                                        </p:tgtEl>
                                        <p:attrNameLst>
                                          <p:attrName>style.visibility</p:attrName>
                                        </p:attrNameLst>
                                      </p:cBhvr>
                                      <p:to>
                                        <p:strVal val="visible"/>
                                      </p:to>
                                    </p:set>
                                    <p:anim calcmode="lin" valueType="num">
                                      <p:cBhvr additive="base">
                                        <p:cTn id="30" dur="500" fill="hold"/>
                                        <p:tgtEl>
                                          <p:spTgt spid="29"/>
                                        </p:tgtEl>
                                        <p:attrNameLst>
                                          <p:attrName>ppt_x</p:attrName>
                                        </p:attrNameLst>
                                      </p:cBhvr>
                                      <p:tavLst>
                                        <p:tav tm="0">
                                          <p:val>
                                            <p:strVal val="0-#ppt_w/2"/>
                                          </p:val>
                                        </p:tav>
                                        <p:tav tm="100000">
                                          <p:val>
                                            <p:strVal val="#ppt_x"/>
                                          </p:val>
                                        </p:tav>
                                      </p:tavLst>
                                    </p:anim>
                                    <p:anim calcmode="lin" valueType="num">
                                      <p:cBhvr additive="base">
                                        <p:cTn id="31" dur="500" fill="hold"/>
                                        <p:tgtEl>
                                          <p:spTgt spid="29"/>
                                        </p:tgtEl>
                                        <p:attrNameLst>
                                          <p:attrName>ppt_y</p:attrName>
                                        </p:attrNameLst>
                                      </p:cBhvr>
                                      <p:tavLst>
                                        <p:tav tm="0">
                                          <p:val>
                                            <p:strVal val="1+#ppt_h/2"/>
                                          </p:val>
                                        </p:tav>
                                        <p:tav tm="100000">
                                          <p:val>
                                            <p:strVal val="#ppt_y"/>
                                          </p:val>
                                        </p:tav>
                                      </p:tavLst>
                                    </p:anim>
                                  </p:childTnLst>
                                </p:cTn>
                              </p:par>
                            </p:childTnLst>
                          </p:cTn>
                        </p:par>
                        <p:par>
                          <p:cTn id="32" fill="hold">
                            <p:stCondLst>
                              <p:cond delay="1380"/>
                            </p:stCondLst>
                            <p:childTnLst>
                              <p:par>
                                <p:cTn id="33" presetID="22" presetClass="entr" presetSubtype="8" fill="hold" grpId="0" nodeType="afterEffect">
                                  <p:stCondLst>
                                    <p:cond delay="0"/>
                                  </p:stCondLst>
                                  <p:childTnLst>
                                    <p:set>
                                      <p:cBhvr>
                                        <p:cTn id="34" dur="1" fill="hold">
                                          <p:stCondLst>
                                            <p:cond delay="0"/>
                                          </p:stCondLst>
                                        </p:cTn>
                                        <p:tgtEl>
                                          <p:spTgt spid="20"/>
                                        </p:tgtEl>
                                        <p:attrNameLst>
                                          <p:attrName>style.visibility</p:attrName>
                                        </p:attrNameLst>
                                      </p:cBhvr>
                                      <p:to>
                                        <p:strVal val="visible"/>
                                      </p:to>
                                    </p:set>
                                    <p:animEffect transition="in" filter="wipe(left)">
                                      <p:cBhvr>
                                        <p:cTn id="35" dur="500"/>
                                        <p:tgtEl>
                                          <p:spTgt spid="20"/>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left)">
                                      <p:cBhvr>
                                        <p:cTn id="38" dur="500"/>
                                        <p:tgtEl>
                                          <p:spTgt spid="21"/>
                                        </p:tgtEl>
                                      </p:cBhvr>
                                    </p:animEffect>
                                  </p:childTnLst>
                                </p:cTn>
                              </p:par>
                              <p:par>
                                <p:cTn id="39" presetID="22" presetClass="entr" presetSubtype="8" fill="hold" grpId="0" nodeType="withEffect">
                                  <p:stCondLst>
                                    <p:cond delay="0"/>
                                  </p:stCondLst>
                                  <p:childTnLst>
                                    <p:set>
                                      <p:cBhvr>
                                        <p:cTn id="40" dur="1" fill="hold">
                                          <p:stCondLst>
                                            <p:cond delay="0"/>
                                          </p:stCondLst>
                                        </p:cTn>
                                        <p:tgtEl>
                                          <p:spTgt spid="24"/>
                                        </p:tgtEl>
                                        <p:attrNameLst>
                                          <p:attrName>style.visibility</p:attrName>
                                        </p:attrNameLst>
                                      </p:cBhvr>
                                      <p:to>
                                        <p:strVal val="visible"/>
                                      </p:to>
                                    </p:set>
                                    <p:animEffect transition="in" filter="wipe(left)">
                                      <p:cBhvr>
                                        <p:cTn id="41" dur="500"/>
                                        <p:tgtEl>
                                          <p:spTgt spid="2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left)">
                                      <p:cBhvr>
                                        <p:cTn id="44" dur="500"/>
                                        <p:tgtEl>
                                          <p:spTgt spid="26"/>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8"/>
                                        </p:tgtEl>
                                        <p:attrNameLst>
                                          <p:attrName>style.visibility</p:attrName>
                                        </p:attrNameLst>
                                      </p:cBhvr>
                                      <p:to>
                                        <p:strVal val="visible"/>
                                      </p:to>
                                    </p:set>
                                    <p:animEffect transition="in" filter="wipe(left)">
                                      <p:cBhvr>
                                        <p:cTn id="4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0" grpId="0"/>
      <p:bldP spid="21" grpId="0"/>
      <p:bldP spid="24" grpId="0"/>
      <p:bldP spid="26" grpId="0"/>
      <p:bldP spid="2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4000.pptx"/>
</p:tagLst>
</file>

<file path=ppt/theme/theme1.xml><?xml version="1.0" encoding="utf-8"?>
<a:theme xmlns:a="http://schemas.openxmlformats.org/drawingml/2006/main" name="6_Office 主题​​">
  <a:themeElements>
    <a:clrScheme name="七色">
      <a:dk1>
        <a:srgbClr val="000000"/>
      </a:dk1>
      <a:lt1>
        <a:sysClr val="window" lastClr="FFFFFF"/>
      </a:lt1>
      <a:dk2>
        <a:srgbClr val="FEB554"/>
      </a:dk2>
      <a:lt2>
        <a:srgbClr val="18497E"/>
      </a:lt2>
      <a:accent1>
        <a:srgbClr val="C00000"/>
      </a:accent1>
      <a:accent2>
        <a:srgbClr val="FF0000"/>
      </a:accent2>
      <a:accent3>
        <a:srgbClr val="FFC000"/>
      </a:accent3>
      <a:accent4>
        <a:srgbClr val="92D050"/>
      </a:accent4>
      <a:accent5>
        <a:srgbClr val="00B050"/>
      </a:accent5>
      <a:accent6>
        <a:srgbClr val="00B0F0"/>
      </a:accent6>
      <a:hlink>
        <a:srgbClr val="0070C0"/>
      </a:hlink>
      <a:folHlink>
        <a:srgbClr val="002060"/>
      </a:folHlink>
    </a:clrScheme>
    <a:fontScheme name="微软雅黑">
      <a:majorFont>
        <a:latin typeface="Constantia"/>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2242</Words>
  <Application>Microsoft Office PowerPoint</Application>
  <PresentationFormat>自定义</PresentationFormat>
  <Paragraphs>330</Paragraphs>
  <Slides>28</Slides>
  <Notes>28</Notes>
  <HiddenSlides>0</HiddenSlides>
  <MMClips>2</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28</vt:i4>
      </vt:variant>
    </vt:vector>
  </HeadingPairs>
  <TitlesOfParts>
    <vt:vector size="42" baseType="lpstr">
      <vt:lpstr>Arial Unicode MS</vt:lpstr>
      <vt:lpstr>Bebas Neue</vt:lpstr>
      <vt:lpstr>Gill Sans</vt:lpstr>
      <vt:lpstr>Lato Light</vt:lpstr>
      <vt:lpstr>经典特宋简</vt:lpstr>
      <vt:lpstr>南宋书局体</vt:lpstr>
      <vt:lpstr>宋体</vt:lpstr>
      <vt:lpstr>微软雅黑</vt:lpstr>
      <vt:lpstr>Agency FB</vt:lpstr>
      <vt:lpstr>Arial</vt:lpstr>
      <vt:lpstr>Calibri</vt:lpstr>
      <vt:lpstr>Constantia</vt:lpstr>
      <vt:lpstr>Impact</vt:lpstr>
      <vt:lpstr>6_Office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4000.pptx</dc:title>
  <dc:creator/>
  <cp:lastModifiedBy/>
  <cp:revision>1</cp:revision>
  <dcterms:created xsi:type="dcterms:W3CDTF">2017-03-23T18:05:09Z</dcterms:created>
  <dcterms:modified xsi:type="dcterms:W3CDTF">2017-03-23T18:06:59Z</dcterms:modified>
</cp:coreProperties>
</file>