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notesSlides/notesSlide20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4"/>
  </p:notesMasterIdLst>
  <p:sldIdLst>
    <p:sldId id="256" r:id="rId3"/>
    <p:sldId id="257" r:id="rId4"/>
    <p:sldId id="258" r:id="rId5"/>
    <p:sldId id="272" r:id="rId6"/>
    <p:sldId id="263" r:id="rId7"/>
    <p:sldId id="264" r:id="rId8"/>
    <p:sldId id="265" r:id="rId9"/>
    <p:sldId id="266" r:id="rId10"/>
    <p:sldId id="259" r:id="rId11"/>
    <p:sldId id="267" r:id="rId12"/>
    <p:sldId id="268" r:id="rId13"/>
    <p:sldId id="269" r:id="rId14"/>
    <p:sldId id="282" r:id="rId15"/>
    <p:sldId id="284" r:id="rId16"/>
    <p:sldId id="285" r:id="rId17"/>
    <p:sldId id="260" r:id="rId18"/>
    <p:sldId id="286" r:id="rId19"/>
    <p:sldId id="283" r:id="rId20"/>
    <p:sldId id="287" r:id="rId21"/>
    <p:sldId id="288" r:id="rId22"/>
    <p:sldId id="271" r:id="rId23"/>
    <p:sldId id="274" r:id="rId24"/>
    <p:sldId id="261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9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7150"/>
    <a:srgbClr val="EFC358"/>
    <a:srgbClr val="384150"/>
    <a:srgbClr val="5AB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0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6.9531700000000002E-2"/>
          <c:y val="8.7505899999999998E-2"/>
          <c:w val="0.93046799999999996"/>
          <c:h val="0.775052999999999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38100" cap="flat" cmpd="sng" algn="ctr">
              <a:noFill/>
              <a:prstDash val="solid"/>
            </a:ln>
            <a:effectLst/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774-42BB-8B42-C8DD855ACD0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38100" cap="flat" cmpd="sng" algn="ctr">
              <a:noFill/>
              <a:prstDash val="solid"/>
            </a:ln>
            <a:effectLst/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774-42BB-8B42-C8DD855ACD0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Sheet1!$B$4:$D$4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774-42BB-8B42-C8DD855ACD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7"/>
        <c:overlap val="-27"/>
        <c:axId val="1161260656"/>
        <c:axId val="1161261216"/>
      </c:barChart>
      <c:catAx>
        <c:axId val="11612606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 cmpd="sng" algn="ctr">
            <a:solidFill>
              <a:srgbClr val="000000"/>
            </a:solidFill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  <a:endParaRPr lang="zh-CN"/>
          </a:p>
        </c:txPr>
        <c:crossAx val="1161261216"/>
        <c:crosses val="autoZero"/>
        <c:auto val="1"/>
        <c:lblAlgn val="ctr"/>
        <c:lblOffset val="100"/>
        <c:noMultiLvlLbl val="1"/>
      </c:catAx>
      <c:valAx>
        <c:axId val="1161261216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rgbClr val="ECE2C5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  <a:endParaRPr lang="zh-CN"/>
          </a:p>
        </c:txPr>
        <c:crossAx val="1161260656"/>
        <c:crosses val="autoZero"/>
        <c:crossBetween val="between"/>
        <c:majorUnit val="1.25"/>
        <c:minorUnit val="0.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0063E3-CE21-4E0F-AC2E-8F9757601074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CC5FB-CF15-4251-B1CE-A65F123B1A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494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  <p:extLst>
      <p:ext uri="{BB962C8B-B14F-4D97-AF65-F5344CB8AC3E}">
        <p14:creationId xmlns:p14="http://schemas.microsoft.com/office/powerpoint/2010/main" val="1561710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901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CBE41-6C63-4A16-873F-5A51AEDA08C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81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CBE41-6C63-4A16-873F-5A51AEDA08C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267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616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CBE41-6C63-4A16-873F-5A51AEDA08C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374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CBE41-6C63-4A16-873F-5A51AEDA08C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964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274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5524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2225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46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3562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150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0C75559-2F05-4476-B9F5-FFA949C2C31B}" type="datetime1">
              <a:rPr lang="zh-CN" altLang="en-US" smtClean="0"/>
              <a:t>2018/5/17</a:t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C2693B-4418-4B86-85A9-0187A7EDD210}" type="slidenum">
              <a:rPr lang="zh-CN" altLang="en-US" smtClean="0"/>
              <a:t>5</a:t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7616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CBE41-6C63-4A16-873F-5A51AEDA08C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296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69645-561F-47F0-9357-72E27DD8C3B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102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093E3-A8F4-4018-93F2-9C567A4B66F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871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093E3-A8F4-4018-93F2-9C567A4B66F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568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093E3-A8F4-4018-93F2-9C567A4B66F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111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093E3-A8F4-4018-93F2-9C567A4B66F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307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rgbClr val="EFEB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0641" y="270533"/>
            <a:ext cx="10515600" cy="643868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914401"/>
            <a:ext cx="12192000" cy="5807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89" y="365780"/>
            <a:ext cx="10515224" cy="132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89" y="1825890"/>
            <a:ext cx="10515224" cy="4351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89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413" y="6356747"/>
            <a:ext cx="4115176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166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866775" rtl="0" eaLnBrk="1" latinLnBrk="0" hangingPunct="1">
        <a:lnSpc>
          <a:spcPct val="90000"/>
        </a:lnSpc>
        <a:spcBef>
          <a:spcPct val="0"/>
        </a:spcBef>
        <a:buNone/>
        <a:defRPr sz="41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535" indent="-216535" algn="l" defTabSz="866775" rtl="0" eaLnBrk="1" latinLnBrk="0" hangingPunct="1">
        <a:lnSpc>
          <a:spcPct val="90000"/>
        </a:lnSpc>
        <a:spcBef>
          <a:spcPts val="950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4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94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895" kern="1200">
          <a:solidFill>
            <a:schemeClr val="tx1"/>
          </a:solidFill>
          <a:latin typeface="+mn-lt"/>
          <a:ea typeface="+mn-ea"/>
          <a:cs typeface="+mn-cs"/>
        </a:defRPr>
      </a:lvl3pPr>
      <a:lvl4pPr marL="151701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95072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38379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81749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25120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68427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1pPr>
      <a:lvl2pPr marL="43370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2pPr>
      <a:lvl3pPr marL="86677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3pPr>
      <a:lvl4pPr marL="130048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73418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16725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60096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03403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46773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media1.mp3"/><Relationship Id="rId4" Type="http://schemas.microsoft.com/office/2007/relationships/media" Target="../media/media1.mp3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01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90" y="3354434"/>
            <a:ext cx="5968009" cy="381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工作计划</a:t>
            </a:r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教育培训</a:t>
            </a:r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工作汇报</a:t>
            </a:r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开学规划</a:t>
            </a:r>
          </a:p>
        </p:txBody>
      </p:sp>
      <p:sp>
        <p:nvSpPr>
          <p:cNvPr id="3" name="PA_01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601152" y="2225217"/>
            <a:ext cx="7056565" cy="127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255" b="1" kern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卡通教育模板</a:t>
            </a:r>
            <a:endParaRPr lang="zh-CN" altLang="en-US" sz="6255" b="1" kern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PA_01 18"/>
          <p:cNvSpPr txBox="1"/>
          <p:nvPr>
            <p:custDataLst>
              <p:tags r:id="rId3"/>
            </p:custDataLst>
          </p:nvPr>
        </p:nvSpPr>
        <p:spPr>
          <a:xfrm>
            <a:off x="1800225" y="3846195"/>
            <a:ext cx="2141855" cy="383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zh-CN" altLang="en-US" sz="1895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rPr>
              <a:t>汇报人</a:t>
            </a:r>
            <a:r>
              <a:rPr lang="zh-CN" altLang="en-US" sz="1895" dirty="0" smtClean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rPr>
              <a:t>：</a:t>
            </a:r>
            <a:endParaRPr lang="zh-CN" altLang="en-US" sz="1895" dirty="0">
              <a:solidFill>
                <a:schemeClr val="bg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pic>
        <p:nvPicPr>
          <p:cNvPr id="5" name="七公主 - Love Song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253882" y="-209619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">
                <p:cTn id="2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Box 90"/>
          <p:cNvSpPr txBox="1"/>
          <p:nvPr/>
        </p:nvSpPr>
        <p:spPr>
          <a:xfrm>
            <a:off x="3276144" y="5152164"/>
            <a:ext cx="2627861" cy="49243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>
            <a:defPPr>
              <a:defRPr lang="zh-CN"/>
            </a:defPPr>
            <a:lvl1pPr algn="just">
              <a:defRPr sz="1200">
                <a:latin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您的内容打在这里，或者通过复制您的文本后选择只保留文字。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317709" y="4695148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53" name="矩形 52"/>
          <p:cNvSpPr/>
          <p:nvPr/>
        </p:nvSpPr>
        <p:spPr>
          <a:xfrm>
            <a:off x="9151712" y="2180862"/>
            <a:ext cx="3047603" cy="18242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101405" y="2180862"/>
            <a:ext cx="3368724" cy="1824203"/>
          </a:xfrm>
          <a:custGeom>
            <a:avLst/>
            <a:gdLst/>
            <a:ahLst/>
            <a:cxnLst/>
            <a:rect l="l" t="t" r="r" b="b"/>
            <a:pathLst>
              <a:path w="2526872" h="1584176">
                <a:moveTo>
                  <a:pt x="0" y="0"/>
                </a:moveTo>
                <a:lnTo>
                  <a:pt x="2286000" y="0"/>
                </a:lnTo>
                <a:lnTo>
                  <a:pt x="2286000" y="652382"/>
                </a:lnTo>
                <a:lnTo>
                  <a:pt x="2526872" y="792088"/>
                </a:lnTo>
                <a:lnTo>
                  <a:pt x="2286000" y="931794"/>
                </a:lnTo>
                <a:lnTo>
                  <a:pt x="2286000" y="1584176"/>
                </a:lnTo>
                <a:lnTo>
                  <a:pt x="0" y="15841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6" name="等腰三角形 55"/>
          <p:cNvSpPr/>
          <p:nvPr/>
        </p:nvSpPr>
        <p:spPr>
          <a:xfrm rot="5400000">
            <a:off x="3855038" y="1376924"/>
            <a:ext cx="1824203" cy="3432079"/>
          </a:xfrm>
          <a:custGeom>
            <a:avLst/>
            <a:gdLst/>
            <a:ahLst/>
            <a:cxnLst/>
            <a:rect l="l" t="t" r="r" b="b"/>
            <a:pathLst>
              <a:path w="1584176" h="2574394">
                <a:moveTo>
                  <a:pt x="0" y="2574394"/>
                </a:moveTo>
                <a:lnTo>
                  <a:pt x="0" y="288394"/>
                </a:lnTo>
                <a:lnTo>
                  <a:pt x="624820" y="288394"/>
                </a:lnTo>
                <a:lnTo>
                  <a:pt x="792088" y="0"/>
                </a:lnTo>
                <a:lnTo>
                  <a:pt x="959357" y="288394"/>
                </a:lnTo>
                <a:lnTo>
                  <a:pt x="1584176" y="288394"/>
                </a:lnTo>
                <a:lnTo>
                  <a:pt x="1584176" y="257439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08" tIns="60954" rIns="121908" bIns="6095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5" name="等腰三角形 54"/>
          <p:cNvSpPr/>
          <p:nvPr/>
        </p:nvSpPr>
        <p:spPr>
          <a:xfrm rot="5400000">
            <a:off x="792322" y="1389334"/>
            <a:ext cx="1824203" cy="3407258"/>
          </a:xfrm>
          <a:custGeom>
            <a:avLst/>
            <a:gdLst/>
            <a:ahLst/>
            <a:cxnLst/>
            <a:rect l="l" t="t" r="r" b="b"/>
            <a:pathLst>
              <a:path w="1584176" h="2555776">
                <a:moveTo>
                  <a:pt x="0" y="2555776"/>
                </a:moveTo>
                <a:lnTo>
                  <a:pt x="0" y="269776"/>
                </a:lnTo>
                <a:lnTo>
                  <a:pt x="635618" y="269776"/>
                </a:lnTo>
                <a:lnTo>
                  <a:pt x="792088" y="0"/>
                </a:lnTo>
                <a:lnTo>
                  <a:pt x="948558" y="269776"/>
                </a:lnTo>
                <a:lnTo>
                  <a:pt x="1584176" y="269776"/>
                </a:lnTo>
                <a:lnTo>
                  <a:pt x="1584176" y="25557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08" tIns="60954" rIns="121908" bIns="6095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792045" y="2420887"/>
            <a:ext cx="1343977" cy="1344152"/>
            <a:chOff x="3188680" y="2005430"/>
            <a:chExt cx="1008114" cy="1008114"/>
          </a:xfrm>
        </p:grpSpPr>
        <p:grpSp>
          <p:nvGrpSpPr>
            <p:cNvPr id="60" name="组合 59"/>
            <p:cNvGrpSpPr/>
            <p:nvPr/>
          </p:nvGrpSpPr>
          <p:grpSpPr>
            <a:xfrm>
              <a:off x="3188680" y="2005430"/>
              <a:ext cx="1008114" cy="1008114"/>
              <a:chOff x="1851729" y="1645463"/>
              <a:chExt cx="1296000" cy="1296000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2139689" y="1933423"/>
                <a:ext cx="720080" cy="720080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圆角矩形 62"/>
              <p:cNvSpPr/>
              <p:nvPr/>
            </p:nvSpPr>
            <p:spPr>
              <a:xfrm>
                <a:off x="2067681" y="1861415"/>
                <a:ext cx="864096" cy="864096"/>
              </a:xfrm>
              <a:prstGeom prst="round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4" name="直接连接符 63"/>
              <p:cNvCxnSpPr/>
              <p:nvPr/>
            </p:nvCxnSpPr>
            <p:spPr>
              <a:xfrm>
                <a:off x="1995673" y="2293463"/>
                <a:ext cx="1008112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16200000">
                <a:off x="1995673" y="2293464"/>
                <a:ext cx="1008112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2700000">
                <a:off x="1851729" y="2293463"/>
                <a:ext cx="1296000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8100000">
                <a:off x="1851729" y="2293463"/>
                <a:ext cx="1296000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TextBox 60"/>
            <p:cNvSpPr txBox="1"/>
            <p:nvPr/>
          </p:nvSpPr>
          <p:spPr>
            <a:xfrm>
              <a:off x="3440681" y="2278655"/>
              <a:ext cx="504113" cy="43858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12100" y="2420887"/>
            <a:ext cx="1343977" cy="1344152"/>
            <a:chOff x="1182299" y="2005430"/>
            <a:chExt cx="1008114" cy="1008114"/>
          </a:xfrm>
        </p:grpSpPr>
        <p:grpSp>
          <p:nvGrpSpPr>
            <p:cNvPr id="89" name="组合 88"/>
            <p:cNvGrpSpPr/>
            <p:nvPr/>
          </p:nvGrpSpPr>
          <p:grpSpPr>
            <a:xfrm>
              <a:off x="1182299" y="2005430"/>
              <a:ext cx="1008114" cy="1008114"/>
              <a:chOff x="1851729" y="1645463"/>
              <a:chExt cx="1296000" cy="1296000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2139689" y="1933423"/>
                <a:ext cx="720080" cy="720080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圆角矩形 95"/>
              <p:cNvSpPr/>
              <p:nvPr/>
            </p:nvSpPr>
            <p:spPr>
              <a:xfrm>
                <a:off x="2067681" y="1861415"/>
                <a:ext cx="864096" cy="864096"/>
              </a:xfrm>
              <a:prstGeom prst="round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00" name="直接连接符 99"/>
              <p:cNvCxnSpPr/>
              <p:nvPr/>
            </p:nvCxnSpPr>
            <p:spPr>
              <a:xfrm>
                <a:off x="1995673" y="2293463"/>
                <a:ext cx="1008112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/>
            </p:nvCxnSpPr>
            <p:spPr>
              <a:xfrm rot="16200000">
                <a:off x="1995673" y="2293464"/>
                <a:ext cx="1008112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 rot="2700000">
                <a:off x="1851729" y="2293463"/>
                <a:ext cx="1296000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 rot="8100000">
                <a:off x="1851729" y="2293463"/>
                <a:ext cx="1296000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TextBox 89"/>
            <p:cNvSpPr txBox="1"/>
            <p:nvPr/>
          </p:nvSpPr>
          <p:spPr>
            <a:xfrm>
              <a:off x="1434300" y="2278655"/>
              <a:ext cx="504113" cy="4385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55983" y="2420887"/>
            <a:ext cx="1343977" cy="1344152"/>
            <a:chOff x="5195061" y="2005430"/>
            <a:chExt cx="1008114" cy="1008114"/>
          </a:xfrm>
        </p:grpSpPr>
        <p:grpSp>
          <p:nvGrpSpPr>
            <p:cNvPr id="117" name="组合 116"/>
            <p:cNvGrpSpPr/>
            <p:nvPr/>
          </p:nvGrpSpPr>
          <p:grpSpPr>
            <a:xfrm>
              <a:off x="5195061" y="2005430"/>
              <a:ext cx="1008114" cy="1008114"/>
              <a:chOff x="1851729" y="1645463"/>
              <a:chExt cx="1296000" cy="1296000"/>
            </a:xfrm>
          </p:grpSpPr>
          <p:sp>
            <p:nvSpPr>
              <p:cNvPr id="119" name="椭圆 118"/>
              <p:cNvSpPr/>
              <p:nvPr/>
            </p:nvSpPr>
            <p:spPr>
              <a:xfrm>
                <a:off x="2139689" y="1933423"/>
                <a:ext cx="720080" cy="720080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0" name="圆角矩形 119"/>
              <p:cNvSpPr/>
              <p:nvPr/>
            </p:nvSpPr>
            <p:spPr>
              <a:xfrm>
                <a:off x="2067681" y="1861415"/>
                <a:ext cx="864096" cy="864096"/>
              </a:xfrm>
              <a:prstGeom prst="round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21" name="直接连接符 120"/>
              <p:cNvCxnSpPr/>
              <p:nvPr/>
            </p:nvCxnSpPr>
            <p:spPr>
              <a:xfrm>
                <a:off x="1995673" y="2293463"/>
                <a:ext cx="1008112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/>
              <p:nvPr/>
            </p:nvCxnSpPr>
            <p:spPr>
              <a:xfrm rot="16200000">
                <a:off x="1995673" y="2293464"/>
                <a:ext cx="1008112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/>
              <p:cNvCxnSpPr/>
              <p:nvPr/>
            </p:nvCxnSpPr>
            <p:spPr>
              <a:xfrm rot="2700000">
                <a:off x="1851729" y="2293463"/>
                <a:ext cx="1296000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接连接符 123"/>
              <p:cNvCxnSpPr/>
              <p:nvPr/>
            </p:nvCxnSpPr>
            <p:spPr>
              <a:xfrm rot="8100000">
                <a:off x="1851729" y="2293463"/>
                <a:ext cx="1296000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TextBox 117"/>
            <p:cNvSpPr txBox="1"/>
            <p:nvPr/>
          </p:nvSpPr>
          <p:spPr>
            <a:xfrm>
              <a:off x="5405052" y="2278655"/>
              <a:ext cx="588132" cy="4385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127925" y="2420887"/>
            <a:ext cx="1343977" cy="1344152"/>
            <a:chOff x="7201441" y="2005430"/>
            <a:chExt cx="1008114" cy="1008114"/>
          </a:xfrm>
        </p:grpSpPr>
        <p:grpSp>
          <p:nvGrpSpPr>
            <p:cNvPr id="126" name="组合 125"/>
            <p:cNvGrpSpPr/>
            <p:nvPr/>
          </p:nvGrpSpPr>
          <p:grpSpPr>
            <a:xfrm>
              <a:off x="7201441" y="2005430"/>
              <a:ext cx="1008114" cy="1008114"/>
              <a:chOff x="1851729" y="1645463"/>
              <a:chExt cx="1296000" cy="1296000"/>
            </a:xfrm>
          </p:grpSpPr>
          <p:sp>
            <p:nvSpPr>
              <p:cNvPr id="128" name="椭圆 127"/>
              <p:cNvSpPr/>
              <p:nvPr/>
            </p:nvSpPr>
            <p:spPr>
              <a:xfrm>
                <a:off x="2139689" y="1933423"/>
                <a:ext cx="720080" cy="720080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9" name="圆角矩形 128"/>
              <p:cNvSpPr/>
              <p:nvPr/>
            </p:nvSpPr>
            <p:spPr>
              <a:xfrm>
                <a:off x="2067681" y="1861415"/>
                <a:ext cx="864096" cy="864096"/>
              </a:xfrm>
              <a:prstGeom prst="round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30" name="直接连接符 129"/>
              <p:cNvCxnSpPr/>
              <p:nvPr/>
            </p:nvCxnSpPr>
            <p:spPr>
              <a:xfrm>
                <a:off x="1995673" y="2293463"/>
                <a:ext cx="1008112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 rot="16200000">
                <a:off x="1995673" y="2293464"/>
                <a:ext cx="1008112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 rot="2700000">
                <a:off x="1851729" y="2293463"/>
                <a:ext cx="1296000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 rot="8100000">
                <a:off x="1851729" y="2293463"/>
                <a:ext cx="1296000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7" name="TextBox 126"/>
            <p:cNvSpPr txBox="1"/>
            <p:nvPr/>
          </p:nvSpPr>
          <p:spPr>
            <a:xfrm>
              <a:off x="7453442" y="2278655"/>
              <a:ext cx="504113" cy="43858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279145" y="1220755"/>
            <a:ext cx="2920171" cy="576064"/>
            <a:chOff x="6959668" y="915566"/>
            <a:chExt cx="2190413" cy="432048"/>
          </a:xfrm>
        </p:grpSpPr>
        <p:sp>
          <p:nvSpPr>
            <p:cNvPr id="29" name="矩形 28"/>
            <p:cNvSpPr/>
            <p:nvPr/>
          </p:nvSpPr>
          <p:spPr>
            <a:xfrm>
              <a:off x="6959668" y="915566"/>
              <a:ext cx="2190413" cy="2160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6959668" y="1131590"/>
              <a:ext cx="2190413" cy="2160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8" name="Picture 17" descr="Users 512x512.png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74" y="4303860"/>
            <a:ext cx="853222" cy="853333"/>
          </a:xfrm>
          <a:prstGeom prst="rect">
            <a:avLst/>
          </a:prstGeom>
          <a:noFill/>
          <a:ln>
            <a:noFill/>
          </a:ln>
          <a:effectLst/>
        </p:spPr>
      </p:pic>
      <p:grpSp>
        <p:nvGrpSpPr>
          <p:cNvPr id="69" name="组合 68"/>
          <p:cNvGrpSpPr>
            <a:grpSpLocks noChangeAspect="1"/>
          </p:cNvGrpSpPr>
          <p:nvPr/>
        </p:nvGrpSpPr>
        <p:grpSpPr>
          <a:xfrm>
            <a:off x="9470131" y="4407931"/>
            <a:ext cx="727963" cy="645193"/>
            <a:chOff x="6372200" y="2709674"/>
            <a:chExt cx="738133" cy="654124"/>
          </a:xfrm>
          <a:solidFill>
            <a:schemeClr val="accent1"/>
          </a:solidFill>
          <a:effectLst/>
        </p:grpSpPr>
        <p:sp>
          <p:nvSpPr>
            <p:cNvPr id="70" name="Freeform 6"/>
            <p:cNvSpPr>
              <a:spLocks noChangeAspect="1"/>
            </p:cNvSpPr>
            <p:nvPr/>
          </p:nvSpPr>
          <p:spPr bwMode="auto">
            <a:xfrm>
              <a:off x="6660232" y="3003798"/>
              <a:ext cx="360081" cy="360000"/>
            </a:xfrm>
            <a:custGeom>
              <a:avLst/>
              <a:gdLst/>
              <a:ahLst/>
              <a:cxnLst/>
              <a:rect l="l" t="t" r="r" b="b"/>
              <a:pathLst>
                <a:path w="1487948" h="1487615">
                  <a:moveTo>
                    <a:pt x="743975" y="297790"/>
                  </a:moveTo>
                  <a:cubicBezTo>
                    <a:pt x="496116" y="297790"/>
                    <a:pt x="295186" y="497479"/>
                    <a:pt x="295186" y="743808"/>
                  </a:cubicBezTo>
                  <a:cubicBezTo>
                    <a:pt x="295186" y="990137"/>
                    <a:pt x="496116" y="1189826"/>
                    <a:pt x="743975" y="1189826"/>
                  </a:cubicBezTo>
                  <a:cubicBezTo>
                    <a:pt x="991834" y="1189826"/>
                    <a:pt x="1192764" y="990137"/>
                    <a:pt x="1192764" y="743808"/>
                  </a:cubicBezTo>
                  <a:cubicBezTo>
                    <a:pt x="1192764" y="497479"/>
                    <a:pt x="991834" y="297790"/>
                    <a:pt x="743975" y="297790"/>
                  </a:cubicBezTo>
                  <a:close/>
                  <a:moveTo>
                    <a:pt x="693753" y="0"/>
                  </a:moveTo>
                  <a:lnTo>
                    <a:pt x="770837" y="149228"/>
                  </a:lnTo>
                  <a:lnTo>
                    <a:pt x="801203" y="151560"/>
                  </a:lnTo>
                  <a:lnTo>
                    <a:pt x="829233" y="153891"/>
                  </a:lnTo>
                  <a:lnTo>
                    <a:pt x="857264" y="158555"/>
                  </a:lnTo>
                  <a:lnTo>
                    <a:pt x="885294" y="163218"/>
                  </a:lnTo>
                  <a:lnTo>
                    <a:pt x="997416" y="41970"/>
                  </a:lnTo>
                  <a:lnTo>
                    <a:pt x="1018439" y="48966"/>
                  </a:lnTo>
                  <a:lnTo>
                    <a:pt x="1037126" y="58292"/>
                  </a:lnTo>
                  <a:lnTo>
                    <a:pt x="1076835" y="74614"/>
                  </a:lnTo>
                  <a:lnTo>
                    <a:pt x="1069828" y="240164"/>
                  </a:lnTo>
                  <a:lnTo>
                    <a:pt x="1093186" y="256485"/>
                  </a:lnTo>
                  <a:lnTo>
                    <a:pt x="1116545" y="272807"/>
                  </a:lnTo>
                  <a:lnTo>
                    <a:pt x="1139904" y="291461"/>
                  </a:lnTo>
                  <a:lnTo>
                    <a:pt x="1160927" y="312446"/>
                  </a:lnTo>
                  <a:lnTo>
                    <a:pt x="1312758" y="261149"/>
                  </a:lnTo>
                  <a:lnTo>
                    <a:pt x="1340789" y="298456"/>
                  </a:lnTo>
                  <a:lnTo>
                    <a:pt x="1352468" y="317109"/>
                  </a:lnTo>
                  <a:lnTo>
                    <a:pt x="1368819" y="335763"/>
                  </a:lnTo>
                  <a:lnTo>
                    <a:pt x="1280056" y="468669"/>
                  </a:lnTo>
                  <a:lnTo>
                    <a:pt x="1287064" y="480327"/>
                  </a:lnTo>
                  <a:lnTo>
                    <a:pt x="1294071" y="496649"/>
                  </a:lnTo>
                  <a:lnTo>
                    <a:pt x="1305750" y="522298"/>
                  </a:lnTo>
                  <a:lnTo>
                    <a:pt x="1315094" y="547946"/>
                  </a:lnTo>
                  <a:lnTo>
                    <a:pt x="1324437" y="575926"/>
                  </a:lnTo>
                  <a:lnTo>
                    <a:pt x="1476269" y="608570"/>
                  </a:lnTo>
                  <a:lnTo>
                    <a:pt x="1483276" y="652872"/>
                  </a:lnTo>
                  <a:lnTo>
                    <a:pt x="1487948" y="701837"/>
                  </a:lnTo>
                  <a:lnTo>
                    <a:pt x="1350132" y="774120"/>
                  </a:lnTo>
                  <a:lnTo>
                    <a:pt x="1347796" y="802100"/>
                  </a:lnTo>
                  <a:lnTo>
                    <a:pt x="1345460" y="830080"/>
                  </a:lnTo>
                  <a:lnTo>
                    <a:pt x="1340789" y="855729"/>
                  </a:lnTo>
                  <a:lnTo>
                    <a:pt x="1333781" y="886040"/>
                  </a:lnTo>
                  <a:lnTo>
                    <a:pt x="1448238" y="988635"/>
                  </a:lnTo>
                  <a:lnTo>
                    <a:pt x="1431887" y="1032937"/>
                  </a:lnTo>
                  <a:lnTo>
                    <a:pt x="1410865" y="1077239"/>
                  </a:lnTo>
                  <a:lnTo>
                    <a:pt x="1259033" y="1067912"/>
                  </a:lnTo>
                  <a:lnTo>
                    <a:pt x="1242682" y="1093560"/>
                  </a:lnTo>
                  <a:lnTo>
                    <a:pt x="1226331" y="1116877"/>
                  </a:lnTo>
                  <a:lnTo>
                    <a:pt x="1209980" y="1137862"/>
                  </a:lnTo>
                  <a:lnTo>
                    <a:pt x="1191293" y="1158848"/>
                  </a:lnTo>
                  <a:lnTo>
                    <a:pt x="1235674" y="1303412"/>
                  </a:lnTo>
                  <a:lnTo>
                    <a:pt x="1198301" y="1336056"/>
                  </a:lnTo>
                  <a:lnTo>
                    <a:pt x="1179614" y="1350046"/>
                  </a:lnTo>
                  <a:lnTo>
                    <a:pt x="1158591" y="1364036"/>
                  </a:lnTo>
                  <a:lnTo>
                    <a:pt x="1030118" y="1282427"/>
                  </a:lnTo>
                  <a:lnTo>
                    <a:pt x="1006759" y="1294085"/>
                  </a:lnTo>
                  <a:lnTo>
                    <a:pt x="981065" y="1305744"/>
                  </a:lnTo>
                  <a:lnTo>
                    <a:pt x="955370" y="1315071"/>
                  </a:lnTo>
                  <a:lnTo>
                    <a:pt x="927340" y="1324397"/>
                  </a:lnTo>
                  <a:lnTo>
                    <a:pt x="892302" y="1475957"/>
                  </a:lnTo>
                  <a:lnTo>
                    <a:pt x="845584" y="1482952"/>
                  </a:lnTo>
                  <a:lnTo>
                    <a:pt x="798867" y="1487615"/>
                  </a:lnTo>
                  <a:lnTo>
                    <a:pt x="728791" y="1350046"/>
                  </a:lnTo>
                  <a:lnTo>
                    <a:pt x="700761" y="1350046"/>
                  </a:lnTo>
                  <a:lnTo>
                    <a:pt x="672730" y="1345382"/>
                  </a:lnTo>
                  <a:lnTo>
                    <a:pt x="642364" y="1343051"/>
                  </a:lnTo>
                  <a:lnTo>
                    <a:pt x="616669" y="1336056"/>
                  </a:lnTo>
                  <a:lnTo>
                    <a:pt x="511555" y="1450308"/>
                  </a:lnTo>
                  <a:lnTo>
                    <a:pt x="488197" y="1443313"/>
                  </a:lnTo>
                  <a:lnTo>
                    <a:pt x="467174" y="1436318"/>
                  </a:lnTo>
                  <a:lnTo>
                    <a:pt x="422792" y="1417665"/>
                  </a:lnTo>
                  <a:lnTo>
                    <a:pt x="429800" y="1259110"/>
                  </a:lnTo>
                  <a:lnTo>
                    <a:pt x="406441" y="1242788"/>
                  </a:lnTo>
                  <a:lnTo>
                    <a:pt x="383083" y="1226467"/>
                  </a:lnTo>
                  <a:lnTo>
                    <a:pt x="362060" y="1210145"/>
                  </a:lnTo>
                  <a:lnTo>
                    <a:pt x="341037" y="1191491"/>
                  </a:lnTo>
                  <a:lnTo>
                    <a:pt x="184534" y="1238125"/>
                  </a:lnTo>
                  <a:lnTo>
                    <a:pt x="156503" y="1205481"/>
                  </a:lnTo>
                  <a:lnTo>
                    <a:pt x="130809" y="1170506"/>
                  </a:lnTo>
                  <a:lnTo>
                    <a:pt x="219572" y="1032937"/>
                  </a:lnTo>
                  <a:lnTo>
                    <a:pt x="207893" y="1007288"/>
                  </a:lnTo>
                  <a:lnTo>
                    <a:pt x="193877" y="981640"/>
                  </a:lnTo>
                  <a:lnTo>
                    <a:pt x="182198" y="955991"/>
                  </a:lnTo>
                  <a:lnTo>
                    <a:pt x="172854" y="928011"/>
                  </a:lnTo>
                  <a:lnTo>
                    <a:pt x="14015" y="893036"/>
                  </a:lnTo>
                  <a:lnTo>
                    <a:pt x="7008" y="848734"/>
                  </a:lnTo>
                  <a:lnTo>
                    <a:pt x="0" y="806763"/>
                  </a:lnTo>
                  <a:lnTo>
                    <a:pt x="147160" y="732149"/>
                  </a:lnTo>
                  <a:lnTo>
                    <a:pt x="149496" y="701837"/>
                  </a:lnTo>
                  <a:lnTo>
                    <a:pt x="151832" y="671525"/>
                  </a:lnTo>
                  <a:lnTo>
                    <a:pt x="156503" y="643545"/>
                  </a:lnTo>
                  <a:lnTo>
                    <a:pt x="161175" y="615565"/>
                  </a:lnTo>
                  <a:lnTo>
                    <a:pt x="39710" y="501312"/>
                  </a:lnTo>
                  <a:lnTo>
                    <a:pt x="53725" y="461674"/>
                  </a:lnTo>
                  <a:lnTo>
                    <a:pt x="70076" y="424367"/>
                  </a:lnTo>
                  <a:lnTo>
                    <a:pt x="238259" y="431362"/>
                  </a:lnTo>
                  <a:lnTo>
                    <a:pt x="254610" y="408045"/>
                  </a:lnTo>
                  <a:lnTo>
                    <a:pt x="273297" y="384728"/>
                  </a:lnTo>
                  <a:lnTo>
                    <a:pt x="289648" y="361411"/>
                  </a:lnTo>
                  <a:lnTo>
                    <a:pt x="310671" y="340426"/>
                  </a:lnTo>
                  <a:lnTo>
                    <a:pt x="259282" y="177208"/>
                  </a:lnTo>
                  <a:lnTo>
                    <a:pt x="289648" y="151560"/>
                  </a:lnTo>
                  <a:lnTo>
                    <a:pt x="322350" y="128243"/>
                  </a:lnTo>
                  <a:lnTo>
                    <a:pt x="467174" y="219179"/>
                  </a:lnTo>
                  <a:lnTo>
                    <a:pt x="492868" y="205188"/>
                  </a:lnTo>
                  <a:lnTo>
                    <a:pt x="518563" y="193530"/>
                  </a:lnTo>
                  <a:lnTo>
                    <a:pt x="546593" y="184203"/>
                  </a:lnTo>
                  <a:lnTo>
                    <a:pt x="574624" y="174877"/>
                  </a:lnTo>
                  <a:lnTo>
                    <a:pt x="609662" y="9327"/>
                  </a:lnTo>
                  <a:lnTo>
                    <a:pt x="630685" y="6995"/>
                  </a:lnTo>
                  <a:lnTo>
                    <a:pt x="651707" y="2332"/>
                  </a:lnTo>
                  <a:close/>
                </a:path>
              </a:pathLst>
            </a:custGeom>
            <a:grp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lnSpc>
                  <a:spcPct val="5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6"/>
            <p:cNvSpPr>
              <a:spLocks noChangeAspect="1"/>
            </p:cNvSpPr>
            <p:nvPr/>
          </p:nvSpPr>
          <p:spPr bwMode="auto">
            <a:xfrm>
              <a:off x="6372200" y="2709674"/>
              <a:ext cx="432097" cy="432000"/>
            </a:xfrm>
            <a:custGeom>
              <a:avLst/>
              <a:gdLst/>
              <a:ahLst/>
              <a:cxnLst/>
              <a:rect l="l" t="t" r="r" b="b"/>
              <a:pathLst>
                <a:path w="1487948" h="1487615">
                  <a:moveTo>
                    <a:pt x="743975" y="297790"/>
                  </a:moveTo>
                  <a:cubicBezTo>
                    <a:pt x="496116" y="297790"/>
                    <a:pt x="295186" y="497479"/>
                    <a:pt x="295186" y="743808"/>
                  </a:cubicBezTo>
                  <a:cubicBezTo>
                    <a:pt x="295186" y="990137"/>
                    <a:pt x="496116" y="1189826"/>
                    <a:pt x="743975" y="1189826"/>
                  </a:cubicBezTo>
                  <a:cubicBezTo>
                    <a:pt x="991834" y="1189826"/>
                    <a:pt x="1192764" y="990137"/>
                    <a:pt x="1192764" y="743808"/>
                  </a:cubicBezTo>
                  <a:cubicBezTo>
                    <a:pt x="1192764" y="497479"/>
                    <a:pt x="991834" y="297790"/>
                    <a:pt x="743975" y="297790"/>
                  </a:cubicBezTo>
                  <a:close/>
                  <a:moveTo>
                    <a:pt x="693753" y="0"/>
                  </a:moveTo>
                  <a:lnTo>
                    <a:pt x="770837" y="149228"/>
                  </a:lnTo>
                  <a:lnTo>
                    <a:pt x="801203" y="151560"/>
                  </a:lnTo>
                  <a:lnTo>
                    <a:pt x="829233" y="153891"/>
                  </a:lnTo>
                  <a:lnTo>
                    <a:pt x="857264" y="158555"/>
                  </a:lnTo>
                  <a:lnTo>
                    <a:pt x="885294" y="163218"/>
                  </a:lnTo>
                  <a:lnTo>
                    <a:pt x="997416" y="41970"/>
                  </a:lnTo>
                  <a:lnTo>
                    <a:pt x="1018439" y="48966"/>
                  </a:lnTo>
                  <a:lnTo>
                    <a:pt x="1037126" y="58292"/>
                  </a:lnTo>
                  <a:lnTo>
                    <a:pt x="1076835" y="74614"/>
                  </a:lnTo>
                  <a:lnTo>
                    <a:pt x="1069828" y="240164"/>
                  </a:lnTo>
                  <a:lnTo>
                    <a:pt x="1093186" y="256485"/>
                  </a:lnTo>
                  <a:lnTo>
                    <a:pt x="1116545" y="272807"/>
                  </a:lnTo>
                  <a:lnTo>
                    <a:pt x="1139904" y="291461"/>
                  </a:lnTo>
                  <a:lnTo>
                    <a:pt x="1160927" y="312446"/>
                  </a:lnTo>
                  <a:lnTo>
                    <a:pt x="1312758" y="261149"/>
                  </a:lnTo>
                  <a:lnTo>
                    <a:pt x="1340789" y="298456"/>
                  </a:lnTo>
                  <a:lnTo>
                    <a:pt x="1352468" y="317109"/>
                  </a:lnTo>
                  <a:lnTo>
                    <a:pt x="1368819" y="335763"/>
                  </a:lnTo>
                  <a:lnTo>
                    <a:pt x="1280056" y="468669"/>
                  </a:lnTo>
                  <a:lnTo>
                    <a:pt x="1287064" y="480327"/>
                  </a:lnTo>
                  <a:lnTo>
                    <a:pt x="1294071" y="496649"/>
                  </a:lnTo>
                  <a:lnTo>
                    <a:pt x="1305750" y="522298"/>
                  </a:lnTo>
                  <a:lnTo>
                    <a:pt x="1315094" y="547946"/>
                  </a:lnTo>
                  <a:lnTo>
                    <a:pt x="1324437" y="575926"/>
                  </a:lnTo>
                  <a:lnTo>
                    <a:pt x="1476269" y="608570"/>
                  </a:lnTo>
                  <a:lnTo>
                    <a:pt x="1483276" y="652872"/>
                  </a:lnTo>
                  <a:lnTo>
                    <a:pt x="1487948" y="701837"/>
                  </a:lnTo>
                  <a:lnTo>
                    <a:pt x="1350132" y="774120"/>
                  </a:lnTo>
                  <a:lnTo>
                    <a:pt x="1347796" y="802100"/>
                  </a:lnTo>
                  <a:lnTo>
                    <a:pt x="1345460" y="830080"/>
                  </a:lnTo>
                  <a:lnTo>
                    <a:pt x="1340789" y="855729"/>
                  </a:lnTo>
                  <a:lnTo>
                    <a:pt x="1333781" y="886040"/>
                  </a:lnTo>
                  <a:lnTo>
                    <a:pt x="1448238" y="988635"/>
                  </a:lnTo>
                  <a:lnTo>
                    <a:pt x="1431887" y="1032937"/>
                  </a:lnTo>
                  <a:lnTo>
                    <a:pt x="1410865" y="1077239"/>
                  </a:lnTo>
                  <a:lnTo>
                    <a:pt x="1259033" y="1067912"/>
                  </a:lnTo>
                  <a:lnTo>
                    <a:pt x="1242682" y="1093560"/>
                  </a:lnTo>
                  <a:lnTo>
                    <a:pt x="1226331" y="1116877"/>
                  </a:lnTo>
                  <a:lnTo>
                    <a:pt x="1209980" y="1137862"/>
                  </a:lnTo>
                  <a:lnTo>
                    <a:pt x="1191293" y="1158848"/>
                  </a:lnTo>
                  <a:lnTo>
                    <a:pt x="1235674" y="1303412"/>
                  </a:lnTo>
                  <a:lnTo>
                    <a:pt x="1198301" y="1336056"/>
                  </a:lnTo>
                  <a:lnTo>
                    <a:pt x="1179614" y="1350046"/>
                  </a:lnTo>
                  <a:lnTo>
                    <a:pt x="1158591" y="1364036"/>
                  </a:lnTo>
                  <a:lnTo>
                    <a:pt x="1030118" y="1282427"/>
                  </a:lnTo>
                  <a:lnTo>
                    <a:pt x="1006759" y="1294085"/>
                  </a:lnTo>
                  <a:lnTo>
                    <a:pt x="981065" y="1305744"/>
                  </a:lnTo>
                  <a:lnTo>
                    <a:pt x="955370" y="1315071"/>
                  </a:lnTo>
                  <a:lnTo>
                    <a:pt x="927340" y="1324397"/>
                  </a:lnTo>
                  <a:lnTo>
                    <a:pt x="892302" y="1475957"/>
                  </a:lnTo>
                  <a:lnTo>
                    <a:pt x="845584" y="1482952"/>
                  </a:lnTo>
                  <a:lnTo>
                    <a:pt x="798867" y="1487615"/>
                  </a:lnTo>
                  <a:lnTo>
                    <a:pt x="728791" y="1350046"/>
                  </a:lnTo>
                  <a:lnTo>
                    <a:pt x="700761" y="1350046"/>
                  </a:lnTo>
                  <a:lnTo>
                    <a:pt x="672730" y="1345382"/>
                  </a:lnTo>
                  <a:lnTo>
                    <a:pt x="642364" y="1343051"/>
                  </a:lnTo>
                  <a:lnTo>
                    <a:pt x="616669" y="1336056"/>
                  </a:lnTo>
                  <a:lnTo>
                    <a:pt x="511555" y="1450308"/>
                  </a:lnTo>
                  <a:lnTo>
                    <a:pt x="488197" y="1443313"/>
                  </a:lnTo>
                  <a:lnTo>
                    <a:pt x="467174" y="1436318"/>
                  </a:lnTo>
                  <a:lnTo>
                    <a:pt x="422792" y="1417665"/>
                  </a:lnTo>
                  <a:lnTo>
                    <a:pt x="429800" y="1259110"/>
                  </a:lnTo>
                  <a:lnTo>
                    <a:pt x="406441" y="1242788"/>
                  </a:lnTo>
                  <a:lnTo>
                    <a:pt x="383083" y="1226467"/>
                  </a:lnTo>
                  <a:lnTo>
                    <a:pt x="362060" y="1210145"/>
                  </a:lnTo>
                  <a:lnTo>
                    <a:pt x="341037" y="1191491"/>
                  </a:lnTo>
                  <a:lnTo>
                    <a:pt x="184534" y="1238125"/>
                  </a:lnTo>
                  <a:lnTo>
                    <a:pt x="156503" y="1205481"/>
                  </a:lnTo>
                  <a:lnTo>
                    <a:pt x="130809" y="1170506"/>
                  </a:lnTo>
                  <a:lnTo>
                    <a:pt x="219572" y="1032937"/>
                  </a:lnTo>
                  <a:lnTo>
                    <a:pt x="207893" y="1007288"/>
                  </a:lnTo>
                  <a:lnTo>
                    <a:pt x="193877" y="981640"/>
                  </a:lnTo>
                  <a:lnTo>
                    <a:pt x="182198" y="955991"/>
                  </a:lnTo>
                  <a:lnTo>
                    <a:pt x="172854" y="928011"/>
                  </a:lnTo>
                  <a:lnTo>
                    <a:pt x="14015" y="893036"/>
                  </a:lnTo>
                  <a:lnTo>
                    <a:pt x="7008" y="848734"/>
                  </a:lnTo>
                  <a:lnTo>
                    <a:pt x="0" y="806763"/>
                  </a:lnTo>
                  <a:lnTo>
                    <a:pt x="147160" y="732149"/>
                  </a:lnTo>
                  <a:lnTo>
                    <a:pt x="149496" y="701837"/>
                  </a:lnTo>
                  <a:lnTo>
                    <a:pt x="151832" y="671525"/>
                  </a:lnTo>
                  <a:lnTo>
                    <a:pt x="156503" y="643545"/>
                  </a:lnTo>
                  <a:lnTo>
                    <a:pt x="161175" y="615565"/>
                  </a:lnTo>
                  <a:lnTo>
                    <a:pt x="39710" y="501312"/>
                  </a:lnTo>
                  <a:lnTo>
                    <a:pt x="53725" y="461674"/>
                  </a:lnTo>
                  <a:lnTo>
                    <a:pt x="70076" y="424367"/>
                  </a:lnTo>
                  <a:lnTo>
                    <a:pt x="238259" y="431362"/>
                  </a:lnTo>
                  <a:lnTo>
                    <a:pt x="254610" y="408045"/>
                  </a:lnTo>
                  <a:lnTo>
                    <a:pt x="273297" y="384728"/>
                  </a:lnTo>
                  <a:lnTo>
                    <a:pt x="289648" y="361411"/>
                  </a:lnTo>
                  <a:lnTo>
                    <a:pt x="310671" y="340426"/>
                  </a:lnTo>
                  <a:lnTo>
                    <a:pt x="259282" y="177208"/>
                  </a:lnTo>
                  <a:lnTo>
                    <a:pt x="289648" y="151560"/>
                  </a:lnTo>
                  <a:lnTo>
                    <a:pt x="322350" y="128243"/>
                  </a:lnTo>
                  <a:lnTo>
                    <a:pt x="467174" y="219179"/>
                  </a:lnTo>
                  <a:lnTo>
                    <a:pt x="492868" y="205188"/>
                  </a:lnTo>
                  <a:lnTo>
                    <a:pt x="518563" y="193530"/>
                  </a:lnTo>
                  <a:lnTo>
                    <a:pt x="546593" y="184203"/>
                  </a:lnTo>
                  <a:lnTo>
                    <a:pt x="574624" y="174877"/>
                  </a:lnTo>
                  <a:lnTo>
                    <a:pt x="609662" y="9327"/>
                  </a:lnTo>
                  <a:lnTo>
                    <a:pt x="630685" y="6995"/>
                  </a:lnTo>
                  <a:lnTo>
                    <a:pt x="651707" y="2332"/>
                  </a:lnTo>
                  <a:close/>
                </a:path>
              </a:pathLst>
            </a:custGeom>
            <a:grp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lnSpc>
                  <a:spcPct val="5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6"/>
            <p:cNvSpPr>
              <a:spLocks noChangeAspect="1"/>
            </p:cNvSpPr>
            <p:nvPr/>
          </p:nvSpPr>
          <p:spPr bwMode="auto">
            <a:xfrm>
              <a:off x="6930292" y="2913798"/>
              <a:ext cx="180041" cy="180000"/>
            </a:xfrm>
            <a:custGeom>
              <a:avLst/>
              <a:gdLst/>
              <a:ahLst/>
              <a:cxnLst/>
              <a:rect l="l" t="t" r="r" b="b"/>
              <a:pathLst>
                <a:path w="1487948" h="1487615">
                  <a:moveTo>
                    <a:pt x="743975" y="297790"/>
                  </a:moveTo>
                  <a:cubicBezTo>
                    <a:pt x="496116" y="297790"/>
                    <a:pt x="295186" y="497479"/>
                    <a:pt x="295186" y="743808"/>
                  </a:cubicBezTo>
                  <a:cubicBezTo>
                    <a:pt x="295186" y="990137"/>
                    <a:pt x="496116" y="1189826"/>
                    <a:pt x="743975" y="1189826"/>
                  </a:cubicBezTo>
                  <a:cubicBezTo>
                    <a:pt x="991834" y="1189826"/>
                    <a:pt x="1192764" y="990137"/>
                    <a:pt x="1192764" y="743808"/>
                  </a:cubicBezTo>
                  <a:cubicBezTo>
                    <a:pt x="1192764" y="497479"/>
                    <a:pt x="991834" y="297790"/>
                    <a:pt x="743975" y="297790"/>
                  </a:cubicBezTo>
                  <a:close/>
                  <a:moveTo>
                    <a:pt x="693753" y="0"/>
                  </a:moveTo>
                  <a:lnTo>
                    <a:pt x="770837" y="149228"/>
                  </a:lnTo>
                  <a:lnTo>
                    <a:pt x="801203" y="151560"/>
                  </a:lnTo>
                  <a:lnTo>
                    <a:pt x="829233" y="153891"/>
                  </a:lnTo>
                  <a:lnTo>
                    <a:pt x="857264" y="158555"/>
                  </a:lnTo>
                  <a:lnTo>
                    <a:pt x="885294" y="163218"/>
                  </a:lnTo>
                  <a:lnTo>
                    <a:pt x="997416" y="41970"/>
                  </a:lnTo>
                  <a:lnTo>
                    <a:pt x="1018439" y="48966"/>
                  </a:lnTo>
                  <a:lnTo>
                    <a:pt x="1037126" y="58292"/>
                  </a:lnTo>
                  <a:lnTo>
                    <a:pt x="1076835" y="74614"/>
                  </a:lnTo>
                  <a:lnTo>
                    <a:pt x="1069828" y="240164"/>
                  </a:lnTo>
                  <a:lnTo>
                    <a:pt x="1093186" y="256485"/>
                  </a:lnTo>
                  <a:lnTo>
                    <a:pt x="1116545" y="272807"/>
                  </a:lnTo>
                  <a:lnTo>
                    <a:pt x="1139904" y="291461"/>
                  </a:lnTo>
                  <a:lnTo>
                    <a:pt x="1160927" y="312446"/>
                  </a:lnTo>
                  <a:lnTo>
                    <a:pt x="1312758" y="261149"/>
                  </a:lnTo>
                  <a:lnTo>
                    <a:pt x="1340789" y="298456"/>
                  </a:lnTo>
                  <a:lnTo>
                    <a:pt x="1352468" y="317109"/>
                  </a:lnTo>
                  <a:lnTo>
                    <a:pt x="1368819" y="335763"/>
                  </a:lnTo>
                  <a:lnTo>
                    <a:pt x="1280056" y="468669"/>
                  </a:lnTo>
                  <a:lnTo>
                    <a:pt x="1287064" y="480327"/>
                  </a:lnTo>
                  <a:lnTo>
                    <a:pt x="1294071" y="496649"/>
                  </a:lnTo>
                  <a:lnTo>
                    <a:pt x="1305750" y="522298"/>
                  </a:lnTo>
                  <a:lnTo>
                    <a:pt x="1315094" y="547946"/>
                  </a:lnTo>
                  <a:lnTo>
                    <a:pt x="1324437" y="575926"/>
                  </a:lnTo>
                  <a:lnTo>
                    <a:pt x="1476269" y="608570"/>
                  </a:lnTo>
                  <a:lnTo>
                    <a:pt x="1483276" y="652872"/>
                  </a:lnTo>
                  <a:lnTo>
                    <a:pt x="1487948" y="701837"/>
                  </a:lnTo>
                  <a:lnTo>
                    <a:pt x="1350132" y="774120"/>
                  </a:lnTo>
                  <a:lnTo>
                    <a:pt x="1347796" y="802100"/>
                  </a:lnTo>
                  <a:lnTo>
                    <a:pt x="1345460" y="830080"/>
                  </a:lnTo>
                  <a:lnTo>
                    <a:pt x="1340789" y="855729"/>
                  </a:lnTo>
                  <a:lnTo>
                    <a:pt x="1333781" y="886040"/>
                  </a:lnTo>
                  <a:lnTo>
                    <a:pt x="1448238" y="988635"/>
                  </a:lnTo>
                  <a:lnTo>
                    <a:pt x="1431887" y="1032937"/>
                  </a:lnTo>
                  <a:lnTo>
                    <a:pt x="1410865" y="1077239"/>
                  </a:lnTo>
                  <a:lnTo>
                    <a:pt x="1259033" y="1067912"/>
                  </a:lnTo>
                  <a:lnTo>
                    <a:pt x="1242682" y="1093560"/>
                  </a:lnTo>
                  <a:lnTo>
                    <a:pt x="1226331" y="1116877"/>
                  </a:lnTo>
                  <a:lnTo>
                    <a:pt x="1209980" y="1137862"/>
                  </a:lnTo>
                  <a:lnTo>
                    <a:pt x="1191293" y="1158848"/>
                  </a:lnTo>
                  <a:lnTo>
                    <a:pt x="1235674" y="1303412"/>
                  </a:lnTo>
                  <a:lnTo>
                    <a:pt x="1198301" y="1336056"/>
                  </a:lnTo>
                  <a:lnTo>
                    <a:pt x="1179614" y="1350046"/>
                  </a:lnTo>
                  <a:lnTo>
                    <a:pt x="1158591" y="1364036"/>
                  </a:lnTo>
                  <a:lnTo>
                    <a:pt x="1030118" y="1282427"/>
                  </a:lnTo>
                  <a:lnTo>
                    <a:pt x="1006759" y="1294085"/>
                  </a:lnTo>
                  <a:lnTo>
                    <a:pt x="981065" y="1305744"/>
                  </a:lnTo>
                  <a:lnTo>
                    <a:pt x="955370" y="1315071"/>
                  </a:lnTo>
                  <a:lnTo>
                    <a:pt x="927340" y="1324397"/>
                  </a:lnTo>
                  <a:lnTo>
                    <a:pt x="892302" y="1475957"/>
                  </a:lnTo>
                  <a:lnTo>
                    <a:pt x="845584" y="1482952"/>
                  </a:lnTo>
                  <a:lnTo>
                    <a:pt x="798867" y="1487615"/>
                  </a:lnTo>
                  <a:lnTo>
                    <a:pt x="728791" y="1350046"/>
                  </a:lnTo>
                  <a:lnTo>
                    <a:pt x="700761" y="1350046"/>
                  </a:lnTo>
                  <a:lnTo>
                    <a:pt x="672730" y="1345382"/>
                  </a:lnTo>
                  <a:lnTo>
                    <a:pt x="642364" y="1343051"/>
                  </a:lnTo>
                  <a:lnTo>
                    <a:pt x="616669" y="1336056"/>
                  </a:lnTo>
                  <a:lnTo>
                    <a:pt x="511555" y="1450308"/>
                  </a:lnTo>
                  <a:lnTo>
                    <a:pt x="488197" y="1443313"/>
                  </a:lnTo>
                  <a:lnTo>
                    <a:pt x="467174" y="1436318"/>
                  </a:lnTo>
                  <a:lnTo>
                    <a:pt x="422792" y="1417665"/>
                  </a:lnTo>
                  <a:lnTo>
                    <a:pt x="429800" y="1259110"/>
                  </a:lnTo>
                  <a:lnTo>
                    <a:pt x="406441" y="1242788"/>
                  </a:lnTo>
                  <a:lnTo>
                    <a:pt x="383083" y="1226467"/>
                  </a:lnTo>
                  <a:lnTo>
                    <a:pt x="362060" y="1210145"/>
                  </a:lnTo>
                  <a:lnTo>
                    <a:pt x="341037" y="1191491"/>
                  </a:lnTo>
                  <a:lnTo>
                    <a:pt x="184534" y="1238125"/>
                  </a:lnTo>
                  <a:lnTo>
                    <a:pt x="156503" y="1205481"/>
                  </a:lnTo>
                  <a:lnTo>
                    <a:pt x="130809" y="1170506"/>
                  </a:lnTo>
                  <a:lnTo>
                    <a:pt x="219572" y="1032937"/>
                  </a:lnTo>
                  <a:lnTo>
                    <a:pt x="207893" y="1007288"/>
                  </a:lnTo>
                  <a:lnTo>
                    <a:pt x="193877" y="981640"/>
                  </a:lnTo>
                  <a:lnTo>
                    <a:pt x="182198" y="955991"/>
                  </a:lnTo>
                  <a:lnTo>
                    <a:pt x="172854" y="928011"/>
                  </a:lnTo>
                  <a:lnTo>
                    <a:pt x="14015" y="893036"/>
                  </a:lnTo>
                  <a:lnTo>
                    <a:pt x="7008" y="848734"/>
                  </a:lnTo>
                  <a:lnTo>
                    <a:pt x="0" y="806763"/>
                  </a:lnTo>
                  <a:lnTo>
                    <a:pt x="147160" y="732149"/>
                  </a:lnTo>
                  <a:lnTo>
                    <a:pt x="149496" y="701837"/>
                  </a:lnTo>
                  <a:lnTo>
                    <a:pt x="151832" y="671525"/>
                  </a:lnTo>
                  <a:lnTo>
                    <a:pt x="156503" y="643545"/>
                  </a:lnTo>
                  <a:lnTo>
                    <a:pt x="161175" y="615565"/>
                  </a:lnTo>
                  <a:lnTo>
                    <a:pt x="39710" y="501312"/>
                  </a:lnTo>
                  <a:lnTo>
                    <a:pt x="53725" y="461674"/>
                  </a:lnTo>
                  <a:lnTo>
                    <a:pt x="70076" y="424367"/>
                  </a:lnTo>
                  <a:lnTo>
                    <a:pt x="238259" y="431362"/>
                  </a:lnTo>
                  <a:lnTo>
                    <a:pt x="254610" y="408045"/>
                  </a:lnTo>
                  <a:lnTo>
                    <a:pt x="273297" y="384728"/>
                  </a:lnTo>
                  <a:lnTo>
                    <a:pt x="289648" y="361411"/>
                  </a:lnTo>
                  <a:lnTo>
                    <a:pt x="310671" y="340426"/>
                  </a:lnTo>
                  <a:lnTo>
                    <a:pt x="259282" y="177208"/>
                  </a:lnTo>
                  <a:lnTo>
                    <a:pt x="289648" y="151560"/>
                  </a:lnTo>
                  <a:lnTo>
                    <a:pt x="322350" y="128243"/>
                  </a:lnTo>
                  <a:lnTo>
                    <a:pt x="467174" y="219179"/>
                  </a:lnTo>
                  <a:lnTo>
                    <a:pt x="492868" y="205188"/>
                  </a:lnTo>
                  <a:lnTo>
                    <a:pt x="518563" y="193530"/>
                  </a:lnTo>
                  <a:lnTo>
                    <a:pt x="546593" y="184203"/>
                  </a:lnTo>
                  <a:lnTo>
                    <a:pt x="574624" y="174877"/>
                  </a:lnTo>
                  <a:lnTo>
                    <a:pt x="609662" y="9327"/>
                  </a:lnTo>
                  <a:lnTo>
                    <a:pt x="630685" y="6995"/>
                  </a:lnTo>
                  <a:lnTo>
                    <a:pt x="651707" y="2332"/>
                  </a:lnTo>
                  <a:close/>
                </a:path>
              </a:pathLst>
            </a:custGeom>
            <a:grp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lnSpc>
                  <a:spcPct val="5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454344" y="4474525"/>
            <a:ext cx="625696" cy="512000"/>
            <a:chOff x="464757" y="3474235"/>
            <a:chExt cx="525464" cy="400049"/>
          </a:xfrm>
          <a:solidFill>
            <a:schemeClr val="accent3"/>
          </a:solidFill>
        </p:grpSpPr>
        <p:sp>
          <p:nvSpPr>
            <p:cNvPr id="74" name="Freeform 879"/>
            <p:cNvSpPr/>
            <p:nvPr/>
          </p:nvSpPr>
          <p:spPr bwMode="auto">
            <a:xfrm>
              <a:off x="464757" y="3474235"/>
              <a:ext cx="525464" cy="328612"/>
            </a:xfrm>
            <a:custGeom>
              <a:avLst/>
              <a:gdLst>
                <a:gd name="T0" fmla="*/ 250 w 331"/>
                <a:gd name="T1" fmla="*/ 0 h 207"/>
                <a:gd name="T2" fmla="*/ 250 w 331"/>
                <a:gd name="T3" fmla="*/ 26 h 207"/>
                <a:gd name="T4" fmla="*/ 286 w 331"/>
                <a:gd name="T5" fmla="*/ 26 h 207"/>
                <a:gd name="T6" fmla="*/ 182 w 331"/>
                <a:gd name="T7" fmla="*/ 130 h 207"/>
                <a:gd name="T8" fmla="*/ 120 w 331"/>
                <a:gd name="T9" fmla="*/ 66 h 207"/>
                <a:gd name="T10" fmla="*/ 113 w 331"/>
                <a:gd name="T11" fmla="*/ 75 h 207"/>
                <a:gd name="T12" fmla="*/ 0 w 331"/>
                <a:gd name="T13" fmla="*/ 189 h 207"/>
                <a:gd name="T14" fmla="*/ 19 w 331"/>
                <a:gd name="T15" fmla="*/ 207 h 207"/>
                <a:gd name="T16" fmla="*/ 120 w 331"/>
                <a:gd name="T17" fmla="*/ 104 h 207"/>
                <a:gd name="T18" fmla="*/ 182 w 331"/>
                <a:gd name="T19" fmla="*/ 165 h 207"/>
                <a:gd name="T20" fmla="*/ 305 w 331"/>
                <a:gd name="T21" fmla="*/ 42 h 207"/>
                <a:gd name="T22" fmla="*/ 305 w 331"/>
                <a:gd name="T23" fmla="*/ 80 h 207"/>
                <a:gd name="T24" fmla="*/ 331 w 331"/>
                <a:gd name="T25" fmla="*/ 80 h 207"/>
                <a:gd name="T26" fmla="*/ 331 w 331"/>
                <a:gd name="T27" fmla="*/ 0 h 207"/>
                <a:gd name="T28" fmla="*/ 250 w 331"/>
                <a:gd name="T2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1" h="207">
                  <a:moveTo>
                    <a:pt x="250" y="0"/>
                  </a:moveTo>
                  <a:lnTo>
                    <a:pt x="250" y="26"/>
                  </a:lnTo>
                  <a:lnTo>
                    <a:pt x="286" y="26"/>
                  </a:lnTo>
                  <a:lnTo>
                    <a:pt x="182" y="130"/>
                  </a:lnTo>
                  <a:lnTo>
                    <a:pt x="120" y="66"/>
                  </a:lnTo>
                  <a:lnTo>
                    <a:pt x="113" y="75"/>
                  </a:lnTo>
                  <a:lnTo>
                    <a:pt x="0" y="189"/>
                  </a:lnTo>
                  <a:lnTo>
                    <a:pt x="19" y="207"/>
                  </a:lnTo>
                  <a:lnTo>
                    <a:pt x="120" y="104"/>
                  </a:lnTo>
                  <a:lnTo>
                    <a:pt x="182" y="165"/>
                  </a:lnTo>
                  <a:lnTo>
                    <a:pt x="305" y="42"/>
                  </a:lnTo>
                  <a:lnTo>
                    <a:pt x="305" y="80"/>
                  </a:lnTo>
                  <a:lnTo>
                    <a:pt x="331" y="80"/>
                  </a:lnTo>
                  <a:lnTo>
                    <a:pt x="331" y="0"/>
                  </a:lnTo>
                  <a:lnTo>
                    <a:pt x="2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880"/>
            <p:cNvSpPr/>
            <p:nvPr/>
          </p:nvSpPr>
          <p:spPr bwMode="auto">
            <a:xfrm>
              <a:off x="509207" y="3736172"/>
              <a:ext cx="82550" cy="138112"/>
            </a:xfrm>
            <a:custGeom>
              <a:avLst/>
              <a:gdLst>
                <a:gd name="T0" fmla="*/ 0 w 52"/>
                <a:gd name="T1" fmla="*/ 87 h 87"/>
                <a:gd name="T2" fmla="*/ 52 w 52"/>
                <a:gd name="T3" fmla="*/ 87 h 87"/>
                <a:gd name="T4" fmla="*/ 52 w 52"/>
                <a:gd name="T5" fmla="*/ 0 h 87"/>
                <a:gd name="T6" fmla="*/ 0 w 52"/>
                <a:gd name="T7" fmla="*/ 54 h 87"/>
                <a:gd name="T8" fmla="*/ 0 w 52"/>
                <a:gd name="T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87">
                  <a:moveTo>
                    <a:pt x="0" y="87"/>
                  </a:moveTo>
                  <a:lnTo>
                    <a:pt x="52" y="87"/>
                  </a:lnTo>
                  <a:lnTo>
                    <a:pt x="52" y="0"/>
                  </a:lnTo>
                  <a:lnTo>
                    <a:pt x="0" y="54"/>
                  </a:lnTo>
                  <a:lnTo>
                    <a:pt x="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881"/>
            <p:cNvSpPr/>
            <p:nvPr/>
          </p:nvSpPr>
          <p:spPr bwMode="auto">
            <a:xfrm>
              <a:off x="618745" y="3672672"/>
              <a:ext cx="82550" cy="201612"/>
            </a:xfrm>
            <a:custGeom>
              <a:avLst/>
              <a:gdLst>
                <a:gd name="T0" fmla="*/ 0 w 52"/>
                <a:gd name="T1" fmla="*/ 26 h 127"/>
                <a:gd name="T2" fmla="*/ 0 w 52"/>
                <a:gd name="T3" fmla="*/ 127 h 127"/>
                <a:gd name="T4" fmla="*/ 52 w 52"/>
                <a:gd name="T5" fmla="*/ 127 h 127"/>
                <a:gd name="T6" fmla="*/ 52 w 52"/>
                <a:gd name="T7" fmla="*/ 28 h 127"/>
                <a:gd name="T8" fmla="*/ 23 w 52"/>
                <a:gd name="T9" fmla="*/ 0 h 127"/>
                <a:gd name="T10" fmla="*/ 0 w 52"/>
                <a:gd name="T11" fmla="*/ 2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27">
                  <a:moveTo>
                    <a:pt x="0" y="26"/>
                  </a:moveTo>
                  <a:lnTo>
                    <a:pt x="0" y="127"/>
                  </a:lnTo>
                  <a:lnTo>
                    <a:pt x="52" y="127"/>
                  </a:lnTo>
                  <a:lnTo>
                    <a:pt x="52" y="28"/>
                  </a:lnTo>
                  <a:lnTo>
                    <a:pt x="23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882"/>
            <p:cNvSpPr/>
            <p:nvPr/>
          </p:nvSpPr>
          <p:spPr bwMode="auto">
            <a:xfrm>
              <a:off x="723520" y="3717122"/>
              <a:ext cx="85725" cy="157162"/>
            </a:xfrm>
            <a:custGeom>
              <a:avLst/>
              <a:gdLst>
                <a:gd name="T0" fmla="*/ 0 w 54"/>
                <a:gd name="T1" fmla="*/ 14 h 99"/>
                <a:gd name="T2" fmla="*/ 0 w 54"/>
                <a:gd name="T3" fmla="*/ 99 h 99"/>
                <a:gd name="T4" fmla="*/ 54 w 54"/>
                <a:gd name="T5" fmla="*/ 99 h 99"/>
                <a:gd name="T6" fmla="*/ 54 w 54"/>
                <a:gd name="T7" fmla="*/ 0 h 99"/>
                <a:gd name="T8" fmla="*/ 19 w 54"/>
                <a:gd name="T9" fmla="*/ 33 h 99"/>
                <a:gd name="T10" fmla="*/ 0 w 54"/>
                <a:gd name="T11" fmla="*/ 1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99">
                  <a:moveTo>
                    <a:pt x="0" y="14"/>
                  </a:moveTo>
                  <a:lnTo>
                    <a:pt x="0" y="99"/>
                  </a:lnTo>
                  <a:lnTo>
                    <a:pt x="54" y="99"/>
                  </a:lnTo>
                  <a:lnTo>
                    <a:pt x="54" y="0"/>
                  </a:lnTo>
                  <a:lnTo>
                    <a:pt x="19" y="33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883"/>
            <p:cNvSpPr/>
            <p:nvPr/>
          </p:nvSpPr>
          <p:spPr bwMode="auto">
            <a:xfrm>
              <a:off x="842583" y="3598060"/>
              <a:ext cx="82550" cy="276224"/>
            </a:xfrm>
            <a:custGeom>
              <a:avLst/>
              <a:gdLst>
                <a:gd name="T0" fmla="*/ 0 w 52"/>
                <a:gd name="T1" fmla="*/ 174 h 174"/>
                <a:gd name="T2" fmla="*/ 52 w 52"/>
                <a:gd name="T3" fmla="*/ 174 h 174"/>
                <a:gd name="T4" fmla="*/ 52 w 52"/>
                <a:gd name="T5" fmla="*/ 0 h 174"/>
                <a:gd name="T6" fmla="*/ 0 w 52"/>
                <a:gd name="T7" fmla="*/ 54 h 174"/>
                <a:gd name="T8" fmla="*/ 0 w 52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74">
                  <a:moveTo>
                    <a:pt x="0" y="174"/>
                  </a:moveTo>
                  <a:lnTo>
                    <a:pt x="52" y="174"/>
                  </a:lnTo>
                  <a:lnTo>
                    <a:pt x="52" y="0"/>
                  </a:lnTo>
                  <a:lnTo>
                    <a:pt x="0" y="54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554416" y="4446083"/>
            <a:ext cx="568815" cy="568889"/>
            <a:chOff x="5544536" y="4896644"/>
            <a:chExt cx="544513" cy="506412"/>
          </a:xfrm>
          <a:solidFill>
            <a:schemeClr val="accent4"/>
          </a:solidFill>
        </p:grpSpPr>
        <p:sp>
          <p:nvSpPr>
            <p:cNvPr id="80" name="Freeform 470"/>
            <p:cNvSpPr>
              <a:spLocks noEditPoints="1"/>
            </p:cNvSpPr>
            <p:nvPr/>
          </p:nvSpPr>
          <p:spPr bwMode="auto">
            <a:xfrm>
              <a:off x="5544536" y="4896644"/>
              <a:ext cx="544513" cy="236537"/>
            </a:xfrm>
            <a:custGeom>
              <a:avLst/>
              <a:gdLst>
                <a:gd name="T0" fmla="*/ 127 w 145"/>
                <a:gd name="T1" fmla="*/ 27 h 63"/>
                <a:gd name="T2" fmla="*/ 100 w 145"/>
                <a:gd name="T3" fmla="*/ 27 h 63"/>
                <a:gd name="T4" fmla="*/ 100 w 145"/>
                <a:gd name="T5" fmla="*/ 18 h 63"/>
                <a:gd name="T6" fmla="*/ 83 w 145"/>
                <a:gd name="T7" fmla="*/ 0 h 63"/>
                <a:gd name="T8" fmla="*/ 83 w 145"/>
                <a:gd name="T9" fmla="*/ 0 h 63"/>
                <a:gd name="T10" fmla="*/ 63 w 145"/>
                <a:gd name="T11" fmla="*/ 0 h 63"/>
                <a:gd name="T12" fmla="*/ 63 w 145"/>
                <a:gd name="T13" fmla="*/ 0 h 63"/>
                <a:gd name="T14" fmla="*/ 46 w 145"/>
                <a:gd name="T15" fmla="*/ 18 h 63"/>
                <a:gd name="T16" fmla="*/ 46 w 145"/>
                <a:gd name="T17" fmla="*/ 27 h 63"/>
                <a:gd name="T18" fmla="*/ 19 w 145"/>
                <a:gd name="T19" fmla="*/ 27 h 63"/>
                <a:gd name="T20" fmla="*/ 0 w 145"/>
                <a:gd name="T21" fmla="*/ 45 h 63"/>
                <a:gd name="T22" fmla="*/ 0 w 145"/>
                <a:gd name="T23" fmla="*/ 63 h 63"/>
                <a:gd name="T24" fmla="*/ 145 w 145"/>
                <a:gd name="T25" fmla="*/ 63 h 63"/>
                <a:gd name="T26" fmla="*/ 145 w 145"/>
                <a:gd name="T27" fmla="*/ 45 h 63"/>
                <a:gd name="T28" fmla="*/ 127 w 145"/>
                <a:gd name="T29" fmla="*/ 27 h 63"/>
                <a:gd name="T30" fmla="*/ 55 w 145"/>
                <a:gd name="T31" fmla="*/ 27 h 63"/>
                <a:gd name="T32" fmla="*/ 73 w 145"/>
                <a:gd name="T33" fmla="*/ 9 h 63"/>
                <a:gd name="T34" fmla="*/ 91 w 145"/>
                <a:gd name="T35" fmla="*/ 27 h 63"/>
                <a:gd name="T36" fmla="*/ 55 w 145"/>
                <a:gd name="T37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5" h="63">
                  <a:moveTo>
                    <a:pt x="127" y="27"/>
                  </a:moveTo>
                  <a:cubicBezTo>
                    <a:pt x="100" y="27"/>
                    <a:pt x="100" y="27"/>
                    <a:pt x="100" y="27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1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4" y="0"/>
                    <a:pt x="46" y="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9" y="27"/>
                    <a:pt x="0" y="35"/>
                    <a:pt x="0" y="45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5" y="35"/>
                    <a:pt x="137" y="27"/>
                    <a:pt x="127" y="27"/>
                  </a:cubicBezTo>
                  <a:close/>
                  <a:moveTo>
                    <a:pt x="55" y="27"/>
                  </a:moveTo>
                  <a:cubicBezTo>
                    <a:pt x="55" y="17"/>
                    <a:pt x="63" y="9"/>
                    <a:pt x="73" y="9"/>
                  </a:cubicBezTo>
                  <a:cubicBezTo>
                    <a:pt x="83" y="9"/>
                    <a:pt x="91" y="17"/>
                    <a:pt x="91" y="27"/>
                  </a:cubicBezTo>
                  <a:lnTo>
                    <a:pt x="5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Rectangle 471"/>
            <p:cNvSpPr>
              <a:spLocks noChangeArrowheads="1"/>
            </p:cNvSpPr>
            <p:nvPr/>
          </p:nvSpPr>
          <p:spPr bwMode="auto">
            <a:xfrm>
              <a:off x="5785836" y="5166519"/>
              <a:ext cx="66675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472"/>
            <p:cNvSpPr/>
            <p:nvPr/>
          </p:nvSpPr>
          <p:spPr bwMode="auto">
            <a:xfrm>
              <a:off x="5544536" y="5166519"/>
              <a:ext cx="544513" cy="236537"/>
            </a:xfrm>
            <a:custGeom>
              <a:avLst/>
              <a:gdLst>
                <a:gd name="T0" fmla="*/ 91 w 145"/>
                <a:gd name="T1" fmla="*/ 9 h 63"/>
                <a:gd name="T2" fmla="*/ 73 w 145"/>
                <a:gd name="T3" fmla="*/ 27 h 63"/>
                <a:gd name="T4" fmla="*/ 55 w 145"/>
                <a:gd name="T5" fmla="*/ 9 h 63"/>
                <a:gd name="T6" fmla="*/ 55 w 145"/>
                <a:gd name="T7" fmla="*/ 0 h 63"/>
                <a:gd name="T8" fmla="*/ 0 w 145"/>
                <a:gd name="T9" fmla="*/ 0 h 63"/>
                <a:gd name="T10" fmla="*/ 0 w 145"/>
                <a:gd name="T11" fmla="*/ 45 h 63"/>
                <a:gd name="T12" fmla="*/ 19 w 145"/>
                <a:gd name="T13" fmla="*/ 63 h 63"/>
                <a:gd name="T14" fmla="*/ 127 w 145"/>
                <a:gd name="T15" fmla="*/ 63 h 63"/>
                <a:gd name="T16" fmla="*/ 145 w 145"/>
                <a:gd name="T17" fmla="*/ 45 h 63"/>
                <a:gd name="T18" fmla="*/ 145 w 145"/>
                <a:gd name="T19" fmla="*/ 0 h 63"/>
                <a:gd name="T20" fmla="*/ 91 w 145"/>
                <a:gd name="T21" fmla="*/ 0 h 63"/>
                <a:gd name="T22" fmla="*/ 91 w 145"/>
                <a:gd name="T23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5" h="63">
                  <a:moveTo>
                    <a:pt x="91" y="9"/>
                  </a:moveTo>
                  <a:cubicBezTo>
                    <a:pt x="91" y="19"/>
                    <a:pt x="83" y="27"/>
                    <a:pt x="73" y="27"/>
                  </a:cubicBezTo>
                  <a:cubicBezTo>
                    <a:pt x="63" y="27"/>
                    <a:pt x="55" y="19"/>
                    <a:pt x="55" y="9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5"/>
                    <a:pt x="9" y="63"/>
                    <a:pt x="19" y="63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37" y="63"/>
                    <a:pt x="145" y="55"/>
                    <a:pt x="145" y="45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91" y="0"/>
                    <a:pt x="91" y="0"/>
                    <a:pt x="91" y="0"/>
                  </a:cubicBezTo>
                  <a:lnTo>
                    <a:pt x="91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6371313" y="5152164"/>
            <a:ext cx="2627861" cy="49243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>
            <a:defPPr>
              <a:defRPr lang="zh-CN"/>
            </a:defPPr>
            <a:lvl1pPr algn="just">
              <a:defRPr sz="1200">
                <a:latin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您的内容打在这里，或者通过复制您的文本后选择只保留文字。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389651" y="4695148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9425299" y="5152164"/>
            <a:ext cx="2627861" cy="49243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>
            <a:defPPr>
              <a:defRPr lang="zh-CN"/>
            </a:defPPr>
            <a:lvl1pPr algn="just">
              <a:defRPr sz="1200">
                <a:latin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您的内容打在这里，或者通过复制您的文本后选择只保留文字。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0461592" y="4695148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423240" y="5152164"/>
            <a:ext cx="2627861" cy="49243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>
            <a:defPPr>
              <a:defRPr lang="zh-CN"/>
            </a:defPPr>
            <a:lvl1pPr algn="just">
              <a:defRPr sz="1200">
                <a:latin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您的内容打在这里，或者通过复制您的文本后选择只保留文字。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1437764" y="4695148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2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6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429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429"/>
                            </p:stCondLst>
                            <p:childTnLst>
                              <p:par>
                                <p:cTn id="3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929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429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929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6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859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859"/>
                            </p:stCondLst>
                            <p:childTnLst>
                              <p:par>
                                <p:cTn id="5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359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7859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359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6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29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1290"/>
                            </p:stCondLst>
                            <p:childTnLst>
                              <p:par>
                                <p:cTn id="7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279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429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79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6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53" grpId="0" animBg="1"/>
      <p:bldP spid="52" grpId="0" animBg="1"/>
      <p:bldP spid="56" grpId="0" animBg="1"/>
      <p:bldP spid="55" grpId="0" animBg="1"/>
      <p:bldP spid="109" grpId="0"/>
      <p:bldP spid="110" grpId="0"/>
      <p:bldP spid="134" grpId="0"/>
      <p:bldP spid="135" grpId="0"/>
      <p:bldP spid="143" grpId="0"/>
      <p:bldP spid="1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843317" y="2205764"/>
            <a:ext cx="3167940" cy="1483379"/>
            <a:chOff x="2132170" y="1366290"/>
            <a:chExt cx="2376264" cy="1112534"/>
          </a:xfrm>
        </p:grpSpPr>
        <p:sp>
          <p:nvSpPr>
            <p:cNvPr id="12" name="TextBox 11"/>
            <p:cNvSpPr txBox="1"/>
            <p:nvPr/>
          </p:nvSpPr>
          <p:spPr>
            <a:xfrm>
              <a:off x="2132170" y="1366290"/>
              <a:ext cx="1440000" cy="332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9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添加说明文字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2132170" y="1725727"/>
              <a:ext cx="1440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132170" y="1744777"/>
              <a:ext cx="2376264" cy="734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或者通过复制您的文本后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选择只保留文字。您的内容打在这里。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12099" y="3331305"/>
            <a:ext cx="1919750" cy="480000"/>
            <a:chOff x="683568" y="2210447"/>
            <a:chExt cx="1440000" cy="360000"/>
          </a:xfrm>
        </p:grpSpPr>
        <p:sp>
          <p:nvSpPr>
            <p:cNvPr id="16" name="矩形 15"/>
            <p:cNvSpPr/>
            <p:nvPr/>
          </p:nvSpPr>
          <p:spPr>
            <a:xfrm>
              <a:off x="773568" y="2210447"/>
              <a:ext cx="1260000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83568" y="2236558"/>
              <a:ext cx="1440000" cy="295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添加说明文字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134471" y="2205764"/>
            <a:ext cx="3167940" cy="1483379"/>
            <a:chOff x="6101052" y="1366290"/>
            <a:chExt cx="2376264" cy="1112534"/>
          </a:xfrm>
        </p:grpSpPr>
        <p:sp>
          <p:nvSpPr>
            <p:cNvPr id="19" name="TextBox 18"/>
            <p:cNvSpPr txBox="1"/>
            <p:nvPr/>
          </p:nvSpPr>
          <p:spPr>
            <a:xfrm>
              <a:off x="6101052" y="1366290"/>
              <a:ext cx="1440000" cy="332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9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添加说明文字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6101052" y="1725727"/>
              <a:ext cx="1440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101052" y="1744777"/>
              <a:ext cx="2376264" cy="734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或者通过复制您的文本后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选择只保留文字。您的内容打在这里。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203253" y="3331305"/>
            <a:ext cx="1919750" cy="480000"/>
            <a:chOff x="4652450" y="2210447"/>
            <a:chExt cx="1440000" cy="360000"/>
          </a:xfrm>
        </p:grpSpPr>
        <p:sp>
          <p:nvSpPr>
            <p:cNvPr id="23" name="矩形 22"/>
            <p:cNvSpPr/>
            <p:nvPr/>
          </p:nvSpPr>
          <p:spPr>
            <a:xfrm>
              <a:off x="4742450" y="2210447"/>
              <a:ext cx="1260000" cy="360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52450" y="2236558"/>
              <a:ext cx="1440000" cy="295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添加说明文字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134471" y="4319737"/>
            <a:ext cx="3167940" cy="1483379"/>
            <a:chOff x="6101052" y="2951769"/>
            <a:chExt cx="2376264" cy="1112534"/>
          </a:xfrm>
        </p:grpSpPr>
        <p:sp>
          <p:nvSpPr>
            <p:cNvPr id="26" name="TextBox 25"/>
            <p:cNvSpPr txBox="1"/>
            <p:nvPr/>
          </p:nvSpPr>
          <p:spPr>
            <a:xfrm>
              <a:off x="6101052" y="2951769"/>
              <a:ext cx="1440000" cy="332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9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添加说明文字</a:t>
              </a: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6101052" y="3311206"/>
              <a:ext cx="1440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101052" y="3330256"/>
              <a:ext cx="2376264" cy="734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或者通过复制您的文本后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选择只保留文字。您的内容打在这里。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03253" y="5445277"/>
            <a:ext cx="1919750" cy="480000"/>
            <a:chOff x="4652450" y="3795926"/>
            <a:chExt cx="1440000" cy="360000"/>
          </a:xfrm>
        </p:grpSpPr>
        <p:sp>
          <p:nvSpPr>
            <p:cNvPr id="30" name="矩形 29"/>
            <p:cNvSpPr/>
            <p:nvPr/>
          </p:nvSpPr>
          <p:spPr>
            <a:xfrm>
              <a:off x="4742450" y="3795926"/>
              <a:ext cx="1260000" cy="36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52450" y="3822037"/>
              <a:ext cx="1440000" cy="295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添加说明文字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843317" y="4319737"/>
            <a:ext cx="3167940" cy="1483379"/>
            <a:chOff x="2132170" y="2951769"/>
            <a:chExt cx="2376264" cy="1112534"/>
          </a:xfrm>
        </p:grpSpPr>
        <p:sp>
          <p:nvSpPr>
            <p:cNvPr id="33" name="TextBox 32"/>
            <p:cNvSpPr txBox="1"/>
            <p:nvPr/>
          </p:nvSpPr>
          <p:spPr>
            <a:xfrm>
              <a:off x="2132170" y="2951769"/>
              <a:ext cx="1440000" cy="332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9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添加说明文字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2132170" y="3311206"/>
              <a:ext cx="1440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132170" y="3330256"/>
              <a:ext cx="2376264" cy="734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或者通过复制您的文本后</a:t>
              </a: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选择只保留文字。您的内容打在这里。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12099" y="5445277"/>
            <a:ext cx="1919750" cy="480000"/>
            <a:chOff x="683568" y="3795926"/>
            <a:chExt cx="1440000" cy="360000"/>
          </a:xfrm>
        </p:grpSpPr>
        <p:sp>
          <p:nvSpPr>
            <p:cNvPr id="37" name="矩形 36"/>
            <p:cNvSpPr/>
            <p:nvPr/>
          </p:nvSpPr>
          <p:spPr>
            <a:xfrm>
              <a:off x="773568" y="3795926"/>
              <a:ext cx="1260000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83568" y="3822037"/>
              <a:ext cx="1440000" cy="295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添加说明文字</a:t>
              </a:r>
            </a:p>
          </p:txBody>
        </p:sp>
      </p:grpSp>
      <p:sp>
        <p:nvSpPr>
          <p:cNvPr id="43" name="直角三角形 42"/>
          <p:cNvSpPr/>
          <p:nvPr/>
        </p:nvSpPr>
        <p:spPr>
          <a:xfrm flipH="1">
            <a:off x="9839929" y="4389108"/>
            <a:ext cx="2351278" cy="2468893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08" tIns="60954" rIns="121908" bIns="6095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直角三角形 43"/>
          <p:cNvSpPr/>
          <p:nvPr/>
        </p:nvSpPr>
        <p:spPr>
          <a:xfrm rot="16200000" flipH="1" flipV="1">
            <a:off x="59288" y="-58494"/>
            <a:ext cx="2351584" cy="2468572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08" tIns="60954" rIns="121908" bIns="6095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032085" y="2131305"/>
            <a:ext cx="1679781" cy="1200000"/>
            <a:chOff x="773568" y="1598479"/>
            <a:chExt cx="1260000" cy="900000"/>
          </a:xfrm>
        </p:grpSpPr>
        <p:sp>
          <p:nvSpPr>
            <p:cNvPr id="10" name="矩形 9"/>
            <p:cNvSpPr/>
            <p:nvPr/>
          </p:nvSpPr>
          <p:spPr>
            <a:xfrm>
              <a:off x="773568" y="1598479"/>
              <a:ext cx="1260000" cy="900000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15566" y="1818790"/>
              <a:ext cx="936104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2014</a:t>
              </a:r>
              <a:endPara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23239" y="2131305"/>
            <a:ext cx="1679781" cy="1200000"/>
            <a:chOff x="4742450" y="1598479"/>
            <a:chExt cx="1260000" cy="900000"/>
          </a:xfrm>
        </p:grpSpPr>
        <p:sp>
          <p:nvSpPr>
            <p:cNvPr id="39" name="矩形 38"/>
            <p:cNvSpPr/>
            <p:nvPr/>
          </p:nvSpPr>
          <p:spPr>
            <a:xfrm>
              <a:off x="4742450" y="1598479"/>
              <a:ext cx="1260000" cy="900000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04398" y="1818790"/>
              <a:ext cx="936104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2015</a:t>
              </a:r>
              <a:endPara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23239" y="4247476"/>
            <a:ext cx="1679781" cy="1200000"/>
            <a:chOff x="4742450" y="3185607"/>
            <a:chExt cx="1260000" cy="900000"/>
          </a:xfrm>
        </p:grpSpPr>
        <p:sp>
          <p:nvSpPr>
            <p:cNvPr id="41" name="矩形 40"/>
            <p:cNvSpPr/>
            <p:nvPr/>
          </p:nvSpPr>
          <p:spPr>
            <a:xfrm>
              <a:off x="4742450" y="3185607"/>
              <a:ext cx="1260000" cy="900000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904398" y="3435846"/>
              <a:ext cx="936104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2017</a:t>
              </a:r>
              <a:endPara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32085" y="4247476"/>
            <a:ext cx="1679781" cy="1200000"/>
            <a:chOff x="773568" y="3185607"/>
            <a:chExt cx="1260000" cy="900000"/>
          </a:xfrm>
        </p:grpSpPr>
        <p:sp>
          <p:nvSpPr>
            <p:cNvPr id="40" name="矩形 39"/>
            <p:cNvSpPr/>
            <p:nvPr/>
          </p:nvSpPr>
          <p:spPr>
            <a:xfrm>
              <a:off x="773568" y="3185607"/>
              <a:ext cx="1260000" cy="900000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15566" y="3435846"/>
              <a:ext cx="936104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2016</a:t>
              </a:r>
              <a:endPara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975947" y="0"/>
            <a:ext cx="321526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08" tIns="60954" rIns="121908" bIns="6095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59367" y="2"/>
            <a:ext cx="2331840" cy="5933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08" tIns="60954" rIns="121908" bIns="6095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9456504" y="2762043"/>
            <a:ext cx="2544062" cy="100950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您的内容打在这里，或者通过复制您的文本后选择只保留文字。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9471432" y="2349364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80" name="矩形 179"/>
          <p:cNvSpPr/>
          <p:nvPr/>
        </p:nvSpPr>
        <p:spPr>
          <a:xfrm>
            <a:off x="9216618" y="2473582"/>
            <a:ext cx="191996" cy="2184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9456504" y="4627738"/>
            <a:ext cx="2544062" cy="100950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您的内容打在这里，或者通过复制您的文本后选择只保留文字。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9471432" y="4215059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89" name="矩形 188"/>
          <p:cNvSpPr/>
          <p:nvPr/>
        </p:nvSpPr>
        <p:spPr>
          <a:xfrm>
            <a:off x="9216618" y="4339277"/>
            <a:ext cx="191996" cy="21848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31186" y="3"/>
            <a:ext cx="95998" cy="69813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44223" y="5233257"/>
            <a:ext cx="1695737" cy="415486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00137" y="5233257"/>
            <a:ext cx="1695737" cy="415486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704176" y="5233257"/>
            <a:ext cx="1695737" cy="415486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448105" y="5233257"/>
            <a:ext cx="1695737" cy="415486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2712154" y="2470759"/>
            <a:ext cx="1679781" cy="2570476"/>
            <a:chOff x="3851920" y="1543893"/>
            <a:chExt cx="1260000" cy="1927857"/>
          </a:xfrm>
          <a:effectLst/>
        </p:grpSpPr>
        <p:sp>
          <p:nvSpPr>
            <p:cNvPr id="46" name="矩形 45"/>
            <p:cNvSpPr/>
            <p:nvPr/>
          </p:nvSpPr>
          <p:spPr>
            <a:xfrm>
              <a:off x="3851920" y="1543893"/>
              <a:ext cx="1260000" cy="1080000"/>
            </a:xfrm>
            <a:prstGeom prst="rect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矩形 17"/>
            <p:cNvSpPr/>
            <p:nvPr/>
          </p:nvSpPr>
          <p:spPr>
            <a:xfrm>
              <a:off x="3851920" y="2571750"/>
              <a:ext cx="1260000" cy="900000"/>
            </a:xfrm>
            <a:custGeom>
              <a:avLst/>
              <a:gdLst/>
              <a:ahLst/>
              <a:cxnLst/>
              <a:rect l="l" t="t" r="r" b="b"/>
              <a:pathLst>
                <a:path w="1440160" h="1116264">
                  <a:moveTo>
                    <a:pt x="0" y="0"/>
                  </a:moveTo>
                  <a:lnTo>
                    <a:pt x="1440160" y="0"/>
                  </a:lnTo>
                  <a:lnTo>
                    <a:pt x="1440160" y="900000"/>
                  </a:lnTo>
                  <a:lnTo>
                    <a:pt x="845513" y="900000"/>
                  </a:lnTo>
                  <a:lnTo>
                    <a:pt x="720080" y="1116264"/>
                  </a:lnTo>
                  <a:lnTo>
                    <a:pt x="594647" y="900000"/>
                  </a:lnTo>
                  <a:lnTo>
                    <a:pt x="0" y="90000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4265920" y="1747410"/>
              <a:ext cx="432000" cy="432000"/>
              <a:chOff x="4279742" y="1787090"/>
              <a:chExt cx="540000" cy="540000"/>
            </a:xfrm>
          </p:grpSpPr>
          <p:sp>
            <p:nvSpPr>
              <p:cNvPr id="50" name="Freeform 56"/>
              <p:cNvSpPr>
                <a:spLocks noEditPoints="1"/>
              </p:cNvSpPr>
              <p:nvPr/>
            </p:nvSpPr>
            <p:spPr bwMode="auto">
              <a:xfrm>
                <a:off x="4279742" y="1787090"/>
                <a:ext cx="540000" cy="540000"/>
              </a:xfrm>
              <a:custGeom>
                <a:avLst/>
                <a:gdLst>
                  <a:gd name="T0" fmla="*/ 432 w 864"/>
                  <a:gd name="T1" fmla="*/ 48 h 864"/>
                  <a:gd name="T2" fmla="*/ 581 w 864"/>
                  <a:gd name="T3" fmla="*/ 78 h 864"/>
                  <a:gd name="T4" fmla="*/ 703 w 864"/>
                  <a:gd name="T5" fmla="*/ 160 h 864"/>
                  <a:gd name="T6" fmla="*/ 786 w 864"/>
                  <a:gd name="T7" fmla="*/ 283 h 864"/>
                  <a:gd name="T8" fmla="*/ 816 w 864"/>
                  <a:gd name="T9" fmla="*/ 432 h 864"/>
                  <a:gd name="T10" fmla="*/ 786 w 864"/>
                  <a:gd name="T11" fmla="*/ 581 h 864"/>
                  <a:gd name="T12" fmla="*/ 703 w 864"/>
                  <a:gd name="T13" fmla="*/ 704 h 864"/>
                  <a:gd name="T14" fmla="*/ 581 w 864"/>
                  <a:gd name="T15" fmla="*/ 786 h 864"/>
                  <a:gd name="T16" fmla="*/ 432 w 864"/>
                  <a:gd name="T17" fmla="*/ 816 h 864"/>
                  <a:gd name="T18" fmla="*/ 282 w 864"/>
                  <a:gd name="T19" fmla="*/ 786 h 864"/>
                  <a:gd name="T20" fmla="*/ 160 w 864"/>
                  <a:gd name="T21" fmla="*/ 704 h 864"/>
                  <a:gd name="T22" fmla="*/ 78 w 864"/>
                  <a:gd name="T23" fmla="*/ 581 h 864"/>
                  <a:gd name="T24" fmla="*/ 48 w 864"/>
                  <a:gd name="T25" fmla="*/ 432 h 864"/>
                  <a:gd name="T26" fmla="*/ 78 w 864"/>
                  <a:gd name="T27" fmla="*/ 283 h 864"/>
                  <a:gd name="T28" fmla="*/ 160 w 864"/>
                  <a:gd name="T29" fmla="*/ 160 h 864"/>
                  <a:gd name="T30" fmla="*/ 282 w 864"/>
                  <a:gd name="T31" fmla="*/ 78 h 864"/>
                  <a:gd name="T32" fmla="*/ 432 w 864"/>
                  <a:gd name="T33" fmla="*/ 48 h 864"/>
                  <a:gd name="T34" fmla="*/ 432 w 864"/>
                  <a:gd name="T35" fmla="*/ 0 h 864"/>
                  <a:gd name="T36" fmla="*/ 0 w 864"/>
                  <a:gd name="T37" fmla="*/ 432 h 864"/>
                  <a:gd name="T38" fmla="*/ 432 w 864"/>
                  <a:gd name="T39" fmla="*/ 864 h 864"/>
                  <a:gd name="T40" fmla="*/ 864 w 864"/>
                  <a:gd name="T41" fmla="*/ 432 h 864"/>
                  <a:gd name="T42" fmla="*/ 432 w 864"/>
                  <a:gd name="T43" fmla="*/ 0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64" h="864">
                    <a:moveTo>
                      <a:pt x="432" y="48"/>
                    </a:moveTo>
                    <a:cubicBezTo>
                      <a:pt x="484" y="48"/>
                      <a:pt x="534" y="58"/>
                      <a:pt x="581" y="78"/>
                    </a:cubicBezTo>
                    <a:cubicBezTo>
                      <a:pt x="627" y="97"/>
                      <a:pt x="668" y="125"/>
                      <a:pt x="703" y="160"/>
                    </a:cubicBezTo>
                    <a:cubicBezTo>
                      <a:pt x="739" y="196"/>
                      <a:pt x="766" y="237"/>
                      <a:pt x="786" y="283"/>
                    </a:cubicBezTo>
                    <a:cubicBezTo>
                      <a:pt x="806" y="330"/>
                      <a:pt x="816" y="380"/>
                      <a:pt x="816" y="432"/>
                    </a:cubicBezTo>
                    <a:cubicBezTo>
                      <a:pt x="816" y="484"/>
                      <a:pt x="806" y="534"/>
                      <a:pt x="786" y="581"/>
                    </a:cubicBezTo>
                    <a:cubicBezTo>
                      <a:pt x="766" y="627"/>
                      <a:pt x="739" y="668"/>
                      <a:pt x="703" y="704"/>
                    </a:cubicBezTo>
                    <a:cubicBezTo>
                      <a:pt x="668" y="739"/>
                      <a:pt x="627" y="766"/>
                      <a:pt x="581" y="786"/>
                    </a:cubicBezTo>
                    <a:cubicBezTo>
                      <a:pt x="534" y="806"/>
                      <a:pt x="484" y="816"/>
                      <a:pt x="432" y="816"/>
                    </a:cubicBezTo>
                    <a:cubicBezTo>
                      <a:pt x="380" y="816"/>
                      <a:pt x="330" y="806"/>
                      <a:pt x="282" y="786"/>
                    </a:cubicBezTo>
                    <a:cubicBezTo>
                      <a:pt x="237" y="766"/>
                      <a:pt x="196" y="739"/>
                      <a:pt x="160" y="704"/>
                    </a:cubicBezTo>
                    <a:cubicBezTo>
                      <a:pt x="125" y="668"/>
                      <a:pt x="97" y="627"/>
                      <a:pt x="78" y="581"/>
                    </a:cubicBezTo>
                    <a:cubicBezTo>
                      <a:pt x="58" y="534"/>
                      <a:pt x="48" y="484"/>
                      <a:pt x="48" y="432"/>
                    </a:cubicBezTo>
                    <a:cubicBezTo>
                      <a:pt x="48" y="380"/>
                      <a:pt x="58" y="330"/>
                      <a:pt x="78" y="283"/>
                    </a:cubicBezTo>
                    <a:cubicBezTo>
                      <a:pt x="97" y="237"/>
                      <a:pt x="125" y="196"/>
                      <a:pt x="160" y="160"/>
                    </a:cubicBezTo>
                    <a:cubicBezTo>
                      <a:pt x="196" y="125"/>
                      <a:pt x="237" y="97"/>
                      <a:pt x="282" y="78"/>
                    </a:cubicBezTo>
                    <a:cubicBezTo>
                      <a:pt x="330" y="58"/>
                      <a:pt x="380" y="48"/>
                      <a:pt x="432" y="48"/>
                    </a:cubicBezTo>
                    <a:close/>
                    <a:moveTo>
                      <a:pt x="432" y="0"/>
                    </a:moveTo>
                    <a:cubicBezTo>
                      <a:pt x="193" y="0"/>
                      <a:pt x="0" y="193"/>
                      <a:pt x="0" y="432"/>
                    </a:cubicBezTo>
                    <a:cubicBezTo>
                      <a:pt x="0" y="671"/>
                      <a:pt x="193" y="864"/>
                      <a:pt x="432" y="864"/>
                    </a:cubicBezTo>
                    <a:cubicBezTo>
                      <a:pt x="670" y="864"/>
                      <a:pt x="864" y="671"/>
                      <a:pt x="864" y="432"/>
                    </a:cubicBezTo>
                    <a:cubicBezTo>
                      <a:pt x="864" y="193"/>
                      <a:pt x="670" y="0"/>
                      <a:pt x="4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Oval 57"/>
              <p:cNvSpPr>
                <a:spLocks noChangeArrowheads="1"/>
              </p:cNvSpPr>
              <p:nvPr/>
            </p:nvSpPr>
            <p:spPr bwMode="auto">
              <a:xfrm>
                <a:off x="4742750" y="2043993"/>
                <a:ext cx="25664" cy="2619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Oval 58"/>
              <p:cNvSpPr>
                <a:spLocks noChangeArrowheads="1"/>
              </p:cNvSpPr>
              <p:nvPr/>
            </p:nvSpPr>
            <p:spPr bwMode="auto">
              <a:xfrm>
                <a:off x="4331599" y="2043993"/>
                <a:ext cx="25664" cy="2619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Oval 59"/>
              <p:cNvSpPr>
                <a:spLocks noChangeArrowheads="1"/>
              </p:cNvSpPr>
              <p:nvPr/>
            </p:nvSpPr>
            <p:spPr bwMode="auto">
              <a:xfrm>
                <a:off x="4537175" y="1838418"/>
                <a:ext cx="25664" cy="256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Oval 60"/>
              <p:cNvSpPr>
                <a:spLocks noChangeArrowheads="1"/>
              </p:cNvSpPr>
              <p:nvPr/>
            </p:nvSpPr>
            <p:spPr bwMode="auto">
              <a:xfrm>
                <a:off x="4537175" y="2250363"/>
                <a:ext cx="25664" cy="256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Freeform 61"/>
              <p:cNvSpPr/>
              <p:nvPr/>
            </p:nvSpPr>
            <p:spPr bwMode="auto">
              <a:xfrm>
                <a:off x="4720261" y="2152734"/>
                <a:ext cx="15081" cy="14552"/>
              </a:xfrm>
              <a:custGeom>
                <a:avLst/>
                <a:gdLst>
                  <a:gd name="T0" fmla="*/ 21 w 24"/>
                  <a:gd name="T1" fmla="*/ 17 h 23"/>
                  <a:gd name="T2" fmla="*/ 7 w 24"/>
                  <a:gd name="T3" fmla="*/ 20 h 23"/>
                  <a:gd name="T4" fmla="*/ 3 w 24"/>
                  <a:gd name="T5" fmla="*/ 6 h 23"/>
                  <a:gd name="T6" fmla="*/ 17 w 24"/>
                  <a:gd name="T7" fmla="*/ 3 h 23"/>
                  <a:gd name="T8" fmla="*/ 21 w 24"/>
                  <a:gd name="T9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1" y="17"/>
                    </a:moveTo>
                    <a:cubicBezTo>
                      <a:pt x="18" y="21"/>
                      <a:pt x="12" y="23"/>
                      <a:pt x="7" y="20"/>
                    </a:cubicBezTo>
                    <a:cubicBezTo>
                      <a:pt x="2" y="17"/>
                      <a:pt x="0" y="11"/>
                      <a:pt x="3" y="6"/>
                    </a:cubicBezTo>
                    <a:cubicBezTo>
                      <a:pt x="6" y="1"/>
                      <a:pt x="12" y="0"/>
                      <a:pt x="17" y="3"/>
                    </a:cubicBezTo>
                    <a:cubicBezTo>
                      <a:pt x="22" y="5"/>
                      <a:pt x="24" y="12"/>
                      <a:pt x="21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Freeform 62"/>
              <p:cNvSpPr/>
              <p:nvPr/>
            </p:nvSpPr>
            <p:spPr bwMode="auto">
              <a:xfrm>
                <a:off x="4364671" y="1947159"/>
                <a:ext cx="14552" cy="14287"/>
              </a:xfrm>
              <a:custGeom>
                <a:avLst/>
                <a:gdLst>
                  <a:gd name="T0" fmla="*/ 20 w 23"/>
                  <a:gd name="T1" fmla="*/ 17 h 23"/>
                  <a:gd name="T2" fmla="*/ 6 w 23"/>
                  <a:gd name="T3" fmla="*/ 20 h 23"/>
                  <a:gd name="T4" fmla="*/ 3 w 23"/>
                  <a:gd name="T5" fmla="*/ 6 h 23"/>
                  <a:gd name="T6" fmla="*/ 17 w 23"/>
                  <a:gd name="T7" fmla="*/ 3 h 23"/>
                  <a:gd name="T8" fmla="*/ 20 w 23"/>
                  <a:gd name="T9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0" y="17"/>
                    </a:moveTo>
                    <a:cubicBezTo>
                      <a:pt x="18" y="22"/>
                      <a:pt x="11" y="23"/>
                      <a:pt x="6" y="20"/>
                    </a:cubicBezTo>
                    <a:cubicBezTo>
                      <a:pt x="1" y="18"/>
                      <a:pt x="0" y="11"/>
                      <a:pt x="3" y="6"/>
                    </a:cubicBezTo>
                    <a:cubicBezTo>
                      <a:pt x="5" y="1"/>
                      <a:pt x="12" y="0"/>
                      <a:pt x="17" y="3"/>
                    </a:cubicBezTo>
                    <a:cubicBezTo>
                      <a:pt x="22" y="5"/>
                      <a:pt x="23" y="12"/>
                      <a:pt x="20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Freeform 63"/>
              <p:cNvSpPr/>
              <p:nvPr/>
            </p:nvSpPr>
            <p:spPr bwMode="auto">
              <a:xfrm>
                <a:off x="4645915" y="1871490"/>
                <a:ext cx="14552" cy="15081"/>
              </a:xfrm>
              <a:custGeom>
                <a:avLst/>
                <a:gdLst>
                  <a:gd name="T0" fmla="*/ 20 w 23"/>
                  <a:gd name="T1" fmla="*/ 17 h 24"/>
                  <a:gd name="T2" fmla="*/ 6 w 23"/>
                  <a:gd name="T3" fmla="*/ 21 h 24"/>
                  <a:gd name="T4" fmla="*/ 3 w 23"/>
                  <a:gd name="T5" fmla="*/ 7 h 24"/>
                  <a:gd name="T6" fmla="*/ 17 w 23"/>
                  <a:gd name="T7" fmla="*/ 3 h 24"/>
                  <a:gd name="T8" fmla="*/ 20 w 23"/>
                  <a:gd name="T9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0" y="17"/>
                    </a:moveTo>
                    <a:cubicBezTo>
                      <a:pt x="18" y="22"/>
                      <a:pt x="11" y="24"/>
                      <a:pt x="6" y="21"/>
                    </a:cubicBezTo>
                    <a:cubicBezTo>
                      <a:pt x="1" y="18"/>
                      <a:pt x="0" y="12"/>
                      <a:pt x="3" y="7"/>
                    </a:cubicBezTo>
                    <a:cubicBezTo>
                      <a:pt x="5" y="2"/>
                      <a:pt x="12" y="0"/>
                      <a:pt x="17" y="3"/>
                    </a:cubicBezTo>
                    <a:cubicBezTo>
                      <a:pt x="22" y="6"/>
                      <a:pt x="23" y="12"/>
                      <a:pt x="20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 64"/>
              <p:cNvSpPr/>
              <p:nvPr/>
            </p:nvSpPr>
            <p:spPr bwMode="auto">
              <a:xfrm>
                <a:off x="4439811" y="2228403"/>
                <a:ext cx="14816" cy="14287"/>
              </a:xfrm>
              <a:custGeom>
                <a:avLst/>
                <a:gdLst>
                  <a:gd name="T0" fmla="*/ 21 w 24"/>
                  <a:gd name="T1" fmla="*/ 17 h 23"/>
                  <a:gd name="T2" fmla="*/ 7 w 24"/>
                  <a:gd name="T3" fmla="*/ 20 h 23"/>
                  <a:gd name="T4" fmla="*/ 3 w 24"/>
                  <a:gd name="T5" fmla="*/ 6 h 23"/>
                  <a:gd name="T6" fmla="*/ 17 w 24"/>
                  <a:gd name="T7" fmla="*/ 3 h 23"/>
                  <a:gd name="T8" fmla="*/ 21 w 24"/>
                  <a:gd name="T9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1" y="17"/>
                    </a:moveTo>
                    <a:cubicBezTo>
                      <a:pt x="18" y="22"/>
                      <a:pt x="12" y="23"/>
                      <a:pt x="7" y="20"/>
                    </a:cubicBezTo>
                    <a:cubicBezTo>
                      <a:pt x="2" y="18"/>
                      <a:pt x="0" y="11"/>
                      <a:pt x="3" y="6"/>
                    </a:cubicBezTo>
                    <a:cubicBezTo>
                      <a:pt x="6" y="1"/>
                      <a:pt x="12" y="0"/>
                      <a:pt x="17" y="3"/>
                    </a:cubicBezTo>
                    <a:cubicBezTo>
                      <a:pt x="22" y="5"/>
                      <a:pt x="24" y="12"/>
                      <a:pt x="21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 65"/>
              <p:cNvSpPr/>
              <p:nvPr/>
            </p:nvSpPr>
            <p:spPr bwMode="auto">
              <a:xfrm>
                <a:off x="4645386" y="2227874"/>
                <a:ext cx="15081" cy="14816"/>
              </a:xfrm>
              <a:custGeom>
                <a:avLst/>
                <a:gdLst>
                  <a:gd name="T0" fmla="*/ 17 w 24"/>
                  <a:gd name="T1" fmla="*/ 21 h 24"/>
                  <a:gd name="T2" fmla="*/ 3 w 24"/>
                  <a:gd name="T3" fmla="*/ 17 h 24"/>
                  <a:gd name="T4" fmla="*/ 7 w 24"/>
                  <a:gd name="T5" fmla="*/ 3 h 24"/>
                  <a:gd name="T6" fmla="*/ 21 w 24"/>
                  <a:gd name="T7" fmla="*/ 7 h 24"/>
                  <a:gd name="T8" fmla="*/ 17 w 24"/>
                  <a:gd name="T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17" y="21"/>
                    </a:moveTo>
                    <a:cubicBezTo>
                      <a:pt x="12" y="24"/>
                      <a:pt x="6" y="22"/>
                      <a:pt x="3" y="17"/>
                    </a:cubicBezTo>
                    <a:cubicBezTo>
                      <a:pt x="0" y="12"/>
                      <a:pt x="2" y="6"/>
                      <a:pt x="7" y="3"/>
                    </a:cubicBezTo>
                    <a:cubicBezTo>
                      <a:pt x="12" y="0"/>
                      <a:pt x="18" y="2"/>
                      <a:pt x="21" y="7"/>
                    </a:cubicBezTo>
                    <a:cubicBezTo>
                      <a:pt x="24" y="12"/>
                      <a:pt x="22" y="18"/>
                      <a:pt x="17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Freeform 66"/>
              <p:cNvSpPr/>
              <p:nvPr/>
            </p:nvSpPr>
            <p:spPr bwMode="auto">
              <a:xfrm>
                <a:off x="4439811" y="1871490"/>
                <a:ext cx="14816" cy="15081"/>
              </a:xfrm>
              <a:custGeom>
                <a:avLst/>
                <a:gdLst>
                  <a:gd name="T0" fmla="*/ 17 w 24"/>
                  <a:gd name="T1" fmla="*/ 21 h 24"/>
                  <a:gd name="T2" fmla="*/ 3 w 24"/>
                  <a:gd name="T3" fmla="*/ 17 h 24"/>
                  <a:gd name="T4" fmla="*/ 7 w 24"/>
                  <a:gd name="T5" fmla="*/ 3 h 24"/>
                  <a:gd name="T6" fmla="*/ 21 w 24"/>
                  <a:gd name="T7" fmla="*/ 7 h 24"/>
                  <a:gd name="T8" fmla="*/ 17 w 24"/>
                  <a:gd name="T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17" y="21"/>
                    </a:moveTo>
                    <a:cubicBezTo>
                      <a:pt x="12" y="24"/>
                      <a:pt x="6" y="22"/>
                      <a:pt x="3" y="17"/>
                    </a:cubicBezTo>
                    <a:cubicBezTo>
                      <a:pt x="0" y="12"/>
                      <a:pt x="2" y="6"/>
                      <a:pt x="7" y="3"/>
                    </a:cubicBezTo>
                    <a:cubicBezTo>
                      <a:pt x="12" y="0"/>
                      <a:pt x="18" y="2"/>
                      <a:pt x="21" y="7"/>
                    </a:cubicBezTo>
                    <a:cubicBezTo>
                      <a:pt x="24" y="12"/>
                      <a:pt x="22" y="18"/>
                      <a:pt x="17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Freeform 67"/>
              <p:cNvSpPr/>
              <p:nvPr/>
            </p:nvSpPr>
            <p:spPr bwMode="auto">
              <a:xfrm>
                <a:off x="4721055" y="1947159"/>
                <a:ext cx="14816" cy="15081"/>
              </a:xfrm>
              <a:custGeom>
                <a:avLst/>
                <a:gdLst>
                  <a:gd name="T0" fmla="*/ 17 w 24"/>
                  <a:gd name="T1" fmla="*/ 21 h 24"/>
                  <a:gd name="T2" fmla="*/ 3 w 24"/>
                  <a:gd name="T3" fmla="*/ 17 h 24"/>
                  <a:gd name="T4" fmla="*/ 7 w 24"/>
                  <a:gd name="T5" fmla="*/ 3 h 24"/>
                  <a:gd name="T6" fmla="*/ 21 w 24"/>
                  <a:gd name="T7" fmla="*/ 7 h 24"/>
                  <a:gd name="T8" fmla="*/ 17 w 24"/>
                  <a:gd name="T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17" y="21"/>
                    </a:moveTo>
                    <a:cubicBezTo>
                      <a:pt x="12" y="24"/>
                      <a:pt x="6" y="22"/>
                      <a:pt x="3" y="17"/>
                    </a:cubicBezTo>
                    <a:cubicBezTo>
                      <a:pt x="0" y="12"/>
                      <a:pt x="2" y="6"/>
                      <a:pt x="7" y="3"/>
                    </a:cubicBezTo>
                    <a:cubicBezTo>
                      <a:pt x="12" y="0"/>
                      <a:pt x="18" y="2"/>
                      <a:pt x="21" y="7"/>
                    </a:cubicBezTo>
                    <a:cubicBezTo>
                      <a:pt x="24" y="12"/>
                      <a:pt x="22" y="18"/>
                      <a:pt x="17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Freeform 68"/>
              <p:cNvSpPr/>
              <p:nvPr/>
            </p:nvSpPr>
            <p:spPr bwMode="auto">
              <a:xfrm>
                <a:off x="4364671" y="2152734"/>
                <a:ext cx="14552" cy="15081"/>
              </a:xfrm>
              <a:custGeom>
                <a:avLst/>
                <a:gdLst>
                  <a:gd name="T0" fmla="*/ 17 w 23"/>
                  <a:gd name="T1" fmla="*/ 21 h 24"/>
                  <a:gd name="T2" fmla="*/ 2 w 23"/>
                  <a:gd name="T3" fmla="*/ 17 h 24"/>
                  <a:gd name="T4" fmla="*/ 6 w 23"/>
                  <a:gd name="T5" fmla="*/ 3 h 24"/>
                  <a:gd name="T6" fmla="*/ 20 w 23"/>
                  <a:gd name="T7" fmla="*/ 7 h 24"/>
                  <a:gd name="T8" fmla="*/ 17 w 23"/>
                  <a:gd name="T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17" y="21"/>
                    </a:moveTo>
                    <a:cubicBezTo>
                      <a:pt x="12" y="24"/>
                      <a:pt x="5" y="22"/>
                      <a:pt x="2" y="17"/>
                    </a:cubicBezTo>
                    <a:cubicBezTo>
                      <a:pt x="0" y="12"/>
                      <a:pt x="1" y="6"/>
                      <a:pt x="6" y="3"/>
                    </a:cubicBezTo>
                    <a:cubicBezTo>
                      <a:pt x="11" y="0"/>
                      <a:pt x="17" y="2"/>
                      <a:pt x="20" y="7"/>
                    </a:cubicBezTo>
                    <a:cubicBezTo>
                      <a:pt x="23" y="12"/>
                      <a:pt x="21" y="18"/>
                      <a:pt x="17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Freeform 69"/>
              <p:cNvSpPr/>
              <p:nvPr/>
            </p:nvSpPr>
            <p:spPr bwMode="auto">
              <a:xfrm>
                <a:off x="4542202" y="1906678"/>
                <a:ext cx="107418" cy="157952"/>
              </a:xfrm>
              <a:custGeom>
                <a:avLst/>
                <a:gdLst>
                  <a:gd name="T0" fmla="*/ 406 w 406"/>
                  <a:gd name="T1" fmla="*/ 597 h 597"/>
                  <a:gd name="T2" fmla="*/ 0 w 406"/>
                  <a:gd name="T3" fmla="*/ 597 h 597"/>
                  <a:gd name="T4" fmla="*/ 0 w 406"/>
                  <a:gd name="T5" fmla="*/ 0 h 597"/>
                  <a:gd name="T6" fmla="*/ 57 w 406"/>
                  <a:gd name="T7" fmla="*/ 0 h 597"/>
                  <a:gd name="T8" fmla="*/ 57 w 406"/>
                  <a:gd name="T9" fmla="*/ 540 h 597"/>
                  <a:gd name="T10" fmla="*/ 406 w 406"/>
                  <a:gd name="T11" fmla="*/ 540 h 597"/>
                  <a:gd name="T12" fmla="*/ 406 w 406"/>
                  <a:gd name="T13" fmla="*/ 597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6" h="597">
                    <a:moveTo>
                      <a:pt x="406" y="597"/>
                    </a:moveTo>
                    <a:lnTo>
                      <a:pt x="0" y="59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540"/>
                    </a:lnTo>
                    <a:lnTo>
                      <a:pt x="406" y="540"/>
                    </a:lnTo>
                    <a:lnTo>
                      <a:pt x="406" y="5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3851920" y="2741798"/>
              <a:ext cx="1260000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点击添加说明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点击添加说明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456083" y="2470759"/>
            <a:ext cx="1679781" cy="2570476"/>
            <a:chOff x="6948264" y="1543893"/>
            <a:chExt cx="1260000" cy="1927857"/>
          </a:xfrm>
          <a:effectLst/>
        </p:grpSpPr>
        <p:sp>
          <p:nvSpPr>
            <p:cNvPr id="65" name="矩形 64"/>
            <p:cNvSpPr/>
            <p:nvPr/>
          </p:nvSpPr>
          <p:spPr>
            <a:xfrm>
              <a:off x="6948264" y="1543893"/>
              <a:ext cx="1260000" cy="1080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6" name="矩形 17"/>
            <p:cNvSpPr/>
            <p:nvPr/>
          </p:nvSpPr>
          <p:spPr>
            <a:xfrm>
              <a:off x="6948264" y="2571750"/>
              <a:ext cx="1260000" cy="900000"/>
            </a:xfrm>
            <a:custGeom>
              <a:avLst/>
              <a:gdLst/>
              <a:ahLst/>
              <a:cxnLst/>
              <a:rect l="l" t="t" r="r" b="b"/>
              <a:pathLst>
                <a:path w="1440160" h="1116264">
                  <a:moveTo>
                    <a:pt x="0" y="0"/>
                  </a:moveTo>
                  <a:lnTo>
                    <a:pt x="1440160" y="0"/>
                  </a:lnTo>
                  <a:lnTo>
                    <a:pt x="1440160" y="900000"/>
                  </a:lnTo>
                  <a:lnTo>
                    <a:pt x="845513" y="900000"/>
                  </a:lnTo>
                  <a:lnTo>
                    <a:pt x="720080" y="1116264"/>
                  </a:lnTo>
                  <a:lnTo>
                    <a:pt x="594647" y="900000"/>
                  </a:lnTo>
                  <a:lnTo>
                    <a:pt x="0" y="90000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7362264" y="1747410"/>
              <a:ext cx="432000" cy="432000"/>
              <a:chOff x="7335869" y="1787090"/>
              <a:chExt cx="540000" cy="540000"/>
            </a:xfrm>
          </p:grpSpPr>
          <p:sp>
            <p:nvSpPr>
              <p:cNvPr id="69" name="Freeform 470"/>
              <p:cNvSpPr>
                <a:spLocks noEditPoints="1"/>
              </p:cNvSpPr>
              <p:nvPr/>
            </p:nvSpPr>
            <p:spPr bwMode="auto">
              <a:xfrm>
                <a:off x="7335869" y="1787090"/>
                <a:ext cx="540000" cy="252225"/>
              </a:xfrm>
              <a:custGeom>
                <a:avLst/>
                <a:gdLst>
                  <a:gd name="T0" fmla="*/ 127 w 145"/>
                  <a:gd name="T1" fmla="*/ 27 h 63"/>
                  <a:gd name="T2" fmla="*/ 100 w 145"/>
                  <a:gd name="T3" fmla="*/ 27 h 63"/>
                  <a:gd name="T4" fmla="*/ 100 w 145"/>
                  <a:gd name="T5" fmla="*/ 18 h 63"/>
                  <a:gd name="T6" fmla="*/ 83 w 145"/>
                  <a:gd name="T7" fmla="*/ 0 h 63"/>
                  <a:gd name="T8" fmla="*/ 83 w 145"/>
                  <a:gd name="T9" fmla="*/ 0 h 63"/>
                  <a:gd name="T10" fmla="*/ 63 w 145"/>
                  <a:gd name="T11" fmla="*/ 0 h 63"/>
                  <a:gd name="T12" fmla="*/ 63 w 145"/>
                  <a:gd name="T13" fmla="*/ 0 h 63"/>
                  <a:gd name="T14" fmla="*/ 46 w 145"/>
                  <a:gd name="T15" fmla="*/ 18 h 63"/>
                  <a:gd name="T16" fmla="*/ 46 w 145"/>
                  <a:gd name="T17" fmla="*/ 27 h 63"/>
                  <a:gd name="T18" fmla="*/ 19 w 145"/>
                  <a:gd name="T19" fmla="*/ 27 h 63"/>
                  <a:gd name="T20" fmla="*/ 0 w 145"/>
                  <a:gd name="T21" fmla="*/ 45 h 63"/>
                  <a:gd name="T22" fmla="*/ 0 w 145"/>
                  <a:gd name="T23" fmla="*/ 63 h 63"/>
                  <a:gd name="T24" fmla="*/ 145 w 145"/>
                  <a:gd name="T25" fmla="*/ 63 h 63"/>
                  <a:gd name="T26" fmla="*/ 145 w 145"/>
                  <a:gd name="T27" fmla="*/ 45 h 63"/>
                  <a:gd name="T28" fmla="*/ 127 w 145"/>
                  <a:gd name="T29" fmla="*/ 27 h 63"/>
                  <a:gd name="T30" fmla="*/ 55 w 145"/>
                  <a:gd name="T31" fmla="*/ 27 h 63"/>
                  <a:gd name="T32" fmla="*/ 73 w 145"/>
                  <a:gd name="T33" fmla="*/ 9 h 63"/>
                  <a:gd name="T34" fmla="*/ 91 w 145"/>
                  <a:gd name="T35" fmla="*/ 27 h 63"/>
                  <a:gd name="T36" fmla="*/ 55 w 145"/>
                  <a:gd name="T37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63">
                    <a:moveTo>
                      <a:pt x="127" y="27"/>
                    </a:move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18"/>
                      <a:pt x="100" y="18"/>
                      <a:pt x="100" y="18"/>
                    </a:cubicBezTo>
                    <a:cubicBezTo>
                      <a:pt x="100" y="8"/>
                      <a:pt x="92" y="1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54" y="0"/>
                      <a:pt x="46" y="8"/>
                      <a:pt x="46" y="18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9" y="27"/>
                      <a:pt x="0" y="35"/>
                      <a:pt x="0" y="45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5" y="45"/>
                      <a:pt x="145" y="45"/>
                      <a:pt x="145" y="45"/>
                    </a:cubicBezTo>
                    <a:cubicBezTo>
                      <a:pt x="145" y="35"/>
                      <a:pt x="137" y="27"/>
                      <a:pt x="127" y="27"/>
                    </a:cubicBezTo>
                    <a:close/>
                    <a:moveTo>
                      <a:pt x="55" y="27"/>
                    </a:moveTo>
                    <a:cubicBezTo>
                      <a:pt x="55" y="17"/>
                      <a:pt x="63" y="9"/>
                      <a:pt x="73" y="9"/>
                    </a:cubicBezTo>
                    <a:cubicBezTo>
                      <a:pt x="83" y="9"/>
                      <a:pt x="91" y="17"/>
                      <a:pt x="91" y="27"/>
                    </a:cubicBezTo>
                    <a:lnTo>
                      <a:pt x="5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Rectangle 471"/>
              <p:cNvSpPr>
                <a:spLocks noChangeArrowheads="1"/>
              </p:cNvSpPr>
              <p:nvPr/>
            </p:nvSpPr>
            <p:spPr bwMode="auto">
              <a:xfrm>
                <a:off x="7575169" y="2074865"/>
                <a:ext cx="66122" cy="710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472"/>
              <p:cNvSpPr/>
              <p:nvPr/>
            </p:nvSpPr>
            <p:spPr bwMode="auto">
              <a:xfrm>
                <a:off x="7335869" y="2074865"/>
                <a:ext cx="540000" cy="252225"/>
              </a:xfrm>
              <a:custGeom>
                <a:avLst/>
                <a:gdLst>
                  <a:gd name="T0" fmla="*/ 91 w 145"/>
                  <a:gd name="T1" fmla="*/ 9 h 63"/>
                  <a:gd name="T2" fmla="*/ 73 w 145"/>
                  <a:gd name="T3" fmla="*/ 27 h 63"/>
                  <a:gd name="T4" fmla="*/ 55 w 145"/>
                  <a:gd name="T5" fmla="*/ 9 h 63"/>
                  <a:gd name="T6" fmla="*/ 55 w 145"/>
                  <a:gd name="T7" fmla="*/ 0 h 63"/>
                  <a:gd name="T8" fmla="*/ 0 w 145"/>
                  <a:gd name="T9" fmla="*/ 0 h 63"/>
                  <a:gd name="T10" fmla="*/ 0 w 145"/>
                  <a:gd name="T11" fmla="*/ 45 h 63"/>
                  <a:gd name="T12" fmla="*/ 19 w 145"/>
                  <a:gd name="T13" fmla="*/ 63 h 63"/>
                  <a:gd name="T14" fmla="*/ 127 w 145"/>
                  <a:gd name="T15" fmla="*/ 63 h 63"/>
                  <a:gd name="T16" fmla="*/ 145 w 145"/>
                  <a:gd name="T17" fmla="*/ 45 h 63"/>
                  <a:gd name="T18" fmla="*/ 145 w 145"/>
                  <a:gd name="T19" fmla="*/ 0 h 63"/>
                  <a:gd name="T20" fmla="*/ 91 w 145"/>
                  <a:gd name="T21" fmla="*/ 0 h 63"/>
                  <a:gd name="T22" fmla="*/ 91 w 145"/>
                  <a:gd name="T23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63">
                    <a:moveTo>
                      <a:pt x="91" y="9"/>
                    </a:moveTo>
                    <a:cubicBezTo>
                      <a:pt x="91" y="19"/>
                      <a:pt x="83" y="27"/>
                      <a:pt x="73" y="27"/>
                    </a:cubicBezTo>
                    <a:cubicBezTo>
                      <a:pt x="63" y="27"/>
                      <a:pt x="55" y="19"/>
                      <a:pt x="55" y="9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55"/>
                      <a:pt x="9" y="63"/>
                      <a:pt x="19" y="63"/>
                    </a:cubicBezTo>
                    <a:cubicBezTo>
                      <a:pt x="127" y="63"/>
                      <a:pt x="127" y="63"/>
                      <a:pt x="127" y="63"/>
                    </a:cubicBezTo>
                    <a:cubicBezTo>
                      <a:pt x="137" y="63"/>
                      <a:pt x="145" y="55"/>
                      <a:pt x="145" y="45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91" y="0"/>
                      <a:pt x="91" y="0"/>
                      <a:pt x="91" y="0"/>
                    </a:cubicBezTo>
                    <a:lnTo>
                      <a:pt x="91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6948264" y="2741798"/>
              <a:ext cx="1260000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点击添加说明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点击添加说明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40190" y="2470759"/>
            <a:ext cx="1679781" cy="2570476"/>
            <a:chOff x="2303748" y="1543893"/>
            <a:chExt cx="1260000" cy="1927857"/>
          </a:xfrm>
          <a:effectLst/>
        </p:grpSpPr>
        <p:sp>
          <p:nvSpPr>
            <p:cNvPr id="73" name="矩形 72"/>
            <p:cNvSpPr/>
            <p:nvPr/>
          </p:nvSpPr>
          <p:spPr>
            <a:xfrm>
              <a:off x="2303748" y="1543893"/>
              <a:ext cx="1260000" cy="1080000"/>
            </a:xfrm>
            <a:prstGeom prst="rect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4" name="矩形 17"/>
            <p:cNvSpPr/>
            <p:nvPr/>
          </p:nvSpPr>
          <p:spPr>
            <a:xfrm>
              <a:off x="2303748" y="2571750"/>
              <a:ext cx="1260000" cy="900000"/>
            </a:xfrm>
            <a:custGeom>
              <a:avLst/>
              <a:gdLst/>
              <a:ahLst/>
              <a:cxnLst/>
              <a:rect l="l" t="t" r="r" b="b"/>
              <a:pathLst>
                <a:path w="1440160" h="1116264">
                  <a:moveTo>
                    <a:pt x="0" y="0"/>
                  </a:moveTo>
                  <a:lnTo>
                    <a:pt x="1440160" y="0"/>
                  </a:lnTo>
                  <a:lnTo>
                    <a:pt x="1440160" y="900000"/>
                  </a:lnTo>
                  <a:lnTo>
                    <a:pt x="845513" y="900000"/>
                  </a:lnTo>
                  <a:lnTo>
                    <a:pt x="720080" y="1116264"/>
                  </a:lnTo>
                  <a:lnTo>
                    <a:pt x="594647" y="900000"/>
                  </a:lnTo>
                  <a:lnTo>
                    <a:pt x="0" y="900000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75" name="组合 74"/>
            <p:cNvGrpSpPr>
              <a:grpSpLocks noChangeAspect="1"/>
            </p:cNvGrpSpPr>
            <p:nvPr/>
          </p:nvGrpSpPr>
          <p:grpSpPr>
            <a:xfrm>
              <a:off x="2735748" y="1765410"/>
              <a:ext cx="396000" cy="396000"/>
              <a:chOff x="2751679" y="1787090"/>
              <a:chExt cx="540000" cy="540000"/>
            </a:xfrm>
          </p:grpSpPr>
          <p:sp>
            <p:nvSpPr>
              <p:cNvPr id="77" name="Freeform 116"/>
              <p:cNvSpPr/>
              <p:nvPr/>
            </p:nvSpPr>
            <p:spPr bwMode="auto">
              <a:xfrm>
                <a:off x="2931679" y="1787090"/>
                <a:ext cx="360000" cy="362278"/>
              </a:xfrm>
              <a:custGeom>
                <a:avLst/>
                <a:gdLst>
                  <a:gd name="T0" fmla="*/ 43 w 104"/>
                  <a:gd name="T1" fmla="*/ 0 h 106"/>
                  <a:gd name="T2" fmla="*/ 21 w 104"/>
                  <a:gd name="T3" fmla="*/ 0 h 106"/>
                  <a:gd name="T4" fmla="*/ 0 w 104"/>
                  <a:gd name="T5" fmla="*/ 0 h 106"/>
                  <a:gd name="T6" fmla="*/ 0 w 104"/>
                  <a:gd name="T7" fmla="*/ 16 h 106"/>
                  <a:gd name="T8" fmla="*/ 5 w 104"/>
                  <a:gd name="T9" fmla="*/ 16 h 106"/>
                  <a:gd name="T10" fmla="*/ 26 w 104"/>
                  <a:gd name="T11" fmla="*/ 16 h 106"/>
                  <a:gd name="T12" fmla="*/ 87 w 104"/>
                  <a:gd name="T13" fmla="*/ 16 h 106"/>
                  <a:gd name="T14" fmla="*/ 87 w 104"/>
                  <a:gd name="T15" fmla="*/ 80 h 106"/>
                  <a:gd name="T16" fmla="*/ 87 w 104"/>
                  <a:gd name="T17" fmla="*/ 101 h 106"/>
                  <a:gd name="T18" fmla="*/ 87 w 104"/>
                  <a:gd name="T19" fmla="*/ 106 h 106"/>
                  <a:gd name="T20" fmla="*/ 104 w 104"/>
                  <a:gd name="T21" fmla="*/ 106 h 106"/>
                  <a:gd name="T22" fmla="*/ 104 w 104"/>
                  <a:gd name="T23" fmla="*/ 85 h 106"/>
                  <a:gd name="T24" fmla="*/ 104 w 104"/>
                  <a:gd name="T25" fmla="*/ 63 h 106"/>
                  <a:gd name="T26" fmla="*/ 104 w 104"/>
                  <a:gd name="T27" fmla="*/ 0 h 106"/>
                  <a:gd name="T28" fmla="*/ 43 w 104"/>
                  <a:gd name="T2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4" h="106">
                    <a:moveTo>
                      <a:pt x="43" y="0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5" y="16"/>
                    </a:lnTo>
                    <a:lnTo>
                      <a:pt x="26" y="16"/>
                    </a:lnTo>
                    <a:lnTo>
                      <a:pt x="87" y="16"/>
                    </a:lnTo>
                    <a:lnTo>
                      <a:pt x="87" y="80"/>
                    </a:lnTo>
                    <a:lnTo>
                      <a:pt x="87" y="101"/>
                    </a:lnTo>
                    <a:lnTo>
                      <a:pt x="87" y="106"/>
                    </a:lnTo>
                    <a:lnTo>
                      <a:pt x="104" y="106"/>
                    </a:lnTo>
                    <a:lnTo>
                      <a:pt x="104" y="85"/>
                    </a:lnTo>
                    <a:lnTo>
                      <a:pt x="104" y="63"/>
                    </a:lnTo>
                    <a:lnTo>
                      <a:pt x="104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Freeform 117"/>
              <p:cNvSpPr/>
              <p:nvPr/>
            </p:nvSpPr>
            <p:spPr bwMode="auto">
              <a:xfrm>
                <a:off x="2841679" y="1882786"/>
                <a:ext cx="360000" cy="355443"/>
              </a:xfrm>
              <a:custGeom>
                <a:avLst/>
                <a:gdLst>
                  <a:gd name="T0" fmla="*/ 0 w 104"/>
                  <a:gd name="T1" fmla="*/ 0 h 104"/>
                  <a:gd name="T2" fmla="*/ 0 w 104"/>
                  <a:gd name="T3" fmla="*/ 17 h 104"/>
                  <a:gd name="T4" fmla="*/ 87 w 104"/>
                  <a:gd name="T5" fmla="*/ 17 h 104"/>
                  <a:gd name="T6" fmla="*/ 87 w 104"/>
                  <a:gd name="T7" fmla="*/ 104 h 104"/>
                  <a:gd name="T8" fmla="*/ 104 w 104"/>
                  <a:gd name="T9" fmla="*/ 104 h 104"/>
                  <a:gd name="T10" fmla="*/ 104 w 104"/>
                  <a:gd name="T11" fmla="*/ 0 h 104"/>
                  <a:gd name="T12" fmla="*/ 0 w 104"/>
                  <a:gd name="T1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104">
                    <a:moveTo>
                      <a:pt x="0" y="0"/>
                    </a:moveTo>
                    <a:lnTo>
                      <a:pt x="0" y="17"/>
                    </a:lnTo>
                    <a:lnTo>
                      <a:pt x="87" y="17"/>
                    </a:lnTo>
                    <a:lnTo>
                      <a:pt x="87" y="104"/>
                    </a:lnTo>
                    <a:lnTo>
                      <a:pt x="104" y="104"/>
                    </a:lnTo>
                    <a:lnTo>
                      <a:pt x="10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9" name="Rectangle 118"/>
              <p:cNvSpPr>
                <a:spLocks noChangeArrowheads="1"/>
              </p:cNvSpPr>
              <p:nvPr/>
            </p:nvSpPr>
            <p:spPr bwMode="auto">
              <a:xfrm>
                <a:off x="2751679" y="1971647"/>
                <a:ext cx="360000" cy="3554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Freeform 119"/>
              <p:cNvSpPr/>
              <p:nvPr/>
            </p:nvSpPr>
            <p:spPr bwMode="auto">
              <a:xfrm>
                <a:off x="2931679" y="1787090"/>
                <a:ext cx="360000" cy="362278"/>
              </a:xfrm>
              <a:custGeom>
                <a:avLst/>
                <a:gdLst>
                  <a:gd name="T0" fmla="*/ 43 w 104"/>
                  <a:gd name="T1" fmla="*/ 0 h 106"/>
                  <a:gd name="T2" fmla="*/ 21 w 104"/>
                  <a:gd name="T3" fmla="*/ 0 h 106"/>
                  <a:gd name="T4" fmla="*/ 0 w 104"/>
                  <a:gd name="T5" fmla="*/ 0 h 106"/>
                  <a:gd name="T6" fmla="*/ 0 w 104"/>
                  <a:gd name="T7" fmla="*/ 16 h 106"/>
                  <a:gd name="T8" fmla="*/ 5 w 104"/>
                  <a:gd name="T9" fmla="*/ 16 h 106"/>
                  <a:gd name="T10" fmla="*/ 26 w 104"/>
                  <a:gd name="T11" fmla="*/ 16 h 106"/>
                  <a:gd name="T12" fmla="*/ 87 w 104"/>
                  <a:gd name="T13" fmla="*/ 16 h 106"/>
                  <a:gd name="T14" fmla="*/ 87 w 104"/>
                  <a:gd name="T15" fmla="*/ 80 h 106"/>
                  <a:gd name="T16" fmla="*/ 87 w 104"/>
                  <a:gd name="T17" fmla="*/ 101 h 106"/>
                  <a:gd name="T18" fmla="*/ 87 w 104"/>
                  <a:gd name="T19" fmla="*/ 106 h 106"/>
                  <a:gd name="T20" fmla="*/ 104 w 104"/>
                  <a:gd name="T21" fmla="*/ 106 h 106"/>
                  <a:gd name="T22" fmla="*/ 104 w 104"/>
                  <a:gd name="T23" fmla="*/ 85 h 106"/>
                  <a:gd name="T24" fmla="*/ 104 w 104"/>
                  <a:gd name="T25" fmla="*/ 63 h 106"/>
                  <a:gd name="T26" fmla="*/ 104 w 104"/>
                  <a:gd name="T27" fmla="*/ 0 h 106"/>
                  <a:gd name="T28" fmla="*/ 43 w 104"/>
                  <a:gd name="T2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4" h="106">
                    <a:moveTo>
                      <a:pt x="43" y="0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5" y="16"/>
                    </a:lnTo>
                    <a:lnTo>
                      <a:pt x="26" y="16"/>
                    </a:lnTo>
                    <a:lnTo>
                      <a:pt x="87" y="16"/>
                    </a:lnTo>
                    <a:lnTo>
                      <a:pt x="87" y="80"/>
                    </a:lnTo>
                    <a:lnTo>
                      <a:pt x="87" y="101"/>
                    </a:lnTo>
                    <a:lnTo>
                      <a:pt x="87" y="106"/>
                    </a:lnTo>
                    <a:lnTo>
                      <a:pt x="104" y="106"/>
                    </a:lnTo>
                    <a:lnTo>
                      <a:pt x="104" y="85"/>
                    </a:lnTo>
                    <a:lnTo>
                      <a:pt x="104" y="63"/>
                    </a:lnTo>
                    <a:lnTo>
                      <a:pt x="104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Freeform 120"/>
              <p:cNvSpPr/>
              <p:nvPr/>
            </p:nvSpPr>
            <p:spPr bwMode="auto">
              <a:xfrm>
                <a:off x="2841679" y="1882786"/>
                <a:ext cx="360000" cy="355443"/>
              </a:xfrm>
              <a:custGeom>
                <a:avLst/>
                <a:gdLst>
                  <a:gd name="T0" fmla="*/ 0 w 104"/>
                  <a:gd name="T1" fmla="*/ 0 h 104"/>
                  <a:gd name="T2" fmla="*/ 0 w 104"/>
                  <a:gd name="T3" fmla="*/ 17 h 104"/>
                  <a:gd name="T4" fmla="*/ 87 w 104"/>
                  <a:gd name="T5" fmla="*/ 17 h 104"/>
                  <a:gd name="T6" fmla="*/ 87 w 104"/>
                  <a:gd name="T7" fmla="*/ 104 h 104"/>
                  <a:gd name="T8" fmla="*/ 104 w 104"/>
                  <a:gd name="T9" fmla="*/ 104 h 104"/>
                  <a:gd name="T10" fmla="*/ 104 w 104"/>
                  <a:gd name="T11" fmla="*/ 0 h 104"/>
                  <a:gd name="T12" fmla="*/ 0 w 104"/>
                  <a:gd name="T1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104">
                    <a:moveTo>
                      <a:pt x="0" y="0"/>
                    </a:moveTo>
                    <a:lnTo>
                      <a:pt x="0" y="17"/>
                    </a:lnTo>
                    <a:lnTo>
                      <a:pt x="87" y="17"/>
                    </a:lnTo>
                    <a:lnTo>
                      <a:pt x="87" y="104"/>
                    </a:lnTo>
                    <a:lnTo>
                      <a:pt x="104" y="104"/>
                    </a:lnTo>
                    <a:lnTo>
                      <a:pt x="10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2" name="Rectangle 121"/>
              <p:cNvSpPr>
                <a:spLocks noChangeArrowheads="1"/>
              </p:cNvSpPr>
              <p:nvPr/>
            </p:nvSpPr>
            <p:spPr bwMode="auto">
              <a:xfrm>
                <a:off x="2751679" y="1971647"/>
                <a:ext cx="360000" cy="3554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2303748" y="2741798"/>
              <a:ext cx="1260000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点击添加说明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点击添加说明</a:t>
              </a: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584118" y="2470759"/>
            <a:ext cx="1679781" cy="2570476"/>
            <a:chOff x="5400092" y="1543893"/>
            <a:chExt cx="1260000" cy="1927857"/>
          </a:xfrm>
          <a:effectLst/>
        </p:grpSpPr>
        <p:sp>
          <p:nvSpPr>
            <p:cNvPr id="95" name="矩形 94"/>
            <p:cNvSpPr/>
            <p:nvPr/>
          </p:nvSpPr>
          <p:spPr>
            <a:xfrm>
              <a:off x="5400092" y="1543893"/>
              <a:ext cx="1260000" cy="1080000"/>
            </a:xfrm>
            <a:prstGeom prst="rect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6" name="矩形 17"/>
            <p:cNvSpPr/>
            <p:nvPr/>
          </p:nvSpPr>
          <p:spPr>
            <a:xfrm>
              <a:off x="5400092" y="2571750"/>
              <a:ext cx="1260000" cy="900000"/>
            </a:xfrm>
            <a:custGeom>
              <a:avLst/>
              <a:gdLst/>
              <a:ahLst/>
              <a:cxnLst/>
              <a:rect l="l" t="t" r="r" b="b"/>
              <a:pathLst>
                <a:path w="1440160" h="1116264">
                  <a:moveTo>
                    <a:pt x="0" y="0"/>
                  </a:moveTo>
                  <a:lnTo>
                    <a:pt x="1440160" y="0"/>
                  </a:lnTo>
                  <a:lnTo>
                    <a:pt x="1440160" y="900000"/>
                  </a:lnTo>
                  <a:lnTo>
                    <a:pt x="845513" y="900000"/>
                  </a:lnTo>
                  <a:lnTo>
                    <a:pt x="720080" y="1116264"/>
                  </a:lnTo>
                  <a:lnTo>
                    <a:pt x="594647" y="900000"/>
                  </a:lnTo>
                  <a:lnTo>
                    <a:pt x="0" y="900000"/>
                  </a:lnTo>
                  <a:close/>
                </a:path>
              </a:pathLst>
            </a:cu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400092" y="2741798"/>
              <a:ext cx="1260000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点击添加说明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点击添加说明</a:t>
              </a:r>
            </a:p>
          </p:txBody>
        </p:sp>
        <p:sp>
          <p:nvSpPr>
            <p:cNvPr id="98" name="Freeform 6"/>
            <p:cNvSpPr>
              <a:spLocks noChangeAspect="1"/>
            </p:cNvSpPr>
            <p:nvPr/>
          </p:nvSpPr>
          <p:spPr bwMode="auto">
            <a:xfrm>
              <a:off x="5814043" y="1747410"/>
              <a:ext cx="432099" cy="432000"/>
            </a:xfrm>
            <a:custGeom>
              <a:avLst/>
              <a:gdLst/>
              <a:ahLst/>
              <a:cxnLst/>
              <a:rect l="l" t="t" r="r" b="b"/>
              <a:pathLst>
                <a:path w="1487948" h="1487615">
                  <a:moveTo>
                    <a:pt x="743975" y="297790"/>
                  </a:moveTo>
                  <a:cubicBezTo>
                    <a:pt x="496116" y="297790"/>
                    <a:pt x="295186" y="497479"/>
                    <a:pt x="295186" y="743808"/>
                  </a:cubicBezTo>
                  <a:cubicBezTo>
                    <a:pt x="295186" y="990137"/>
                    <a:pt x="496116" y="1189826"/>
                    <a:pt x="743975" y="1189826"/>
                  </a:cubicBezTo>
                  <a:cubicBezTo>
                    <a:pt x="991834" y="1189826"/>
                    <a:pt x="1192764" y="990137"/>
                    <a:pt x="1192764" y="743808"/>
                  </a:cubicBezTo>
                  <a:cubicBezTo>
                    <a:pt x="1192764" y="497479"/>
                    <a:pt x="991834" y="297790"/>
                    <a:pt x="743975" y="297790"/>
                  </a:cubicBezTo>
                  <a:close/>
                  <a:moveTo>
                    <a:pt x="693753" y="0"/>
                  </a:moveTo>
                  <a:lnTo>
                    <a:pt x="770837" y="149228"/>
                  </a:lnTo>
                  <a:lnTo>
                    <a:pt x="801203" y="151560"/>
                  </a:lnTo>
                  <a:lnTo>
                    <a:pt x="829233" y="153891"/>
                  </a:lnTo>
                  <a:lnTo>
                    <a:pt x="857264" y="158555"/>
                  </a:lnTo>
                  <a:lnTo>
                    <a:pt x="885294" y="163218"/>
                  </a:lnTo>
                  <a:lnTo>
                    <a:pt x="997416" y="41970"/>
                  </a:lnTo>
                  <a:lnTo>
                    <a:pt x="1018439" y="48966"/>
                  </a:lnTo>
                  <a:lnTo>
                    <a:pt x="1037126" y="58292"/>
                  </a:lnTo>
                  <a:lnTo>
                    <a:pt x="1076835" y="74614"/>
                  </a:lnTo>
                  <a:lnTo>
                    <a:pt x="1069828" y="240164"/>
                  </a:lnTo>
                  <a:lnTo>
                    <a:pt x="1093186" y="256485"/>
                  </a:lnTo>
                  <a:lnTo>
                    <a:pt x="1116545" y="272807"/>
                  </a:lnTo>
                  <a:lnTo>
                    <a:pt x="1139904" y="291461"/>
                  </a:lnTo>
                  <a:lnTo>
                    <a:pt x="1160927" y="312446"/>
                  </a:lnTo>
                  <a:lnTo>
                    <a:pt x="1312758" y="261149"/>
                  </a:lnTo>
                  <a:lnTo>
                    <a:pt x="1340789" y="298456"/>
                  </a:lnTo>
                  <a:lnTo>
                    <a:pt x="1352468" y="317109"/>
                  </a:lnTo>
                  <a:lnTo>
                    <a:pt x="1368819" y="335763"/>
                  </a:lnTo>
                  <a:lnTo>
                    <a:pt x="1280056" y="468669"/>
                  </a:lnTo>
                  <a:lnTo>
                    <a:pt x="1287064" y="480327"/>
                  </a:lnTo>
                  <a:lnTo>
                    <a:pt x="1294071" y="496649"/>
                  </a:lnTo>
                  <a:lnTo>
                    <a:pt x="1305750" y="522298"/>
                  </a:lnTo>
                  <a:lnTo>
                    <a:pt x="1315094" y="547946"/>
                  </a:lnTo>
                  <a:lnTo>
                    <a:pt x="1324437" y="575926"/>
                  </a:lnTo>
                  <a:lnTo>
                    <a:pt x="1476269" y="608570"/>
                  </a:lnTo>
                  <a:lnTo>
                    <a:pt x="1483276" y="652872"/>
                  </a:lnTo>
                  <a:lnTo>
                    <a:pt x="1487948" y="701837"/>
                  </a:lnTo>
                  <a:lnTo>
                    <a:pt x="1350132" y="774120"/>
                  </a:lnTo>
                  <a:lnTo>
                    <a:pt x="1347796" y="802100"/>
                  </a:lnTo>
                  <a:lnTo>
                    <a:pt x="1345460" y="830080"/>
                  </a:lnTo>
                  <a:lnTo>
                    <a:pt x="1340789" y="855729"/>
                  </a:lnTo>
                  <a:lnTo>
                    <a:pt x="1333781" y="886040"/>
                  </a:lnTo>
                  <a:lnTo>
                    <a:pt x="1448238" y="988635"/>
                  </a:lnTo>
                  <a:lnTo>
                    <a:pt x="1431887" y="1032937"/>
                  </a:lnTo>
                  <a:lnTo>
                    <a:pt x="1410865" y="1077239"/>
                  </a:lnTo>
                  <a:lnTo>
                    <a:pt x="1259033" y="1067912"/>
                  </a:lnTo>
                  <a:lnTo>
                    <a:pt x="1242682" y="1093560"/>
                  </a:lnTo>
                  <a:lnTo>
                    <a:pt x="1226331" y="1116877"/>
                  </a:lnTo>
                  <a:lnTo>
                    <a:pt x="1209980" y="1137862"/>
                  </a:lnTo>
                  <a:lnTo>
                    <a:pt x="1191293" y="1158848"/>
                  </a:lnTo>
                  <a:lnTo>
                    <a:pt x="1235674" y="1303412"/>
                  </a:lnTo>
                  <a:lnTo>
                    <a:pt x="1198301" y="1336056"/>
                  </a:lnTo>
                  <a:lnTo>
                    <a:pt x="1179614" y="1350046"/>
                  </a:lnTo>
                  <a:lnTo>
                    <a:pt x="1158591" y="1364036"/>
                  </a:lnTo>
                  <a:lnTo>
                    <a:pt x="1030118" y="1282427"/>
                  </a:lnTo>
                  <a:lnTo>
                    <a:pt x="1006759" y="1294085"/>
                  </a:lnTo>
                  <a:lnTo>
                    <a:pt x="981065" y="1305744"/>
                  </a:lnTo>
                  <a:lnTo>
                    <a:pt x="955370" y="1315071"/>
                  </a:lnTo>
                  <a:lnTo>
                    <a:pt x="927340" y="1324397"/>
                  </a:lnTo>
                  <a:lnTo>
                    <a:pt x="892302" y="1475957"/>
                  </a:lnTo>
                  <a:lnTo>
                    <a:pt x="845584" y="1482952"/>
                  </a:lnTo>
                  <a:lnTo>
                    <a:pt x="798867" y="1487615"/>
                  </a:lnTo>
                  <a:lnTo>
                    <a:pt x="728791" y="1350046"/>
                  </a:lnTo>
                  <a:lnTo>
                    <a:pt x="700761" y="1350046"/>
                  </a:lnTo>
                  <a:lnTo>
                    <a:pt x="672730" y="1345382"/>
                  </a:lnTo>
                  <a:lnTo>
                    <a:pt x="642364" y="1343051"/>
                  </a:lnTo>
                  <a:lnTo>
                    <a:pt x="616669" y="1336056"/>
                  </a:lnTo>
                  <a:lnTo>
                    <a:pt x="511555" y="1450308"/>
                  </a:lnTo>
                  <a:lnTo>
                    <a:pt x="488197" y="1443313"/>
                  </a:lnTo>
                  <a:lnTo>
                    <a:pt x="467174" y="1436318"/>
                  </a:lnTo>
                  <a:lnTo>
                    <a:pt x="422792" y="1417665"/>
                  </a:lnTo>
                  <a:lnTo>
                    <a:pt x="429800" y="1259110"/>
                  </a:lnTo>
                  <a:lnTo>
                    <a:pt x="406441" y="1242788"/>
                  </a:lnTo>
                  <a:lnTo>
                    <a:pt x="383083" y="1226467"/>
                  </a:lnTo>
                  <a:lnTo>
                    <a:pt x="362060" y="1210145"/>
                  </a:lnTo>
                  <a:lnTo>
                    <a:pt x="341037" y="1191491"/>
                  </a:lnTo>
                  <a:lnTo>
                    <a:pt x="184534" y="1238125"/>
                  </a:lnTo>
                  <a:lnTo>
                    <a:pt x="156503" y="1205481"/>
                  </a:lnTo>
                  <a:lnTo>
                    <a:pt x="130809" y="1170506"/>
                  </a:lnTo>
                  <a:lnTo>
                    <a:pt x="219572" y="1032937"/>
                  </a:lnTo>
                  <a:lnTo>
                    <a:pt x="207893" y="1007288"/>
                  </a:lnTo>
                  <a:lnTo>
                    <a:pt x="193877" y="981640"/>
                  </a:lnTo>
                  <a:lnTo>
                    <a:pt x="182198" y="955991"/>
                  </a:lnTo>
                  <a:lnTo>
                    <a:pt x="172854" y="928011"/>
                  </a:lnTo>
                  <a:lnTo>
                    <a:pt x="14015" y="893036"/>
                  </a:lnTo>
                  <a:lnTo>
                    <a:pt x="7008" y="848734"/>
                  </a:lnTo>
                  <a:lnTo>
                    <a:pt x="0" y="806763"/>
                  </a:lnTo>
                  <a:lnTo>
                    <a:pt x="147160" y="732149"/>
                  </a:lnTo>
                  <a:lnTo>
                    <a:pt x="149496" y="701837"/>
                  </a:lnTo>
                  <a:lnTo>
                    <a:pt x="151832" y="671525"/>
                  </a:lnTo>
                  <a:lnTo>
                    <a:pt x="156503" y="643545"/>
                  </a:lnTo>
                  <a:lnTo>
                    <a:pt x="161175" y="615565"/>
                  </a:lnTo>
                  <a:lnTo>
                    <a:pt x="39710" y="501312"/>
                  </a:lnTo>
                  <a:lnTo>
                    <a:pt x="53725" y="461674"/>
                  </a:lnTo>
                  <a:lnTo>
                    <a:pt x="70076" y="424367"/>
                  </a:lnTo>
                  <a:lnTo>
                    <a:pt x="238259" y="431362"/>
                  </a:lnTo>
                  <a:lnTo>
                    <a:pt x="254610" y="408045"/>
                  </a:lnTo>
                  <a:lnTo>
                    <a:pt x="273297" y="384728"/>
                  </a:lnTo>
                  <a:lnTo>
                    <a:pt x="289648" y="361411"/>
                  </a:lnTo>
                  <a:lnTo>
                    <a:pt x="310671" y="340426"/>
                  </a:lnTo>
                  <a:lnTo>
                    <a:pt x="259282" y="177208"/>
                  </a:lnTo>
                  <a:lnTo>
                    <a:pt x="289648" y="151560"/>
                  </a:lnTo>
                  <a:lnTo>
                    <a:pt x="322350" y="128243"/>
                  </a:lnTo>
                  <a:lnTo>
                    <a:pt x="467174" y="219179"/>
                  </a:lnTo>
                  <a:lnTo>
                    <a:pt x="492868" y="205188"/>
                  </a:lnTo>
                  <a:lnTo>
                    <a:pt x="518563" y="193530"/>
                  </a:lnTo>
                  <a:lnTo>
                    <a:pt x="546593" y="184203"/>
                  </a:lnTo>
                  <a:lnTo>
                    <a:pt x="574624" y="174877"/>
                  </a:lnTo>
                  <a:lnTo>
                    <a:pt x="609662" y="9327"/>
                  </a:lnTo>
                  <a:lnTo>
                    <a:pt x="630685" y="6995"/>
                  </a:lnTo>
                  <a:lnTo>
                    <a:pt x="651707" y="233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lnSpc>
                  <a:spcPct val="5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1632086" y="3551659"/>
            <a:ext cx="5759874" cy="144000"/>
            <a:chOff x="2753732" y="2354568"/>
            <a:chExt cx="4320468" cy="108000"/>
          </a:xfrm>
          <a:solidFill>
            <a:schemeClr val="bg1"/>
          </a:solidFill>
          <a:effectLst/>
        </p:grpSpPr>
        <p:cxnSp>
          <p:nvCxnSpPr>
            <p:cNvPr id="100" name="直接连接符 99"/>
            <p:cNvCxnSpPr>
              <a:stCxn id="104" idx="6"/>
            </p:cNvCxnSpPr>
            <p:nvPr/>
          </p:nvCxnSpPr>
          <p:spPr>
            <a:xfrm flipV="1">
              <a:off x="2861732" y="2407412"/>
              <a:ext cx="4142357" cy="1156"/>
            </a:xfrm>
            <a:prstGeom prst="line">
              <a:avLst/>
            </a:prstGeom>
            <a:grpFill/>
            <a:ln w="19050">
              <a:solidFill>
                <a:schemeClr val="accent2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椭圆 100"/>
            <p:cNvSpPr/>
            <p:nvPr/>
          </p:nvSpPr>
          <p:spPr>
            <a:xfrm>
              <a:off x="6966200" y="2354568"/>
              <a:ext cx="108000" cy="108000"/>
            </a:xfrm>
            <a:prstGeom prst="ellipse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5562044" y="2354568"/>
              <a:ext cx="108000" cy="108000"/>
            </a:xfrm>
            <a:prstGeom prst="ellipse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4157888" y="2354568"/>
              <a:ext cx="108000" cy="108000"/>
            </a:xfrm>
            <a:prstGeom prst="ellipse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2753732" y="2354568"/>
              <a:ext cx="108000" cy="108000"/>
            </a:xfrm>
            <a:prstGeom prst="ellipse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5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4500"/>
                            </p:stCondLst>
                            <p:childTnLst>
                              <p:par>
                                <p:cTn id="6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1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8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9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  <p:bldP spid="178" grpId="0"/>
      <p:bldP spid="179" grpId="0"/>
      <p:bldP spid="180" grpId="0" animBg="1"/>
      <p:bldP spid="187" grpId="0"/>
      <p:bldP spid="188" grpId="0"/>
      <p:bldP spid="189" grpId="0" animBg="1"/>
      <p:bldP spid="6" grpId="0" animBg="1"/>
      <p:bldP spid="41" grpId="0"/>
      <p:bldP spid="42" grpId="0"/>
      <p:bldP spid="4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1115900" y="1334008"/>
            <a:ext cx="4500758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在此录入上述图表的综合描述说明，在此录入上述图表的描述说明。在此录入上述图表的综合描述说明，在此录入上述图表的综合描述说明，在此录入上述图表的综合描述说明。</a:t>
            </a:r>
          </a:p>
        </p:txBody>
      </p:sp>
      <p:cxnSp>
        <p:nvCxnSpPr>
          <p:cNvPr id="55" name="Straight Connector 212"/>
          <p:cNvCxnSpPr>
            <a:endCxn id="59" idx="6"/>
          </p:cNvCxnSpPr>
          <p:nvPr/>
        </p:nvCxnSpPr>
        <p:spPr>
          <a:xfrm flipH="1">
            <a:off x="4364943" y="4077358"/>
            <a:ext cx="548047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 130"/>
          <p:cNvSpPr>
            <a:spLocks noEditPoints="1"/>
          </p:cNvSpPr>
          <p:nvPr/>
        </p:nvSpPr>
        <p:spPr bwMode="auto">
          <a:xfrm>
            <a:off x="5046333" y="3067840"/>
            <a:ext cx="2096974" cy="2019043"/>
          </a:xfrm>
          <a:custGeom>
            <a:avLst/>
            <a:gdLst/>
            <a:ahLst/>
            <a:cxnLst>
              <a:cxn ang="0">
                <a:pos x="275" y="12"/>
              </a:cxn>
              <a:cxn ang="0">
                <a:pos x="297" y="7"/>
              </a:cxn>
              <a:cxn ang="0">
                <a:pos x="237" y="26"/>
              </a:cxn>
              <a:cxn ang="0">
                <a:pos x="731" y="474"/>
              </a:cxn>
              <a:cxn ang="0">
                <a:pos x="724" y="482"/>
              </a:cxn>
              <a:cxn ang="0">
                <a:pos x="470" y="13"/>
              </a:cxn>
              <a:cxn ang="0">
                <a:pos x="454" y="10"/>
              </a:cxn>
              <a:cxn ang="0">
                <a:pos x="470" y="32"/>
              </a:cxn>
              <a:cxn ang="0">
                <a:pos x="475" y="26"/>
              </a:cxn>
              <a:cxn ang="0">
                <a:pos x="432" y="9"/>
              </a:cxn>
              <a:cxn ang="0">
                <a:pos x="423" y="8"/>
              </a:cxn>
              <a:cxn ang="0">
                <a:pos x="397" y="9"/>
              </a:cxn>
              <a:cxn ang="0">
                <a:pos x="386" y="10"/>
              </a:cxn>
              <a:cxn ang="0">
                <a:pos x="390" y="18"/>
              </a:cxn>
              <a:cxn ang="0">
                <a:pos x="538" y="408"/>
              </a:cxn>
              <a:cxn ang="0">
                <a:pos x="730" y="264"/>
              </a:cxn>
              <a:cxn ang="0">
                <a:pos x="478" y="71"/>
              </a:cxn>
              <a:cxn ang="0">
                <a:pos x="418" y="50"/>
              </a:cxn>
              <a:cxn ang="0">
                <a:pos x="363" y="88"/>
              </a:cxn>
              <a:cxn ang="0">
                <a:pos x="418" y="83"/>
              </a:cxn>
              <a:cxn ang="0">
                <a:pos x="389" y="134"/>
              </a:cxn>
              <a:cxn ang="0">
                <a:pos x="366" y="141"/>
              </a:cxn>
              <a:cxn ang="0">
                <a:pos x="283" y="212"/>
              </a:cxn>
              <a:cxn ang="0">
                <a:pos x="375" y="215"/>
              </a:cxn>
              <a:cxn ang="0">
                <a:pos x="451" y="261"/>
              </a:cxn>
              <a:cxn ang="0">
                <a:pos x="492" y="285"/>
              </a:cxn>
              <a:cxn ang="0">
                <a:pos x="500" y="23"/>
              </a:cxn>
              <a:cxn ang="0">
                <a:pos x="512" y="40"/>
              </a:cxn>
              <a:cxn ang="0">
                <a:pos x="514" y="62"/>
              </a:cxn>
              <a:cxn ang="0">
                <a:pos x="671" y="360"/>
              </a:cxn>
              <a:cxn ang="0">
                <a:pos x="733" y="432"/>
              </a:cxn>
              <a:cxn ang="0">
                <a:pos x="314" y="123"/>
              </a:cxn>
              <a:cxn ang="0">
                <a:pos x="291" y="165"/>
              </a:cxn>
              <a:cxn ang="0">
                <a:pos x="288" y="153"/>
              </a:cxn>
              <a:cxn ang="0">
                <a:pos x="460" y="297"/>
              </a:cxn>
              <a:cxn ang="0">
                <a:pos x="364" y="533"/>
              </a:cxn>
              <a:cxn ang="0">
                <a:pos x="48" y="434"/>
              </a:cxn>
              <a:cxn ang="0">
                <a:pos x="126" y="647"/>
              </a:cxn>
              <a:cxn ang="0">
                <a:pos x="166" y="674"/>
              </a:cxn>
              <a:cxn ang="0">
                <a:pos x="11" y="348"/>
              </a:cxn>
              <a:cxn ang="0">
                <a:pos x="290" y="70"/>
              </a:cxn>
              <a:cxn ang="0">
                <a:pos x="88" y="161"/>
              </a:cxn>
              <a:cxn ang="0">
                <a:pos x="351" y="3"/>
              </a:cxn>
              <a:cxn ang="0">
                <a:pos x="352" y="1"/>
              </a:cxn>
              <a:cxn ang="0">
                <a:pos x="347" y="1"/>
              </a:cxn>
              <a:cxn ang="0">
                <a:pos x="341" y="2"/>
              </a:cxn>
              <a:cxn ang="0">
                <a:pos x="322" y="4"/>
              </a:cxn>
              <a:cxn ang="0">
                <a:pos x="281" y="13"/>
              </a:cxn>
              <a:cxn ang="0">
                <a:pos x="270" y="17"/>
              </a:cxn>
              <a:cxn ang="0">
                <a:pos x="242" y="33"/>
              </a:cxn>
              <a:cxn ang="0">
                <a:pos x="175" y="96"/>
              </a:cxn>
              <a:cxn ang="0">
                <a:pos x="299" y="35"/>
              </a:cxn>
              <a:cxn ang="0">
                <a:pos x="351" y="0"/>
              </a:cxn>
              <a:cxn ang="0">
                <a:pos x="330" y="2"/>
              </a:cxn>
              <a:cxn ang="0">
                <a:pos x="271" y="14"/>
              </a:cxn>
              <a:cxn ang="0">
                <a:pos x="319" y="3"/>
              </a:cxn>
              <a:cxn ang="0">
                <a:pos x="186" y="52"/>
              </a:cxn>
              <a:cxn ang="0">
                <a:pos x="208" y="42"/>
              </a:cxn>
              <a:cxn ang="0">
                <a:pos x="179" y="53"/>
              </a:cxn>
              <a:cxn ang="0">
                <a:pos x="193" y="48"/>
              </a:cxn>
              <a:cxn ang="0">
                <a:pos x="108" y="138"/>
              </a:cxn>
              <a:cxn ang="0">
                <a:pos x="86" y="134"/>
              </a:cxn>
              <a:cxn ang="0">
                <a:pos x="66" y="186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5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Arc 214"/>
          <p:cNvSpPr/>
          <p:nvPr/>
        </p:nvSpPr>
        <p:spPr>
          <a:xfrm>
            <a:off x="4912983" y="2901778"/>
            <a:ext cx="2350854" cy="2351160"/>
          </a:xfrm>
          <a:prstGeom prst="arc">
            <a:avLst>
              <a:gd name="adj1" fmla="val 21578092"/>
              <a:gd name="adj2" fmla="val 16283076"/>
            </a:avLst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5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4" name="Straight Connector 219"/>
          <p:cNvCxnSpPr/>
          <p:nvPr/>
        </p:nvCxnSpPr>
        <p:spPr>
          <a:xfrm flipH="1">
            <a:off x="2091758" y="4077358"/>
            <a:ext cx="548044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220"/>
          <p:cNvCxnSpPr/>
          <p:nvPr/>
        </p:nvCxnSpPr>
        <p:spPr>
          <a:xfrm flipH="1">
            <a:off x="7263838" y="4077358"/>
            <a:ext cx="548044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224"/>
          <p:cNvCxnSpPr/>
          <p:nvPr/>
        </p:nvCxnSpPr>
        <p:spPr>
          <a:xfrm flipH="1">
            <a:off x="9536794" y="4077358"/>
            <a:ext cx="548044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228"/>
          <p:cNvCxnSpPr/>
          <p:nvPr/>
        </p:nvCxnSpPr>
        <p:spPr>
          <a:xfrm flipH="1">
            <a:off x="6116815" y="2904237"/>
            <a:ext cx="90077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232"/>
          <p:cNvGrpSpPr/>
          <p:nvPr/>
        </p:nvGrpSpPr>
        <p:grpSpPr>
          <a:xfrm>
            <a:off x="7044814" y="2498565"/>
            <a:ext cx="823261" cy="823363"/>
            <a:chOff x="864537" y="1822859"/>
            <a:chExt cx="971309" cy="971307"/>
          </a:xfrm>
        </p:grpSpPr>
        <p:sp>
          <p:nvSpPr>
            <p:cNvPr id="75" name="Oval 233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6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76" name="Oval 234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5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7" name="Straight Connector 238"/>
          <p:cNvCxnSpPr/>
          <p:nvPr/>
        </p:nvCxnSpPr>
        <p:spPr>
          <a:xfrm>
            <a:off x="2338689" y="4099777"/>
            <a:ext cx="0" cy="88151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240"/>
          <p:cNvGrpSpPr/>
          <p:nvPr/>
        </p:nvGrpSpPr>
        <p:grpSpPr>
          <a:xfrm>
            <a:off x="1927059" y="5006797"/>
            <a:ext cx="823261" cy="823363"/>
            <a:chOff x="864537" y="1822859"/>
            <a:chExt cx="971309" cy="971307"/>
          </a:xfrm>
        </p:grpSpPr>
        <p:sp>
          <p:nvSpPr>
            <p:cNvPr id="79" name="Oval 241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6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80" name="Oval 242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5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1" name="Straight Connector 248"/>
          <p:cNvCxnSpPr/>
          <p:nvPr/>
        </p:nvCxnSpPr>
        <p:spPr>
          <a:xfrm>
            <a:off x="9804381" y="4099777"/>
            <a:ext cx="0" cy="88151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249"/>
          <p:cNvGrpSpPr/>
          <p:nvPr/>
        </p:nvGrpSpPr>
        <p:grpSpPr>
          <a:xfrm>
            <a:off x="9392751" y="5006797"/>
            <a:ext cx="823261" cy="823363"/>
            <a:chOff x="864537" y="1822859"/>
            <a:chExt cx="971309" cy="971307"/>
          </a:xfrm>
        </p:grpSpPr>
        <p:sp>
          <p:nvSpPr>
            <p:cNvPr id="83" name="Oval 250"/>
            <p:cNvSpPr/>
            <p:nvPr/>
          </p:nvSpPr>
          <p:spPr>
            <a:xfrm>
              <a:off x="932452" y="1890773"/>
              <a:ext cx="835480" cy="8354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6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84" name="Oval 251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5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811882" y="3214790"/>
            <a:ext cx="1724911" cy="1725136"/>
            <a:chOff x="7812104" y="3185821"/>
            <a:chExt cx="1725136" cy="1725136"/>
          </a:xfrm>
        </p:grpSpPr>
        <p:grpSp>
          <p:nvGrpSpPr>
            <p:cNvPr id="66" name="Group 221"/>
            <p:cNvGrpSpPr/>
            <p:nvPr/>
          </p:nvGrpSpPr>
          <p:grpSpPr>
            <a:xfrm>
              <a:off x="7812104" y="3185821"/>
              <a:ext cx="1725136" cy="1725136"/>
              <a:chOff x="2183615" y="1663567"/>
              <a:chExt cx="1293852" cy="1293852"/>
            </a:xfrm>
          </p:grpSpPr>
          <p:sp>
            <p:nvSpPr>
              <p:cNvPr id="67" name="Oval 222"/>
              <p:cNvSpPr/>
              <p:nvPr/>
            </p:nvSpPr>
            <p:spPr>
              <a:xfrm>
                <a:off x="2283175" y="1763127"/>
                <a:ext cx="1094733" cy="109473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Oval 223"/>
              <p:cNvSpPr/>
              <p:nvPr/>
            </p:nvSpPr>
            <p:spPr>
              <a:xfrm>
                <a:off x="2183615" y="1663567"/>
                <a:ext cx="1293852" cy="1293852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5" name="Group 9"/>
            <p:cNvGrpSpPr>
              <a:grpSpLocks noChangeAspect="1"/>
            </p:cNvGrpSpPr>
            <p:nvPr/>
          </p:nvGrpSpPr>
          <p:grpSpPr>
            <a:xfrm>
              <a:off x="8242990" y="3702679"/>
              <a:ext cx="863364" cy="691421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86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87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796849" y="3429821"/>
            <a:ext cx="1294910" cy="1295076"/>
            <a:chOff x="796158" y="3400852"/>
            <a:chExt cx="1295079" cy="1295076"/>
          </a:xfrm>
        </p:grpSpPr>
        <p:grpSp>
          <p:nvGrpSpPr>
            <p:cNvPr id="60" name="Group 211"/>
            <p:cNvGrpSpPr/>
            <p:nvPr/>
          </p:nvGrpSpPr>
          <p:grpSpPr>
            <a:xfrm>
              <a:off x="796158" y="3400852"/>
              <a:ext cx="1295079" cy="1295076"/>
              <a:chOff x="864537" y="1822859"/>
              <a:chExt cx="971309" cy="971307"/>
            </a:xfrm>
          </p:grpSpPr>
          <p:sp>
            <p:nvSpPr>
              <p:cNvPr id="61" name="Oval 189"/>
              <p:cNvSpPr/>
              <p:nvPr/>
            </p:nvSpPr>
            <p:spPr>
              <a:xfrm>
                <a:off x="932451" y="1890773"/>
                <a:ext cx="835480" cy="83547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Oval 209"/>
              <p:cNvSpPr/>
              <p:nvPr/>
            </p:nvSpPr>
            <p:spPr>
              <a:xfrm>
                <a:off x="864537" y="1822859"/>
                <a:ext cx="971309" cy="971307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8" name="Group 12"/>
            <p:cNvGrpSpPr/>
            <p:nvPr/>
          </p:nvGrpSpPr>
          <p:grpSpPr>
            <a:xfrm>
              <a:off x="1136503" y="3747067"/>
              <a:ext cx="614388" cy="602647"/>
              <a:chOff x="2905125" y="4002088"/>
              <a:chExt cx="249238" cy="244475"/>
            </a:xfrm>
            <a:solidFill>
              <a:schemeClr val="bg1"/>
            </a:solidFill>
          </p:grpSpPr>
          <p:sp>
            <p:nvSpPr>
              <p:cNvPr id="89" name="Freeform 50"/>
              <p:cNvSpPr>
                <a:spLocks noEditPoints="1"/>
              </p:cNvSpPr>
              <p:nvPr/>
            </p:nvSpPr>
            <p:spPr bwMode="auto">
              <a:xfrm>
                <a:off x="2905125" y="4002088"/>
                <a:ext cx="249238" cy="244475"/>
              </a:xfrm>
              <a:custGeom>
                <a:avLst/>
                <a:gdLst>
                  <a:gd name="T0" fmla="*/ 82 w 95"/>
                  <a:gd name="T1" fmla="*/ 58 h 93"/>
                  <a:gd name="T2" fmla="*/ 95 w 95"/>
                  <a:gd name="T3" fmla="*/ 52 h 93"/>
                  <a:gd name="T4" fmla="*/ 95 w 95"/>
                  <a:gd name="T5" fmla="*/ 42 h 93"/>
                  <a:gd name="T6" fmla="*/ 82 w 95"/>
                  <a:gd name="T7" fmla="*/ 36 h 93"/>
                  <a:gd name="T8" fmla="*/ 79 w 95"/>
                  <a:gd name="T9" fmla="*/ 31 h 93"/>
                  <a:gd name="T10" fmla="*/ 84 w 95"/>
                  <a:gd name="T11" fmla="*/ 18 h 93"/>
                  <a:gd name="T12" fmla="*/ 77 w 95"/>
                  <a:gd name="T13" fmla="*/ 10 h 93"/>
                  <a:gd name="T14" fmla="*/ 64 w 95"/>
                  <a:gd name="T15" fmla="*/ 16 h 93"/>
                  <a:gd name="T16" fmla="*/ 58 w 95"/>
                  <a:gd name="T17" fmla="*/ 13 h 93"/>
                  <a:gd name="T18" fmla="*/ 52 w 95"/>
                  <a:gd name="T19" fmla="*/ 0 h 93"/>
                  <a:gd name="T20" fmla="*/ 42 w 95"/>
                  <a:gd name="T21" fmla="*/ 0 h 93"/>
                  <a:gd name="T22" fmla="*/ 36 w 95"/>
                  <a:gd name="T23" fmla="*/ 13 h 93"/>
                  <a:gd name="T24" fmla="*/ 31 w 95"/>
                  <a:gd name="T25" fmla="*/ 16 h 93"/>
                  <a:gd name="T26" fmla="*/ 17 w 95"/>
                  <a:gd name="T27" fmla="*/ 11 h 93"/>
                  <a:gd name="T28" fmla="*/ 10 w 95"/>
                  <a:gd name="T29" fmla="*/ 18 h 93"/>
                  <a:gd name="T30" fmla="*/ 15 w 95"/>
                  <a:gd name="T31" fmla="*/ 31 h 93"/>
                  <a:gd name="T32" fmla="*/ 13 w 95"/>
                  <a:gd name="T33" fmla="*/ 36 h 93"/>
                  <a:gd name="T34" fmla="*/ 0 w 95"/>
                  <a:gd name="T35" fmla="*/ 42 h 93"/>
                  <a:gd name="T36" fmla="*/ 0 w 95"/>
                  <a:gd name="T37" fmla="*/ 52 h 93"/>
                  <a:gd name="T38" fmla="*/ 13 w 95"/>
                  <a:gd name="T39" fmla="*/ 58 h 93"/>
                  <a:gd name="T40" fmla="*/ 15 w 95"/>
                  <a:gd name="T41" fmla="*/ 63 h 93"/>
                  <a:gd name="T42" fmla="*/ 10 w 95"/>
                  <a:gd name="T43" fmla="*/ 76 h 93"/>
                  <a:gd name="T44" fmla="*/ 18 w 95"/>
                  <a:gd name="T45" fmla="*/ 84 h 93"/>
                  <a:gd name="T46" fmla="*/ 31 w 95"/>
                  <a:gd name="T47" fmla="*/ 78 h 93"/>
                  <a:gd name="T48" fmla="*/ 37 w 95"/>
                  <a:gd name="T49" fmla="*/ 81 h 93"/>
                  <a:gd name="T50" fmla="*/ 42 w 95"/>
                  <a:gd name="T51" fmla="*/ 93 h 93"/>
                  <a:gd name="T52" fmla="*/ 53 w 95"/>
                  <a:gd name="T53" fmla="*/ 93 h 93"/>
                  <a:gd name="T54" fmla="*/ 58 w 95"/>
                  <a:gd name="T55" fmla="*/ 81 h 93"/>
                  <a:gd name="T56" fmla="*/ 64 w 95"/>
                  <a:gd name="T57" fmla="*/ 78 h 93"/>
                  <a:gd name="T58" fmla="*/ 77 w 95"/>
                  <a:gd name="T59" fmla="*/ 83 h 93"/>
                  <a:gd name="T60" fmla="*/ 85 w 95"/>
                  <a:gd name="T61" fmla="*/ 76 h 93"/>
                  <a:gd name="T62" fmla="*/ 79 w 95"/>
                  <a:gd name="T63" fmla="*/ 63 h 93"/>
                  <a:gd name="T64" fmla="*/ 82 w 95"/>
                  <a:gd name="T65" fmla="*/ 58 h 93"/>
                  <a:gd name="T66" fmla="*/ 47 w 95"/>
                  <a:gd name="T67" fmla="*/ 62 h 93"/>
                  <a:gd name="T68" fmla="*/ 32 w 95"/>
                  <a:gd name="T69" fmla="*/ 47 h 93"/>
                  <a:gd name="T70" fmla="*/ 47 w 95"/>
                  <a:gd name="T71" fmla="*/ 32 h 93"/>
                  <a:gd name="T72" fmla="*/ 63 w 95"/>
                  <a:gd name="T73" fmla="*/ 47 h 93"/>
                  <a:gd name="T74" fmla="*/ 47 w 95"/>
                  <a:gd name="T75" fmla="*/ 6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8"/>
                    </a:moveTo>
                    <a:cubicBezTo>
                      <a:pt x="82" y="58"/>
                      <a:pt x="95" y="53"/>
                      <a:pt x="95" y="52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95" y="41"/>
                      <a:pt x="82" y="36"/>
                      <a:pt x="82" y="36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1"/>
                      <a:pt x="85" y="18"/>
                      <a:pt x="84" y="18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64" y="16"/>
                      <a:pt x="64" y="16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3" y="0"/>
                      <a:pt x="5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36" y="13"/>
                      <a:pt x="36" y="13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18" y="10"/>
                      <a:pt x="17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15" y="31"/>
                      <a:pt x="15" y="31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3" y="58"/>
                      <a:pt x="13" y="5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0" y="76"/>
                      <a:pt x="10" y="76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31" y="78"/>
                      <a:pt x="31" y="78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42" y="93"/>
                      <a:pt x="42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3" y="93"/>
                      <a:pt x="58" y="81"/>
                      <a:pt x="58" y="81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4"/>
                      <a:pt x="77" y="83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5" y="76"/>
                      <a:pt x="79" y="63"/>
                      <a:pt x="79" y="63"/>
                    </a:cubicBezTo>
                    <a:lnTo>
                      <a:pt x="82" y="58"/>
                    </a:lnTo>
                    <a:close/>
                    <a:moveTo>
                      <a:pt x="47" y="62"/>
                    </a:moveTo>
                    <a:cubicBezTo>
                      <a:pt x="39" y="62"/>
                      <a:pt x="32" y="55"/>
                      <a:pt x="32" y="47"/>
                    </a:cubicBezTo>
                    <a:cubicBezTo>
                      <a:pt x="32" y="39"/>
                      <a:pt x="39" y="32"/>
                      <a:pt x="47" y="32"/>
                    </a:cubicBezTo>
                    <a:cubicBezTo>
                      <a:pt x="56" y="32"/>
                      <a:pt x="63" y="39"/>
                      <a:pt x="63" y="47"/>
                    </a:cubicBezTo>
                    <a:cubicBezTo>
                      <a:pt x="63" y="55"/>
                      <a:pt x="56" y="62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90" name="Oval 51"/>
              <p:cNvSpPr>
                <a:spLocks noChangeArrowheads="1"/>
              </p:cNvSpPr>
              <p:nvPr/>
            </p:nvSpPr>
            <p:spPr bwMode="auto">
              <a:xfrm>
                <a:off x="3005138" y="4102100"/>
                <a:ext cx="49213" cy="476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2640032" y="3214790"/>
            <a:ext cx="1724911" cy="1725136"/>
            <a:chOff x="2639580" y="3185821"/>
            <a:chExt cx="1725136" cy="1725136"/>
          </a:xfrm>
        </p:grpSpPr>
        <p:grpSp>
          <p:nvGrpSpPr>
            <p:cNvPr id="57" name="Group 210"/>
            <p:cNvGrpSpPr/>
            <p:nvPr/>
          </p:nvGrpSpPr>
          <p:grpSpPr>
            <a:xfrm>
              <a:off x="2639580" y="3185821"/>
              <a:ext cx="1725136" cy="1725136"/>
              <a:chOff x="2183615" y="1663567"/>
              <a:chExt cx="1293852" cy="1293852"/>
            </a:xfrm>
          </p:grpSpPr>
          <p:sp>
            <p:nvSpPr>
              <p:cNvPr id="58" name="Oval 195"/>
              <p:cNvSpPr/>
              <p:nvPr/>
            </p:nvSpPr>
            <p:spPr>
              <a:xfrm>
                <a:off x="2283175" y="1763127"/>
                <a:ext cx="1094733" cy="109473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Oval 208"/>
              <p:cNvSpPr/>
              <p:nvPr/>
            </p:nvSpPr>
            <p:spPr>
              <a:xfrm>
                <a:off x="2183615" y="1663567"/>
                <a:ext cx="1293852" cy="1293852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1" name="Group 15"/>
            <p:cNvGrpSpPr/>
            <p:nvPr/>
          </p:nvGrpSpPr>
          <p:grpSpPr>
            <a:xfrm>
              <a:off x="3002121" y="3679103"/>
              <a:ext cx="1000054" cy="738573"/>
              <a:chOff x="3052763" y="2647950"/>
              <a:chExt cx="346075" cy="255588"/>
            </a:xfrm>
            <a:solidFill>
              <a:schemeClr val="bg1"/>
            </a:solidFill>
          </p:grpSpPr>
          <p:sp>
            <p:nvSpPr>
              <p:cNvPr id="92" name="Freeform 108"/>
              <p:cNvSpPr/>
              <p:nvPr/>
            </p:nvSpPr>
            <p:spPr bwMode="auto">
              <a:xfrm>
                <a:off x="3175000" y="2825750"/>
                <a:ext cx="100013" cy="77788"/>
              </a:xfrm>
              <a:custGeom>
                <a:avLst/>
                <a:gdLst>
                  <a:gd name="T0" fmla="*/ 36 w 38"/>
                  <a:gd name="T1" fmla="*/ 11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6 w 38"/>
                  <a:gd name="T1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6" y="11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2"/>
                      <a:pt x="37" y="11"/>
                      <a:pt x="3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93" name="Freeform 109"/>
              <p:cNvSpPr/>
              <p:nvPr/>
            </p:nvSpPr>
            <p:spPr bwMode="auto">
              <a:xfrm>
                <a:off x="3109913" y="2736850"/>
                <a:ext cx="230188" cy="101600"/>
              </a:xfrm>
              <a:custGeom>
                <a:avLst/>
                <a:gdLst>
                  <a:gd name="T0" fmla="*/ 87 w 88"/>
                  <a:gd name="T1" fmla="*/ 24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7 w 88"/>
                  <a:gd name="T15" fmla="*/ 26 h 39"/>
                  <a:gd name="T16" fmla="*/ 87 w 88"/>
                  <a:gd name="T17" fmla="*/ 26 h 39"/>
                  <a:gd name="T18" fmla="*/ 87 w 88"/>
                  <a:gd name="T19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39">
                    <a:moveTo>
                      <a:pt x="87" y="24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3" y="39"/>
                      <a:pt x="74" y="39"/>
                      <a:pt x="75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25"/>
                      <a:pt x="88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94" name="Freeform 110"/>
              <p:cNvSpPr/>
              <p:nvPr/>
            </p:nvSpPr>
            <p:spPr bwMode="auto">
              <a:xfrm>
                <a:off x="3052763" y="2647950"/>
                <a:ext cx="346075" cy="134938"/>
              </a:xfrm>
              <a:custGeom>
                <a:avLst/>
                <a:gdLst>
                  <a:gd name="T0" fmla="*/ 131 w 132"/>
                  <a:gd name="T1" fmla="*/ 36 h 52"/>
                  <a:gd name="T2" fmla="*/ 131 w 132"/>
                  <a:gd name="T3" fmla="*/ 36 h 52"/>
                  <a:gd name="T4" fmla="*/ 1 w 132"/>
                  <a:gd name="T5" fmla="*/ 36 h 52"/>
                  <a:gd name="T6" fmla="*/ 1 w 132"/>
                  <a:gd name="T7" fmla="*/ 38 h 52"/>
                  <a:gd name="T8" fmla="*/ 13 w 132"/>
                  <a:gd name="T9" fmla="*/ 51 h 52"/>
                  <a:gd name="T10" fmla="*/ 16 w 132"/>
                  <a:gd name="T11" fmla="*/ 51 h 52"/>
                  <a:gd name="T12" fmla="*/ 116 w 132"/>
                  <a:gd name="T13" fmla="*/ 51 h 52"/>
                  <a:gd name="T14" fmla="*/ 118 w 132"/>
                  <a:gd name="T15" fmla="*/ 51 h 52"/>
                  <a:gd name="T16" fmla="*/ 131 w 132"/>
                  <a:gd name="T17" fmla="*/ 38 h 52"/>
                  <a:gd name="T18" fmla="*/ 131 w 132"/>
                  <a:gd name="T19" fmla="*/ 38 h 52"/>
                  <a:gd name="T20" fmla="*/ 131 w 132"/>
                  <a:gd name="T21" fmla="*/ 3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2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6" y="0"/>
                      <a:pt x="1" y="36"/>
                    </a:cubicBezTo>
                    <a:cubicBezTo>
                      <a:pt x="0" y="37"/>
                      <a:pt x="0" y="38"/>
                      <a:pt x="1" y="3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4" y="52"/>
                      <a:pt x="15" y="52"/>
                      <a:pt x="16" y="51"/>
                    </a:cubicBezTo>
                    <a:cubicBezTo>
                      <a:pt x="43" y="23"/>
                      <a:pt x="88" y="23"/>
                      <a:pt x="116" y="51"/>
                    </a:cubicBezTo>
                    <a:cubicBezTo>
                      <a:pt x="117" y="52"/>
                      <a:pt x="118" y="52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8"/>
                      <a:pt x="132" y="37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10084839" y="3429821"/>
            <a:ext cx="1294910" cy="1295076"/>
            <a:chOff x="10085357" y="3400852"/>
            <a:chExt cx="1295079" cy="1295076"/>
          </a:xfrm>
        </p:grpSpPr>
        <p:grpSp>
          <p:nvGrpSpPr>
            <p:cNvPr id="70" name="Group 225"/>
            <p:cNvGrpSpPr/>
            <p:nvPr/>
          </p:nvGrpSpPr>
          <p:grpSpPr>
            <a:xfrm>
              <a:off x="10085357" y="3400852"/>
              <a:ext cx="1295079" cy="1295076"/>
              <a:chOff x="864537" y="1822859"/>
              <a:chExt cx="971309" cy="971307"/>
            </a:xfrm>
          </p:grpSpPr>
          <p:sp>
            <p:nvSpPr>
              <p:cNvPr id="71" name="Oval 226"/>
              <p:cNvSpPr/>
              <p:nvPr/>
            </p:nvSpPr>
            <p:spPr>
              <a:xfrm>
                <a:off x="932451" y="1890773"/>
                <a:ext cx="835480" cy="83547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Oval 227"/>
              <p:cNvSpPr/>
              <p:nvPr/>
            </p:nvSpPr>
            <p:spPr>
              <a:xfrm>
                <a:off x="864537" y="1822859"/>
                <a:ext cx="971309" cy="971307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10509761" y="3757074"/>
              <a:ext cx="446271" cy="582632"/>
              <a:chOff x="9896690" y="3140691"/>
              <a:chExt cx="425020" cy="554888"/>
            </a:xfrm>
            <a:solidFill>
              <a:schemeClr val="bg1"/>
            </a:solidFill>
          </p:grpSpPr>
          <p:sp>
            <p:nvSpPr>
              <p:cNvPr id="98" name="Freeform 37"/>
              <p:cNvSpPr>
                <a:spLocks noEditPoints="1"/>
              </p:cNvSpPr>
              <p:nvPr/>
            </p:nvSpPr>
            <p:spPr bwMode="auto">
              <a:xfrm>
                <a:off x="9896690" y="3140691"/>
                <a:ext cx="425020" cy="554888"/>
              </a:xfrm>
              <a:custGeom>
                <a:avLst/>
                <a:gdLst>
                  <a:gd name="T0" fmla="*/ 103 w 109"/>
                  <a:gd name="T1" fmla="*/ 68 h 142"/>
                  <a:gd name="T2" fmla="*/ 96 w 109"/>
                  <a:gd name="T3" fmla="*/ 68 h 142"/>
                  <a:gd name="T4" fmla="*/ 96 w 109"/>
                  <a:gd name="T5" fmla="*/ 44 h 142"/>
                  <a:gd name="T6" fmla="*/ 84 w 109"/>
                  <a:gd name="T7" fmla="*/ 13 h 142"/>
                  <a:gd name="T8" fmla="*/ 54 w 109"/>
                  <a:gd name="T9" fmla="*/ 0 h 142"/>
                  <a:gd name="T10" fmla="*/ 25 w 109"/>
                  <a:gd name="T11" fmla="*/ 13 h 142"/>
                  <a:gd name="T12" fmla="*/ 13 w 109"/>
                  <a:gd name="T13" fmla="*/ 44 h 142"/>
                  <a:gd name="T14" fmla="*/ 13 w 109"/>
                  <a:gd name="T15" fmla="*/ 68 h 142"/>
                  <a:gd name="T16" fmla="*/ 5 w 109"/>
                  <a:gd name="T17" fmla="*/ 68 h 142"/>
                  <a:gd name="T18" fmla="*/ 0 w 109"/>
                  <a:gd name="T19" fmla="*/ 73 h 142"/>
                  <a:gd name="T20" fmla="*/ 0 w 109"/>
                  <a:gd name="T21" fmla="*/ 137 h 142"/>
                  <a:gd name="T22" fmla="*/ 5 w 109"/>
                  <a:gd name="T23" fmla="*/ 142 h 142"/>
                  <a:gd name="T24" fmla="*/ 103 w 109"/>
                  <a:gd name="T25" fmla="*/ 142 h 142"/>
                  <a:gd name="T26" fmla="*/ 109 w 109"/>
                  <a:gd name="T27" fmla="*/ 137 h 142"/>
                  <a:gd name="T28" fmla="*/ 109 w 109"/>
                  <a:gd name="T29" fmla="*/ 73 h 142"/>
                  <a:gd name="T30" fmla="*/ 103 w 109"/>
                  <a:gd name="T31" fmla="*/ 68 h 142"/>
                  <a:gd name="T32" fmla="*/ 66 w 109"/>
                  <a:gd name="T33" fmla="*/ 124 h 142"/>
                  <a:gd name="T34" fmla="*/ 54 w 109"/>
                  <a:gd name="T35" fmla="*/ 136 h 142"/>
                  <a:gd name="T36" fmla="*/ 42 w 109"/>
                  <a:gd name="T37" fmla="*/ 124 h 142"/>
                  <a:gd name="T38" fmla="*/ 42 w 109"/>
                  <a:gd name="T39" fmla="*/ 102 h 142"/>
                  <a:gd name="T40" fmla="*/ 54 w 109"/>
                  <a:gd name="T41" fmla="*/ 91 h 142"/>
                  <a:gd name="T42" fmla="*/ 66 w 109"/>
                  <a:gd name="T43" fmla="*/ 102 h 142"/>
                  <a:gd name="T44" fmla="*/ 66 w 109"/>
                  <a:gd name="T45" fmla="*/ 124 h 142"/>
                  <a:gd name="T46" fmla="*/ 76 w 109"/>
                  <a:gd name="T47" fmla="*/ 68 h 142"/>
                  <a:gd name="T48" fmla="*/ 32 w 109"/>
                  <a:gd name="T49" fmla="*/ 68 h 142"/>
                  <a:gd name="T50" fmla="*/ 32 w 109"/>
                  <a:gd name="T51" fmla="*/ 44 h 142"/>
                  <a:gd name="T52" fmla="*/ 39 w 109"/>
                  <a:gd name="T53" fmla="*/ 27 h 142"/>
                  <a:gd name="T54" fmla="*/ 54 w 109"/>
                  <a:gd name="T55" fmla="*/ 20 h 142"/>
                  <a:gd name="T56" fmla="*/ 70 w 109"/>
                  <a:gd name="T57" fmla="*/ 27 h 142"/>
                  <a:gd name="T58" fmla="*/ 76 w 109"/>
                  <a:gd name="T59" fmla="*/ 44 h 142"/>
                  <a:gd name="T60" fmla="*/ 76 w 109"/>
                  <a:gd name="T61" fmla="*/ 6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9" h="142">
                    <a:moveTo>
                      <a:pt x="103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4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2" y="68"/>
                      <a:pt x="0" y="70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2" y="142"/>
                      <a:pt x="5" y="142"/>
                    </a:cubicBezTo>
                    <a:cubicBezTo>
                      <a:pt x="103" y="142"/>
                      <a:pt x="103" y="142"/>
                      <a:pt x="103" y="142"/>
                    </a:cubicBezTo>
                    <a:cubicBezTo>
                      <a:pt x="106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0"/>
                      <a:pt x="106" y="68"/>
                      <a:pt x="103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4" y="136"/>
                    </a:cubicBezTo>
                    <a:cubicBezTo>
                      <a:pt x="48" y="136"/>
                      <a:pt x="42" y="131"/>
                      <a:pt x="42" y="124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96"/>
                      <a:pt x="48" y="91"/>
                      <a:pt x="54" y="91"/>
                    </a:cubicBezTo>
                    <a:cubicBezTo>
                      <a:pt x="61" y="91"/>
                      <a:pt x="66" y="96"/>
                      <a:pt x="66" y="102"/>
                    </a:cubicBezTo>
                    <a:lnTo>
                      <a:pt x="66" y="124"/>
                    </a:lnTo>
                    <a:close/>
                    <a:moveTo>
                      <a:pt x="76" y="68"/>
                    </a:move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37"/>
                      <a:pt x="35" y="31"/>
                      <a:pt x="39" y="27"/>
                    </a:cubicBezTo>
                    <a:cubicBezTo>
                      <a:pt x="43" y="22"/>
                      <a:pt x="48" y="20"/>
                      <a:pt x="54" y="20"/>
                    </a:cubicBezTo>
                    <a:cubicBezTo>
                      <a:pt x="60" y="20"/>
                      <a:pt x="66" y="22"/>
                      <a:pt x="70" y="27"/>
                    </a:cubicBezTo>
                    <a:cubicBezTo>
                      <a:pt x="74" y="31"/>
                      <a:pt x="76" y="37"/>
                      <a:pt x="76" y="44"/>
                    </a:cubicBezTo>
                    <a:lnTo>
                      <a:pt x="76" y="6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99" name="Freeform 38"/>
              <p:cNvSpPr/>
              <p:nvPr/>
            </p:nvSpPr>
            <p:spPr bwMode="auto">
              <a:xfrm>
                <a:off x="10080866" y="3518487"/>
                <a:ext cx="56669" cy="125146"/>
              </a:xfrm>
              <a:custGeom>
                <a:avLst/>
                <a:gdLst>
                  <a:gd name="T0" fmla="*/ 7 w 14"/>
                  <a:gd name="T1" fmla="*/ 0 h 32"/>
                  <a:gd name="T2" fmla="*/ 0 w 14"/>
                  <a:gd name="T3" fmla="*/ 7 h 32"/>
                  <a:gd name="T4" fmla="*/ 0 w 14"/>
                  <a:gd name="T5" fmla="*/ 25 h 32"/>
                  <a:gd name="T6" fmla="*/ 7 w 14"/>
                  <a:gd name="T7" fmla="*/ 32 h 32"/>
                  <a:gd name="T8" fmla="*/ 14 w 14"/>
                  <a:gd name="T9" fmla="*/ 25 h 32"/>
                  <a:gd name="T10" fmla="*/ 14 w 14"/>
                  <a:gd name="T11" fmla="*/ 7 h 32"/>
                  <a:gd name="T12" fmla="*/ 7 w 14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4" y="32"/>
                      <a:pt x="7" y="32"/>
                    </a:cubicBezTo>
                    <a:cubicBezTo>
                      <a:pt x="11" y="32"/>
                      <a:pt x="14" y="29"/>
                      <a:pt x="14" y="2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sp>
        <p:nvSpPr>
          <p:cNvPr id="104" name="矩形 103"/>
          <p:cNvSpPr/>
          <p:nvPr/>
        </p:nvSpPr>
        <p:spPr>
          <a:xfrm>
            <a:off x="2763966" y="5106173"/>
            <a:ext cx="155156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矩形 47"/>
          <p:cNvSpPr>
            <a:spLocks noChangeArrowheads="1"/>
          </p:cNvSpPr>
          <p:nvPr/>
        </p:nvSpPr>
        <p:spPr bwMode="auto">
          <a:xfrm>
            <a:off x="2763965" y="5512907"/>
            <a:ext cx="3067894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06" name="矩形 105"/>
          <p:cNvSpPr/>
          <p:nvPr/>
        </p:nvSpPr>
        <p:spPr>
          <a:xfrm>
            <a:off x="6792587" y="1283704"/>
            <a:ext cx="155156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矩形 47"/>
          <p:cNvSpPr>
            <a:spLocks noChangeArrowheads="1"/>
          </p:cNvSpPr>
          <p:nvPr/>
        </p:nvSpPr>
        <p:spPr bwMode="auto">
          <a:xfrm>
            <a:off x="6792586" y="1690438"/>
            <a:ext cx="3067894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08" name="矩形 107"/>
          <p:cNvSpPr/>
          <p:nvPr/>
        </p:nvSpPr>
        <p:spPr>
          <a:xfrm>
            <a:off x="7827542" y="5106173"/>
            <a:ext cx="155156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矩形 47"/>
          <p:cNvSpPr>
            <a:spLocks noChangeArrowheads="1"/>
          </p:cNvSpPr>
          <p:nvPr/>
        </p:nvSpPr>
        <p:spPr bwMode="auto">
          <a:xfrm>
            <a:off x="6311212" y="5512907"/>
            <a:ext cx="3067894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56" grpId="0" animBg="1"/>
      <p:bldP spid="63" grpId="0" animBg="1"/>
      <p:bldP spid="104" grpId="0"/>
      <p:bldP spid="105" grpId="0"/>
      <p:bldP spid="106" grpId="0"/>
      <p:bldP spid="107" grpId="0"/>
      <p:bldP spid="108" grpId="0"/>
      <p:bldP spid="10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entagon 35"/>
          <p:cNvSpPr/>
          <p:nvPr/>
        </p:nvSpPr>
        <p:spPr>
          <a:xfrm>
            <a:off x="1187645" y="2005123"/>
            <a:ext cx="1863132" cy="1634448"/>
          </a:xfrm>
          <a:prstGeom prst="homePlate">
            <a:avLst>
              <a:gd name="adj" fmla="val 29885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sz="2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Pentagon 66"/>
          <p:cNvSpPr/>
          <p:nvPr/>
        </p:nvSpPr>
        <p:spPr>
          <a:xfrm>
            <a:off x="3225585" y="3714785"/>
            <a:ext cx="1863132" cy="1634448"/>
          </a:xfrm>
          <a:prstGeom prst="homePlate">
            <a:avLst>
              <a:gd name="adj" fmla="val 2820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Pentagon 69"/>
          <p:cNvSpPr/>
          <p:nvPr/>
        </p:nvSpPr>
        <p:spPr>
          <a:xfrm>
            <a:off x="5263525" y="2005123"/>
            <a:ext cx="1863132" cy="1634448"/>
          </a:xfrm>
          <a:prstGeom prst="homePlate">
            <a:avLst>
              <a:gd name="adj" fmla="val 3072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Pentagon 70"/>
          <p:cNvSpPr/>
          <p:nvPr/>
        </p:nvSpPr>
        <p:spPr>
          <a:xfrm>
            <a:off x="7301464" y="3714785"/>
            <a:ext cx="1863132" cy="1634448"/>
          </a:xfrm>
          <a:prstGeom prst="homePlate">
            <a:avLst>
              <a:gd name="adj" fmla="val 2988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Pentagon 71"/>
          <p:cNvSpPr/>
          <p:nvPr/>
        </p:nvSpPr>
        <p:spPr>
          <a:xfrm>
            <a:off x="9339403" y="2005123"/>
            <a:ext cx="1863132" cy="1634448"/>
          </a:xfrm>
          <a:prstGeom prst="homePlate">
            <a:avLst>
              <a:gd name="adj" fmla="val 29885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75"/>
          <p:cNvSpPr txBox="1"/>
          <p:nvPr/>
        </p:nvSpPr>
        <p:spPr>
          <a:xfrm>
            <a:off x="3763154" y="2308140"/>
            <a:ext cx="6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TextBox 82"/>
          <p:cNvSpPr txBox="1"/>
          <p:nvPr/>
        </p:nvSpPr>
        <p:spPr>
          <a:xfrm>
            <a:off x="3223802" y="2145239"/>
            <a:ext cx="1863131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88" name="TextBox 31"/>
          <p:cNvSpPr txBox="1"/>
          <p:nvPr/>
        </p:nvSpPr>
        <p:spPr>
          <a:xfrm>
            <a:off x="7300869" y="2145239"/>
            <a:ext cx="1863131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89" name="TextBox 32"/>
          <p:cNvSpPr txBox="1"/>
          <p:nvPr/>
        </p:nvSpPr>
        <p:spPr>
          <a:xfrm>
            <a:off x="1187646" y="3840445"/>
            <a:ext cx="1860753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90" name="TextBox 33"/>
          <p:cNvSpPr txBox="1"/>
          <p:nvPr/>
        </p:nvSpPr>
        <p:spPr>
          <a:xfrm>
            <a:off x="5262335" y="3840445"/>
            <a:ext cx="1863131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91" name="TextBox 34"/>
          <p:cNvSpPr txBox="1"/>
          <p:nvPr/>
        </p:nvSpPr>
        <p:spPr>
          <a:xfrm>
            <a:off x="9339403" y="3840445"/>
            <a:ext cx="1863131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83" grpId="0" animBg="1"/>
      <p:bldP spid="84" grpId="0" animBg="1"/>
      <p:bldP spid="85" grpId="0" animBg="1"/>
      <p:bldP spid="87" grpId="0"/>
      <p:bldP spid="88" grpId="0"/>
      <p:bldP spid="89" grpId="0"/>
      <p:bldP spid="90" grpId="0"/>
      <p:bldP spid="9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直接连接符 24"/>
          <p:cNvCxnSpPr>
            <a:stCxn id="13" idx="1"/>
          </p:cNvCxnSpPr>
          <p:nvPr/>
        </p:nvCxnSpPr>
        <p:spPr>
          <a:xfrm flipV="1">
            <a:off x="1397047" y="2032318"/>
            <a:ext cx="0" cy="2919363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5" idx="1"/>
          </p:cNvCxnSpPr>
          <p:nvPr/>
        </p:nvCxnSpPr>
        <p:spPr>
          <a:xfrm flipV="1">
            <a:off x="3860999" y="2032318"/>
            <a:ext cx="0" cy="2919363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6" idx="1"/>
          </p:cNvCxnSpPr>
          <p:nvPr/>
        </p:nvCxnSpPr>
        <p:spPr>
          <a:xfrm flipV="1">
            <a:off x="6324952" y="2032318"/>
            <a:ext cx="0" cy="2919363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17" idx="1"/>
          </p:cNvCxnSpPr>
          <p:nvPr/>
        </p:nvCxnSpPr>
        <p:spPr>
          <a:xfrm flipV="1">
            <a:off x="8788906" y="2032318"/>
            <a:ext cx="0" cy="2919363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520227" y="1988841"/>
            <a:ext cx="1196778" cy="69248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accent1"/>
                </a:solidFill>
              </a:rPr>
              <a:t>86%</a:t>
            </a:r>
            <a:endParaRPr lang="zh-CN" altLang="en-US" sz="3700" dirty="0">
              <a:solidFill>
                <a:schemeClr val="accent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77980" y="3084177"/>
            <a:ext cx="2122068" cy="1354217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63825" y="3084177"/>
            <a:ext cx="2122068" cy="1354217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73887" y="3102473"/>
            <a:ext cx="2122068" cy="1354217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69839" y="3084177"/>
            <a:ext cx="2122068" cy="1354217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</a:rPr>
              <a:t>单击此处添加段落文本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18588" y="2014393"/>
            <a:ext cx="992023" cy="697627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accent2"/>
                </a:solidFill>
              </a:rPr>
              <a:t>3</a:t>
            </a:r>
            <a:r>
              <a:rPr lang="zh-CN" altLang="en-US" sz="3700" dirty="0">
                <a:solidFill>
                  <a:schemeClr val="accent2"/>
                </a:solidFill>
              </a:rPr>
              <a:t>件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482019" y="1988841"/>
            <a:ext cx="992023" cy="697627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accent3"/>
                </a:solidFill>
              </a:rPr>
              <a:t>4</a:t>
            </a:r>
            <a:r>
              <a:rPr lang="zh-CN" altLang="en-US" sz="3700" dirty="0">
                <a:solidFill>
                  <a:schemeClr val="accent3"/>
                </a:solidFill>
              </a:rPr>
              <a:t>项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38852" y="1988841"/>
            <a:ext cx="1514173" cy="69248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accent4"/>
                </a:solidFill>
              </a:rPr>
              <a:t>500</a:t>
            </a:r>
            <a:r>
              <a:rPr lang="zh-CN" altLang="en-US" sz="3700" dirty="0">
                <a:solidFill>
                  <a:schemeClr val="accent4"/>
                </a:solidFill>
              </a:rPr>
              <a:t>万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324953" y="4746168"/>
            <a:ext cx="2203001" cy="411024"/>
            <a:chOff x="4743736" y="3559626"/>
            <a:chExt cx="1652466" cy="308268"/>
          </a:xfrm>
        </p:grpSpPr>
        <p:sp>
          <p:nvSpPr>
            <p:cNvPr id="16" name="圆角矩形 15"/>
            <p:cNvSpPr/>
            <p:nvPr/>
          </p:nvSpPr>
          <p:spPr>
            <a:xfrm>
              <a:off x="4743736" y="3559626"/>
              <a:ext cx="1652466" cy="30826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600" dirty="0"/>
                <a:t>获奖</a:t>
              </a:r>
            </a:p>
          </p:txBody>
        </p: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4827829" y="3621505"/>
              <a:ext cx="198396" cy="203560"/>
            </a:xfrm>
            <a:custGeom>
              <a:avLst/>
              <a:gdLst>
                <a:gd name="T0" fmla="*/ 161 w 195"/>
                <a:gd name="T1" fmla="*/ 101 h 200"/>
                <a:gd name="T2" fmla="*/ 152 w 195"/>
                <a:gd name="T3" fmla="*/ 99 h 200"/>
                <a:gd name="T4" fmla="*/ 159 w 195"/>
                <a:gd name="T5" fmla="*/ 87 h 200"/>
                <a:gd name="T6" fmla="*/ 161 w 195"/>
                <a:gd name="T7" fmla="*/ 87 h 200"/>
                <a:gd name="T8" fmla="*/ 184 w 195"/>
                <a:gd name="T9" fmla="*/ 46 h 200"/>
                <a:gd name="T10" fmla="*/ 164 w 195"/>
                <a:gd name="T11" fmla="*/ 23 h 200"/>
                <a:gd name="T12" fmla="*/ 164 w 195"/>
                <a:gd name="T13" fmla="*/ 9 h 200"/>
                <a:gd name="T14" fmla="*/ 195 w 195"/>
                <a:gd name="T15" fmla="*/ 46 h 200"/>
                <a:gd name="T16" fmla="*/ 161 w 195"/>
                <a:gd name="T17" fmla="*/ 101 h 200"/>
                <a:gd name="T18" fmla="*/ 98 w 195"/>
                <a:gd name="T19" fmla="*/ 130 h 200"/>
                <a:gd name="T20" fmla="*/ 36 w 195"/>
                <a:gd name="T21" fmla="*/ 40 h 200"/>
                <a:gd name="T22" fmla="*/ 36 w 195"/>
                <a:gd name="T23" fmla="*/ 0 h 200"/>
                <a:gd name="T24" fmla="*/ 160 w 195"/>
                <a:gd name="T25" fmla="*/ 0 h 200"/>
                <a:gd name="T26" fmla="*/ 160 w 195"/>
                <a:gd name="T27" fmla="*/ 40 h 200"/>
                <a:gd name="T28" fmla="*/ 98 w 195"/>
                <a:gd name="T29" fmla="*/ 130 h 200"/>
                <a:gd name="T30" fmla="*/ 67 w 195"/>
                <a:gd name="T31" fmla="*/ 12 h 200"/>
                <a:gd name="T32" fmla="*/ 52 w 195"/>
                <a:gd name="T33" fmla="*/ 12 h 200"/>
                <a:gd name="T34" fmla="*/ 99 w 195"/>
                <a:gd name="T35" fmla="*/ 119 h 200"/>
                <a:gd name="T36" fmla="*/ 67 w 195"/>
                <a:gd name="T37" fmla="*/ 12 h 200"/>
                <a:gd name="T38" fmla="*/ 34 w 195"/>
                <a:gd name="T39" fmla="*/ 87 h 200"/>
                <a:gd name="T40" fmla="*/ 36 w 195"/>
                <a:gd name="T41" fmla="*/ 87 h 200"/>
                <a:gd name="T42" fmla="*/ 43 w 195"/>
                <a:gd name="T43" fmla="*/ 99 h 200"/>
                <a:gd name="T44" fmla="*/ 34 w 195"/>
                <a:gd name="T45" fmla="*/ 101 h 200"/>
                <a:gd name="T46" fmla="*/ 0 w 195"/>
                <a:gd name="T47" fmla="*/ 46 h 200"/>
                <a:gd name="T48" fmla="*/ 31 w 195"/>
                <a:gd name="T49" fmla="*/ 9 h 200"/>
                <a:gd name="T50" fmla="*/ 31 w 195"/>
                <a:gd name="T51" fmla="*/ 23 h 200"/>
                <a:gd name="T52" fmla="*/ 11 w 195"/>
                <a:gd name="T53" fmla="*/ 46 h 200"/>
                <a:gd name="T54" fmla="*/ 34 w 195"/>
                <a:gd name="T55" fmla="*/ 87 h 200"/>
                <a:gd name="T56" fmla="*/ 87 w 195"/>
                <a:gd name="T57" fmla="*/ 147 h 200"/>
                <a:gd name="T58" fmla="*/ 97 w 195"/>
                <a:gd name="T59" fmla="*/ 136 h 200"/>
                <a:gd name="T60" fmla="*/ 108 w 195"/>
                <a:gd name="T61" fmla="*/ 147 h 200"/>
                <a:gd name="T62" fmla="*/ 97 w 195"/>
                <a:gd name="T63" fmla="*/ 157 h 200"/>
                <a:gd name="T64" fmla="*/ 87 w 195"/>
                <a:gd name="T65" fmla="*/ 147 h 200"/>
                <a:gd name="T66" fmla="*/ 128 w 195"/>
                <a:gd name="T67" fmla="*/ 170 h 200"/>
                <a:gd name="T68" fmla="*/ 118 w 195"/>
                <a:gd name="T69" fmla="*/ 180 h 200"/>
                <a:gd name="T70" fmla="*/ 78 w 195"/>
                <a:gd name="T71" fmla="*/ 180 h 200"/>
                <a:gd name="T72" fmla="*/ 68 w 195"/>
                <a:gd name="T73" fmla="*/ 170 h 200"/>
                <a:gd name="T74" fmla="*/ 78 w 195"/>
                <a:gd name="T75" fmla="*/ 160 h 200"/>
                <a:gd name="T76" fmla="*/ 118 w 195"/>
                <a:gd name="T77" fmla="*/ 160 h 200"/>
                <a:gd name="T78" fmla="*/ 128 w 195"/>
                <a:gd name="T79" fmla="*/ 170 h 200"/>
                <a:gd name="T80" fmla="*/ 58 w 195"/>
                <a:gd name="T81" fmla="*/ 184 h 200"/>
                <a:gd name="T82" fmla="*/ 134 w 195"/>
                <a:gd name="T83" fmla="*/ 184 h 200"/>
                <a:gd name="T84" fmla="*/ 144 w 195"/>
                <a:gd name="T85" fmla="*/ 200 h 200"/>
                <a:gd name="T86" fmla="*/ 48 w 195"/>
                <a:gd name="T87" fmla="*/ 200 h 200"/>
                <a:gd name="T88" fmla="*/ 58 w 195"/>
                <a:gd name="T89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00">
                  <a:moveTo>
                    <a:pt x="161" y="101"/>
                  </a:moveTo>
                  <a:cubicBezTo>
                    <a:pt x="158" y="101"/>
                    <a:pt x="155" y="100"/>
                    <a:pt x="152" y="99"/>
                  </a:cubicBezTo>
                  <a:cubicBezTo>
                    <a:pt x="155" y="96"/>
                    <a:pt x="157" y="92"/>
                    <a:pt x="159" y="87"/>
                  </a:cubicBezTo>
                  <a:cubicBezTo>
                    <a:pt x="159" y="87"/>
                    <a:pt x="160" y="87"/>
                    <a:pt x="161" y="87"/>
                  </a:cubicBezTo>
                  <a:cubicBezTo>
                    <a:pt x="176" y="87"/>
                    <a:pt x="184" y="64"/>
                    <a:pt x="184" y="46"/>
                  </a:cubicBezTo>
                  <a:cubicBezTo>
                    <a:pt x="184" y="31"/>
                    <a:pt x="175" y="23"/>
                    <a:pt x="164" y="23"/>
                  </a:cubicBezTo>
                  <a:cubicBezTo>
                    <a:pt x="164" y="18"/>
                    <a:pt x="164" y="13"/>
                    <a:pt x="164" y="9"/>
                  </a:cubicBezTo>
                  <a:cubicBezTo>
                    <a:pt x="181" y="9"/>
                    <a:pt x="195" y="23"/>
                    <a:pt x="195" y="46"/>
                  </a:cubicBezTo>
                  <a:cubicBezTo>
                    <a:pt x="195" y="71"/>
                    <a:pt x="182" y="101"/>
                    <a:pt x="161" y="101"/>
                  </a:cubicBezTo>
                  <a:close/>
                  <a:moveTo>
                    <a:pt x="98" y="130"/>
                  </a:moveTo>
                  <a:cubicBezTo>
                    <a:pt x="65" y="130"/>
                    <a:pt x="36" y="90"/>
                    <a:pt x="36" y="40"/>
                  </a:cubicBezTo>
                  <a:cubicBezTo>
                    <a:pt x="36" y="37"/>
                    <a:pt x="36" y="3"/>
                    <a:pt x="3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3"/>
                    <a:pt x="160" y="37"/>
                    <a:pt x="160" y="40"/>
                  </a:cubicBezTo>
                  <a:cubicBezTo>
                    <a:pt x="160" y="90"/>
                    <a:pt x="131" y="130"/>
                    <a:pt x="98" y="130"/>
                  </a:cubicBezTo>
                  <a:close/>
                  <a:moveTo>
                    <a:pt x="67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0" y="116"/>
                    <a:pt x="99" y="119"/>
                  </a:cubicBezTo>
                  <a:cubicBezTo>
                    <a:pt x="62" y="92"/>
                    <a:pt x="67" y="12"/>
                    <a:pt x="67" y="12"/>
                  </a:cubicBezTo>
                  <a:close/>
                  <a:moveTo>
                    <a:pt x="34" y="87"/>
                  </a:moveTo>
                  <a:cubicBezTo>
                    <a:pt x="35" y="87"/>
                    <a:pt x="36" y="87"/>
                    <a:pt x="36" y="87"/>
                  </a:cubicBezTo>
                  <a:cubicBezTo>
                    <a:pt x="38" y="92"/>
                    <a:pt x="40" y="96"/>
                    <a:pt x="43" y="99"/>
                  </a:cubicBezTo>
                  <a:cubicBezTo>
                    <a:pt x="40" y="100"/>
                    <a:pt x="37" y="101"/>
                    <a:pt x="34" y="101"/>
                  </a:cubicBezTo>
                  <a:cubicBezTo>
                    <a:pt x="13" y="101"/>
                    <a:pt x="0" y="71"/>
                    <a:pt x="0" y="46"/>
                  </a:cubicBezTo>
                  <a:cubicBezTo>
                    <a:pt x="0" y="23"/>
                    <a:pt x="14" y="9"/>
                    <a:pt x="31" y="9"/>
                  </a:cubicBezTo>
                  <a:cubicBezTo>
                    <a:pt x="31" y="13"/>
                    <a:pt x="31" y="18"/>
                    <a:pt x="31" y="23"/>
                  </a:cubicBezTo>
                  <a:cubicBezTo>
                    <a:pt x="20" y="23"/>
                    <a:pt x="11" y="31"/>
                    <a:pt x="11" y="46"/>
                  </a:cubicBezTo>
                  <a:cubicBezTo>
                    <a:pt x="11" y="64"/>
                    <a:pt x="19" y="87"/>
                    <a:pt x="34" y="87"/>
                  </a:cubicBezTo>
                  <a:close/>
                  <a:moveTo>
                    <a:pt x="87" y="147"/>
                  </a:moveTo>
                  <a:cubicBezTo>
                    <a:pt x="87" y="141"/>
                    <a:pt x="91" y="136"/>
                    <a:pt x="97" y="136"/>
                  </a:cubicBezTo>
                  <a:cubicBezTo>
                    <a:pt x="103" y="136"/>
                    <a:pt x="108" y="141"/>
                    <a:pt x="108" y="147"/>
                  </a:cubicBezTo>
                  <a:cubicBezTo>
                    <a:pt x="108" y="153"/>
                    <a:pt x="103" y="157"/>
                    <a:pt x="97" y="157"/>
                  </a:cubicBezTo>
                  <a:cubicBezTo>
                    <a:pt x="91" y="157"/>
                    <a:pt x="87" y="153"/>
                    <a:pt x="87" y="147"/>
                  </a:cubicBezTo>
                  <a:close/>
                  <a:moveTo>
                    <a:pt x="128" y="170"/>
                  </a:moveTo>
                  <a:cubicBezTo>
                    <a:pt x="128" y="176"/>
                    <a:pt x="123" y="180"/>
                    <a:pt x="11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2" y="180"/>
                    <a:pt x="68" y="176"/>
                    <a:pt x="68" y="170"/>
                  </a:cubicBezTo>
                  <a:cubicBezTo>
                    <a:pt x="68" y="165"/>
                    <a:pt x="72" y="160"/>
                    <a:pt x="78" y="160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23" y="160"/>
                    <a:pt x="128" y="165"/>
                    <a:pt x="128" y="170"/>
                  </a:cubicBezTo>
                  <a:close/>
                  <a:moveTo>
                    <a:pt x="58" y="184"/>
                  </a:moveTo>
                  <a:cubicBezTo>
                    <a:pt x="134" y="184"/>
                    <a:pt x="134" y="184"/>
                    <a:pt x="134" y="184"/>
                  </a:cubicBezTo>
                  <a:cubicBezTo>
                    <a:pt x="143" y="184"/>
                    <a:pt x="144" y="195"/>
                    <a:pt x="144" y="200"/>
                  </a:cubicBezTo>
                  <a:cubicBezTo>
                    <a:pt x="102" y="200"/>
                    <a:pt x="88" y="200"/>
                    <a:pt x="48" y="200"/>
                  </a:cubicBezTo>
                  <a:cubicBezTo>
                    <a:pt x="48" y="195"/>
                    <a:pt x="48" y="184"/>
                    <a:pt x="58" y="1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61001" y="4746168"/>
            <a:ext cx="2203001" cy="411024"/>
            <a:chOff x="2895531" y="3559626"/>
            <a:chExt cx="1652466" cy="308268"/>
          </a:xfrm>
        </p:grpSpPr>
        <p:sp>
          <p:nvSpPr>
            <p:cNvPr id="15" name="圆角矩形 14"/>
            <p:cNvSpPr/>
            <p:nvPr/>
          </p:nvSpPr>
          <p:spPr>
            <a:xfrm>
              <a:off x="2895531" y="3559626"/>
              <a:ext cx="1652466" cy="30826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600" dirty="0"/>
                <a:t>大事件</a:t>
              </a:r>
            </a:p>
          </p:txBody>
        </p:sp>
        <p:sp>
          <p:nvSpPr>
            <p:cNvPr id="43" name="Freeform 13"/>
            <p:cNvSpPr>
              <a:spLocks noEditPoints="1"/>
            </p:cNvSpPr>
            <p:nvPr/>
          </p:nvSpPr>
          <p:spPr bwMode="auto">
            <a:xfrm>
              <a:off x="2971391" y="3632825"/>
              <a:ext cx="210380" cy="170542"/>
            </a:xfrm>
            <a:custGeom>
              <a:avLst/>
              <a:gdLst>
                <a:gd name="T0" fmla="*/ 234 w 470"/>
                <a:gd name="T1" fmla="*/ 381 h 381"/>
                <a:gd name="T2" fmla="*/ 0 w 470"/>
                <a:gd name="T3" fmla="*/ 119 h 381"/>
                <a:gd name="T4" fmla="*/ 87 w 470"/>
                <a:gd name="T5" fmla="*/ 0 h 381"/>
                <a:gd name="T6" fmla="*/ 380 w 470"/>
                <a:gd name="T7" fmla="*/ 0 h 381"/>
                <a:gd name="T8" fmla="*/ 470 w 470"/>
                <a:gd name="T9" fmla="*/ 119 h 381"/>
                <a:gd name="T10" fmla="*/ 234 w 470"/>
                <a:gd name="T11" fmla="*/ 381 h 381"/>
                <a:gd name="T12" fmla="*/ 300 w 470"/>
                <a:gd name="T13" fmla="*/ 152 h 381"/>
                <a:gd name="T14" fmla="*/ 234 w 470"/>
                <a:gd name="T15" fmla="*/ 161 h 381"/>
                <a:gd name="T16" fmla="*/ 170 w 470"/>
                <a:gd name="T17" fmla="*/ 152 h 381"/>
                <a:gd name="T18" fmla="*/ 234 w 470"/>
                <a:gd name="T19" fmla="*/ 291 h 381"/>
                <a:gd name="T20" fmla="*/ 300 w 470"/>
                <a:gd name="T21" fmla="*/ 152 h 381"/>
                <a:gd name="T22" fmla="*/ 331 w 470"/>
                <a:gd name="T23" fmla="*/ 145 h 381"/>
                <a:gd name="T24" fmla="*/ 267 w 470"/>
                <a:gd name="T25" fmla="*/ 286 h 381"/>
                <a:gd name="T26" fmla="*/ 395 w 470"/>
                <a:gd name="T27" fmla="*/ 135 h 381"/>
                <a:gd name="T28" fmla="*/ 331 w 470"/>
                <a:gd name="T29" fmla="*/ 145 h 381"/>
                <a:gd name="T30" fmla="*/ 203 w 470"/>
                <a:gd name="T31" fmla="*/ 286 h 381"/>
                <a:gd name="T32" fmla="*/ 137 w 470"/>
                <a:gd name="T33" fmla="*/ 145 h 381"/>
                <a:gd name="T34" fmla="*/ 73 w 470"/>
                <a:gd name="T35" fmla="*/ 135 h 381"/>
                <a:gd name="T36" fmla="*/ 203 w 470"/>
                <a:gd name="T37" fmla="*/ 286 h 381"/>
                <a:gd name="T38" fmla="*/ 69 w 470"/>
                <a:gd name="T39" fmla="*/ 104 h 381"/>
                <a:gd name="T40" fmla="*/ 168 w 470"/>
                <a:gd name="T41" fmla="*/ 121 h 381"/>
                <a:gd name="T42" fmla="*/ 170 w 470"/>
                <a:gd name="T43" fmla="*/ 119 h 381"/>
                <a:gd name="T44" fmla="*/ 147 w 470"/>
                <a:gd name="T45" fmla="*/ 119 h 381"/>
                <a:gd name="T46" fmla="*/ 109 w 470"/>
                <a:gd name="T47" fmla="*/ 55 h 381"/>
                <a:gd name="T48" fmla="*/ 69 w 470"/>
                <a:gd name="T49" fmla="*/ 104 h 381"/>
                <a:gd name="T50" fmla="*/ 132 w 470"/>
                <a:gd name="T51" fmla="*/ 45 h 381"/>
                <a:gd name="T52" fmla="*/ 173 w 470"/>
                <a:gd name="T53" fmla="*/ 114 h 381"/>
                <a:gd name="T54" fmla="*/ 220 w 470"/>
                <a:gd name="T55" fmla="*/ 45 h 381"/>
                <a:gd name="T56" fmla="*/ 132 w 470"/>
                <a:gd name="T57" fmla="*/ 45 h 381"/>
                <a:gd name="T58" fmla="*/ 194 w 470"/>
                <a:gd name="T59" fmla="*/ 126 h 381"/>
                <a:gd name="T60" fmla="*/ 234 w 470"/>
                <a:gd name="T61" fmla="*/ 133 h 381"/>
                <a:gd name="T62" fmla="*/ 274 w 470"/>
                <a:gd name="T63" fmla="*/ 126 h 381"/>
                <a:gd name="T64" fmla="*/ 234 w 470"/>
                <a:gd name="T65" fmla="*/ 67 h 381"/>
                <a:gd name="T66" fmla="*/ 194 w 470"/>
                <a:gd name="T67" fmla="*/ 126 h 381"/>
                <a:gd name="T68" fmla="*/ 248 w 470"/>
                <a:gd name="T69" fmla="*/ 45 h 381"/>
                <a:gd name="T70" fmla="*/ 295 w 470"/>
                <a:gd name="T71" fmla="*/ 114 h 381"/>
                <a:gd name="T72" fmla="*/ 338 w 470"/>
                <a:gd name="T73" fmla="*/ 45 h 381"/>
                <a:gd name="T74" fmla="*/ 248 w 470"/>
                <a:gd name="T75" fmla="*/ 45 h 381"/>
                <a:gd name="T76" fmla="*/ 359 w 470"/>
                <a:gd name="T77" fmla="*/ 55 h 381"/>
                <a:gd name="T78" fmla="*/ 321 w 470"/>
                <a:gd name="T79" fmla="*/ 119 h 381"/>
                <a:gd name="T80" fmla="*/ 298 w 470"/>
                <a:gd name="T81" fmla="*/ 119 h 381"/>
                <a:gd name="T82" fmla="*/ 300 w 470"/>
                <a:gd name="T83" fmla="*/ 121 h 381"/>
                <a:gd name="T84" fmla="*/ 399 w 470"/>
                <a:gd name="T85" fmla="*/ 104 h 381"/>
                <a:gd name="T86" fmla="*/ 359 w 470"/>
                <a:gd name="T87" fmla="*/ 5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0" h="381">
                  <a:moveTo>
                    <a:pt x="234" y="381"/>
                  </a:moveTo>
                  <a:lnTo>
                    <a:pt x="0" y="119"/>
                  </a:lnTo>
                  <a:lnTo>
                    <a:pt x="87" y="0"/>
                  </a:lnTo>
                  <a:lnTo>
                    <a:pt x="380" y="0"/>
                  </a:lnTo>
                  <a:lnTo>
                    <a:pt x="470" y="119"/>
                  </a:lnTo>
                  <a:lnTo>
                    <a:pt x="234" y="381"/>
                  </a:lnTo>
                  <a:close/>
                  <a:moveTo>
                    <a:pt x="300" y="152"/>
                  </a:moveTo>
                  <a:lnTo>
                    <a:pt x="234" y="161"/>
                  </a:lnTo>
                  <a:lnTo>
                    <a:pt x="170" y="152"/>
                  </a:lnTo>
                  <a:lnTo>
                    <a:pt x="234" y="291"/>
                  </a:lnTo>
                  <a:lnTo>
                    <a:pt x="300" y="152"/>
                  </a:lnTo>
                  <a:close/>
                  <a:moveTo>
                    <a:pt x="331" y="145"/>
                  </a:moveTo>
                  <a:lnTo>
                    <a:pt x="267" y="286"/>
                  </a:lnTo>
                  <a:lnTo>
                    <a:pt x="395" y="135"/>
                  </a:lnTo>
                  <a:lnTo>
                    <a:pt x="331" y="145"/>
                  </a:lnTo>
                  <a:close/>
                  <a:moveTo>
                    <a:pt x="203" y="286"/>
                  </a:moveTo>
                  <a:lnTo>
                    <a:pt x="137" y="145"/>
                  </a:lnTo>
                  <a:lnTo>
                    <a:pt x="73" y="135"/>
                  </a:lnTo>
                  <a:lnTo>
                    <a:pt x="203" y="286"/>
                  </a:lnTo>
                  <a:close/>
                  <a:moveTo>
                    <a:pt x="69" y="104"/>
                  </a:moveTo>
                  <a:lnTo>
                    <a:pt x="168" y="121"/>
                  </a:lnTo>
                  <a:lnTo>
                    <a:pt x="170" y="119"/>
                  </a:lnTo>
                  <a:lnTo>
                    <a:pt x="147" y="119"/>
                  </a:lnTo>
                  <a:lnTo>
                    <a:pt x="109" y="55"/>
                  </a:lnTo>
                  <a:lnTo>
                    <a:pt x="69" y="104"/>
                  </a:lnTo>
                  <a:close/>
                  <a:moveTo>
                    <a:pt x="132" y="45"/>
                  </a:moveTo>
                  <a:lnTo>
                    <a:pt x="173" y="114"/>
                  </a:lnTo>
                  <a:lnTo>
                    <a:pt x="220" y="45"/>
                  </a:lnTo>
                  <a:lnTo>
                    <a:pt x="132" y="45"/>
                  </a:lnTo>
                  <a:close/>
                  <a:moveTo>
                    <a:pt x="194" y="126"/>
                  </a:moveTo>
                  <a:lnTo>
                    <a:pt x="234" y="133"/>
                  </a:lnTo>
                  <a:lnTo>
                    <a:pt x="274" y="126"/>
                  </a:lnTo>
                  <a:lnTo>
                    <a:pt x="234" y="67"/>
                  </a:lnTo>
                  <a:lnTo>
                    <a:pt x="194" y="126"/>
                  </a:lnTo>
                  <a:close/>
                  <a:moveTo>
                    <a:pt x="248" y="45"/>
                  </a:moveTo>
                  <a:lnTo>
                    <a:pt x="295" y="114"/>
                  </a:lnTo>
                  <a:lnTo>
                    <a:pt x="338" y="45"/>
                  </a:lnTo>
                  <a:lnTo>
                    <a:pt x="248" y="45"/>
                  </a:lnTo>
                  <a:close/>
                  <a:moveTo>
                    <a:pt x="359" y="55"/>
                  </a:moveTo>
                  <a:lnTo>
                    <a:pt x="321" y="119"/>
                  </a:lnTo>
                  <a:lnTo>
                    <a:pt x="298" y="119"/>
                  </a:lnTo>
                  <a:lnTo>
                    <a:pt x="300" y="121"/>
                  </a:lnTo>
                  <a:lnTo>
                    <a:pt x="399" y="104"/>
                  </a:lnTo>
                  <a:lnTo>
                    <a:pt x="359" y="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97048" y="4746168"/>
            <a:ext cx="2203001" cy="411024"/>
            <a:chOff x="1047326" y="3559626"/>
            <a:chExt cx="1652466" cy="308268"/>
          </a:xfrm>
        </p:grpSpPr>
        <p:sp>
          <p:nvSpPr>
            <p:cNvPr id="13" name="圆角矩形 12"/>
            <p:cNvSpPr/>
            <p:nvPr/>
          </p:nvSpPr>
          <p:spPr>
            <a:xfrm>
              <a:off x="1047326" y="3559626"/>
              <a:ext cx="1652466" cy="30826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600" dirty="0"/>
                <a:t>计划完成情况</a:t>
              </a:r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1130198" y="3600747"/>
              <a:ext cx="215851" cy="212145"/>
            </a:xfrm>
            <a:custGeom>
              <a:avLst/>
              <a:gdLst>
                <a:gd name="T0" fmla="*/ 197 w 197"/>
                <a:gd name="T1" fmla="*/ 95 h 194"/>
                <a:gd name="T2" fmla="*/ 138 w 197"/>
                <a:gd name="T3" fmla="*/ 89 h 194"/>
                <a:gd name="T4" fmla="*/ 100 w 197"/>
                <a:gd name="T5" fmla="*/ 76 h 194"/>
                <a:gd name="T6" fmla="*/ 100 w 197"/>
                <a:gd name="T7" fmla="*/ 172 h 194"/>
                <a:gd name="T8" fmla="*/ 84 w 197"/>
                <a:gd name="T9" fmla="*/ 172 h 194"/>
                <a:gd name="T10" fmla="*/ 84 w 197"/>
                <a:gd name="T11" fmla="*/ 0 h 194"/>
                <a:gd name="T12" fmla="*/ 100 w 197"/>
                <a:gd name="T13" fmla="*/ 0 h 194"/>
                <a:gd name="T14" fmla="*/ 100 w 197"/>
                <a:gd name="T15" fmla="*/ 10 h 194"/>
                <a:gd name="T16" fmla="*/ 138 w 197"/>
                <a:gd name="T17" fmla="*/ 23 h 194"/>
                <a:gd name="T18" fmla="*/ 197 w 197"/>
                <a:gd name="T19" fmla="*/ 30 h 194"/>
                <a:gd name="T20" fmla="*/ 178 w 197"/>
                <a:gd name="T21" fmla="*/ 63 h 194"/>
                <a:gd name="T22" fmla="*/ 197 w 197"/>
                <a:gd name="T23" fmla="*/ 95 h 194"/>
                <a:gd name="T24" fmla="*/ 25 w 197"/>
                <a:gd name="T25" fmla="*/ 164 h 194"/>
                <a:gd name="T26" fmla="*/ 92 w 197"/>
                <a:gd name="T27" fmla="*/ 184 h 194"/>
                <a:gd name="T28" fmla="*/ 160 w 197"/>
                <a:gd name="T29" fmla="*/ 164 h 194"/>
                <a:gd name="T30" fmla="*/ 120 w 197"/>
                <a:gd name="T31" fmla="*/ 147 h 194"/>
                <a:gd name="T32" fmla="*/ 121 w 197"/>
                <a:gd name="T33" fmla="*/ 136 h 194"/>
                <a:gd name="T34" fmla="*/ 185 w 197"/>
                <a:gd name="T35" fmla="*/ 164 h 194"/>
                <a:gd name="T36" fmla="*/ 92 w 197"/>
                <a:gd name="T37" fmla="*/ 194 h 194"/>
                <a:gd name="T38" fmla="*/ 0 w 197"/>
                <a:gd name="T39" fmla="*/ 164 h 194"/>
                <a:gd name="T40" fmla="*/ 63 w 197"/>
                <a:gd name="T41" fmla="*/ 136 h 194"/>
                <a:gd name="T42" fmla="*/ 64 w 197"/>
                <a:gd name="T43" fmla="*/ 147 h 194"/>
                <a:gd name="T44" fmla="*/ 25 w 197"/>
                <a:gd name="T45" fmla="*/ 16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7" h="194">
                  <a:moveTo>
                    <a:pt x="197" y="95"/>
                  </a:moveTo>
                  <a:cubicBezTo>
                    <a:pt x="197" y="95"/>
                    <a:pt x="164" y="89"/>
                    <a:pt x="138" y="89"/>
                  </a:cubicBezTo>
                  <a:cubicBezTo>
                    <a:pt x="112" y="89"/>
                    <a:pt x="100" y="76"/>
                    <a:pt x="100" y="76"/>
                  </a:cubicBezTo>
                  <a:cubicBezTo>
                    <a:pt x="100" y="172"/>
                    <a:pt x="100" y="172"/>
                    <a:pt x="100" y="172"/>
                  </a:cubicBezTo>
                  <a:cubicBezTo>
                    <a:pt x="84" y="172"/>
                    <a:pt x="84" y="172"/>
                    <a:pt x="84" y="17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12" y="23"/>
                    <a:pt x="138" y="23"/>
                  </a:cubicBezTo>
                  <a:cubicBezTo>
                    <a:pt x="164" y="23"/>
                    <a:pt x="197" y="30"/>
                    <a:pt x="197" y="30"/>
                  </a:cubicBezTo>
                  <a:cubicBezTo>
                    <a:pt x="178" y="63"/>
                    <a:pt x="178" y="63"/>
                    <a:pt x="178" y="63"/>
                  </a:cubicBezTo>
                  <a:lnTo>
                    <a:pt x="197" y="95"/>
                  </a:lnTo>
                  <a:close/>
                  <a:moveTo>
                    <a:pt x="25" y="164"/>
                  </a:moveTo>
                  <a:cubicBezTo>
                    <a:pt x="25" y="175"/>
                    <a:pt x="59" y="184"/>
                    <a:pt x="92" y="184"/>
                  </a:cubicBezTo>
                  <a:cubicBezTo>
                    <a:pt x="126" y="184"/>
                    <a:pt x="160" y="175"/>
                    <a:pt x="160" y="164"/>
                  </a:cubicBezTo>
                  <a:cubicBezTo>
                    <a:pt x="160" y="157"/>
                    <a:pt x="142" y="150"/>
                    <a:pt x="120" y="147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58" y="140"/>
                    <a:pt x="185" y="151"/>
                    <a:pt x="185" y="164"/>
                  </a:cubicBezTo>
                  <a:cubicBezTo>
                    <a:pt x="185" y="181"/>
                    <a:pt x="144" y="194"/>
                    <a:pt x="92" y="194"/>
                  </a:cubicBezTo>
                  <a:cubicBezTo>
                    <a:pt x="41" y="194"/>
                    <a:pt x="0" y="181"/>
                    <a:pt x="0" y="164"/>
                  </a:cubicBezTo>
                  <a:cubicBezTo>
                    <a:pt x="0" y="151"/>
                    <a:pt x="26" y="140"/>
                    <a:pt x="63" y="13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42" y="150"/>
                    <a:pt x="25" y="157"/>
                    <a:pt x="25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788907" y="4746168"/>
            <a:ext cx="2203001" cy="411024"/>
            <a:chOff x="6591942" y="3559626"/>
            <a:chExt cx="1652466" cy="308268"/>
          </a:xfrm>
        </p:grpSpPr>
        <p:sp>
          <p:nvSpPr>
            <p:cNvPr id="17" name="圆角矩形 16"/>
            <p:cNvSpPr/>
            <p:nvPr/>
          </p:nvSpPr>
          <p:spPr>
            <a:xfrm>
              <a:off x="6591942" y="3559626"/>
              <a:ext cx="1652466" cy="30826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600" dirty="0"/>
                <a:t>销售额</a:t>
              </a:r>
            </a:p>
          </p:txBody>
        </p:sp>
        <p:sp>
          <p:nvSpPr>
            <p:cNvPr id="49" name="Freeform 23"/>
            <p:cNvSpPr>
              <a:spLocks noEditPoints="1"/>
            </p:cNvSpPr>
            <p:nvPr/>
          </p:nvSpPr>
          <p:spPr bwMode="auto">
            <a:xfrm>
              <a:off x="6694478" y="3616112"/>
              <a:ext cx="153946" cy="203968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5542" y="2989564"/>
            <a:ext cx="3186892" cy="858112"/>
            <a:chOff x="7317634" y="1220405"/>
            <a:chExt cx="3186892" cy="858112"/>
          </a:xfrm>
        </p:grpSpPr>
        <p:sp>
          <p:nvSpPr>
            <p:cNvPr id="3" name="文本框 2"/>
            <p:cNvSpPr txBox="1"/>
            <p:nvPr/>
          </p:nvSpPr>
          <p:spPr>
            <a:xfrm>
              <a:off x="7317634" y="1220405"/>
              <a:ext cx="3186892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3200" spc="300" dirty="0">
                  <a:solidFill>
                    <a:srgbClr val="EFC3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此处输入标题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17635" y="1770740"/>
              <a:ext cx="2569315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400" spc="3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title here</a:t>
              </a:r>
              <a:endParaRPr lang="zh-CN" altLang="en-US" sz="800" spc="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88529" y="3885778"/>
            <a:ext cx="452399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Who I heard the sound of the voice</a:t>
            </a:r>
            <a:b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</a:b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SOB like the dream in the riverWho I see far away Goodbye sorrow of look in the eyes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 </a:t>
            </a: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Don't understand is why you want to</a:t>
            </a:r>
            <a:b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</a:b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Let's dust score you like</a:t>
            </a:r>
            <a:endParaRPr kumimoji="0" lang="zh-CN" altLang="zh-CN" sz="2000" b="0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57178" y="1419904"/>
            <a:ext cx="1729999" cy="1569660"/>
            <a:chOff x="8391924" y="1580389"/>
            <a:chExt cx="1729999" cy="1569660"/>
          </a:xfrm>
        </p:grpSpPr>
        <p:sp>
          <p:nvSpPr>
            <p:cNvPr id="7" name="文本框 6"/>
            <p:cNvSpPr txBox="1"/>
            <p:nvPr/>
          </p:nvSpPr>
          <p:spPr>
            <a:xfrm>
              <a:off x="8391924" y="1580389"/>
              <a:ext cx="1729999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altLang="zh-CN" sz="9600" b="1" spc="600" dirty="0" smtClean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1600" b="1" spc="6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391924" y="1580389"/>
              <a:ext cx="1729999" cy="156966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872043" y="2806872"/>
            <a:ext cx="2344012" cy="2236968"/>
            <a:chOff x="570215" y="2889768"/>
            <a:chExt cx="1758238" cy="1677726"/>
          </a:xfrm>
        </p:grpSpPr>
        <p:grpSp>
          <p:nvGrpSpPr>
            <p:cNvPr id="25" name="组合 24"/>
            <p:cNvGrpSpPr/>
            <p:nvPr/>
          </p:nvGrpSpPr>
          <p:grpSpPr>
            <a:xfrm>
              <a:off x="871881" y="3110922"/>
              <a:ext cx="1456572" cy="1456572"/>
              <a:chOff x="1057242" y="2253672"/>
              <a:chExt cx="1456572" cy="1456572"/>
            </a:xfrm>
          </p:grpSpPr>
          <p:sp>
            <p:nvSpPr>
              <p:cNvPr id="27" name="泪滴形 2"/>
              <p:cNvSpPr/>
              <p:nvPr/>
            </p:nvSpPr>
            <p:spPr>
              <a:xfrm rot="8100000">
                <a:off x="1057242" y="2253672"/>
                <a:ext cx="1456572" cy="1456572"/>
              </a:xfrm>
              <a:custGeom>
                <a:avLst/>
                <a:gdLst/>
                <a:ahLst/>
                <a:cxnLst/>
                <a:rect l="l" t="t" r="r" b="b"/>
                <a:pathLst>
                  <a:path w="1456572" h="1456572">
                    <a:moveTo>
                      <a:pt x="356185" y="1100387"/>
                    </a:moveTo>
                    <a:cubicBezTo>
                      <a:pt x="561691" y="1305893"/>
                      <a:pt x="894881" y="1305893"/>
                      <a:pt x="1100387" y="1100387"/>
                    </a:cubicBezTo>
                    <a:cubicBezTo>
                      <a:pt x="1305893" y="894881"/>
                      <a:pt x="1305893" y="561691"/>
                      <a:pt x="1100387" y="356185"/>
                    </a:cubicBezTo>
                    <a:cubicBezTo>
                      <a:pt x="894881" y="150680"/>
                      <a:pt x="561691" y="150680"/>
                      <a:pt x="356185" y="356185"/>
                    </a:cubicBezTo>
                    <a:cubicBezTo>
                      <a:pt x="150679" y="561691"/>
                      <a:pt x="150679" y="894881"/>
                      <a:pt x="356185" y="1100387"/>
                    </a:cubicBezTo>
                    <a:close/>
                    <a:moveTo>
                      <a:pt x="213310" y="1243262"/>
                    </a:moveTo>
                    <a:cubicBezTo>
                      <a:pt x="81516" y="1111468"/>
                      <a:pt x="0" y="929396"/>
                      <a:pt x="0" y="728286"/>
                    </a:cubicBezTo>
                    <a:cubicBezTo>
                      <a:pt x="0" y="326065"/>
                      <a:pt x="326065" y="0"/>
                      <a:pt x="728286" y="0"/>
                    </a:cubicBezTo>
                    <a:lnTo>
                      <a:pt x="1456572" y="0"/>
                    </a:lnTo>
                    <a:lnTo>
                      <a:pt x="1456572" y="728286"/>
                    </a:lnTo>
                    <a:cubicBezTo>
                      <a:pt x="1456572" y="1130507"/>
                      <a:pt x="1130507" y="1456572"/>
                      <a:pt x="728286" y="1456572"/>
                    </a:cubicBezTo>
                    <a:cubicBezTo>
                      <a:pt x="527175" y="1456572"/>
                      <a:pt x="345104" y="1375056"/>
                      <a:pt x="213310" y="124326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369976" y="2715138"/>
                <a:ext cx="831105" cy="484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>
                        <a:lumMod val="65000"/>
                      </a:schemeClr>
                    </a:solidFill>
                  </a:rPr>
                  <a:t>宏观利好</a:t>
                </a:r>
                <a:endParaRPr lang="en-US" altLang="zh-CN" dirty="0">
                  <a:solidFill>
                    <a:schemeClr val="bg1">
                      <a:lumMod val="65000"/>
                    </a:schemeClr>
                  </a:solidFill>
                </a:endParaRPr>
              </a:p>
              <a:p>
                <a:pPr algn="ctr"/>
                <a:r>
                  <a:rPr lang="zh-CN" altLang="en-US" dirty="0">
                    <a:solidFill>
                      <a:schemeClr val="bg1">
                        <a:lumMod val="65000"/>
                      </a:schemeClr>
                    </a:solidFill>
                  </a:rPr>
                  <a:t>表现一</a:t>
                </a:r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570215" y="2889768"/>
              <a:ext cx="648072" cy="64807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Impact" panose="020B0806030902050204" pitchFamily="34" charset="0"/>
                </a:rPr>
                <a:t>01</a:t>
              </a:r>
              <a:endParaRPr lang="zh-CN" altLang="en-US" dirty="0">
                <a:latin typeface="Impact" panose="020B0806030902050204" pitchFamily="34" charset="0"/>
              </a:endParaRPr>
            </a:p>
          </p:txBody>
        </p:sp>
      </p:grp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6953760" y="1892830"/>
            <a:ext cx="4478557" cy="105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08" tIns="60954" rIns="121908" bIns="60954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13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单击此处添加文本，单击此处添加文本，单击此处添加文本，单击此处添加文本，单击此处添加文本，单击此处添加文本</a:t>
            </a:r>
          </a:p>
        </p:txBody>
      </p:sp>
      <p:sp>
        <p:nvSpPr>
          <p:cNvPr id="30" name="Rectangle 20"/>
          <p:cNvSpPr>
            <a:spLocks noChangeArrowheads="1"/>
          </p:cNvSpPr>
          <p:nvPr/>
        </p:nvSpPr>
        <p:spPr bwMode="auto">
          <a:xfrm>
            <a:off x="6993343" y="3216541"/>
            <a:ext cx="4478557" cy="105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08" tIns="60954" rIns="121908" bIns="60954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13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单击此处添加文本，单击此处添加文本，单击此处添加文本，单击此处添加文本，单击此处添加文本，单击此处添加文本</a:t>
            </a:r>
          </a:p>
        </p:txBody>
      </p:sp>
      <p:sp>
        <p:nvSpPr>
          <p:cNvPr id="31" name="Rectangle 20"/>
          <p:cNvSpPr>
            <a:spLocks noChangeArrowheads="1"/>
          </p:cNvSpPr>
          <p:nvPr/>
        </p:nvSpPr>
        <p:spPr bwMode="auto">
          <a:xfrm>
            <a:off x="6993343" y="4478981"/>
            <a:ext cx="4478557" cy="105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08" tIns="60954" rIns="121908" bIns="60954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13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单击此处添加文本，单击此处添加文本，单击此处添加文本，单击此处添加文本，单击此处添加文本，单击此处添加文本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2776945" y="2090191"/>
            <a:ext cx="1311036" cy="1210692"/>
            <a:chOff x="2082384" y="2352257"/>
            <a:chExt cx="983405" cy="908019"/>
          </a:xfrm>
        </p:grpSpPr>
        <p:grpSp>
          <p:nvGrpSpPr>
            <p:cNvPr id="33" name="组合 32"/>
            <p:cNvGrpSpPr/>
            <p:nvPr/>
          </p:nvGrpSpPr>
          <p:grpSpPr>
            <a:xfrm>
              <a:off x="2251112" y="2445599"/>
              <a:ext cx="814677" cy="814677"/>
              <a:chOff x="2436472" y="1588348"/>
              <a:chExt cx="814677" cy="814677"/>
            </a:xfrm>
          </p:grpSpPr>
          <p:sp>
            <p:nvSpPr>
              <p:cNvPr id="36" name="泪滴形 2"/>
              <p:cNvSpPr/>
              <p:nvPr/>
            </p:nvSpPr>
            <p:spPr>
              <a:xfrm rot="8100000">
                <a:off x="2436472" y="1588348"/>
                <a:ext cx="814677" cy="814677"/>
              </a:xfrm>
              <a:custGeom>
                <a:avLst/>
                <a:gdLst/>
                <a:ahLst/>
                <a:cxnLst/>
                <a:rect l="l" t="t" r="r" b="b"/>
                <a:pathLst>
                  <a:path w="1456572" h="1456572">
                    <a:moveTo>
                      <a:pt x="356185" y="1100387"/>
                    </a:moveTo>
                    <a:cubicBezTo>
                      <a:pt x="561691" y="1305893"/>
                      <a:pt x="894881" y="1305893"/>
                      <a:pt x="1100387" y="1100387"/>
                    </a:cubicBezTo>
                    <a:cubicBezTo>
                      <a:pt x="1305893" y="894881"/>
                      <a:pt x="1305893" y="561691"/>
                      <a:pt x="1100387" y="356185"/>
                    </a:cubicBezTo>
                    <a:cubicBezTo>
                      <a:pt x="894881" y="150680"/>
                      <a:pt x="561691" y="150680"/>
                      <a:pt x="356185" y="356185"/>
                    </a:cubicBezTo>
                    <a:cubicBezTo>
                      <a:pt x="150679" y="561691"/>
                      <a:pt x="150679" y="894881"/>
                      <a:pt x="356185" y="1100387"/>
                    </a:cubicBezTo>
                    <a:close/>
                    <a:moveTo>
                      <a:pt x="213310" y="1243262"/>
                    </a:moveTo>
                    <a:cubicBezTo>
                      <a:pt x="81516" y="1111468"/>
                      <a:pt x="0" y="929396"/>
                      <a:pt x="0" y="728286"/>
                    </a:cubicBezTo>
                    <a:cubicBezTo>
                      <a:pt x="0" y="326065"/>
                      <a:pt x="326065" y="0"/>
                      <a:pt x="728286" y="0"/>
                    </a:cubicBezTo>
                    <a:lnTo>
                      <a:pt x="1456572" y="0"/>
                    </a:lnTo>
                    <a:lnTo>
                      <a:pt x="1456572" y="728286"/>
                    </a:lnTo>
                    <a:cubicBezTo>
                      <a:pt x="1456572" y="1130507"/>
                      <a:pt x="1130507" y="1456572"/>
                      <a:pt x="728286" y="1456572"/>
                    </a:cubicBezTo>
                    <a:cubicBezTo>
                      <a:pt x="527175" y="1456572"/>
                      <a:pt x="345104" y="1375056"/>
                      <a:pt x="213310" y="124326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508921" y="1795583"/>
                <a:ext cx="677196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>
                        <a:lumMod val="65000"/>
                      </a:schemeClr>
                    </a:solidFill>
                  </a:rPr>
                  <a:t>宏观利好</a:t>
                </a:r>
              </a:p>
              <a:p>
                <a:pPr algn="ctr"/>
                <a:r>
                  <a:rPr lang="zh-CN" altLang="en-US" sz="1400" dirty="0">
                    <a:solidFill>
                      <a:schemeClr val="bg1">
                        <a:lumMod val="65000"/>
                      </a:schemeClr>
                    </a:solidFill>
                  </a:rPr>
                  <a:t>表现二</a:t>
                </a:r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2082384" y="2352257"/>
              <a:ext cx="360041" cy="36004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00" dirty="0">
                <a:latin typeface="Impact" panose="020B0806030902050204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111164" y="2388489"/>
              <a:ext cx="298438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1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944233" y="3182685"/>
            <a:ext cx="1767777" cy="1659765"/>
            <a:chOff x="2957963" y="3171627"/>
            <a:chExt cx="1326005" cy="1244824"/>
          </a:xfrm>
        </p:grpSpPr>
        <p:grpSp>
          <p:nvGrpSpPr>
            <p:cNvPr id="39" name="组合 38"/>
            <p:cNvGrpSpPr/>
            <p:nvPr/>
          </p:nvGrpSpPr>
          <p:grpSpPr>
            <a:xfrm>
              <a:off x="2957963" y="3317952"/>
              <a:ext cx="1098499" cy="1098499"/>
              <a:chOff x="3143323" y="2460701"/>
              <a:chExt cx="1098499" cy="1098499"/>
            </a:xfrm>
          </p:grpSpPr>
          <p:sp>
            <p:nvSpPr>
              <p:cNvPr id="42" name="泪滴形 2"/>
              <p:cNvSpPr/>
              <p:nvPr/>
            </p:nvSpPr>
            <p:spPr>
              <a:xfrm rot="8100000">
                <a:off x="3143323" y="2460701"/>
                <a:ext cx="1098499" cy="1098499"/>
              </a:xfrm>
              <a:custGeom>
                <a:avLst/>
                <a:gdLst/>
                <a:ahLst/>
                <a:cxnLst/>
                <a:rect l="l" t="t" r="r" b="b"/>
                <a:pathLst>
                  <a:path w="1456572" h="1456572">
                    <a:moveTo>
                      <a:pt x="356185" y="1100387"/>
                    </a:moveTo>
                    <a:cubicBezTo>
                      <a:pt x="561691" y="1305893"/>
                      <a:pt x="894881" y="1305893"/>
                      <a:pt x="1100387" y="1100387"/>
                    </a:cubicBezTo>
                    <a:cubicBezTo>
                      <a:pt x="1305893" y="894881"/>
                      <a:pt x="1305893" y="561691"/>
                      <a:pt x="1100387" y="356185"/>
                    </a:cubicBezTo>
                    <a:cubicBezTo>
                      <a:pt x="894881" y="150680"/>
                      <a:pt x="561691" y="150680"/>
                      <a:pt x="356185" y="356185"/>
                    </a:cubicBezTo>
                    <a:cubicBezTo>
                      <a:pt x="150679" y="561691"/>
                      <a:pt x="150679" y="894881"/>
                      <a:pt x="356185" y="1100387"/>
                    </a:cubicBezTo>
                    <a:close/>
                    <a:moveTo>
                      <a:pt x="213310" y="1243262"/>
                    </a:moveTo>
                    <a:cubicBezTo>
                      <a:pt x="81516" y="1111468"/>
                      <a:pt x="0" y="929396"/>
                      <a:pt x="0" y="728286"/>
                    </a:cubicBezTo>
                    <a:cubicBezTo>
                      <a:pt x="0" y="326065"/>
                      <a:pt x="326065" y="0"/>
                      <a:pt x="728286" y="0"/>
                    </a:cubicBezTo>
                    <a:lnTo>
                      <a:pt x="1456572" y="0"/>
                    </a:lnTo>
                    <a:lnTo>
                      <a:pt x="1456572" y="728286"/>
                    </a:lnTo>
                    <a:cubicBezTo>
                      <a:pt x="1456572" y="1130507"/>
                      <a:pt x="1130507" y="1456572"/>
                      <a:pt x="728286" y="1456572"/>
                    </a:cubicBezTo>
                    <a:cubicBezTo>
                      <a:pt x="527175" y="1456572"/>
                      <a:pt x="345104" y="1375056"/>
                      <a:pt x="213310" y="124326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278485" y="2767981"/>
                <a:ext cx="90281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900" dirty="0">
                    <a:solidFill>
                      <a:schemeClr val="bg1">
                        <a:lumMod val="65000"/>
                      </a:schemeClr>
                    </a:solidFill>
                  </a:rPr>
                  <a:t>宏观利好</a:t>
                </a:r>
              </a:p>
              <a:p>
                <a:pPr algn="ctr"/>
                <a:r>
                  <a:rPr lang="zh-CN" altLang="en-US" sz="1900" dirty="0">
                    <a:solidFill>
                      <a:schemeClr val="bg1">
                        <a:lumMod val="65000"/>
                      </a:schemeClr>
                    </a:solidFill>
                  </a:rPr>
                  <a:t>表现三</a:t>
                </a:r>
              </a:p>
            </p:txBody>
          </p:sp>
        </p:grpSp>
        <p:sp>
          <p:nvSpPr>
            <p:cNvPr id="40" name="椭圆 39"/>
            <p:cNvSpPr/>
            <p:nvPr/>
          </p:nvSpPr>
          <p:spPr>
            <a:xfrm>
              <a:off x="3779912" y="3171627"/>
              <a:ext cx="504056" cy="5040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3861521" y="3263037"/>
              <a:ext cx="353749" cy="3116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1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4" name="椭圆 43"/>
          <p:cNvSpPr/>
          <p:nvPr/>
        </p:nvSpPr>
        <p:spPr>
          <a:xfrm>
            <a:off x="6176807" y="2076723"/>
            <a:ext cx="689918" cy="6900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altLang="zh-CN" sz="1600" dirty="0">
                <a:latin typeface="Impact" panose="020B0806030902050204" pitchFamily="34" charset="0"/>
              </a:rPr>
              <a:t>01</a:t>
            </a:r>
            <a:endParaRPr lang="zh-CN" altLang="en-US" sz="1600" dirty="0">
              <a:latin typeface="Impact" panose="020B080603090205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176807" y="3318352"/>
            <a:ext cx="689918" cy="690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altLang="zh-CN" sz="1600" dirty="0">
                <a:latin typeface="Impact" panose="020B0806030902050204" pitchFamily="34" charset="0"/>
              </a:rPr>
              <a:t>02</a:t>
            </a:r>
            <a:endParaRPr lang="zh-CN" altLang="en-US" sz="1600" dirty="0">
              <a:latin typeface="Impact" panose="020B080603090205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187429" y="4559983"/>
            <a:ext cx="689918" cy="6900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altLang="zh-CN" sz="1600" dirty="0">
                <a:latin typeface="Impact" panose="020B0806030902050204" pitchFamily="34" charset="0"/>
              </a:rPr>
              <a:t>03</a:t>
            </a:r>
            <a:endParaRPr lang="zh-CN" altLang="en-US" sz="1600" dirty="0">
              <a:latin typeface="Impact" panose="020B080603090205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44" grpId="0" animBg="1"/>
      <p:bldP spid="45" grpId="0" animBg="1"/>
      <p:bldP spid="4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3"/>
          <p:cNvSpPr txBox="1"/>
          <p:nvPr/>
        </p:nvSpPr>
        <p:spPr>
          <a:xfrm>
            <a:off x="2379846" y="3553519"/>
            <a:ext cx="961677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399,834</a:t>
            </a:r>
            <a:r>
              <a:rPr lang="en-US" altLang="zh-CN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endParaRPr 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Placeholder 3"/>
          <p:cNvSpPr txBox="1"/>
          <p:nvPr/>
        </p:nvSpPr>
        <p:spPr>
          <a:xfrm>
            <a:off x="4898288" y="3553519"/>
            <a:ext cx="1088297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487</a:t>
            </a:r>
            <a:r>
              <a:rPr lang="en-US" altLang="zh-CN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3,834K</a:t>
            </a:r>
          </a:p>
        </p:txBody>
      </p:sp>
      <p:sp>
        <p:nvSpPr>
          <p:cNvPr id="35" name="Text Placeholder 3"/>
          <p:cNvSpPr txBox="1"/>
          <p:nvPr/>
        </p:nvSpPr>
        <p:spPr>
          <a:xfrm>
            <a:off x="7479190" y="3553519"/>
            <a:ext cx="1088297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5258,487</a:t>
            </a:r>
            <a:r>
              <a:rPr lang="en-US" altLang="zh-CN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endParaRPr 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 Placeholder 3"/>
          <p:cNvSpPr txBox="1"/>
          <p:nvPr/>
        </p:nvSpPr>
        <p:spPr>
          <a:xfrm>
            <a:off x="10092170" y="3553519"/>
            <a:ext cx="961677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258,487</a:t>
            </a:r>
            <a:r>
              <a:rPr lang="en-US" altLang="zh-CN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endParaRPr lang="en-US" sz="1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Straight Connector 88"/>
          <p:cNvCxnSpPr/>
          <p:nvPr/>
        </p:nvCxnSpPr>
        <p:spPr>
          <a:xfrm flipH="1">
            <a:off x="1277959" y="3860753"/>
            <a:ext cx="9636087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8"/>
          <p:cNvSpPr>
            <a:spLocks noChangeAspect="1"/>
          </p:cNvSpPr>
          <p:nvPr/>
        </p:nvSpPr>
        <p:spPr>
          <a:xfrm>
            <a:off x="1433137" y="1710016"/>
            <a:ext cx="1619789" cy="1620000"/>
          </a:xfrm>
          <a:prstGeom prst="ellipse">
            <a:avLst/>
          </a:prstGeom>
          <a:blipFill>
            <a:blip r:embed="rId3" cstate="print"/>
            <a:srcRect/>
            <a:stretch>
              <a:fillRect/>
            </a:stretch>
          </a:blip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</a:endParaRPr>
          </a:p>
        </p:txBody>
      </p:sp>
      <p:grpSp>
        <p:nvGrpSpPr>
          <p:cNvPr id="54" name="Group 94"/>
          <p:cNvGrpSpPr/>
          <p:nvPr/>
        </p:nvGrpSpPr>
        <p:grpSpPr>
          <a:xfrm>
            <a:off x="2146682" y="3352519"/>
            <a:ext cx="192698" cy="948263"/>
            <a:chOff x="1690019" y="2064423"/>
            <a:chExt cx="144542" cy="711197"/>
          </a:xfrm>
        </p:grpSpPr>
        <p:cxnSp>
          <p:nvCxnSpPr>
            <p:cNvPr id="55" name="Straight Connector 75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32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/>
            </a:p>
          </p:txBody>
        </p:sp>
      </p:grpSp>
      <p:sp>
        <p:nvSpPr>
          <p:cNvPr id="61" name="Oval 109"/>
          <p:cNvSpPr>
            <a:spLocks noChangeAspect="1"/>
          </p:cNvSpPr>
          <p:nvPr/>
        </p:nvSpPr>
        <p:spPr>
          <a:xfrm>
            <a:off x="3859046" y="1422016"/>
            <a:ext cx="1907752" cy="1908000"/>
          </a:xfrm>
          <a:prstGeom prst="ellipse">
            <a:avLst/>
          </a:prstGeom>
          <a:blipFill>
            <a:blip r:embed="rId4" cstate="print"/>
            <a:srcRect/>
            <a:stretch>
              <a:fillRect/>
            </a:stretch>
          </a:blip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</a:endParaRPr>
          </a:p>
        </p:txBody>
      </p:sp>
      <p:grpSp>
        <p:nvGrpSpPr>
          <p:cNvPr id="62" name="Group 110"/>
          <p:cNvGrpSpPr/>
          <p:nvPr/>
        </p:nvGrpSpPr>
        <p:grpSpPr>
          <a:xfrm>
            <a:off x="4716574" y="3352519"/>
            <a:ext cx="192698" cy="948263"/>
            <a:chOff x="1690019" y="2064423"/>
            <a:chExt cx="144542" cy="711197"/>
          </a:xfrm>
        </p:grpSpPr>
        <p:cxnSp>
          <p:nvCxnSpPr>
            <p:cNvPr id="67" name="Straight Connector 111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112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/>
            </a:p>
          </p:txBody>
        </p:sp>
      </p:grpSp>
      <p:sp>
        <p:nvSpPr>
          <p:cNvPr id="69" name="Oval 127"/>
          <p:cNvSpPr>
            <a:spLocks noChangeAspect="1"/>
          </p:cNvSpPr>
          <p:nvPr/>
        </p:nvSpPr>
        <p:spPr>
          <a:xfrm>
            <a:off x="6429744" y="1422016"/>
            <a:ext cx="1907752" cy="1908000"/>
          </a:xfrm>
          <a:prstGeom prst="ellipse">
            <a:avLst/>
          </a:prstGeom>
          <a:blipFill>
            <a:blip r:embed="rId5" cstate="print"/>
            <a:srcRect/>
            <a:stretch>
              <a:fillRect/>
            </a:stretch>
          </a:blip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</a:endParaRPr>
          </a:p>
        </p:txBody>
      </p:sp>
      <p:grpSp>
        <p:nvGrpSpPr>
          <p:cNvPr id="74" name="Group 128"/>
          <p:cNvGrpSpPr/>
          <p:nvPr/>
        </p:nvGrpSpPr>
        <p:grpSpPr>
          <a:xfrm>
            <a:off x="7286465" y="3352519"/>
            <a:ext cx="192698" cy="948263"/>
            <a:chOff x="1690019" y="2064423"/>
            <a:chExt cx="144542" cy="711197"/>
          </a:xfrm>
        </p:grpSpPr>
        <p:cxnSp>
          <p:nvCxnSpPr>
            <p:cNvPr id="75" name="Straight Connector 129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130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/>
            </a:p>
          </p:txBody>
        </p:sp>
      </p:grpSp>
      <p:sp>
        <p:nvSpPr>
          <p:cNvPr id="81" name="Oval 145"/>
          <p:cNvSpPr>
            <a:spLocks noChangeAspect="1"/>
          </p:cNvSpPr>
          <p:nvPr/>
        </p:nvSpPr>
        <p:spPr>
          <a:xfrm>
            <a:off x="9142811" y="1710016"/>
            <a:ext cx="1619789" cy="1620000"/>
          </a:xfrm>
          <a:prstGeom prst="ellipse">
            <a:avLst/>
          </a:prstGeom>
          <a:blipFill>
            <a:blip r:embed="rId6" cstate="print"/>
            <a:srcRect/>
            <a:stretch>
              <a:fillRect/>
            </a:stretch>
          </a:blip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</a:endParaRPr>
          </a:p>
        </p:txBody>
      </p:sp>
      <p:grpSp>
        <p:nvGrpSpPr>
          <p:cNvPr id="82" name="Group 146"/>
          <p:cNvGrpSpPr/>
          <p:nvPr/>
        </p:nvGrpSpPr>
        <p:grpSpPr>
          <a:xfrm>
            <a:off x="9856356" y="3352519"/>
            <a:ext cx="192698" cy="948263"/>
            <a:chOff x="1690019" y="2064423"/>
            <a:chExt cx="144542" cy="711197"/>
          </a:xfrm>
        </p:grpSpPr>
        <p:cxnSp>
          <p:nvCxnSpPr>
            <p:cNvPr id="83" name="Straight Connector 147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148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/>
            </a:p>
          </p:txBody>
        </p:sp>
      </p:grpSp>
      <p:sp>
        <p:nvSpPr>
          <p:cNvPr id="85" name="矩形 84"/>
          <p:cNvSpPr/>
          <p:nvPr/>
        </p:nvSpPr>
        <p:spPr>
          <a:xfrm>
            <a:off x="1304441" y="4418388"/>
            <a:ext cx="1877176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1129155" y="4912145"/>
            <a:ext cx="222775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87" name="矩形 86"/>
          <p:cNvSpPr/>
          <p:nvPr/>
        </p:nvSpPr>
        <p:spPr>
          <a:xfrm>
            <a:off x="9014116" y="4418388"/>
            <a:ext cx="1877176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8838829" y="4912145"/>
            <a:ext cx="222775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89" name="矩形 88"/>
          <p:cNvSpPr/>
          <p:nvPr/>
        </p:nvSpPr>
        <p:spPr>
          <a:xfrm>
            <a:off x="3874334" y="4418388"/>
            <a:ext cx="1877176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矩形 47"/>
          <p:cNvSpPr>
            <a:spLocks noChangeArrowheads="1"/>
          </p:cNvSpPr>
          <p:nvPr/>
        </p:nvSpPr>
        <p:spPr bwMode="auto">
          <a:xfrm>
            <a:off x="3699046" y="4912145"/>
            <a:ext cx="222775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91" name="矩形 90"/>
          <p:cNvSpPr/>
          <p:nvPr/>
        </p:nvSpPr>
        <p:spPr>
          <a:xfrm>
            <a:off x="6444225" y="4418388"/>
            <a:ext cx="1877176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>
            <a:spLocks noChangeArrowheads="1"/>
          </p:cNvSpPr>
          <p:nvPr/>
        </p:nvSpPr>
        <p:spPr bwMode="auto">
          <a:xfrm>
            <a:off x="6269744" y="4912145"/>
            <a:ext cx="222775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53" grpId="0" animBg="1"/>
      <p:bldP spid="61" grpId="0" animBg="1"/>
      <p:bldP spid="69" grpId="0" animBg="1"/>
      <p:bldP spid="81" grpId="0" animBg="1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15"/>
          <p:cNvSpPr>
            <a:spLocks noChangeArrowheads="1"/>
          </p:cNvSpPr>
          <p:nvPr/>
        </p:nvSpPr>
        <p:spPr bwMode="auto">
          <a:xfrm>
            <a:off x="5563699" y="3161549"/>
            <a:ext cx="1233855" cy="12319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lIns="0" tIns="0" rIns="0" bIns="0" anchor="ctr"/>
          <a:lstStyle/>
          <a:p>
            <a:pPr algn="ctr" defTabSz="1218565">
              <a:defRPr/>
            </a:pPr>
            <a:r>
              <a:rPr lang="zh-CN" altLang="en-US" sz="32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374286" y="1715865"/>
            <a:ext cx="2302634" cy="2472267"/>
            <a:chOff x="3088977" y="1117152"/>
            <a:chExt cx="1727200" cy="1854200"/>
          </a:xfrm>
        </p:grpSpPr>
        <p:sp>
          <p:nvSpPr>
            <p:cNvPr id="5" name="任意多边形 4"/>
            <p:cNvSpPr/>
            <p:nvPr/>
          </p:nvSpPr>
          <p:spPr>
            <a:xfrm rot="19354201">
              <a:off x="3392189" y="1117152"/>
              <a:ext cx="1423988" cy="1854200"/>
            </a:xfrm>
            <a:custGeom>
              <a:avLst/>
              <a:gdLst>
                <a:gd name="connsiteX0" fmla="*/ 908149 w 1661196"/>
                <a:gd name="connsiteY0" fmla="*/ 116236 h 2161132"/>
                <a:gd name="connsiteX1" fmla="*/ 1045422 w 1661196"/>
                <a:gd name="connsiteY1" fmla="*/ 863815 h 2161132"/>
                <a:gd name="connsiteX2" fmla="*/ 1563639 w 1661196"/>
                <a:gd name="connsiteY2" fmla="*/ 1852839 h 2161132"/>
                <a:gd name="connsiteX3" fmla="*/ 1550532 w 1661196"/>
                <a:gd name="connsiteY3" fmla="*/ 1899767 h 2161132"/>
                <a:gd name="connsiteX4" fmla="*/ 1661196 w 1661196"/>
                <a:gd name="connsiteY4" fmla="*/ 1877382 h 2161132"/>
                <a:gd name="connsiteX5" fmla="*/ 1478236 w 1661196"/>
                <a:gd name="connsiteY5" fmla="*/ 2161132 h 2161132"/>
                <a:gd name="connsiteX6" fmla="*/ 1436046 w 1661196"/>
                <a:gd name="connsiteY6" fmla="*/ 1825812 h 2161132"/>
                <a:gd name="connsiteX7" fmla="*/ 1529211 w 1661196"/>
                <a:gd name="connsiteY7" fmla="*/ 1894840 h 2161132"/>
                <a:gd name="connsiteX8" fmla="*/ 999492 w 1661196"/>
                <a:gd name="connsiteY8" fmla="*/ 935746 h 2161132"/>
                <a:gd name="connsiteX9" fmla="*/ 788637 w 1661196"/>
                <a:gd name="connsiteY9" fmla="*/ 865497 h 2161132"/>
                <a:gd name="connsiteX10" fmla="*/ 139707 w 1661196"/>
                <a:gd name="connsiteY10" fmla="*/ 938417 h 2161132"/>
                <a:gd name="connsiteX11" fmla="*/ 140807 w 1661196"/>
                <a:gd name="connsiteY11" fmla="*/ 936981 h 2161132"/>
                <a:gd name="connsiteX12" fmla="*/ 138269 w 1661196"/>
                <a:gd name="connsiteY12" fmla="*/ 937316 h 2161132"/>
                <a:gd name="connsiteX13" fmla="*/ 110342 w 1661196"/>
                <a:gd name="connsiteY13" fmla="*/ 902271 h 2161132"/>
                <a:gd name="connsiteX14" fmla="*/ 111442 w 1661196"/>
                <a:gd name="connsiteY14" fmla="*/ 900835 h 2161132"/>
                <a:gd name="connsiteX15" fmla="*/ 116237 w 1661196"/>
                <a:gd name="connsiteY15" fmla="*/ 220981 h 2161132"/>
                <a:gd name="connsiteX16" fmla="*/ 908149 w 1661196"/>
                <a:gd name="connsiteY16" fmla="*/ 116236 h 216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61196" h="2161132">
                  <a:moveTo>
                    <a:pt x="908149" y="116236"/>
                  </a:moveTo>
                  <a:cubicBezTo>
                    <a:pt x="1141188" y="294601"/>
                    <a:pt x="1196152" y="619193"/>
                    <a:pt x="1045422" y="863815"/>
                  </a:cubicBezTo>
                  <a:cubicBezTo>
                    <a:pt x="1427287" y="1044447"/>
                    <a:pt x="1652072" y="1451172"/>
                    <a:pt x="1563639" y="1852839"/>
                  </a:cubicBezTo>
                  <a:cubicBezTo>
                    <a:pt x="1558735" y="1874148"/>
                    <a:pt x="1556875" y="1879559"/>
                    <a:pt x="1550532" y="1899767"/>
                  </a:cubicBezTo>
                  <a:cubicBezTo>
                    <a:pt x="1550532" y="1899767"/>
                    <a:pt x="1550532" y="1899767"/>
                    <a:pt x="1661196" y="1877382"/>
                  </a:cubicBezTo>
                  <a:cubicBezTo>
                    <a:pt x="1661196" y="1877382"/>
                    <a:pt x="1661196" y="1877382"/>
                    <a:pt x="1478236" y="2161132"/>
                  </a:cubicBezTo>
                  <a:cubicBezTo>
                    <a:pt x="1478236" y="2161132"/>
                    <a:pt x="1478236" y="2161132"/>
                    <a:pt x="1436046" y="1825812"/>
                  </a:cubicBezTo>
                  <a:cubicBezTo>
                    <a:pt x="1436046" y="1825812"/>
                    <a:pt x="1436046" y="1825812"/>
                    <a:pt x="1529211" y="1894840"/>
                  </a:cubicBezTo>
                  <a:cubicBezTo>
                    <a:pt x="1608930" y="1495617"/>
                    <a:pt x="1380679" y="1111303"/>
                    <a:pt x="999492" y="935746"/>
                  </a:cubicBezTo>
                  <a:cubicBezTo>
                    <a:pt x="998053" y="934645"/>
                    <a:pt x="923084" y="895492"/>
                    <a:pt x="788637" y="865497"/>
                  </a:cubicBezTo>
                  <a:cubicBezTo>
                    <a:pt x="559511" y="813161"/>
                    <a:pt x="329975" y="844813"/>
                    <a:pt x="139707" y="938417"/>
                  </a:cubicBezTo>
                  <a:cubicBezTo>
                    <a:pt x="139707" y="938417"/>
                    <a:pt x="139707" y="938417"/>
                    <a:pt x="140807" y="936981"/>
                  </a:cubicBezTo>
                  <a:cubicBezTo>
                    <a:pt x="140807" y="936981"/>
                    <a:pt x="140807" y="936981"/>
                    <a:pt x="138269" y="937316"/>
                  </a:cubicBezTo>
                  <a:cubicBezTo>
                    <a:pt x="128960" y="925635"/>
                    <a:pt x="119651" y="913953"/>
                    <a:pt x="110342" y="902271"/>
                  </a:cubicBezTo>
                  <a:cubicBezTo>
                    <a:pt x="110342" y="902271"/>
                    <a:pt x="110342" y="902271"/>
                    <a:pt x="111442" y="900835"/>
                  </a:cubicBezTo>
                  <a:cubicBezTo>
                    <a:pt x="-34877" y="704542"/>
                    <a:pt x="-41015" y="426435"/>
                    <a:pt x="116237" y="220981"/>
                  </a:cubicBezTo>
                  <a:cubicBezTo>
                    <a:pt x="305379" y="-26139"/>
                    <a:pt x="660724" y="-73140"/>
                    <a:pt x="908149" y="116236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9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>
              <a:spLocks noChangeArrowheads="1"/>
            </p:cNvSpPr>
            <p:nvPr/>
          </p:nvSpPr>
          <p:spPr bwMode="auto">
            <a:xfrm rot="-2144691">
              <a:off x="3088977" y="1366390"/>
              <a:ext cx="976312" cy="739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8565">
                <a:spcBef>
                  <a:spcPct val="0"/>
                </a:spcBef>
                <a:buNone/>
                <a:defRPr/>
              </a:pPr>
              <a:r>
                <a:rPr lang="zh-CN" altLang="en-US" sz="21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不想做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24545" y="3377448"/>
            <a:ext cx="2340729" cy="2427816"/>
            <a:chOff x="4101802" y="2363340"/>
            <a:chExt cx="1755775" cy="1820862"/>
          </a:xfrm>
        </p:grpSpPr>
        <p:sp>
          <p:nvSpPr>
            <p:cNvPr id="8" name="任意多边形 7"/>
            <p:cNvSpPr/>
            <p:nvPr/>
          </p:nvSpPr>
          <p:spPr>
            <a:xfrm rot="19354201">
              <a:off x="4101802" y="2363340"/>
              <a:ext cx="1471612" cy="1820862"/>
            </a:xfrm>
            <a:custGeom>
              <a:avLst/>
              <a:gdLst>
                <a:gd name="connsiteX0" fmla="*/ 170626 w 1714377"/>
                <a:gd name="connsiteY0" fmla="*/ 0 h 2122351"/>
                <a:gd name="connsiteX1" fmla="*/ 226424 w 1714377"/>
                <a:gd name="connsiteY1" fmla="*/ 332456 h 2122351"/>
                <a:gd name="connsiteX2" fmla="*/ 129951 w 1714377"/>
                <a:gd name="connsiteY2" fmla="*/ 267743 h 2122351"/>
                <a:gd name="connsiteX3" fmla="*/ 699044 w 1714377"/>
                <a:gd name="connsiteY3" fmla="*/ 1205247 h 2122351"/>
                <a:gd name="connsiteX4" fmla="*/ 912591 w 1714377"/>
                <a:gd name="connsiteY4" fmla="*/ 1266026 h 2122351"/>
                <a:gd name="connsiteX5" fmla="*/ 1557090 w 1714377"/>
                <a:gd name="connsiteY5" fmla="*/ 1166130 h 2122351"/>
                <a:gd name="connsiteX6" fmla="*/ 1558528 w 1714377"/>
                <a:gd name="connsiteY6" fmla="*/ 1167231 h 2122351"/>
                <a:gd name="connsiteX7" fmla="*/ 1588987 w 1714377"/>
                <a:gd name="connsiteY7" fmla="*/ 1201951 h 2122351"/>
                <a:gd name="connsiteX8" fmla="*/ 1612029 w 1714377"/>
                <a:gd name="connsiteY8" fmla="*/ 1881220 h 2122351"/>
                <a:gd name="connsiteX9" fmla="*/ 824028 w 1714377"/>
                <a:gd name="connsiteY9" fmla="*/ 2019577 h 2122351"/>
                <a:gd name="connsiteX10" fmla="*/ 655921 w 1714377"/>
                <a:gd name="connsiteY10" fmla="*/ 1279471 h 2122351"/>
                <a:gd name="connsiteX11" fmla="*/ 99456 w 1714377"/>
                <a:gd name="connsiteY11" fmla="*/ 310566 h 2122351"/>
                <a:gd name="connsiteX12" fmla="*/ 110060 w 1714377"/>
                <a:gd name="connsiteY12" fmla="*/ 263926 h 2122351"/>
                <a:gd name="connsiteX13" fmla="*/ 0 w 1714377"/>
                <a:gd name="connsiteY13" fmla="*/ 291480 h 2122351"/>
                <a:gd name="connsiteX14" fmla="*/ 170626 w 1714377"/>
                <a:gd name="connsiteY14" fmla="*/ 0 h 2122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14377" h="2122351">
                  <a:moveTo>
                    <a:pt x="170626" y="0"/>
                  </a:moveTo>
                  <a:cubicBezTo>
                    <a:pt x="170626" y="0"/>
                    <a:pt x="170626" y="0"/>
                    <a:pt x="226424" y="332456"/>
                  </a:cubicBezTo>
                  <a:cubicBezTo>
                    <a:pt x="226424" y="332456"/>
                    <a:pt x="226424" y="332456"/>
                    <a:pt x="129951" y="267743"/>
                  </a:cubicBezTo>
                  <a:cubicBezTo>
                    <a:pt x="68389" y="670077"/>
                    <a:pt x="310738" y="1044932"/>
                    <a:pt x="699044" y="1205247"/>
                  </a:cubicBezTo>
                  <a:cubicBezTo>
                    <a:pt x="700482" y="1206348"/>
                    <a:pt x="777667" y="1242610"/>
                    <a:pt x="912591" y="1266026"/>
                  </a:cubicBezTo>
                  <a:cubicBezTo>
                    <a:pt x="1144431" y="1308866"/>
                    <a:pt x="1371655" y="1268319"/>
                    <a:pt x="1557090" y="1166130"/>
                  </a:cubicBezTo>
                  <a:cubicBezTo>
                    <a:pt x="1557090" y="1166130"/>
                    <a:pt x="1557090" y="1166130"/>
                    <a:pt x="1558528" y="1167231"/>
                  </a:cubicBezTo>
                  <a:cubicBezTo>
                    <a:pt x="1570374" y="1178579"/>
                    <a:pt x="1579681" y="1190265"/>
                    <a:pt x="1588987" y="1201951"/>
                  </a:cubicBezTo>
                  <a:cubicBezTo>
                    <a:pt x="1743639" y="1393328"/>
                    <a:pt x="1759762" y="1670320"/>
                    <a:pt x="1612029" y="1881220"/>
                  </a:cubicBezTo>
                  <a:cubicBezTo>
                    <a:pt x="1431600" y="2137819"/>
                    <a:pt x="1079167" y="2198887"/>
                    <a:pt x="824028" y="2019577"/>
                  </a:cubicBezTo>
                  <a:cubicBezTo>
                    <a:pt x="583274" y="1851278"/>
                    <a:pt x="514688" y="1529567"/>
                    <a:pt x="655921" y="1279471"/>
                  </a:cubicBezTo>
                  <a:cubicBezTo>
                    <a:pt x="266941" y="1114077"/>
                    <a:pt x="25533" y="717128"/>
                    <a:pt x="99456" y="310566"/>
                  </a:cubicBezTo>
                  <a:cubicBezTo>
                    <a:pt x="101837" y="289573"/>
                    <a:pt x="103701" y="284156"/>
                    <a:pt x="110060" y="263926"/>
                  </a:cubicBezTo>
                  <a:cubicBezTo>
                    <a:pt x="110060" y="263926"/>
                    <a:pt x="110060" y="263926"/>
                    <a:pt x="0" y="291480"/>
                  </a:cubicBezTo>
                  <a:cubicBezTo>
                    <a:pt x="0" y="291480"/>
                    <a:pt x="0" y="291480"/>
                    <a:pt x="170626" y="0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9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25"/>
            <p:cNvSpPr txBox="1">
              <a:spLocks noChangeArrowheads="1"/>
            </p:cNvSpPr>
            <p:nvPr/>
          </p:nvSpPr>
          <p:spPr bwMode="auto">
            <a:xfrm rot="-2144691">
              <a:off x="4881264" y="3185665"/>
              <a:ext cx="976313" cy="728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8565">
                <a:spcBef>
                  <a:spcPct val="0"/>
                </a:spcBef>
                <a:buNone/>
                <a:defRPr/>
              </a:pPr>
              <a:r>
                <a:rPr lang="zh-CN" altLang="en-US" sz="2100" kern="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不好做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66872" y="2130731"/>
            <a:ext cx="2501574" cy="2093384"/>
            <a:chOff x="4133552" y="1428302"/>
            <a:chExt cx="1876425" cy="1570038"/>
          </a:xfrm>
        </p:grpSpPr>
        <p:sp>
          <p:nvSpPr>
            <p:cNvPr id="11" name="任意多边形 10"/>
            <p:cNvSpPr/>
            <p:nvPr/>
          </p:nvSpPr>
          <p:spPr>
            <a:xfrm rot="3052925">
              <a:off x="4374058" y="1362421"/>
              <a:ext cx="1395413" cy="1876425"/>
            </a:xfrm>
            <a:custGeom>
              <a:avLst/>
              <a:gdLst>
                <a:gd name="connsiteX0" fmla="*/ 126139 w 1624995"/>
                <a:gd name="connsiteY0" fmla="*/ 208394 h 2186941"/>
                <a:gd name="connsiteX1" fmla="*/ 921298 w 1624995"/>
                <a:gd name="connsiteY1" fmla="*/ 126400 h 2186941"/>
                <a:gd name="connsiteX2" fmla="*/ 1037178 w 1624995"/>
                <a:gd name="connsiteY2" fmla="*/ 876855 h 2186941"/>
                <a:gd name="connsiteX3" fmla="*/ 1525619 w 1624995"/>
                <a:gd name="connsiteY3" fmla="*/ 1881233 h 2186941"/>
                <a:gd name="connsiteX4" fmla="*/ 1511096 w 1624995"/>
                <a:gd name="connsiteY4" fmla="*/ 1927805 h 2186941"/>
                <a:gd name="connsiteX5" fmla="*/ 1624995 w 1624995"/>
                <a:gd name="connsiteY5" fmla="*/ 1908333 h 2186941"/>
                <a:gd name="connsiteX6" fmla="*/ 1433455 w 1624995"/>
                <a:gd name="connsiteY6" fmla="*/ 2186941 h 2186941"/>
                <a:gd name="connsiteX7" fmla="*/ 1401376 w 1624995"/>
                <a:gd name="connsiteY7" fmla="*/ 1850258 h 2186941"/>
                <a:gd name="connsiteX8" fmla="*/ 1492468 w 1624995"/>
                <a:gd name="connsiteY8" fmla="*/ 1921999 h 2186941"/>
                <a:gd name="connsiteX9" fmla="*/ 989073 w 1624995"/>
                <a:gd name="connsiteY9" fmla="*/ 947495 h 2186941"/>
                <a:gd name="connsiteX10" fmla="*/ 781720 w 1624995"/>
                <a:gd name="connsiteY10" fmla="*/ 872288 h 2186941"/>
                <a:gd name="connsiteX11" fmla="*/ 130518 w 1624995"/>
                <a:gd name="connsiteY11" fmla="*/ 926560 h 2186941"/>
                <a:gd name="connsiteX12" fmla="*/ 129113 w 1624995"/>
                <a:gd name="connsiteY12" fmla="*/ 925417 h 2186941"/>
                <a:gd name="connsiteX13" fmla="*/ 102241 w 1624995"/>
                <a:gd name="connsiteY13" fmla="*/ 889552 h 2186941"/>
                <a:gd name="connsiteX14" fmla="*/ 126139 w 1624995"/>
                <a:gd name="connsiteY14" fmla="*/ 208394 h 218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4995" h="2186941">
                  <a:moveTo>
                    <a:pt x="126139" y="208394"/>
                  </a:moveTo>
                  <a:cubicBezTo>
                    <a:pt x="322756" y="-33390"/>
                    <a:pt x="679559" y="-70182"/>
                    <a:pt x="921298" y="126400"/>
                  </a:cubicBezTo>
                  <a:cubicBezTo>
                    <a:pt x="1150126" y="310147"/>
                    <a:pt x="1196710" y="637608"/>
                    <a:pt x="1037178" y="876855"/>
                  </a:cubicBezTo>
                  <a:cubicBezTo>
                    <a:pt x="1413637" y="1068560"/>
                    <a:pt x="1628727" y="1481672"/>
                    <a:pt x="1525619" y="1881233"/>
                  </a:cubicBezTo>
                  <a:cubicBezTo>
                    <a:pt x="1520072" y="1902410"/>
                    <a:pt x="1518048" y="1907770"/>
                    <a:pt x="1511096" y="1927805"/>
                  </a:cubicBezTo>
                  <a:cubicBezTo>
                    <a:pt x="1511096" y="1927805"/>
                    <a:pt x="1511096" y="1927805"/>
                    <a:pt x="1624995" y="1908333"/>
                  </a:cubicBezTo>
                  <a:cubicBezTo>
                    <a:pt x="1624995" y="1908333"/>
                    <a:pt x="1624995" y="1908333"/>
                    <a:pt x="1433455" y="2186941"/>
                  </a:cubicBezTo>
                  <a:cubicBezTo>
                    <a:pt x="1433455" y="2186941"/>
                    <a:pt x="1433455" y="2186941"/>
                    <a:pt x="1401376" y="1850258"/>
                  </a:cubicBezTo>
                  <a:cubicBezTo>
                    <a:pt x="1401376" y="1850258"/>
                    <a:pt x="1401376" y="1850258"/>
                    <a:pt x="1492468" y="1921999"/>
                  </a:cubicBezTo>
                  <a:cubicBezTo>
                    <a:pt x="1583096" y="1526301"/>
                    <a:pt x="1366413" y="1135246"/>
                    <a:pt x="989073" y="947495"/>
                  </a:cubicBezTo>
                  <a:cubicBezTo>
                    <a:pt x="987668" y="946352"/>
                    <a:pt x="913872" y="905024"/>
                    <a:pt x="781720" y="872288"/>
                  </a:cubicBezTo>
                  <a:cubicBezTo>
                    <a:pt x="553004" y="814739"/>
                    <a:pt x="323631" y="838391"/>
                    <a:pt x="130518" y="926560"/>
                  </a:cubicBezTo>
                  <a:cubicBezTo>
                    <a:pt x="130518" y="926560"/>
                    <a:pt x="130518" y="926560"/>
                    <a:pt x="129113" y="925417"/>
                  </a:cubicBezTo>
                  <a:cubicBezTo>
                    <a:pt x="120155" y="913462"/>
                    <a:pt x="111198" y="901507"/>
                    <a:pt x="102241" y="889552"/>
                  </a:cubicBezTo>
                  <a:cubicBezTo>
                    <a:pt x="-39579" y="687818"/>
                    <a:pt x="-35923" y="410555"/>
                    <a:pt x="126139" y="208394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9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26"/>
            <p:cNvSpPr txBox="1">
              <a:spLocks noChangeArrowheads="1"/>
            </p:cNvSpPr>
            <p:nvPr/>
          </p:nvSpPr>
          <p:spPr bwMode="auto">
            <a:xfrm rot="2655997">
              <a:off x="4898727" y="1428302"/>
              <a:ext cx="976312" cy="674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8565">
                <a:spcBef>
                  <a:spcPct val="0"/>
                </a:spcBef>
                <a:buNone/>
                <a:defRPr/>
              </a:pPr>
              <a:r>
                <a:rPr lang="zh-CN" altLang="en-US" sz="2100" kern="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不会做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160531" y="3332999"/>
            <a:ext cx="2457131" cy="2199217"/>
            <a:chOff x="2928639" y="2330002"/>
            <a:chExt cx="1843088" cy="1649413"/>
          </a:xfrm>
        </p:grpSpPr>
        <p:sp>
          <p:nvSpPr>
            <p:cNvPr id="14" name="任意多边形 13"/>
            <p:cNvSpPr/>
            <p:nvPr/>
          </p:nvSpPr>
          <p:spPr>
            <a:xfrm rot="3052925">
              <a:off x="3131045" y="2127596"/>
              <a:ext cx="1438275" cy="1843088"/>
            </a:xfrm>
            <a:custGeom>
              <a:avLst/>
              <a:gdLst>
                <a:gd name="connsiteX0" fmla="*/ 179163 w 1676437"/>
                <a:gd name="connsiteY0" fmla="*/ 0 h 2149102"/>
                <a:gd name="connsiteX1" fmla="*/ 224993 w 1676437"/>
                <a:gd name="connsiteY1" fmla="*/ 333833 h 2149102"/>
                <a:gd name="connsiteX2" fmla="*/ 130540 w 1676437"/>
                <a:gd name="connsiteY2" fmla="*/ 266364 h 2149102"/>
                <a:gd name="connsiteX3" fmla="*/ 672290 w 1676437"/>
                <a:gd name="connsiteY3" fmla="*/ 1218311 h 2149102"/>
                <a:gd name="connsiteX4" fmla="*/ 882685 w 1676437"/>
                <a:gd name="connsiteY4" fmla="*/ 1286657 h 2149102"/>
                <a:gd name="connsiteX5" fmla="*/ 1530715 w 1676437"/>
                <a:gd name="connsiteY5" fmla="*/ 1204160 h 2149102"/>
                <a:gd name="connsiteX6" fmla="*/ 1532119 w 1676437"/>
                <a:gd name="connsiteY6" fmla="*/ 1205302 h 2149102"/>
                <a:gd name="connsiteX7" fmla="*/ 1561514 w 1676437"/>
                <a:gd name="connsiteY7" fmla="*/ 1240881 h 2149102"/>
                <a:gd name="connsiteX8" fmla="*/ 1564275 w 1676437"/>
                <a:gd name="connsiteY8" fmla="*/ 1920319 h 2149102"/>
                <a:gd name="connsiteX9" fmla="*/ 774275 w 1676437"/>
                <a:gd name="connsiteY9" fmla="*/ 2036816 h 2149102"/>
                <a:gd name="connsiteX10" fmla="*/ 628398 w 1676437"/>
                <a:gd name="connsiteY10" fmla="*/ 1292369 h 2149102"/>
                <a:gd name="connsiteX11" fmla="*/ 97653 w 1676437"/>
                <a:gd name="connsiteY11" fmla="*/ 309675 h 2149102"/>
                <a:gd name="connsiteX12" fmla="*/ 110781 w 1676437"/>
                <a:gd name="connsiteY12" fmla="*/ 261972 h 2149102"/>
                <a:gd name="connsiteX13" fmla="*/ 0 w 1676437"/>
                <a:gd name="connsiteY13" fmla="*/ 286307 h 2149102"/>
                <a:gd name="connsiteX14" fmla="*/ 179163 w 1676437"/>
                <a:gd name="connsiteY14" fmla="*/ 0 h 214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76437" h="2149102">
                  <a:moveTo>
                    <a:pt x="179163" y="0"/>
                  </a:moveTo>
                  <a:cubicBezTo>
                    <a:pt x="179163" y="0"/>
                    <a:pt x="179163" y="0"/>
                    <a:pt x="224993" y="333833"/>
                  </a:cubicBezTo>
                  <a:cubicBezTo>
                    <a:pt x="224993" y="333833"/>
                    <a:pt x="224993" y="333833"/>
                    <a:pt x="130540" y="266364"/>
                  </a:cubicBezTo>
                  <a:cubicBezTo>
                    <a:pt x="57034" y="666613"/>
                    <a:pt x="287980" y="1048235"/>
                    <a:pt x="672290" y="1218311"/>
                  </a:cubicBezTo>
                  <a:cubicBezTo>
                    <a:pt x="673694" y="1219453"/>
                    <a:pt x="748584" y="1259336"/>
                    <a:pt x="882685" y="1286657"/>
                  </a:cubicBezTo>
                  <a:cubicBezTo>
                    <a:pt x="1114177" y="1334797"/>
                    <a:pt x="1342402" y="1300885"/>
                    <a:pt x="1530715" y="1204160"/>
                  </a:cubicBezTo>
                  <a:cubicBezTo>
                    <a:pt x="1530715" y="1204160"/>
                    <a:pt x="1530715" y="1204160"/>
                    <a:pt x="1532119" y="1205302"/>
                  </a:cubicBezTo>
                  <a:cubicBezTo>
                    <a:pt x="1543615" y="1216986"/>
                    <a:pt x="1552564" y="1228933"/>
                    <a:pt x="1561514" y="1240881"/>
                  </a:cubicBezTo>
                  <a:cubicBezTo>
                    <a:pt x="1710316" y="1436612"/>
                    <a:pt x="1718162" y="1713868"/>
                    <a:pt x="1564275" y="1920319"/>
                  </a:cubicBezTo>
                  <a:cubicBezTo>
                    <a:pt x="1377763" y="2172628"/>
                    <a:pt x="1023832" y="2223409"/>
                    <a:pt x="774275" y="2036816"/>
                  </a:cubicBezTo>
                  <a:cubicBezTo>
                    <a:pt x="538762" y="1861643"/>
                    <a:pt x="478693" y="1539583"/>
                    <a:pt x="628398" y="1292369"/>
                  </a:cubicBezTo>
                  <a:cubicBezTo>
                    <a:pt x="243304" y="1114650"/>
                    <a:pt x="12814" y="712383"/>
                    <a:pt x="97653" y="309675"/>
                  </a:cubicBezTo>
                  <a:cubicBezTo>
                    <a:pt x="103204" y="288503"/>
                    <a:pt x="105229" y="283144"/>
                    <a:pt x="110781" y="261972"/>
                  </a:cubicBezTo>
                  <a:cubicBezTo>
                    <a:pt x="110781" y="261972"/>
                    <a:pt x="110781" y="261972"/>
                    <a:pt x="0" y="286307"/>
                  </a:cubicBezTo>
                  <a:cubicBezTo>
                    <a:pt x="0" y="286307"/>
                    <a:pt x="0" y="286307"/>
                    <a:pt x="179163" y="0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9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27"/>
            <p:cNvSpPr txBox="1">
              <a:spLocks noChangeArrowheads="1"/>
            </p:cNvSpPr>
            <p:nvPr/>
          </p:nvSpPr>
          <p:spPr bwMode="auto">
            <a:xfrm rot="2655997">
              <a:off x="3079452" y="3211065"/>
              <a:ext cx="976312" cy="768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8565">
                <a:spcBef>
                  <a:spcPct val="0"/>
                </a:spcBef>
                <a:buNone/>
                <a:defRPr/>
              </a:pPr>
              <a:r>
                <a:rPr lang="zh-CN" altLang="en-US" sz="2100" kern="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做不好</a:t>
              </a:r>
            </a:p>
          </p:txBody>
        </p:sp>
      </p:grpSp>
      <p:sp>
        <p:nvSpPr>
          <p:cNvPr id="16" name="矩形 15"/>
          <p:cNvSpPr/>
          <p:nvPr/>
        </p:nvSpPr>
        <p:spPr>
          <a:xfrm>
            <a:off x="8022944" y="1727118"/>
            <a:ext cx="2537552" cy="1539595"/>
          </a:xfrm>
          <a:prstGeom prst="rect">
            <a:avLst/>
          </a:prstGeom>
        </p:spPr>
        <p:txBody>
          <a:bodyPr lIns="121908" tIns="60954" rIns="121908" bIns="60954" anchor="ctr"/>
          <a:lstStyle/>
          <a:p>
            <a:pPr algn="just" defTabSz="1218565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rPr>
              <a:t>单击此处添加段落文本，单击此处添加段落文本，单击此处添加段落文本。</a:t>
            </a:r>
          </a:p>
        </p:txBody>
      </p:sp>
      <p:sp>
        <p:nvSpPr>
          <p:cNvPr id="17" name="矩形 16"/>
          <p:cNvSpPr/>
          <p:nvPr/>
        </p:nvSpPr>
        <p:spPr>
          <a:xfrm>
            <a:off x="8022944" y="4129228"/>
            <a:ext cx="2537552" cy="1542325"/>
          </a:xfrm>
          <a:prstGeom prst="rect">
            <a:avLst/>
          </a:prstGeom>
        </p:spPr>
        <p:txBody>
          <a:bodyPr lIns="121908" tIns="60954" rIns="121908" bIns="60954" anchor="ctr"/>
          <a:lstStyle/>
          <a:p>
            <a:pPr algn="just" defTabSz="1218565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rPr>
              <a:t>单击此处添加段落文本，单击此处添加段落文本，单击此处添加段落文本。</a:t>
            </a:r>
          </a:p>
        </p:txBody>
      </p:sp>
      <p:sp>
        <p:nvSpPr>
          <p:cNvPr id="18" name="矩形 17"/>
          <p:cNvSpPr/>
          <p:nvPr/>
        </p:nvSpPr>
        <p:spPr>
          <a:xfrm>
            <a:off x="1883293" y="1699991"/>
            <a:ext cx="2537554" cy="1593848"/>
          </a:xfrm>
          <a:prstGeom prst="rect">
            <a:avLst/>
          </a:prstGeom>
        </p:spPr>
        <p:txBody>
          <a:bodyPr lIns="121908" tIns="60954" rIns="121908" bIns="60954" anchor="ctr"/>
          <a:lstStyle/>
          <a:p>
            <a:pPr algn="just" defTabSz="1218565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rPr>
              <a:t>单击此处添加段落文本，单击此处添加段落文本，单击此处添加段落文本。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883293" y="4129228"/>
            <a:ext cx="2537554" cy="1542325"/>
          </a:xfrm>
          <a:prstGeom prst="rect">
            <a:avLst/>
          </a:prstGeom>
        </p:spPr>
        <p:txBody>
          <a:bodyPr lIns="121908" tIns="60954" rIns="121908" bIns="60954" anchor="ctr"/>
          <a:lstStyle/>
          <a:p>
            <a:pPr algn="just" defTabSz="1218565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rPr>
              <a:t>单击此处添加段落文本，单击此处添加段落文本，单击此处添加段落文本。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8435" y="208357"/>
            <a:ext cx="3752188" cy="830997"/>
            <a:chOff x="681027" y="2230492"/>
            <a:chExt cx="3752188" cy="830997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2255901" y="2513132"/>
              <a:ext cx="21773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400" dirty="0">
                  <a:solidFill>
                    <a:schemeClr val="bg1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CONTENTS</a:t>
              </a:r>
              <a:endParaRPr lang="zh-CN" altLang="en-US" sz="1865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81027" y="2230492"/>
              <a:ext cx="20835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目录</a:t>
              </a:r>
            </a:p>
          </p:txBody>
        </p:sp>
      </p:grpSp>
      <p:sp>
        <p:nvSpPr>
          <p:cNvPr id="5" name="Content Placeholder 2"/>
          <p:cNvSpPr txBox="1"/>
          <p:nvPr/>
        </p:nvSpPr>
        <p:spPr>
          <a:xfrm>
            <a:off x="919934" y="2106363"/>
            <a:ext cx="4075528" cy="69525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amen, consectetur adipisicing elite, sed do eiusmod temper incididunt UT</a:t>
            </a:r>
            <a:endParaRPr lang="en-US" altLang="zh-CN" sz="120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9934" y="1721096"/>
            <a:ext cx="27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HYtbrB" panose="02030600000101010101" pitchFamily="18" charset="-127"/>
                <a:ea typeface="HYtbrB" panose="02030600000101010101" pitchFamily="18" charset="-127"/>
              </a:rPr>
              <a:t>Your Title Here</a:t>
            </a:r>
            <a:endParaRPr lang="zh-CN" altLang="en-US" sz="2400" dirty="0">
              <a:solidFill>
                <a:schemeClr val="bg1"/>
              </a:solidFill>
              <a:latin typeface="HYtbrB" panose="02030600000101010101" pitchFamily="18" charset="-127"/>
              <a:ea typeface="微软雅黑 Light" panose="020B0502040204020203" pitchFamily="34" charset="-122"/>
            </a:endParaRPr>
          </a:p>
        </p:txBody>
      </p:sp>
      <p:sp>
        <p:nvSpPr>
          <p:cNvPr id="7" name="Content Placeholder 2"/>
          <p:cNvSpPr txBox="1"/>
          <p:nvPr/>
        </p:nvSpPr>
        <p:spPr>
          <a:xfrm>
            <a:off x="919934" y="3182987"/>
            <a:ext cx="4075528" cy="69525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amen, consectetur adipisicing elite, sed do eiusmod temper incididunt UT</a:t>
            </a:r>
            <a:endParaRPr lang="en-US" altLang="zh-CN" sz="120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9934" y="2797720"/>
            <a:ext cx="27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HYtbrB" panose="02030600000101010101" pitchFamily="18" charset="-127"/>
                <a:ea typeface="HYtbrB" panose="02030600000101010101" pitchFamily="18" charset="-127"/>
              </a:rPr>
              <a:t>Your Title Here</a:t>
            </a:r>
            <a:endParaRPr lang="zh-CN" altLang="en-US" sz="2400" dirty="0">
              <a:solidFill>
                <a:schemeClr val="bg1"/>
              </a:solidFill>
              <a:latin typeface="HYtbrB" panose="02030600000101010101" pitchFamily="18" charset="-127"/>
              <a:ea typeface="微软雅黑 Light" panose="020B0502040204020203" pitchFamily="34" charset="-122"/>
            </a:endParaRPr>
          </a:p>
        </p:txBody>
      </p:sp>
      <p:sp>
        <p:nvSpPr>
          <p:cNvPr id="9" name="Content Placeholder 2"/>
          <p:cNvSpPr txBox="1"/>
          <p:nvPr/>
        </p:nvSpPr>
        <p:spPr>
          <a:xfrm>
            <a:off x="919934" y="4259611"/>
            <a:ext cx="4075528" cy="69525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amen, consectetur adipisicing elite, sed do eiusmod temper incididunt UT</a:t>
            </a:r>
            <a:endParaRPr lang="en-US" altLang="zh-CN" sz="120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9934" y="3874344"/>
            <a:ext cx="27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HYtbrB" panose="02030600000101010101" pitchFamily="18" charset="-127"/>
                <a:ea typeface="HYtbrB" panose="02030600000101010101" pitchFamily="18" charset="-127"/>
              </a:rPr>
              <a:t>Your Title Here</a:t>
            </a:r>
            <a:endParaRPr lang="zh-CN" altLang="en-US" sz="2400" dirty="0">
              <a:solidFill>
                <a:schemeClr val="bg1"/>
              </a:solidFill>
              <a:latin typeface="HYtbrB" panose="02030600000101010101" pitchFamily="18" charset="-127"/>
              <a:ea typeface="微软雅黑 Light" panose="020B0502040204020203" pitchFamily="34" charset="-122"/>
            </a:endParaRPr>
          </a:p>
        </p:txBody>
      </p:sp>
      <p:sp>
        <p:nvSpPr>
          <p:cNvPr id="11" name="Content Placeholder 2"/>
          <p:cNvSpPr txBox="1"/>
          <p:nvPr/>
        </p:nvSpPr>
        <p:spPr>
          <a:xfrm>
            <a:off x="919934" y="5336235"/>
            <a:ext cx="4075528" cy="69525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amen, consectetur adipisicing elite, sed do eiusmod temper incididunt UT</a:t>
            </a:r>
            <a:endParaRPr lang="en-US" altLang="zh-CN" sz="120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9934" y="4950968"/>
            <a:ext cx="27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HYtbrB" panose="02030600000101010101" pitchFamily="18" charset="-127"/>
                <a:ea typeface="HYtbrB" panose="02030600000101010101" pitchFamily="18" charset="-127"/>
              </a:rPr>
              <a:t>Your Title Here</a:t>
            </a:r>
            <a:endParaRPr lang="zh-CN" altLang="en-US" sz="2400" dirty="0">
              <a:solidFill>
                <a:schemeClr val="bg1"/>
              </a:solidFill>
              <a:latin typeface="HYtbrB" panose="02030600000101010101" pitchFamily="18" charset="-127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604526" y="1605922"/>
            <a:ext cx="3684636" cy="4415367"/>
            <a:chOff x="1870869" y="1132433"/>
            <a:chExt cx="2763837" cy="3311525"/>
          </a:xfrm>
        </p:grpSpPr>
        <p:sp>
          <p:nvSpPr>
            <p:cNvPr id="13" name="Freeform 48"/>
            <p:cNvSpPr/>
            <p:nvPr/>
          </p:nvSpPr>
          <p:spPr bwMode="auto">
            <a:xfrm flipH="1">
              <a:off x="1870869" y="1132433"/>
              <a:ext cx="2763837" cy="1652588"/>
            </a:xfrm>
            <a:custGeom>
              <a:avLst/>
              <a:gdLst>
                <a:gd name="T0" fmla="*/ 0 w 2920"/>
                <a:gd name="T1" fmla="*/ 2147483646 h 936"/>
                <a:gd name="T2" fmla="*/ 2147483646 w 2920"/>
                <a:gd name="T3" fmla="*/ 0 h 936"/>
                <a:gd name="T4" fmla="*/ 2147483646 w 2920"/>
                <a:gd name="T5" fmla="*/ 0 h 936"/>
                <a:gd name="T6" fmla="*/ 2147483646 w 2920"/>
                <a:gd name="T7" fmla="*/ 2147483646 h 936"/>
                <a:gd name="T8" fmla="*/ 2147483646 w 2920"/>
                <a:gd name="T9" fmla="*/ 2147483646 h 936"/>
                <a:gd name="T10" fmla="*/ 0 w 2920"/>
                <a:gd name="T11" fmla="*/ 2147483646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936"/>
                <a:gd name="T20" fmla="*/ 2920 w 2920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936">
                  <a:moveTo>
                    <a:pt x="0" y="936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59" y="312"/>
                  </a:lnTo>
                  <a:lnTo>
                    <a:pt x="0" y="936"/>
                  </a:lnTo>
                  <a:close/>
                </a:path>
              </a:pathLst>
            </a:custGeom>
            <a:solidFill>
              <a:srgbClr val="D9D9D9"/>
            </a:solidFill>
            <a:ln w="31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" name="Freeform 49"/>
            <p:cNvSpPr/>
            <p:nvPr/>
          </p:nvSpPr>
          <p:spPr bwMode="auto">
            <a:xfrm flipH="1">
              <a:off x="1870869" y="1834108"/>
              <a:ext cx="2763837" cy="950913"/>
            </a:xfrm>
            <a:custGeom>
              <a:avLst/>
              <a:gdLst>
                <a:gd name="T0" fmla="*/ 0 w 2920"/>
                <a:gd name="T1" fmla="*/ 2147483646 h 539"/>
                <a:gd name="T2" fmla="*/ 2147483646 w 2920"/>
                <a:gd name="T3" fmla="*/ 0 h 539"/>
                <a:gd name="T4" fmla="*/ 2147483646 w 2920"/>
                <a:gd name="T5" fmla="*/ 0 h 539"/>
                <a:gd name="T6" fmla="*/ 2147483646 w 2920"/>
                <a:gd name="T7" fmla="*/ 2147483646 h 539"/>
                <a:gd name="T8" fmla="*/ 2147483646 w 2920"/>
                <a:gd name="T9" fmla="*/ 2147483646 h 539"/>
                <a:gd name="T10" fmla="*/ 0 w 2920"/>
                <a:gd name="T11" fmla="*/ 2147483646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539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31" y="312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D9D9D9"/>
            </a:solidFill>
            <a:ln w="31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" name="Freeform 50"/>
            <p:cNvSpPr/>
            <p:nvPr/>
          </p:nvSpPr>
          <p:spPr bwMode="auto">
            <a:xfrm rot="10800000" flipH="1" flipV="1">
              <a:off x="1870869" y="2534196"/>
              <a:ext cx="2763837" cy="546100"/>
            </a:xfrm>
            <a:custGeom>
              <a:avLst/>
              <a:gdLst>
                <a:gd name="T0" fmla="*/ 2147483646 w 2222"/>
                <a:gd name="T1" fmla="*/ 2147483646 h 439"/>
                <a:gd name="T2" fmla="*/ 2147483646 w 2222"/>
                <a:gd name="T3" fmla="*/ 0 h 439"/>
                <a:gd name="T4" fmla="*/ 0 w 2222"/>
                <a:gd name="T5" fmla="*/ 0 h 439"/>
                <a:gd name="T6" fmla="*/ 0 w 2222"/>
                <a:gd name="T7" fmla="*/ 2147483646 h 439"/>
                <a:gd name="T8" fmla="*/ 2147483646 w 2222"/>
                <a:gd name="T9" fmla="*/ 2147483646 h 439"/>
                <a:gd name="T10" fmla="*/ 2147483646 w 2222"/>
                <a:gd name="T11" fmla="*/ 2147483646 h 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22"/>
                <a:gd name="T19" fmla="*/ 0 h 439"/>
                <a:gd name="T20" fmla="*/ 2222 w 2222"/>
                <a:gd name="T21" fmla="*/ 439 h 4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22" h="439">
                  <a:moveTo>
                    <a:pt x="2222" y="202"/>
                  </a:moveTo>
                  <a:lnTo>
                    <a:pt x="1036" y="0"/>
                  </a:lnTo>
                  <a:lnTo>
                    <a:pt x="0" y="0"/>
                  </a:lnTo>
                  <a:lnTo>
                    <a:pt x="0" y="439"/>
                  </a:lnTo>
                  <a:lnTo>
                    <a:pt x="1056" y="433"/>
                  </a:lnTo>
                  <a:lnTo>
                    <a:pt x="2222" y="202"/>
                  </a:lnTo>
                  <a:close/>
                </a:path>
              </a:pathLst>
            </a:custGeom>
            <a:solidFill>
              <a:srgbClr val="D9D9D9"/>
            </a:solidFill>
            <a:ln w="31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" name="Freeform 51"/>
            <p:cNvSpPr/>
            <p:nvPr/>
          </p:nvSpPr>
          <p:spPr bwMode="auto">
            <a:xfrm flipH="1">
              <a:off x="1870869" y="2785021"/>
              <a:ext cx="2763837" cy="950912"/>
            </a:xfrm>
            <a:custGeom>
              <a:avLst/>
              <a:gdLst>
                <a:gd name="T0" fmla="*/ 0 w 2920"/>
                <a:gd name="T1" fmla="*/ 0 h 539"/>
                <a:gd name="T2" fmla="*/ 2147483646 w 2920"/>
                <a:gd name="T3" fmla="*/ 2147483646 h 539"/>
                <a:gd name="T4" fmla="*/ 2147483646 w 2920"/>
                <a:gd name="T5" fmla="*/ 2147483646 h 539"/>
                <a:gd name="T6" fmla="*/ 2147483646 w 2920"/>
                <a:gd name="T7" fmla="*/ 2147483646 h 539"/>
                <a:gd name="T8" fmla="*/ 2147483646 w 2920"/>
                <a:gd name="T9" fmla="*/ 2147483646 h 539"/>
                <a:gd name="T10" fmla="*/ 0 w 2920"/>
                <a:gd name="T11" fmla="*/ 0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  <a:gd name="connsiteX0" fmla="*/ 0 w 10000"/>
                <a:gd name="connsiteY0" fmla="*/ 0 h 10000"/>
                <a:gd name="connsiteX1" fmla="*/ 5339 w 10000"/>
                <a:gd name="connsiteY1" fmla="*/ 4212 h 10000"/>
                <a:gd name="connsiteX2" fmla="*/ 10000 w 10000"/>
                <a:gd name="connsiteY2" fmla="*/ 4212 h 10000"/>
                <a:gd name="connsiteX3" fmla="*/ 10000 w 10000"/>
                <a:gd name="connsiteY3" fmla="*/ 10000 h 10000"/>
                <a:gd name="connsiteX4" fmla="*/ 5339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lnTo>
                    <a:pt x="5339" y="4212"/>
                  </a:lnTo>
                  <a:lnTo>
                    <a:pt x="10000" y="4212"/>
                  </a:lnTo>
                  <a:lnTo>
                    <a:pt x="10000" y="10000"/>
                  </a:lnTo>
                  <a:lnTo>
                    <a:pt x="5339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Freeform 52"/>
            <p:cNvSpPr/>
            <p:nvPr/>
          </p:nvSpPr>
          <p:spPr bwMode="auto">
            <a:xfrm flipH="1">
              <a:off x="1870869" y="2785021"/>
              <a:ext cx="2736850" cy="1652587"/>
            </a:xfrm>
            <a:custGeom>
              <a:avLst/>
              <a:gdLst>
                <a:gd name="T0" fmla="*/ 0 w 2891"/>
                <a:gd name="T1" fmla="*/ 0 h 936"/>
                <a:gd name="T2" fmla="*/ 2147483646 w 2891"/>
                <a:gd name="T3" fmla="*/ 2147483646 h 936"/>
                <a:gd name="T4" fmla="*/ 2147483646 w 2891"/>
                <a:gd name="T5" fmla="*/ 2147483646 h 936"/>
                <a:gd name="T6" fmla="*/ 2147483646 w 2891"/>
                <a:gd name="T7" fmla="*/ 2147483646 h 936"/>
                <a:gd name="T8" fmla="*/ 2147483646 w 2891"/>
                <a:gd name="T9" fmla="*/ 2147483646 h 936"/>
                <a:gd name="T10" fmla="*/ 0 w 2891"/>
                <a:gd name="T11" fmla="*/ 0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91"/>
                <a:gd name="T19" fmla="*/ 0 h 936"/>
                <a:gd name="T20" fmla="*/ 2891 w 2891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91" h="936">
                  <a:moveTo>
                    <a:pt x="0" y="0"/>
                  </a:moveTo>
                  <a:lnTo>
                    <a:pt x="1530" y="624"/>
                  </a:lnTo>
                  <a:lnTo>
                    <a:pt x="2891" y="624"/>
                  </a:lnTo>
                  <a:lnTo>
                    <a:pt x="2891" y="936"/>
                  </a:lnTo>
                  <a:lnTo>
                    <a:pt x="1530" y="9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Rectangle 58"/>
            <p:cNvSpPr>
              <a:spLocks noChangeArrowheads="1"/>
            </p:cNvSpPr>
            <p:nvPr/>
          </p:nvSpPr>
          <p:spPr bwMode="auto">
            <a:xfrm flipH="1">
              <a:off x="1870869" y="1137196"/>
              <a:ext cx="1290637" cy="544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2100" dirty="0">
                  <a:solidFill>
                    <a:srgbClr val="FFFFFF"/>
                  </a:solidFill>
                  <a:latin typeface="+mn-ea"/>
                  <a:ea typeface="+mn-ea"/>
                </a:rPr>
                <a:t>添加目标</a:t>
              </a:r>
            </a:p>
          </p:txBody>
        </p:sp>
        <p:sp>
          <p:nvSpPr>
            <p:cNvPr id="19" name="Rectangle 58"/>
            <p:cNvSpPr>
              <a:spLocks noChangeArrowheads="1"/>
            </p:cNvSpPr>
            <p:nvPr/>
          </p:nvSpPr>
          <p:spPr bwMode="auto">
            <a:xfrm flipH="1">
              <a:off x="1870869" y="1837283"/>
              <a:ext cx="1290637" cy="5445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spcBef>
                  <a:spcPct val="0"/>
                </a:spcBef>
                <a:buNone/>
                <a:defRPr/>
              </a:pPr>
              <a:r>
                <a:rPr lang="zh-CN" altLang="en-US" sz="2100" dirty="0">
                  <a:solidFill>
                    <a:srgbClr val="FFFFFF"/>
                  </a:solidFill>
                  <a:latin typeface="+mn-ea"/>
                  <a:ea typeface="+mn-ea"/>
                </a:rPr>
                <a:t>添加目标</a:t>
              </a:r>
            </a:p>
          </p:txBody>
        </p:sp>
        <p:sp>
          <p:nvSpPr>
            <p:cNvPr id="20" name="Rectangle 58"/>
            <p:cNvSpPr>
              <a:spLocks noChangeArrowheads="1"/>
            </p:cNvSpPr>
            <p:nvPr/>
          </p:nvSpPr>
          <p:spPr bwMode="auto">
            <a:xfrm flipH="1">
              <a:off x="1870869" y="2537371"/>
              <a:ext cx="1290637" cy="5445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spcBef>
                  <a:spcPct val="0"/>
                </a:spcBef>
                <a:buNone/>
                <a:defRPr/>
              </a:pPr>
              <a:r>
                <a:rPr lang="zh-CN" altLang="en-US" sz="2100" dirty="0">
                  <a:solidFill>
                    <a:srgbClr val="FFFFFF"/>
                  </a:solidFill>
                  <a:latin typeface="+mn-ea"/>
                  <a:ea typeface="+mn-ea"/>
                </a:rPr>
                <a:t>添加目标</a:t>
              </a:r>
            </a:p>
          </p:txBody>
        </p:sp>
        <p:sp>
          <p:nvSpPr>
            <p:cNvPr id="21" name="Rectangle 58"/>
            <p:cNvSpPr>
              <a:spLocks noChangeArrowheads="1"/>
            </p:cNvSpPr>
            <p:nvPr/>
          </p:nvSpPr>
          <p:spPr bwMode="auto">
            <a:xfrm flipH="1">
              <a:off x="1870869" y="3200946"/>
              <a:ext cx="1290637" cy="542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spcBef>
                  <a:spcPct val="0"/>
                </a:spcBef>
                <a:buNone/>
                <a:defRPr/>
              </a:pPr>
              <a:r>
                <a:rPr lang="zh-CN" altLang="en-US" sz="2100" dirty="0">
                  <a:solidFill>
                    <a:srgbClr val="FFFFFF"/>
                  </a:solidFill>
                  <a:latin typeface="+mn-ea"/>
                  <a:ea typeface="+mn-ea"/>
                </a:rPr>
                <a:t>添加目标</a:t>
              </a:r>
            </a:p>
          </p:txBody>
        </p:sp>
        <p:sp>
          <p:nvSpPr>
            <p:cNvPr id="22" name="Rectangle 58"/>
            <p:cNvSpPr>
              <a:spLocks noChangeArrowheads="1"/>
            </p:cNvSpPr>
            <p:nvPr/>
          </p:nvSpPr>
          <p:spPr bwMode="auto">
            <a:xfrm flipH="1">
              <a:off x="1870869" y="3901033"/>
              <a:ext cx="1290637" cy="54292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spcBef>
                  <a:spcPct val="0"/>
                </a:spcBef>
                <a:buNone/>
                <a:defRPr/>
              </a:pPr>
              <a:r>
                <a:rPr lang="zh-CN" altLang="en-US" sz="2100" dirty="0">
                  <a:solidFill>
                    <a:srgbClr val="FFFFFF"/>
                  </a:solidFill>
                  <a:latin typeface="+mn-ea"/>
                  <a:ea typeface="+mn-ea"/>
                </a:rPr>
                <a:t>添加目标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27788" y="1605922"/>
            <a:ext cx="3684636" cy="4415367"/>
            <a:chOff x="4588669" y="1132433"/>
            <a:chExt cx="2763837" cy="3311525"/>
          </a:xfrm>
        </p:grpSpPr>
        <p:sp>
          <p:nvSpPr>
            <p:cNvPr id="23" name="Freeform 48"/>
            <p:cNvSpPr/>
            <p:nvPr/>
          </p:nvSpPr>
          <p:spPr bwMode="auto">
            <a:xfrm>
              <a:off x="4588669" y="1132433"/>
              <a:ext cx="2763837" cy="1652588"/>
            </a:xfrm>
            <a:custGeom>
              <a:avLst/>
              <a:gdLst>
                <a:gd name="T0" fmla="*/ 0 w 2920"/>
                <a:gd name="T1" fmla="*/ 2147483646 h 936"/>
                <a:gd name="T2" fmla="*/ 2147483646 w 2920"/>
                <a:gd name="T3" fmla="*/ 0 h 936"/>
                <a:gd name="T4" fmla="*/ 2147483646 w 2920"/>
                <a:gd name="T5" fmla="*/ 0 h 936"/>
                <a:gd name="T6" fmla="*/ 2147483646 w 2920"/>
                <a:gd name="T7" fmla="*/ 2147483646 h 936"/>
                <a:gd name="T8" fmla="*/ 2147483646 w 2920"/>
                <a:gd name="T9" fmla="*/ 2147483646 h 936"/>
                <a:gd name="T10" fmla="*/ 0 w 2920"/>
                <a:gd name="T11" fmla="*/ 2147483646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936"/>
                <a:gd name="T20" fmla="*/ 2920 w 2920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936">
                  <a:moveTo>
                    <a:pt x="0" y="936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59" y="312"/>
                  </a:lnTo>
                  <a:lnTo>
                    <a:pt x="0" y="936"/>
                  </a:lnTo>
                  <a:close/>
                </a:path>
              </a:pathLst>
            </a:custGeom>
            <a:solidFill>
              <a:srgbClr val="D9D9D9"/>
            </a:solidFill>
            <a:ln w="31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Freeform 49"/>
            <p:cNvSpPr/>
            <p:nvPr/>
          </p:nvSpPr>
          <p:spPr bwMode="auto">
            <a:xfrm>
              <a:off x="4588669" y="1834108"/>
              <a:ext cx="2763837" cy="950913"/>
            </a:xfrm>
            <a:custGeom>
              <a:avLst/>
              <a:gdLst>
                <a:gd name="T0" fmla="*/ 0 w 2920"/>
                <a:gd name="T1" fmla="*/ 2147483646 h 539"/>
                <a:gd name="T2" fmla="*/ 2147483646 w 2920"/>
                <a:gd name="T3" fmla="*/ 0 h 539"/>
                <a:gd name="T4" fmla="*/ 2147483646 w 2920"/>
                <a:gd name="T5" fmla="*/ 0 h 539"/>
                <a:gd name="T6" fmla="*/ 2147483646 w 2920"/>
                <a:gd name="T7" fmla="*/ 2147483646 h 539"/>
                <a:gd name="T8" fmla="*/ 2147483646 w 2920"/>
                <a:gd name="T9" fmla="*/ 2147483646 h 539"/>
                <a:gd name="T10" fmla="*/ 0 w 2920"/>
                <a:gd name="T11" fmla="*/ 2147483646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539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31" y="312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D9D9D9"/>
            </a:solidFill>
            <a:ln w="31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5" name="Freeform 50"/>
            <p:cNvSpPr/>
            <p:nvPr/>
          </p:nvSpPr>
          <p:spPr bwMode="auto">
            <a:xfrm rot="10800000" flipV="1">
              <a:off x="4588669" y="2534196"/>
              <a:ext cx="2763837" cy="546100"/>
            </a:xfrm>
            <a:custGeom>
              <a:avLst/>
              <a:gdLst>
                <a:gd name="T0" fmla="*/ 2147483646 w 2222"/>
                <a:gd name="T1" fmla="*/ 2147483646 h 439"/>
                <a:gd name="T2" fmla="*/ 2147483646 w 2222"/>
                <a:gd name="T3" fmla="*/ 0 h 439"/>
                <a:gd name="T4" fmla="*/ 0 w 2222"/>
                <a:gd name="T5" fmla="*/ 0 h 439"/>
                <a:gd name="T6" fmla="*/ 0 w 2222"/>
                <a:gd name="T7" fmla="*/ 2147483646 h 439"/>
                <a:gd name="T8" fmla="*/ 2147483646 w 2222"/>
                <a:gd name="T9" fmla="*/ 2147483646 h 439"/>
                <a:gd name="T10" fmla="*/ 2147483646 w 2222"/>
                <a:gd name="T11" fmla="*/ 2147483646 h 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22"/>
                <a:gd name="T19" fmla="*/ 0 h 439"/>
                <a:gd name="T20" fmla="*/ 2222 w 2222"/>
                <a:gd name="T21" fmla="*/ 439 h 4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22" h="439">
                  <a:moveTo>
                    <a:pt x="2222" y="202"/>
                  </a:moveTo>
                  <a:lnTo>
                    <a:pt x="1036" y="0"/>
                  </a:lnTo>
                  <a:lnTo>
                    <a:pt x="0" y="0"/>
                  </a:lnTo>
                  <a:lnTo>
                    <a:pt x="0" y="439"/>
                  </a:lnTo>
                  <a:lnTo>
                    <a:pt x="1056" y="433"/>
                  </a:lnTo>
                  <a:lnTo>
                    <a:pt x="2222" y="202"/>
                  </a:lnTo>
                  <a:close/>
                </a:path>
              </a:pathLst>
            </a:custGeom>
            <a:solidFill>
              <a:srgbClr val="D9D9D9"/>
            </a:solidFill>
            <a:ln w="31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" name="Freeform 51"/>
            <p:cNvSpPr/>
            <p:nvPr/>
          </p:nvSpPr>
          <p:spPr bwMode="auto">
            <a:xfrm>
              <a:off x="4588669" y="2785021"/>
              <a:ext cx="2763837" cy="950912"/>
            </a:xfrm>
            <a:custGeom>
              <a:avLst/>
              <a:gdLst>
                <a:gd name="T0" fmla="*/ 0 w 2920"/>
                <a:gd name="T1" fmla="*/ 0 h 539"/>
                <a:gd name="T2" fmla="*/ 2147483646 w 2920"/>
                <a:gd name="T3" fmla="*/ 2147483646 h 539"/>
                <a:gd name="T4" fmla="*/ 2147483646 w 2920"/>
                <a:gd name="T5" fmla="*/ 2147483646 h 539"/>
                <a:gd name="T6" fmla="*/ 2147483646 w 2920"/>
                <a:gd name="T7" fmla="*/ 2147483646 h 539"/>
                <a:gd name="T8" fmla="*/ 2147483646 w 2920"/>
                <a:gd name="T9" fmla="*/ 2147483646 h 539"/>
                <a:gd name="T10" fmla="*/ 0 w 2920"/>
                <a:gd name="T11" fmla="*/ 0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  <a:gd name="connsiteX0" fmla="*/ 0 w 10000"/>
                <a:gd name="connsiteY0" fmla="*/ 0 h 10000"/>
                <a:gd name="connsiteX1" fmla="*/ 5339 w 10000"/>
                <a:gd name="connsiteY1" fmla="*/ 4212 h 10000"/>
                <a:gd name="connsiteX2" fmla="*/ 10000 w 10000"/>
                <a:gd name="connsiteY2" fmla="*/ 4212 h 10000"/>
                <a:gd name="connsiteX3" fmla="*/ 10000 w 10000"/>
                <a:gd name="connsiteY3" fmla="*/ 10000 h 10000"/>
                <a:gd name="connsiteX4" fmla="*/ 5339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lnTo>
                    <a:pt x="5339" y="4212"/>
                  </a:lnTo>
                  <a:lnTo>
                    <a:pt x="10000" y="4212"/>
                  </a:lnTo>
                  <a:lnTo>
                    <a:pt x="10000" y="10000"/>
                  </a:lnTo>
                  <a:lnTo>
                    <a:pt x="5339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" name="Freeform 52"/>
            <p:cNvSpPr/>
            <p:nvPr/>
          </p:nvSpPr>
          <p:spPr bwMode="auto">
            <a:xfrm>
              <a:off x="4615656" y="2785021"/>
              <a:ext cx="2736850" cy="1652587"/>
            </a:xfrm>
            <a:custGeom>
              <a:avLst/>
              <a:gdLst>
                <a:gd name="T0" fmla="*/ 0 w 2891"/>
                <a:gd name="T1" fmla="*/ 0 h 936"/>
                <a:gd name="T2" fmla="*/ 2147483646 w 2891"/>
                <a:gd name="T3" fmla="*/ 2147483646 h 936"/>
                <a:gd name="T4" fmla="*/ 2147483646 w 2891"/>
                <a:gd name="T5" fmla="*/ 2147483646 h 936"/>
                <a:gd name="T6" fmla="*/ 2147483646 w 2891"/>
                <a:gd name="T7" fmla="*/ 2147483646 h 936"/>
                <a:gd name="T8" fmla="*/ 2147483646 w 2891"/>
                <a:gd name="T9" fmla="*/ 2147483646 h 936"/>
                <a:gd name="T10" fmla="*/ 0 w 2891"/>
                <a:gd name="T11" fmla="*/ 0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91"/>
                <a:gd name="T19" fmla="*/ 0 h 936"/>
                <a:gd name="T20" fmla="*/ 2891 w 2891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91" h="936">
                  <a:moveTo>
                    <a:pt x="0" y="0"/>
                  </a:moveTo>
                  <a:lnTo>
                    <a:pt x="1530" y="624"/>
                  </a:lnTo>
                  <a:lnTo>
                    <a:pt x="2891" y="624"/>
                  </a:lnTo>
                  <a:lnTo>
                    <a:pt x="2891" y="936"/>
                  </a:lnTo>
                  <a:lnTo>
                    <a:pt x="1530" y="9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" name="Rectangle 58"/>
            <p:cNvSpPr>
              <a:spLocks noChangeArrowheads="1"/>
            </p:cNvSpPr>
            <p:nvPr/>
          </p:nvSpPr>
          <p:spPr bwMode="auto">
            <a:xfrm>
              <a:off x="6063456" y="1137196"/>
              <a:ext cx="1289050" cy="54451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spcBef>
                  <a:spcPct val="0"/>
                </a:spcBef>
                <a:buNone/>
                <a:defRPr/>
              </a:pPr>
              <a:r>
                <a:rPr lang="zh-CN" altLang="en-US" sz="2100" dirty="0">
                  <a:solidFill>
                    <a:srgbClr val="FFFFFF"/>
                  </a:solidFill>
                  <a:latin typeface="+mn-ea"/>
                  <a:ea typeface="+mn-ea"/>
                </a:rPr>
                <a:t>添加目标</a:t>
              </a:r>
            </a:p>
          </p:txBody>
        </p:sp>
        <p:sp>
          <p:nvSpPr>
            <p:cNvPr id="29" name="Rectangle 58"/>
            <p:cNvSpPr>
              <a:spLocks noChangeArrowheads="1"/>
            </p:cNvSpPr>
            <p:nvPr/>
          </p:nvSpPr>
          <p:spPr bwMode="auto">
            <a:xfrm>
              <a:off x="6063456" y="1837283"/>
              <a:ext cx="1289050" cy="5445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spcBef>
                  <a:spcPct val="0"/>
                </a:spcBef>
                <a:buNone/>
                <a:defRPr/>
              </a:pPr>
              <a:r>
                <a:rPr lang="zh-CN" altLang="en-US" sz="2100" dirty="0">
                  <a:solidFill>
                    <a:srgbClr val="FFFFFF"/>
                  </a:solidFill>
                  <a:latin typeface="+mn-ea"/>
                  <a:ea typeface="+mn-ea"/>
                </a:rPr>
                <a:t>添加目标</a:t>
              </a:r>
            </a:p>
          </p:txBody>
        </p:sp>
        <p:sp>
          <p:nvSpPr>
            <p:cNvPr id="30" name="Rectangle 58"/>
            <p:cNvSpPr>
              <a:spLocks noChangeArrowheads="1"/>
            </p:cNvSpPr>
            <p:nvPr/>
          </p:nvSpPr>
          <p:spPr bwMode="auto">
            <a:xfrm>
              <a:off x="6063456" y="2537371"/>
              <a:ext cx="1289050" cy="5445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spcBef>
                  <a:spcPct val="0"/>
                </a:spcBef>
                <a:buNone/>
                <a:defRPr/>
              </a:pPr>
              <a:r>
                <a:rPr lang="zh-CN" altLang="en-US" sz="2100" dirty="0">
                  <a:solidFill>
                    <a:srgbClr val="FFFFFF"/>
                  </a:solidFill>
                  <a:latin typeface="+mn-ea"/>
                  <a:ea typeface="+mn-ea"/>
                </a:rPr>
                <a:t>添加目标</a:t>
              </a:r>
            </a:p>
          </p:txBody>
        </p:sp>
        <p:sp>
          <p:nvSpPr>
            <p:cNvPr id="31" name="Rectangle 58"/>
            <p:cNvSpPr>
              <a:spLocks noChangeArrowheads="1"/>
            </p:cNvSpPr>
            <p:nvPr/>
          </p:nvSpPr>
          <p:spPr bwMode="auto">
            <a:xfrm>
              <a:off x="6063456" y="3200946"/>
              <a:ext cx="1289050" cy="542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spcBef>
                  <a:spcPct val="0"/>
                </a:spcBef>
                <a:buNone/>
                <a:defRPr/>
              </a:pPr>
              <a:r>
                <a:rPr lang="zh-CN" altLang="en-US" sz="2100" dirty="0">
                  <a:solidFill>
                    <a:srgbClr val="FFFFFF"/>
                  </a:solidFill>
                  <a:latin typeface="+mn-ea"/>
                  <a:ea typeface="+mn-ea"/>
                </a:rPr>
                <a:t>添加目标</a:t>
              </a:r>
            </a:p>
          </p:txBody>
        </p:sp>
        <p:sp>
          <p:nvSpPr>
            <p:cNvPr id="32" name="Rectangle 58"/>
            <p:cNvSpPr>
              <a:spLocks noChangeArrowheads="1"/>
            </p:cNvSpPr>
            <p:nvPr/>
          </p:nvSpPr>
          <p:spPr bwMode="auto">
            <a:xfrm>
              <a:off x="6063456" y="3901033"/>
              <a:ext cx="1289050" cy="542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5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spcBef>
                  <a:spcPct val="0"/>
                </a:spcBef>
                <a:buNone/>
                <a:defRPr/>
              </a:pPr>
              <a:r>
                <a:rPr lang="zh-CN" altLang="en-US" sz="2100" dirty="0">
                  <a:solidFill>
                    <a:srgbClr val="FFFFFF"/>
                  </a:solidFill>
                  <a:latin typeface="+mn-ea"/>
                  <a:ea typeface="+mn-ea"/>
                </a:rPr>
                <a:t>添加目标</a:t>
              </a:r>
            </a:p>
          </p:txBody>
        </p:sp>
      </p:grpSp>
      <p:sp>
        <p:nvSpPr>
          <p:cNvPr id="33" name="椭圆 32"/>
          <p:cNvSpPr/>
          <p:nvPr/>
        </p:nvSpPr>
        <p:spPr>
          <a:xfrm>
            <a:off x="5440489" y="3015621"/>
            <a:ext cx="1648668" cy="1648884"/>
          </a:xfrm>
          <a:prstGeom prst="ellipse">
            <a:avLst/>
          </a:prstGeom>
          <a:solidFill>
            <a:schemeClr val="accent1"/>
          </a:solidFill>
          <a:ln cmpd="dbl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700" dirty="0">
                <a:solidFill>
                  <a:srgbClr val="FFFFFF"/>
                </a:solidFill>
                <a:latin typeface="微软雅黑" panose="020B0503020204020204" pitchFamily="34" charset="-122"/>
              </a:rPr>
              <a:t>具体目标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6" name="Group 576"/>
          <p:cNvGrpSpPr/>
          <p:nvPr/>
        </p:nvGrpSpPr>
        <p:grpSpPr>
          <a:xfrm>
            <a:off x="6331404" y="1717095"/>
            <a:ext cx="1884897" cy="1543017"/>
            <a:chOff x="91930" y="319568"/>
            <a:chExt cx="1885141" cy="1543016"/>
          </a:xfrm>
        </p:grpSpPr>
        <p:sp>
          <p:nvSpPr>
            <p:cNvPr id="569" name="Shape 569"/>
            <p:cNvSpPr/>
            <p:nvPr/>
          </p:nvSpPr>
          <p:spPr>
            <a:xfrm rot="2700000">
              <a:off x="434055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70" name="Shape 570"/>
            <p:cNvSpPr/>
            <p:nvPr/>
          </p:nvSpPr>
          <p:spPr>
            <a:xfrm rot="2700000">
              <a:off x="91930" y="869165"/>
              <a:ext cx="443882" cy="443882"/>
            </a:xfrm>
            <a:prstGeom prst="rect">
              <a:avLst/>
            </a:prstGeom>
            <a:solidFill>
              <a:schemeClr val="accent2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71" name="Shape 571"/>
            <p:cNvSpPr/>
            <p:nvPr/>
          </p:nvSpPr>
          <p:spPr>
            <a:xfrm>
              <a:off x="139322" y="884782"/>
              <a:ext cx="36168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</a:p>
          </p:txBody>
        </p:sp>
        <p:grpSp>
          <p:nvGrpSpPr>
            <p:cNvPr id="574" name="Group 574"/>
            <p:cNvGrpSpPr/>
            <p:nvPr/>
          </p:nvGrpSpPr>
          <p:grpSpPr>
            <a:xfrm>
              <a:off x="950873" y="439921"/>
              <a:ext cx="509381" cy="445817"/>
              <a:chOff x="0" y="0"/>
              <a:chExt cx="509380" cy="445816"/>
            </a:xfrm>
          </p:grpSpPr>
          <p:sp>
            <p:nvSpPr>
              <p:cNvPr id="572" name="Shape 572"/>
              <p:cNvSpPr/>
              <p:nvPr/>
            </p:nvSpPr>
            <p:spPr>
              <a:xfrm>
                <a:off x="80107" y="79236"/>
                <a:ext cx="182855" cy="120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73" name="Shape 573"/>
              <p:cNvSpPr/>
              <p:nvPr/>
            </p:nvSpPr>
            <p:spPr>
              <a:xfrm>
                <a:off x="-1" y="-1"/>
                <a:ext cx="509381" cy="445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75" name="Shape 575"/>
            <p:cNvSpPr/>
            <p:nvPr/>
          </p:nvSpPr>
          <p:spPr>
            <a:xfrm>
              <a:off x="907060" y="961726"/>
              <a:ext cx="553996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584" name="Group 584"/>
          <p:cNvGrpSpPr/>
          <p:nvPr/>
        </p:nvGrpSpPr>
        <p:grpSpPr>
          <a:xfrm>
            <a:off x="6331406" y="4190240"/>
            <a:ext cx="1884898" cy="1543017"/>
            <a:chOff x="91930" y="319568"/>
            <a:chExt cx="1885141" cy="1543016"/>
          </a:xfrm>
        </p:grpSpPr>
        <p:sp>
          <p:nvSpPr>
            <p:cNvPr id="577" name="Shape 577"/>
            <p:cNvSpPr/>
            <p:nvPr/>
          </p:nvSpPr>
          <p:spPr>
            <a:xfrm rot="2700000">
              <a:off x="434055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78" name="Shape 578"/>
            <p:cNvSpPr/>
            <p:nvPr/>
          </p:nvSpPr>
          <p:spPr>
            <a:xfrm rot="2700000">
              <a:off x="91930" y="869163"/>
              <a:ext cx="443882" cy="443882"/>
            </a:xfrm>
            <a:prstGeom prst="rect">
              <a:avLst/>
            </a:prstGeom>
            <a:solidFill>
              <a:schemeClr val="accent3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79" name="Shape 579"/>
            <p:cNvSpPr/>
            <p:nvPr/>
          </p:nvSpPr>
          <p:spPr>
            <a:xfrm>
              <a:off x="139321" y="891048"/>
              <a:ext cx="36168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</a:p>
          </p:txBody>
        </p:sp>
        <p:grpSp>
          <p:nvGrpSpPr>
            <p:cNvPr id="582" name="Group 582"/>
            <p:cNvGrpSpPr/>
            <p:nvPr/>
          </p:nvGrpSpPr>
          <p:grpSpPr>
            <a:xfrm>
              <a:off x="950872" y="436198"/>
              <a:ext cx="510228" cy="509357"/>
              <a:chOff x="0" y="0"/>
              <a:chExt cx="510226" cy="509355"/>
            </a:xfrm>
          </p:grpSpPr>
          <p:sp>
            <p:nvSpPr>
              <p:cNvPr id="580" name="Shape 580"/>
              <p:cNvSpPr/>
              <p:nvPr/>
            </p:nvSpPr>
            <p:spPr>
              <a:xfrm>
                <a:off x="-1" y="0"/>
                <a:ext cx="510228" cy="509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51" y="12151"/>
                    </a:moveTo>
                    <a:cubicBezTo>
                      <a:pt x="13852" y="12151"/>
                      <a:pt x="12927" y="11860"/>
                      <a:pt x="12125" y="11387"/>
                    </a:cubicBezTo>
                    <a:lnTo>
                      <a:pt x="11893" y="11619"/>
                    </a:lnTo>
                    <a:lnTo>
                      <a:pt x="11133" y="12378"/>
                    </a:lnTo>
                    <a:lnTo>
                      <a:pt x="9846" y="13664"/>
                    </a:lnTo>
                    <a:cubicBezTo>
                      <a:pt x="9593" y="13917"/>
                      <a:pt x="9451" y="14261"/>
                      <a:pt x="9451" y="14618"/>
                    </a:cubicBezTo>
                    <a:lnTo>
                      <a:pt x="9451" y="16201"/>
                    </a:lnTo>
                    <a:lnTo>
                      <a:pt x="8101" y="16201"/>
                    </a:lnTo>
                    <a:cubicBezTo>
                      <a:pt x="7356" y="16201"/>
                      <a:pt x="6751" y="16805"/>
                      <a:pt x="6751" y="17550"/>
                    </a:cubicBezTo>
                    <a:lnTo>
                      <a:pt x="6751" y="18901"/>
                    </a:lnTo>
                    <a:lnTo>
                      <a:pt x="5170" y="18901"/>
                    </a:lnTo>
                    <a:cubicBezTo>
                      <a:pt x="4812" y="18901"/>
                      <a:pt x="4469" y="19043"/>
                      <a:pt x="4216" y="19296"/>
                    </a:cubicBezTo>
                    <a:lnTo>
                      <a:pt x="3259" y="20253"/>
                    </a:lnTo>
                    <a:lnTo>
                      <a:pt x="1352" y="20250"/>
                    </a:lnTo>
                    <a:lnTo>
                      <a:pt x="1350" y="18327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70" y="1350"/>
                      <a:pt x="14851" y="1350"/>
                    </a:cubicBezTo>
                    <a:cubicBezTo>
                      <a:pt x="17833" y="1350"/>
                      <a:pt x="20251" y="3767"/>
                      <a:pt x="20251" y="6750"/>
                    </a:cubicBezTo>
                    <a:cubicBezTo>
                      <a:pt x="20251" y="9732"/>
                      <a:pt x="17833" y="12151"/>
                      <a:pt x="14851" y="12151"/>
                    </a:cubicBezTo>
                    <a:moveTo>
                      <a:pt x="14851" y="0"/>
                    </a:moveTo>
                    <a:cubicBezTo>
                      <a:pt x="11124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1"/>
                    </a:lnTo>
                    <a:cubicBezTo>
                      <a:pt x="146" y="17638"/>
                      <a:pt x="0" y="17864"/>
                      <a:pt x="0" y="18226"/>
                    </a:cubicBezTo>
                    <a:lnTo>
                      <a:pt x="0" y="20250"/>
                    </a:lnTo>
                    <a:cubicBezTo>
                      <a:pt x="0" y="20973"/>
                      <a:pt x="626" y="21600"/>
                      <a:pt x="1349" y="21600"/>
                    </a:cubicBezTo>
                    <a:lnTo>
                      <a:pt x="3374" y="21600"/>
                    </a:lnTo>
                    <a:cubicBezTo>
                      <a:pt x="3736" y="21600"/>
                      <a:pt x="3965" y="21456"/>
                      <a:pt x="4202" y="21220"/>
                    </a:cubicBezTo>
                    <a:lnTo>
                      <a:pt x="5170" y="20250"/>
                    </a:lnTo>
                    <a:lnTo>
                      <a:pt x="6751" y="20250"/>
                    </a:lnTo>
                    <a:cubicBezTo>
                      <a:pt x="7496" y="20250"/>
                      <a:pt x="8101" y="19646"/>
                      <a:pt x="8101" y="18901"/>
                    </a:cubicBezTo>
                    <a:lnTo>
                      <a:pt x="8101" y="17550"/>
                    </a:lnTo>
                    <a:lnTo>
                      <a:pt x="9451" y="17550"/>
                    </a:lnTo>
                    <a:cubicBezTo>
                      <a:pt x="10196" y="17550"/>
                      <a:pt x="10802" y="16946"/>
                      <a:pt x="10802" y="16201"/>
                    </a:cubicBezTo>
                    <a:lnTo>
                      <a:pt x="10802" y="14618"/>
                    </a:lnTo>
                    <a:lnTo>
                      <a:pt x="12401" y="13019"/>
                    </a:lnTo>
                    <a:cubicBezTo>
                      <a:pt x="13163" y="13318"/>
                      <a:pt x="13983" y="13501"/>
                      <a:pt x="14851" y="13501"/>
                    </a:cubicBezTo>
                    <a:cubicBezTo>
                      <a:pt x="18578" y="13501"/>
                      <a:pt x="21600" y="10477"/>
                      <a:pt x="21600" y="6750"/>
                    </a:cubicBezTo>
                    <a:cubicBezTo>
                      <a:pt x="21600" y="3022"/>
                      <a:pt x="18578" y="0"/>
                      <a:pt x="14851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81" name="Shape 581"/>
              <p:cNvSpPr/>
              <p:nvPr/>
            </p:nvSpPr>
            <p:spPr>
              <a:xfrm>
                <a:off x="318688" y="63558"/>
                <a:ext cx="127128" cy="127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33" extrusionOk="0">
                    <a:moveTo>
                      <a:pt x="13008" y="18685"/>
                    </a:moveTo>
                    <a:cubicBezTo>
                      <a:pt x="9017" y="15851"/>
                      <a:pt x="5542" y="12416"/>
                      <a:pt x="2694" y="8571"/>
                    </a:cubicBezTo>
                    <a:cubicBezTo>
                      <a:pt x="3736" y="5629"/>
                      <a:pt x="5693" y="3698"/>
                      <a:pt x="8585" y="2648"/>
                    </a:cubicBezTo>
                    <a:cubicBezTo>
                      <a:pt x="12578" y="5490"/>
                      <a:pt x="16048" y="8912"/>
                      <a:pt x="18889" y="12810"/>
                    </a:cubicBezTo>
                    <a:cubicBezTo>
                      <a:pt x="17836" y="15731"/>
                      <a:pt x="15883" y="17648"/>
                      <a:pt x="13008" y="18685"/>
                    </a:cubicBezTo>
                    <a:moveTo>
                      <a:pt x="21110" y="11296"/>
                    </a:moveTo>
                    <a:cubicBezTo>
                      <a:pt x="18081" y="7131"/>
                      <a:pt x="14396" y="3497"/>
                      <a:pt x="10161" y="485"/>
                    </a:cubicBezTo>
                    <a:cubicBezTo>
                      <a:pt x="9468" y="-7"/>
                      <a:pt x="8579" y="-133"/>
                      <a:pt x="7778" y="146"/>
                    </a:cubicBezTo>
                    <a:cubicBezTo>
                      <a:pt x="4027" y="1451"/>
                      <a:pt x="1463" y="3984"/>
                      <a:pt x="145" y="7688"/>
                    </a:cubicBezTo>
                    <a:cubicBezTo>
                      <a:pt x="46" y="7963"/>
                      <a:pt x="0" y="8253"/>
                      <a:pt x="0" y="8538"/>
                    </a:cubicBezTo>
                    <a:cubicBezTo>
                      <a:pt x="0" y="9072"/>
                      <a:pt x="167" y="9597"/>
                      <a:pt x="487" y="10042"/>
                    </a:cubicBezTo>
                    <a:cubicBezTo>
                      <a:pt x="3525" y="14214"/>
                      <a:pt x="7211" y="17851"/>
                      <a:pt x="11431" y="20851"/>
                    </a:cubicBezTo>
                    <a:cubicBezTo>
                      <a:pt x="12122" y="21339"/>
                      <a:pt x="13010" y="21467"/>
                      <a:pt x="13812" y="21189"/>
                    </a:cubicBezTo>
                    <a:cubicBezTo>
                      <a:pt x="17563" y="19894"/>
                      <a:pt x="20133" y="17357"/>
                      <a:pt x="21451" y="13648"/>
                    </a:cubicBezTo>
                    <a:cubicBezTo>
                      <a:pt x="21551" y="13373"/>
                      <a:pt x="21600" y="13082"/>
                      <a:pt x="21600" y="12797"/>
                    </a:cubicBezTo>
                    <a:cubicBezTo>
                      <a:pt x="21600" y="12266"/>
                      <a:pt x="21429" y="11741"/>
                      <a:pt x="21110" y="11296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83" name="Shape 583"/>
            <p:cNvSpPr/>
            <p:nvPr/>
          </p:nvSpPr>
          <p:spPr>
            <a:xfrm>
              <a:off x="969602" y="1009140"/>
              <a:ext cx="553995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592" name="Group 592"/>
          <p:cNvGrpSpPr/>
          <p:nvPr/>
        </p:nvGrpSpPr>
        <p:grpSpPr>
          <a:xfrm>
            <a:off x="3794598" y="4190240"/>
            <a:ext cx="1888212" cy="1543017"/>
            <a:chOff x="91930" y="319568"/>
            <a:chExt cx="1888456" cy="1543016"/>
          </a:xfrm>
        </p:grpSpPr>
        <p:sp>
          <p:nvSpPr>
            <p:cNvPr id="585" name="Shape 585"/>
            <p:cNvSpPr/>
            <p:nvPr/>
          </p:nvSpPr>
          <p:spPr>
            <a:xfrm rot="2700000">
              <a:off x="437370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86" name="Shape 586"/>
            <p:cNvSpPr/>
            <p:nvPr/>
          </p:nvSpPr>
          <p:spPr>
            <a:xfrm rot="2700000">
              <a:off x="91930" y="869163"/>
              <a:ext cx="443882" cy="443882"/>
            </a:xfrm>
            <a:prstGeom prst="rect">
              <a:avLst/>
            </a:prstGeom>
            <a:solidFill>
              <a:schemeClr val="accent4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87" name="Shape 587"/>
            <p:cNvSpPr/>
            <p:nvPr/>
          </p:nvSpPr>
          <p:spPr>
            <a:xfrm>
              <a:off x="130156" y="891048"/>
              <a:ext cx="36168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</a:p>
          </p:txBody>
        </p:sp>
        <p:grpSp>
          <p:nvGrpSpPr>
            <p:cNvPr id="590" name="Group 590"/>
            <p:cNvGrpSpPr/>
            <p:nvPr/>
          </p:nvGrpSpPr>
          <p:grpSpPr>
            <a:xfrm>
              <a:off x="1013830" y="522107"/>
              <a:ext cx="350036" cy="510228"/>
              <a:chOff x="0" y="0"/>
              <a:chExt cx="350035" cy="510226"/>
            </a:xfrm>
          </p:grpSpPr>
          <p:sp>
            <p:nvSpPr>
              <p:cNvPr id="588" name="Shape 588"/>
              <p:cNvSpPr/>
              <p:nvPr/>
            </p:nvSpPr>
            <p:spPr>
              <a:xfrm>
                <a:off x="-1" y="-1"/>
                <a:ext cx="350037" cy="5102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86" y="14176"/>
                    </a:moveTo>
                    <a:lnTo>
                      <a:pt x="6223" y="14176"/>
                    </a:lnTo>
                    <a:cubicBezTo>
                      <a:pt x="5734" y="13447"/>
                      <a:pt x="5147" y="12717"/>
                      <a:pt x="4568" y="12004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2"/>
                    </a:cubicBezTo>
                    <a:cubicBezTo>
                      <a:pt x="16455" y="12724"/>
                      <a:pt x="15873" y="13450"/>
                      <a:pt x="15386" y="14176"/>
                    </a:cubicBezTo>
                    <a:moveTo>
                      <a:pt x="10800" y="20250"/>
                    </a:moveTo>
                    <a:cubicBezTo>
                      <a:pt x="9805" y="20250"/>
                      <a:pt x="9347" y="20172"/>
                      <a:pt x="8839" y="19407"/>
                    </a:cubicBezTo>
                    <a:lnTo>
                      <a:pt x="13000" y="19049"/>
                    </a:lnTo>
                    <a:cubicBezTo>
                      <a:pt x="12398" y="20165"/>
                      <a:pt x="11959" y="20250"/>
                      <a:pt x="10800" y="20250"/>
                    </a:cubicBezTo>
                    <a:moveTo>
                      <a:pt x="7595" y="16814"/>
                    </a:moveTo>
                    <a:cubicBezTo>
                      <a:pt x="7417" y="16408"/>
                      <a:pt x="7215" y="15979"/>
                      <a:pt x="6991" y="15526"/>
                    </a:cubicBezTo>
                    <a:lnTo>
                      <a:pt x="14616" y="15526"/>
                    </a:lnTo>
                    <a:cubicBezTo>
                      <a:pt x="14496" y="15768"/>
                      <a:pt x="14375" y="16011"/>
                      <a:pt x="14270" y="16240"/>
                    </a:cubicBezTo>
                    <a:cubicBezTo>
                      <a:pt x="14270" y="16240"/>
                      <a:pt x="7595" y="16814"/>
                      <a:pt x="7595" y="16814"/>
                    </a:cubicBezTo>
                    <a:close/>
                    <a:moveTo>
                      <a:pt x="13345" y="18344"/>
                    </a:moveTo>
                    <a:lnTo>
                      <a:pt x="8476" y="18763"/>
                    </a:lnTo>
                    <a:cubicBezTo>
                      <a:pt x="8303" y="18417"/>
                      <a:pt x="8116" y="18012"/>
                      <a:pt x="7890" y="17484"/>
                    </a:cubicBezTo>
                    <a:cubicBezTo>
                      <a:pt x="7887" y="17478"/>
                      <a:pt x="7883" y="17470"/>
                      <a:pt x="7881" y="17463"/>
                    </a:cubicBezTo>
                    <a:lnTo>
                      <a:pt x="13957" y="16942"/>
                    </a:lnTo>
                    <a:cubicBezTo>
                      <a:pt x="13871" y="17141"/>
                      <a:pt x="13778" y="17351"/>
                      <a:pt x="13698" y="17538"/>
                    </a:cubicBezTo>
                    <a:cubicBezTo>
                      <a:pt x="13569" y="17842"/>
                      <a:pt x="13453" y="18105"/>
                      <a:pt x="13345" y="18344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30"/>
                      <a:pt x="4939" y="15563"/>
                    </a:cubicBezTo>
                    <a:cubicBezTo>
                      <a:pt x="6906" y="19340"/>
                      <a:pt x="6688" y="21600"/>
                      <a:pt x="10800" y="21600"/>
                    </a:cubicBezTo>
                    <a:cubicBezTo>
                      <a:pt x="14972" y="21600"/>
                      <a:pt x="14692" y="19350"/>
                      <a:pt x="16660" y="15578"/>
                    </a:cubicBezTo>
                    <a:cubicBezTo>
                      <a:pt x="17983" y="13040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89" name="Shape 589"/>
              <p:cNvSpPr/>
              <p:nvPr/>
            </p:nvSpPr>
            <p:spPr>
              <a:xfrm>
                <a:off x="79237" y="80107"/>
                <a:ext cx="103618" cy="1036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91" name="Shape 591"/>
            <p:cNvSpPr/>
            <p:nvPr/>
          </p:nvSpPr>
          <p:spPr>
            <a:xfrm>
              <a:off x="895765" y="891048"/>
              <a:ext cx="553995" cy="8925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 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600" name="Group 600"/>
          <p:cNvGrpSpPr/>
          <p:nvPr/>
        </p:nvGrpSpPr>
        <p:grpSpPr>
          <a:xfrm>
            <a:off x="3794599" y="1717129"/>
            <a:ext cx="1884598" cy="1543017"/>
            <a:chOff x="91930" y="319568"/>
            <a:chExt cx="1884842" cy="1543016"/>
          </a:xfrm>
        </p:grpSpPr>
        <p:sp>
          <p:nvSpPr>
            <p:cNvPr id="593" name="Shape 593"/>
            <p:cNvSpPr/>
            <p:nvPr/>
          </p:nvSpPr>
          <p:spPr>
            <a:xfrm rot="2700000">
              <a:off x="433756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94" name="Shape 594"/>
            <p:cNvSpPr/>
            <p:nvPr/>
          </p:nvSpPr>
          <p:spPr>
            <a:xfrm rot="2700000">
              <a:off x="91930" y="869131"/>
              <a:ext cx="443882" cy="443882"/>
            </a:xfrm>
            <a:prstGeom prst="rect">
              <a:avLst/>
            </a:prstGeom>
            <a:solidFill>
              <a:schemeClr val="accent1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95" name="Shape 595"/>
            <p:cNvSpPr/>
            <p:nvPr/>
          </p:nvSpPr>
          <p:spPr>
            <a:xfrm>
              <a:off x="130155" y="884748"/>
              <a:ext cx="36168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</a:p>
          </p:txBody>
        </p:sp>
        <p:grpSp>
          <p:nvGrpSpPr>
            <p:cNvPr id="598" name="Group 598"/>
            <p:cNvGrpSpPr/>
            <p:nvPr/>
          </p:nvGrpSpPr>
          <p:grpSpPr>
            <a:xfrm>
              <a:off x="918075" y="375369"/>
              <a:ext cx="509380" cy="509357"/>
              <a:chOff x="0" y="0"/>
              <a:chExt cx="509379" cy="509355"/>
            </a:xfrm>
          </p:grpSpPr>
          <p:sp>
            <p:nvSpPr>
              <p:cNvPr id="596" name="Shape 596"/>
              <p:cNvSpPr/>
              <p:nvPr/>
            </p:nvSpPr>
            <p:spPr>
              <a:xfrm>
                <a:off x="0" y="0"/>
                <a:ext cx="509380" cy="509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99" y="14851"/>
                    </a:moveTo>
                    <a:cubicBezTo>
                      <a:pt x="9772" y="14851"/>
                      <a:pt x="6749" y="11828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8"/>
                      <a:pt x="17227" y="14851"/>
                      <a:pt x="13499" y="14851"/>
                    </a:cubicBezTo>
                    <a:moveTo>
                      <a:pt x="3236" y="20043"/>
                    </a:moveTo>
                    <a:cubicBezTo>
                      <a:pt x="3019" y="20267"/>
                      <a:pt x="2718" y="20409"/>
                      <a:pt x="2382" y="20409"/>
                    </a:cubicBezTo>
                    <a:cubicBezTo>
                      <a:pt x="1724" y="20409"/>
                      <a:pt x="1191" y="19876"/>
                      <a:pt x="1191" y="19219"/>
                    </a:cubicBezTo>
                    <a:cubicBezTo>
                      <a:pt x="1191" y="18882"/>
                      <a:pt x="1332" y="18581"/>
                      <a:pt x="1557" y="18364"/>
                    </a:cubicBezTo>
                    <a:lnTo>
                      <a:pt x="1551" y="18359"/>
                    </a:lnTo>
                    <a:lnTo>
                      <a:pt x="6996" y="12914"/>
                    </a:lnTo>
                    <a:cubicBezTo>
                      <a:pt x="7472" y="13556"/>
                      <a:pt x="8039" y="14123"/>
                      <a:pt x="8680" y="14600"/>
                    </a:cubicBezTo>
                    <a:cubicBezTo>
                      <a:pt x="8680" y="14600"/>
                      <a:pt x="3236" y="20043"/>
                      <a:pt x="3236" y="20043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5"/>
                    </a:cubicBezTo>
                    <a:lnTo>
                      <a:pt x="709" y="17516"/>
                    </a:lnTo>
                    <a:lnTo>
                      <a:pt x="713" y="17521"/>
                    </a:lnTo>
                    <a:cubicBezTo>
                      <a:pt x="274" y="17954"/>
                      <a:pt x="0" y="18553"/>
                      <a:pt x="0" y="19219"/>
                    </a:cubicBezTo>
                    <a:cubicBezTo>
                      <a:pt x="0" y="20534"/>
                      <a:pt x="1066" y="21600"/>
                      <a:pt x="2382" y="21600"/>
                    </a:cubicBezTo>
                    <a:cubicBezTo>
                      <a:pt x="3047" y="21600"/>
                      <a:pt x="3647" y="21327"/>
                      <a:pt x="4079" y="20886"/>
                    </a:cubicBezTo>
                    <a:lnTo>
                      <a:pt x="4078" y="20885"/>
                    </a:lnTo>
                    <a:lnTo>
                      <a:pt x="9708" y="15256"/>
                    </a:lnTo>
                    <a:cubicBezTo>
                      <a:pt x="10839" y="15857"/>
                      <a:pt x="12128" y="16201"/>
                      <a:pt x="13499" y="16201"/>
                    </a:cubicBezTo>
                    <a:cubicBezTo>
                      <a:pt x="17973" y="16201"/>
                      <a:pt x="21600" y="12574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97" name="Shape 597"/>
              <p:cNvSpPr/>
              <p:nvPr/>
            </p:nvSpPr>
            <p:spPr>
              <a:xfrm>
                <a:off x="206363" y="79236"/>
                <a:ext cx="120157" cy="119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61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1" y="2880"/>
                    </a:cubicBezTo>
                    <a:cubicBezTo>
                      <a:pt x="20956" y="2880"/>
                      <a:pt x="21600" y="2234"/>
                      <a:pt x="21600" y="1440"/>
                    </a:cubicBezTo>
                    <a:cubicBezTo>
                      <a:pt x="21600" y="645"/>
                      <a:pt x="20956" y="0"/>
                      <a:pt x="20161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99" name="Shape 599"/>
            <p:cNvSpPr/>
            <p:nvPr/>
          </p:nvSpPr>
          <p:spPr>
            <a:xfrm>
              <a:off x="895765" y="990514"/>
              <a:ext cx="553996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  <a:endPara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endParaRP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  <a:endPara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03" name="Group 603"/>
          <p:cNvGrpSpPr/>
          <p:nvPr/>
        </p:nvGrpSpPr>
        <p:grpSpPr>
          <a:xfrm>
            <a:off x="5118214" y="2634163"/>
            <a:ext cx="2181807" cy="2182091"/>
            <a:chOff x="0" y="0"/>
            <a:chExt cx="2182089" cy="2182089"/>
          </a:xfrm>
        </p:grpSpPr>
        <p:sp>
          <p:nvSpPr>
            <p:cNvPr id="601" name="Shape 601"/>
            <p:cNvSpPr/>
            <p:nvPr/>
          </p:nvSpPr>
          <p:spPr>
            <a:xfrm rot="2726102">
              <a:off x="319537" y="319537"/>
              <a:ext cx="1543016" cy="1543016"/>
            </a:xfrm>
            <a:prstGeom prst="roundRect">
              <a:avLst>
                <a:gd name="adj" fmla="val 16461"/>
              </a:avLst>
            </a:prstGeom>
            <a:solidFill>
              <a:schemeClr val="accent4"/>
            </a:solidFill>
            <a:ln w="19050">
              <a:noFill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02" name="Shape 602"/>
            <p:cNvSpPr/>
            <p:nvPr/>
          </p:nvSpPr>
          <p:spPr>
            <a:xfrm>
              <a:off x="734186" y="704727"/>
              <a:ext cx="797156" cy="772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2" h="21600" extrusionOk="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7200">
                <a:defRPr sz="3000"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04" name="Shape 604"/>
          <p:cNvSpPr/>
          <p:nvPr/>
        </p:nvSpPr>
        <p:spPr>
          <a:xfrm>
            <a:off x="8281314" y="2788012"/>
            <a:ext cx="3215287" cy="49244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zh-CN" altLang="en-US"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05" name="Shape 605"/>
          <p:cNvSpPr/>
          <p:nvPr/>
        </p:nvSpPr>
        <p:spPr>
          <a:xfrm>
            <a:off x="8281314" y="3884007"/>
            <a:ext cx="3215287" cy="49244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zh-CN" altLang="en-US"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06" name="Shape 606"/>
          <p:cNvSpPr/>
          <p:nvPr/>
        </p:nvSpPr>
        <p:spPr>
          <a:xfrm>
            <a:off x="906214" y="2788012"/>
            <a:ext cx="3215288" cy="49244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 algn="r">
              <a:defRPr>
                <a:solidFill>
                  <a:srgbClr val="000000"/>
                </a:solidFill>
              </a:defRPr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07" name="Shape 607"/>
          <p:cNvSpPr/>
          <p:nvPr/>
        </p:nvSpPr>
        <p:spPr>
          <a:xfrm>
            <a:off x="940185" y="3961904"/>
            <a:ext cx="3215288" cy="49244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 algn="r">
              <a:defRPr>
                <a:solidFill>
                  <a:srgbClr val="000000"/>
                </a:solidFill>
              </a:defRPr>
            </a:pPr>
            <a:r>
              <a:rPr lang="zh-CN" altLang="en-US"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6" grpId="0" advAuto="0"/>
      <p:bldP spid="584" grpId="0" advAuto="0"/>
      <p:bldP spid="592" grpId="0" advAuto="0"/>
      <p:bldP spid="600" grpId="0" advAuto="0"/>
      <p:bldP spid="603" grpId="0" advAuto="0"/>
      <p:bldP spid="604" grpId="0" animBg="1" advAuto="0"/>
      <p:bldP spid="605" grpId="0" animBg="1" advAuto="0"/>
      <p:bldP spid="606" grpId="0" animBg="1" advAuto="0"/>
      <p:bldP spid="607" grpId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arallelogram 7"/>
          <p:cNvSpPr/>
          <p:nvPr/>
        </p:nvSpPr>
        <p:spPr>
          <a:xfrm>
            <a:off x="628973" y="4095236"/>
            <a:ext cx="3961884" cy="1290084"/>
          </a:xfrm>
          <a:prstGeom prst="parallelogram">
            <a:avLst>
              <a:gd name="adj" fmla="val 90781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Parallelogram 6"/>
          <p:cNvSpPr/>
          <p:nvPr/>
        </p:nvSpPr>
        <p:spPr>
          <a:xfrm>
            <a:off x="628973" y="3625040"/>
            <a:ext cx="3961884" cy="1290084"/>
          </a:xfrm>
          <a:prstGeom prst="parallelogram">
            <a:avLst>
              <a:gd name="adj" fmla="val 90781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Parallelogram 5"/>
          <p:cNvSpPr/>
          <p:nvPr/>
        </p:nvSpPr>
        <p:spPr>
          <a:xfrm>
            <a:off x="628973" y="3154845"/>
            <a:ext cx="3961884" cy="1290084"/>
          </a:xfrm>
          <a:prstGeom prst="parallelogram">
            <a:avLst>
              <a:gd name="adj" fmla="val 90781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Parallelogram 4"/>
          <p:cNvSpPr/>
          <p:nvPr/>
        </p:nvSpPr>
        <p:spPr>
          <a:xfrm>
            <a:off x="628973" y="2684649"/>
            <a:ext cx="3961884" cy="1290084"/>
          </a:xfrm>
          <a:prstGeom prst="parallelogram">
            <a:avLst>
              <a:gd name="adj" fmla="val 90781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Parallelogram 3"/>
          <p:cNvSpPr/>
          <p:nvPr/>
        </p:nvSpPr>
        <p:spPr>
          <a:xfrm>
            <a:off x="628973" y="2235720"/>
            <a:ext cx="3961884" cy="1290084"/>
          </a:xfrm>
          <a:prstGeom prst="parallelogram">
            <a:avLst>
              <a:gd name="adj" fmla="val 90781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Rounded Rectangle 21"/>
          <p:cNvSpPr/>
          <p:nvPr/>
        </p:nvSpPr>
        <p:spPr>
          <a:xfrm>
            <a:off x="5884359" y="5071791"/>
            <a:ext cx="2465210" cy="1122005"/>
          </a:xfrm>
          <a:prstGeom prst="roundRect">
            <a:avLst>
              <a:gd name="adj" fmla="val 5186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bIns="91440" rtlCol="0" anchor="b"/>
          <a:lstStyle/>
          <a:p>
            <a:pPr algn="ctr" defTabSz="1450340">
              <a:lnSpc>
                <a:spcPct val="200000"/>
              </a:lnSpc>
              <a:defRPr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添加标题</a:t>
            </a:r>
            <a:endParaRPr lang="en-US" altLang="zh-CN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微软雅黑" panose="020B0503020204020204" pitchFamily="34" charset="-122"/>
            </a:endParaRP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点击此处添加段落文本</a:t>
            </a: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点击此处添加段落文本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.</a:t>
            </a: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点击此处添加段落文本</a:t>
            </a:r>
          </a:p>
        </p:txBody>
      </p:sp>
      <p:sp>
        <p:nvSpPr>
          <p:cNvPr id="36" name="Rounded Rectangle 23"/>
          <p:cNvSpPr/>
          <p:nvPr/>
        </p:nvSpPr>
        <p:spPr>
          <a:xfrm>
            <a:off x="5893688" y="1395319"/>
            <a:ext cx="2465210" cy="1122005"/>
          </a:xfrm>
          <a:prstGeom prst="roundRect">
            <a:avLst>
              <a:gd name="adj" fmla="val 5186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bIns="91440" rtlCol="0" anchor="b"/>
          <a:lstStyle/>
          <a:p>
            <a:pPr algn="ctr" defTabSz="1450340">
              <a:lnSpc>
                <a:spcPct val="200000"/>
              </a:lnSpc>
              <a:defRPr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添加标题</a:t>
            </a:r>
            <a:endParaRPr 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微软雅黑" panose="020B0503020204020204" pitchFamily="34" charset="-122"/>
            </a:endParaRP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点击此处添加段落文本</a:t>
            </a:r>
          </a:p>
          <a:p>
            <a:pPr algn="ctr" defTabSz="1450340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点击此处添加段落文本</a:t>
            </a:r>
            <a:r>
              <a:rPr 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.</a:t>
            </a:r>
          </a:p>
          <a:p>
            <a:pPr algn="ctr" defTabSz="1450340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点击此处添加段落文本</a:t>
            </a:r>
          </a:p>
        </p:txBody>
      </p:sp>
      <p:sp>
        <p:nvSpPr>
          <p:cNvPr id="37" name="Rounded Rectangle 25"/>
          <p:cNvSpPr/>
          <p:nvPr/>
        </p:nvSpPr>
        <p:spPr>
          <a:xfrm>
            <a:off x="5911486" y="3228383"/>
            <a:ext cx="2465210" cy="1122005"/>
          </a:xfrm>
          <a:prstGeom prst="roundRect">
            <a:avLst>
              <a:gd name="adj" fmla="val 5186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bIns="91440" rtlCol="0" anchor="b"/>
          <a:lstStyle/>
          <a:p>
            <a:pPr algn="ctr" defTabSz="1450340">
              <a:lnSpc>
                <a:spcPct val="200000"/>
              </a:lnSpc>
              <a:defRPr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添加标题</a:t>
            </a:r>
            <a:endParaRPr lang="en-US" altLang="zh-CN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微软雅黑" panose="020B0503020204020204" pitchFamily="34" charset="-122"/>
            </a:endParaRP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点击此处添加段落文本</a:t>
            </a: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点击此处添加段落文本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.</a:t>
            </a: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点击此处添加段落文本</a:t>
            </a:r>
          </a:p>
        </p:txBody>
      </p:sp>
      <p:sp>
        <p:nvSpPr>
          <p:cNvPr id="38" name="Rounded Rectangle 31"/>
          <p:cNvSpPr/>
          <p:nvPr/>
        </p:nvSpPr>
        <p:spPr>
          <a:xfrm>
            <a:off x="9033549" y="4157390"/>
            <a:ext cx="2465210" cy="1122005"/>
          </a:xfrm>
          <a:prstGeom prst="roundRect">
            <a:avLst>
              <a:gd name="adj" fmla="val 518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bIns="91440" rtlCol="0" anchor="b"/>
          <a:lstStyle/>
          <a:p>
            <a:pPr algn="ctr" defTabSz="1450340">
              <a:lnSpc>
                <a:spcPct val="200000"/>
              </a:lnSpc>
              <a:defRPr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添加标题</a:t>
            </a:r>
            <a:endParaRPr lang="en-US" altLang="zh-CN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微软雅黑" panose="020B0503020204020204" pitchFamily="34" charset="-122"/>
            </a:endParaRP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点击此处添加段落文本</a:t>
            </a: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点击此处添加段落文本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.</a:t>
            </a: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点击此处添加段落文本</a:t>
            </a:r>
          </a:p>
        </p:txBody>
      </p:sp>
      <p:sp>
        <p:nvSpPr>
          <p:cNvPr id="39" name="Rounded Rectangle 33"/>
          <p:cNvSpPr/>
          <p:nvPr/>
        </p:nvSpPr>
        <p:spPr>
          <a:xfrm>
            <a:off x="9033549" y="2193511"/>
            <a:ext cx="2465210" cy="1122005"/>
          </a:xfrm>
          <a:prstGeom prst="roundRect">
            <a:avLst>
              <a:gd name="adj" fmla="val 5186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b"/>
          <a:lstStyle/>
          <a:p>
            <a:pPr algn="ctr" defTabSz="1450340">
              <a:lnSpc>
                <a:spcPct val="200000"/>
              </a:lnSpc>
              <a:defRPr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添加标题</a:t>
            </a:r>
            <a:endParaRPr lang="en-US" altLang="zh-CN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微软雅黑" panose="020B0503020204020204" pitchFamily="34" charset="-122"/>
            </a:endParaRP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点击此处添加段落文本</a:t>
            </a: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点击此处添加段落文本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.</a:t>
            </a:r>
          </a:p>
          <a:p>
            <a:pPr algn="ctr" defTabSz="1450340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点击此处添加段落文本</a:t>
            </a:r>
          </a:p>
        </p:txBody>
      </p:sp>
      <p:cxnSp>
        <p:nvCxnSpPr>
          <p:cNvPr id="40" name="Elbow Connector 36"/>
          <p:cNvCxnSpPr/>
          <p:nvPr/>
        </p:nvCxnSpPr>
        <p:spPr>
          <a:xfrm flipV="1">
            <a:off x="4590859" y="2008476"/>
            <a:ext cx="1293501" cy="227244"/>
          </a:xfrm>
          <a:prstGeom prst="bentConnector3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41" name="Elbow Connector 38"/>
          <p:cNvCxnSpPr/>
          <p:nvPr/>
        </p:nvCxnSpPr>
        <p:spPr>
          <a:xfrm>
            <a:off x="4590859" y="2684648"/>
            <a:ext cx="4442691" cy="196112"/>
          </a:xfrm>
          <a:prstGeom prst="bentConnector3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42" name="Elbow Connector 40"/>
          <p:cNvCxnSpPr>
            <a:endCxn id="37" idx="1"/>
          </p:cNvCxnSpPr>
          <p:nvPr/>
        </p:nvCxnSpPr>
        <p:spPr>
          <a:xfrm>
            <a:off x="4590857" y="3154383"/>
            <a:ext cx="1320628" cy="635000"/>
          </a:xfrm>
          <a:prstGeom prst="bentConnector3">
            <a:avLst>
              <a:gd name="adj1" fmla="val 67173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43" name="Elbow Connector 42"/>
          <p:cNvCxnSpPr>
            <a:endCxn id="38" idx="1"/>
          </p:cNvCxnSpPr>
          <p:nvPr/>
        </p:nvCxnSpPr>
        <p:spPr>
          <a:xfrm>
            <a:off x="4590859" y="3625039"/>
            <a:ext cx="4442691" cy="1093352"/>
          </a:xfrm>
          <a:prstGeom prst="bentConnector3">
            <a:avLst>
              <a:gd name="adj1" fmla="val 13946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44" name="Elbow Connector 48"/>
          <p:cNvCxnSpPr>
            <a:endCxn id="35" idx="1"/>
          </p:cNvCxnSpPr>
          <p:nvPr/>
        </p:nvCxnSpPr>
        <p:spPr>
          <a:xfrm rot="16200000" flipH="1">
            <a:off x="4462908" y="4211343"/>
            <a:ext cx="1549400" cy="1293501"/>
          </a:xfrm>
          <a:prstGeom prst="bentConnector2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tailEnd type="arrow"/>
          </a:ln>
          <a:effectLst/>
        </p:spPr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5542" y="2989564"/>
            <a:ext cx="3186892" cy="858112"/>
            <a:chOff x="7317634" y="1220405"/>
            <a:chExt cx="3186892" cy="858112"/>
          </a:xfrm>
        </p:grpSpPr>
        <p:sp>
          <p:nvSpPr>
            <p:cNvPr id="3" name="文本框 2"/>
            <p:cNvSpPr txBox="1"/>
            <p:nvPr/>
          </p:nvSpPr>
          <p:spPr>
            <a:xfrm>
              <a:off x="7317634" y="1220405"/>
              <a:ext cx="3186892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3200" spc="300" dirty="0">
                  <a:solidFill>
                    <a:srgbClr val="EFC3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此处输入标题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17635" y="1770740"/>
              <a:ext cx="2569315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400" spc="3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title here</a:t>
              </a:r>
              <a:endParaRPr lang="zh-CN" altLang="en-US" sz="800" spc="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88529" y="3885778"/>
            <a:ext cx="452399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Who I heard the sound of the voice</a:t>
            </a:r>
            <a:b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</a:b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SOB like the dream in the riverWho I see far away Goodbye sorrow of look in the eyes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 </a:t>
            </a: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Don't understand is why you want to</a:t>
            </a:r>
            <a:b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</a:b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Let's dust score you like</a:t>
            </a:r>
            <a:endParaRPr kumimoji="0" lang="zh-CN" altLang="zh-CN" sz="2000" b="0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57178" y="1419904"/>
            <a:ext cx="1729999" cy="1569660"/>
            <a:chOff x="8391924" y="1580389"/>
            <a:chExt cx="1729999" cy="1569660"/>
          </a:xfrm>
        </p:grpSpPr>
        <p:sp>
          <p:nvSpPr>
            <p:cNvPr id="7" name="文本框 6"/>
            <p:cNvSpPr txBox="1"/>
            <p:nvPr/>
          </p:nvSpPr>
          <p:spPr>
            <a:xfrm>
              <a:off x="8391924" y="1580389"/>
              <a:ext cx="1729999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altLang="zh-CN" sz="9600" b="1" spc="600" dirty="0" smtClean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1600" b="1" spc="6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391924" y="1580389"/>
              <a:ext cx="1729999" cy="156966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2401" name="Shape 240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24</a:t>
            </a:fld>
            <a:endParaRPr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02" name="Shape 2402"/>
          <p:cNvSpPr/>
          <p:nvPr/>
        </p:nvSpPr>
        <p:spPr>
          <a:xfrm>
            <a:off x="2660009" y="4726628"/>
            <a:ext cx="7458339" cy="99210"/>
          </a:xfrm>
          <a:prstGeom prst="roundRect">
            <a:avLst>
              <a:gd name="adj" fmla="val 38404"/>
            </a:avLst>
          </a:prstGeom>
          <a:solidFill>
            <a:srgbClr val="595C5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000000"/>
                </a:solidFill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406" name="Group 2406"/>
          <p:cNvGrpSpPr/>
          <p:nvPr/>
        </p:nvGrpSpPr>
        <p:grpSpPr>
          <a:xfrm>
            <a:off x="5063294" y="1936503"/>
            <a:ext cx="1366636" cy="992097"/>
            <a:chOff x="0" y="0"/>
            <a:chExt cx="1366813" cy="992095"/>
          </a:xfrm>
        </p:grpSpPr>
        <p:sp>
          <p:nvSpPr>
            <p:cNvPr id="2403" name="Shape 2403"/>
            <p:cNvSpPr/>
            <p:nvPr/>
          </p:nvSpPr>
          <p:spPr>
            <a:xfrm>
              <a:off x="187359" y="0"/>
              <a:ext cx="992095" cy="992095"/>
            </a:xfrm>
            <a:prstGeom prst="wedgeEllipseCallout">
              <a:avLst>
                <a:gd name="adj1" fmla="val 293"/>
                <a:gd name="adj2" fmla="val 70246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04" name="Shape 2404"/>
            <p:cNvSpPr/>
            <p:nvPr/>
          </p:nvSpPr>
          <p:spPr>
            <a:xfrm>
              <a:off x="332625" y="115381"/>
              <a:ext cx="701563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1600"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100%</a:t>
              </a:r>
            </a:p>
          </p:txBody>
        </p:sp>
        <p:sp>
          <p:nvSpPr>
            <p:cNvPr id="2405" name="Shape 2405"/>
            <p:cNvSpPr/>
            <p:nvPr/>
          </p:nvSpPr>
          <p:spPr>
            <a:xfrm>
              <a:off x="0" y="385443"/>
              <a:ext cx="1366813" cy="276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lang="zh-CN" altLang="en-US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  <a:r>
                <a:rPr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</a:p>
          </p:txBody>
        </p:sp>
      </p:grpSp>
      <p:grpSp>
        <p:nvGrpSpPr>
          <p:cNvPr id="2410" name="Group 2410"/>
          <p:cNvGrpSpPr/>
          <p:nvPr/>
        </p:nvGrpSpPr>
        <p:grpSpPr>
          <a:xfrm>
            <a:off x="2735252" y="2163450"/>
            <a:ext cx="1366636" cy="992097"/>
            <a:chOff x="0" y="0"/>
            <a:chExt cx="1366813" cy="992095"/>
          </a:xfrm>
        </p:grpSpPr>
        <p:sp>
          <p:nvSpPr>
            <p:cNvPr id="2407" name="Shape 2407"/>
            <p:cNvSpPr/>
            <p:nvPr/>
          </p:nvSpPr>
          <p:spPr>
            <a:xfrm>
              <a:off x="178333" y="0"/>
              <a:ext cx="992095" cy="992095"/>
            </a:xfrm>
            <a:prstGeom prst="wedgeEllipseCallout">
              <a:avLst>
                <a:gd name="adj1" fmla="val 293"/>
                <a:gd name="adj2" fmla="val 70246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08" name="Shape 2408"/>
            <p:cNvSpPr/>
            <p:nvPr/>
          </p:nvSpPr>
          <p:spPr>
            <a:xfrm>
              <a:off x="399960" y="128983"/>
              <a:ext cx="566893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1600"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50%</a:t>
              </a:r>
            </a:p>
          </p:txBody>
        </p:sp>
        <p:sp>
          <p:nvSpPr>
            <p:cNvPr id="2409" name="Shape 2409"/>
            <p:cNvSpPr/>
            <p:nvPr/>
          </p:nvSpPr>
          <p:spPr>
            <a:xfrm>
              <a:off x="0" y="399045"/>
              <a:ext cx="1366813" cy="276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lang="zh-CN" altLang="en-US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  <a:r>
                <a:rPr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</a:p>
          </p:txBody>
        </p:sp>
      </p:grpSp>
      <p:grpSp>
        <p:nvGrpSpPr>
          <p:cNvPr id="2413" name="Group 2413"/>
          <p:cNvGrpSpPr/>
          <p:nvPr/>
        </p:nvGrpSpPr>
        <p:grpSpPr>
          <a:xfrm>
            <a:off x="3027240" y="3510046"/>
            <a:ext cx="1004215" cy="1121302"/>
            <a:chOff x="64106" y="0"/>
            <a:chExt cx="1004345" cy="1121300"/>
          </a:xfrm>
        </p:grpSpPr>
        <p:sp>
          <p:nvSpPr>
            <p:cNvPr id="2411" name="Shape 2411"/>
            <p:cNvSpPr/>
            <p:nvPr/>
          </p:nvSpPr>
          <p:spPr>
            <a:xfrm>
              <a:off x="478499" y="0"/>
              <a:ext cx="589953" cy="112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12" name="Shape 2412"/>
            <p:cNvSpPr/>
            <p:nvPr/>
          </p:nvSpPr>
          <p:spPr>
            <a:xfrm>
              <a:off x="64106" y="0"/>
              <a:ext cx="828787" cy="1121300"/>
            </a:xfrm>
            <a:prstGeom prst="triangle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16" name="Group 2416"/>
          <p:cNvGrpSpPr/>
          <p:nvPr/>
        </p:nvGrpSpPr>
        <p:grpSpPr>
          <a:xfrm>
            <a:off x="3998486" y="1833413"/>
            <a:ext cx="1081480" cy="2797936"/>
            <a:chOff x="69039" y="0"/>
            <a:chExt cx="1081620" cy="2797935"/>
          </a:xfrm>
        </p:grpSpPr>
        <p:sp>
          <p:nvSpPr>
            <p:cNvPr id="2414" name="Shape 2414"/>
            <p:cNvSpPr/>
            <p:nvPr/>
          </p:nvSpPr>
          <p:spPr>
            <a:xfrm>
              <a:off x="515315" y="0"/>
              <a:ext cx="635345" cy="2797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15" name="Shape 2415"/>
            <p:cNvSpPr/>
            <p:nvPr/>
          </p:nvSpPr>
          <p:spPr>
            <a:xfrm>
              <a:off x="69039" y="0"/>
              <a:ext cx="892554" cy="2797936"/>
            </a:xfrm>
            <a:prstGeom prst="triangle">
              <a:avLst/>
            </a:prstGeom>
            <a:solidFill>
              <a:schemeClr val="accent2">
                <a:alpha val="67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19" name="Group 2419"/>
          <p:cNvGrpSpPr/>
          <p:nvPr/>
        </p:nvGrpSpPr>
        <p:grpSpPr>
          <a:xfrm>
            <a:off x="4843912" y="3274991"/>
            <a:ext cx="2187832" cy="1356359"/>
            <a:chOff x="139666" y="0"/>
            <a:chExt cx="2188115" cy="1356358"/>
          </a:xfrm>
        </p:grpSpPr>
        <p:sp>
          <p:nvSpPr>
            <p:cNvPr id="2417" name="Shape 2417"/>
            <p:cNvSpPr/>
            <p:nvPr/>
          </p:nvSpPr>
          <p:spPr>
            <a:xfrm>
              <a:off x="1042483" y="0"/>
              <a:ext cx="1285300" cy="1356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3">
                <a:alpha val="43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18" name="Shape 2418"/>
            <p:cNvSpPr/>
            <p:nvPr/>
          </p:nvSpPr>
          <p:spPr>
            <a:xfrm>
              <a:off x="139666" y="0"/>
              <a:ext cx="1805634" cy="1356358"/>
            </a:xfrm>
            <a:prstGeom prst="triangle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22" name="Group 2422"/>
          <p:cNvGrpSpPr/>
          <p:nvPr/>
        </p:nvGrpSpPr>
        <p:grpSpPr>
          <a:xfrm>
            <a:off x="6649311" y="2511382"/>
            <a:ext cx="1451241" cy="2119969"/>
            <a:chOff x="92643" y="0"/>
            <a:chExt cx="1451429" cy="2119968"/>
          </a:xfrm>
        </p:grpSpPr>
        <p:sp>
          <p:nvSpPr>
            <p:cNvPr id="2420" name="Shape 2420"/>
            <p:cNvSpPr/>
            <p:nvPr/>
          </p:nvSpPr>
          <p:spPr>
            <a:xfrm>
              <a:off x="691503" y="0"/>
              <a:ext cx="852570" cy="2119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4">
                <a:alpha val="63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21" name="Shape 2421"/>
            <p:cNvSpPr/>
            <p:nvPr/>
          </p:nvSpPr>
          <p:spPr>
            <a:xfrm>
              <a:off x="92643" y="0"/>
              <a:ext cx="1197721" cy="2119969"/>
            </a:xfrm>
            <a:prstGeom prst="triangle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25" name="Group 2425"/>
          <p:cNvGrpSpPr/>
          <p:nvPr/>
        </p:nvGrpSpPr>
        <p:grpSpPr>
          <a:xfrm>
            <a:off x="7705241" y="3898796"/>
            <a:ext cx="2107979" cy="732552"/>
            <a:chOff x="134568" y="0"/>
            <a:chExt cx="2108252" cy="732551"/>
          </a:xfrm>
        </p:grpSpPr>
        <p:sp>
          <p:nvSpPr>
            <p:cNvPr id="2423" name="Shape 2423"/>
            <p:cNvSpPr/>
            <p:nvPr/>
          </p:nvSpPr>
          <p:spPr>
            <a:xfrm>
              <a:off x="1004433" y="0"/>
              <a:ext cx="1238388" cy="732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24" name="Shape 2424"/>
            <p:cNvSpPr/>
            <p:nvPr/>
          </p:nvSpPr>
          <p:spPr>
            <a:xfrm>
              <a:off x="134568" y="0"/>
              <a:ext cx="1739730" cy="732551"/>
            </a:xfrm>
            <a:prstGeom prst="triangle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29" name="Group 2429"/>
          <p:cNvGrpSpPr/>
          <p:nvPr/>
        </p:nvGrpSpPr>
        <p:grpSpPr>
          <a:xfrm>
            <a:off x="7875888" y="2545701"/>
            <a:ext cx="1366636" cy="992097"/>
            <a:chOff x="0" y="0"/>
            <a:chExt cx="1366813" cy="992095"/>
          </a:xfrm>
        </p:grpSpPr>
        <p:sp>
          <p:nvSpPr>
            <p:cNvPr id="2426" name="Shape 2426"/>
            <p:cNvSpPr/>
            <p:nvPr/>
          </p:nvSpPr>
          <p:spPr>
            <a:xfrm>
              <a:off x="187359" y="0"/>
              <a:ext cx="992095" cy="992095"/>
            </a:xfrm>
            <a:prstGeom prst="wedgeEllipseCallout">
              <a:avLst>
                <a:gd name="adj1" fmla="val 293"/>
                <a:gd name="adj2" fmla="val 70246"/>
              </a:avLst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27" name="Shape 2427"/>
            <p:cNvSpPr/>
            <p:nvPr/>
          </p:nvSpPr>
          <p:spPr>
            <a:xfrm>
              <a:off x="332625" y="115381"/>
              <a:ext cx="701563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1600"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100%</a:t>
              </a:r>
            </a:p>
          </p:txBody>
        </p:sp>
        <p:sp>
          <p:nvSpPr>
            <p:cNvPr id="2428" name="Shape 2428"/>
            <p:cNvSpPr/>
            <p:nvPr/>
          </p:nvSpPr>
          <p:spPr>
            <a:xfrm>
              <a:off x="0" y="385443"/>
              <a:ext cx="1366813" cy="276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lang="zh-CN" altLang="en-US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  <a:r>
                <a:rPr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</a:p>
          </p:txBody>
        </p:sp>
      </p:grpSp>
      <p:sp>
        <p:nvSpPr>
          <p:cNvPr id="2430" name="Shape 2430"/>
          <p:cNvSpPr/>
          <p:nvPr/>
        </p:nvSpPr>
        <p:spPr>
          <a:xfrm>
            <a:off x="838886" y="5073189"/>
            <a:ext cx="10514231" cy="52322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lang="zh-CN" altLang="en-US" sz="1400">
                <a:solidFill>
                  <a:srgbClr val="595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您的内容打在这里，或复制文本在此框中粘贴</a:t>
            </a:r>
            <a:r>
              <a:rPr lang="en-US" altLang="zh-CN" sz="1400">
                <a:solidFill>
                  <a:srgbClr val="595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sz="1400">
              <a:solidFill>
                <a:srgbClr val="595C5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algn="ctr">
              <a:defRPr>
                <a:solidFill>
                  <a:srgbClr val="000000"/>
                </a:solidFill>
              </a:defRPr>
            </a:pPr>
            <a:r>
              <a:rPr lang="zh-CN" altLang="en-US" sz="1400">
                <a:solidFill>
                  <a:srgbClr val="9195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点击此处添加段落文本</a:t>
            </a:r>
            <a:r>
              <a:rPr sz="1400">
                <a:solidFill>
                  <a:srgbClr val="9195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. </a:t>
            </a:r>
            <a:r>
              <a:rPr lang="zh-CN" altLang="en-US" sz="1400">
                <a:solidFill>
                  <a:srgbClr val="9195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1400">
                <a:solidFill>
                  <a:srgbClr val="9195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 fill="hold"/>
                                        <p:tgtEl>
                                          <p:spTgt spid="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2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 fill="hold"/>
                                        <p:tgtEl>
                                          <p:spTgt spid="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2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 fill="hold"/>
                                        <p:tgtEl>
                                          <p:spTgt spid="2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2" grpId="0" animBg="1" advAuto="0"/>
      <p:bldP spid="2406" grpId="0" animBg="1" advAuto="0"/>
      <p:bldP spid="2410" grpId="0" animBg="1" advAuto="0"/>
      <p:bldP spid="2413" grpId="0" animBg="1" advAuto="0"/>
      <p:bldP spid="2416" grpId="0" animBg="1" advAuto="0"/>
      <p:bldP spid="2419" grpId="0" animBg="1" advAuto="0"/>
      <p:bldP spid="2422" grpId="0" animBg="1" advAuto="0"/>
      <p:bldP spid="2425" grpId="0" animBg="1" advAuto="0"/>
      <p:bldP spid="2429" grpId="0" animBg="1" advAuto="0"/>
      <p:bldP spid="2430" grpId="0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2433" name="Shape 243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</a:t>
            </a:fld>
            <a:endParaRPr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aphicFrame>
        <p:nvGraphicFramePr>
          <p:cNvPr id="2434" name="Chart 2434"/>
          <p:cNvGraphicFramePr/>
          <p:nvPr/>
        </p:nvGraphicFramePr>
        <p:xfrm>
          <a:off x="955381" y="1919333"/>
          <a:ext cx="6564335" cy="2902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439" name="Group 2439"/>
          <p:cNvGrpSpPr/>
          <p:nvPr/>
        </p:nvGrpSpPr>
        <p:grpSpPr>
          <a:xfrm>
            <a:off x="7819487" y="3072330"/>
            <a:ext cx="2626274" cy="507129"/>
            <a:chOff x="-1" y="88255"/>
            <a:chExt cx="2626615" cy="507128"/>
          </a:xfrm>
        </p:grpSpPr>
        <p:grpSp>
          <p:nvGrpSpPr>
            <p:cNvPr id="2437" name="Group 2437"/>
            <p:cNvGrpSpPr/>
            <p:nvPr/>
          </p:nvGrpSpPr>
          <p:grpSpPr>
            <a:xfrm>
              <a:off x="-1" y="88255"/>
              <a:ext cx="507128" cy="507128"/>
              <a:chOff x="0" y="0"/>
              <a:chExt cx="507126" cy="507126"/>
            </a:xfrm>
          </p:grpSpPr>
          <p:sp>
            <p:nvSpPr>
              <p:cNvPr id="2435" name="Shape 2435"/>
              <p:cNvSpPr/>
              <p:nvPr/>
            </p:nvSpPr>
            <p:spPr>
              <a:xfrm>
                <a:off x="0" y="0"/>
                <a:ext cx="507127" cy="507127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>
                    <a:latin typeface="+mj-lt"/>
                    <a:ea typeface="+mj-ea"/>
                    <a:cs typeface="+mj-cs"/>
                    <a:sym typeface="Source Sans Pro" panose="020B0503030403020204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36" name="Shape 2436"/>
              <p:cNvSpPr/>
              <p:nvPr/>
            </p:nvSpPr>
            <p:spPr>
              <a:xfrm>
                <a:off x="0" y="61793"/>
                <a:ext cx="507127" cy="3835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>
                    <a:latin typeface="+mj-lt"/>
                    <a:ea typeface="+mj-ea"/>
                    <a:cs typeface="+mj-cs"/>
                    <a:sym typeface="Source Sans Pro" panose="020B0503030403020204"/>
                  </a:defRPr>
                </a:lvl1pPr>
              </a:lstStyle>
              <a:p>
                <a:pPr lvl="0">
                  <a:defRPr>
                    <a:solidFill>
                      <a:srgbClr val="000000"/>
                    </a:solidFill>
                  </a:defRPr>
                </a:pPr>
                <a:r>
                  <a:rPr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  <p:sp>
          <p:nvSpPr>
            <p:cNvPr id="2438" name="Shape 2438"/>
            <p:cNvSpPr/>
            <p:nvPr/>
          </p:nvSpPr>
          <p:spPr>
            <a:xfrm>
              <a:off x="507127" y="100573"/>
              <a:ext cx="2119487" cy="461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44" name="Group 2444"/>
          <p:cNvGrpSpPr/>
          <p:nvPr/>
        </p:nvGrpSpPr>
        <p:grpSpPr>
          <a:xfrm>
            <a:off x="7819487" y="3866373"/>
            <a:ext cx="2626274" cy="507129"/>
            <a:chOff x="-1" y="92686"/>
            <a:chExt cx="2626615" cy="507128"/>
          </a:xfrm>
        </p:grpSpPr>
        <p:grpSp>
          <p:nvGrpSpPr>
            <p:cNvPr id="2442" name="Group 2442"/>
            <p:cNvGrpSpPr/>
            <p:nvPr/>
          </p:nvGrpSpPr>
          <p:grpSpPr>
            <a:xfrm>
              <a:off x="-1" y="92686"/>
              <a:ext cx="507128" cy="507128"/>
              <a:chOff x="0" y="0"/>
              <a:chExt cx="507126" cy="507126"/>
            </a:xfrm>
          </p:grpSpPr>
          <p:sp>
            <p:nvSpPr>
              <p:cNvPr id="2440" name="Shape 2440"/>
              <p:cNvSpPr/>
              <p:nvPr/>
            </p:nvSpPr>
            <p:spPr>
              <a:xfrm>
                <a:off x="0" y="0"/>
                <a:ext cx="507127" cy="507127"/>
              </a:xfrm>
              <a:prstGeom prst="rect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>
                    <a:latin typeface="+mj-lt"/>
                    <a:ea typeface="+mj-ea"/>
                    <a:cs typeface="+mj-cs"/>
                    <a:sym typeface="Source Sans Pro" panose="020B0503030403020204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41" name="Shape 2441"/>
              <p:cNvSpPr/>
              <p:nvPr/>
            </p:nvSpPr>
            <p:spPr>
              <a:xfrm>
                <a:off x="0" y="61793"/>
                <a:ext cx="507127" cy="3835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>
                    <a:latin typeface="+mj-lt"/>
                    <a:ea typeface="+mj-ea"/>
                    <a:cs typeface="+mj-cs"/>
                    <a:sym typeface="Source Sans Pro" panose="020B0503030403020204"/>
                  </a:defRPr>
                </a:lvl1pPr>
              </a:lstStyle>
              <a:p>
                <a:pPr lvl="0">
                  <a:defRPr>
                    <a:solidFill>
                      <a:srgbClr val="000000"/>
                    </a:solidFill>
                  </a:defRPr>
                </a:pPr>
                <a:r>
                  <a:rPr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03</a:t>
                </a:r>
              </a:p>
            </p:txBody>
          </p:sp>
        </p:grpSp>
        <p:sp>
          <p:nvSpPr>
            <p:cNvPr id="2443" name="Shape 2443"/>
            <p:cNvSpPr/>
            <p:nvPr/>
          </p:nvSpPr>
          <p:spPr>
            <a:xfrm>
              <a:off x="507127" y="92686"/>
              <a:ext cx="2119487" cy="461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49" name="Group 2449"/>
          <p:cNvGrpSpPr/>
          <p:nvPr/>
        </p:nvGrpSpPr>
        <p:grpSpPr>
          <a:xfrm>
            <a:off x="7819488" y="2194467"/>
            <a:ext cx="2543158" cy="524479"/>
            <a:chOff x="-1" y="73008"/>
            <a:chExt cx="2543488" cy="524478"/>
          </a:xfrm>
        </p:grpSpPr>
        <p:grpSp>
          <p:nvGrpSpPr>
            <p:cNvPr id="2447" name="Group 2447"/>
            <p:cNvGrpSpPr/>
            <p:nvPr/>
          </p:nvGrpSpPr>
          <p:grpSpPr>
            <a:xfrm>
              <a:off x="-1" y="90358"/>
              <a:ext cx="507128" cy="507128"/>
              <a:chOff x="0" y="0"/>
              <a:chExt cx="507126" cy="507126"/>
            </a:xfrm>
          </p:grpSpPr>
          <p:sp>
            <p:nvSpPr>
              <p:cNvPr id="2445" name="Shape 2445"/>
              <p:cNvSpPr/>
              <p:nvPr/>
            </p:nvSpPr>
            <p:spPr>
              <a:xfrm>
                <a:off x="0" y="0"/>
                <a:ext cx="507127" cy="507127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>
                    <a:latin typeface="+mj-lt"/>
                    <a:ea typeface="+mj-ea"/>
                    <a:cs typeface="+mj-cs"/>
                    <a:sym typeface="Source Sans Pro" panose="020B0503030403020204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46" name="Shape 2446"/>
              <p:cNvSpPr/>
              <p:nvPr/>
            </p:nvSpPr>
            <p:spPr>
              <a:xfrm>
                <a:off x="0" y="61793"/>
                <a:ext cx="507127" cy="3835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>
                    <a:latin typeface="+mj-lt"/>
                    <a:ea typeface="+mj-ea"/>
                    <a:cs typeface="+mj-cs"/>
                    <a:sym typeface="Source Sans Pro" panose="020B0503030403020204"/>
                  </a:defRPr>
                </a:lvl1pPr>
              </a:lstStyle>
              <a:p>
                <a:pPr lvl="0">
                  <a:defRPr>
                    <a:solidFill>
                      <a:srgbClr val="000000"/>
                    </a:solidFill>
                  </a:defRPr>
                </a:pPr>
                <a:r>
                  <a:rPr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01</a:t>
                </a:r>
              </a:p>
            </p:txBody>
          </p:sp>
        </p:grpSp>
        <p:sp>
          <p:nvSpPr>
            <p:cNvPr id="2448" name="Shape 2448"/>
            <p:cNvSpPr/>
            <p:nvPr/>
          </p:nvSpPr>
          <p:spPr>
            <a:xfrm>
              <a:off x="507127" y="73008"/>
              <a:ext cx="2036360" cy="461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54" name="Group 2454"/>
          <p:cNvGrpSpPr/>
          <p:nvPr/>
        </p:nvGrpSpPr>
        <p:grpSpPr>
          <a:xfrm>
            <a:off x="1227149" y="5134821"/>
            <a:ext cx="10125971" cy="834110"/>
            <a:chOff x="0" y="0"/>
            <a:chExt cx="10127288" cy="834108"/>
          </a:xfrm>
        </p:grpSpPr>
        <p:grpSp>
          <p:nvGrpSpPr>
            <p:cNvPr id="2452" name="Group 2452"/>
            <p:cNvGrpSpPr/>
            <p:nvPr/>
          </p:nvGrpSpPr>
          <p:grpSpPr>
            <a:xfrm>
              <a:off x="0" y="0"/>
              <a:ext cx="834108" cy="834108"/>
              <a:chOff x="0" y="0"/>
              <a:chExt cx="834107" cy="834107"/>
            </a:xfrm>
          </p:grpSpPr>
          <p:sp>
            <p:nvSpPr>
              <p:cNvPr id="2450" name="Shape 2450"/>
              <p:cNvSpPr/>
              <p:nvPr/>
            </p:nvSpPr>
            <p:spPr>
              <a:xfrm>
                <a:off x="0" y="0"/>
                <a:ext cx="834108" cy="834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595C54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>
                    <a:solidFill>
                      <a:srgbClr val="000000"/>
                    </a:solidFill>
                  </a:defRPr>
                </a:pPr>
                <a:endParaRPr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51" name="Shape 2451"/>
              <p:cNvSpPr/>
              <p:nvPr/>
            </p:nvSpPr>
            <p:spPr>
              <a:xfrm>
                <a:off x="286301" y="231021"/>
                <a:ext cx="296607" cy="404108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noFill/>
              <a:ln w="19050" cap="flat">
                <a:solidFill>
                  <a:srgbClr val="595C54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>
                    <a:solidFill>
                      <a:srgbClr val="000000"/>
                    </a:solidFill>
                  </a:defRPr>
                </a:pPr>
                <a:endParaRPr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453" name="Shape 2453"/>
            <p:cNvSpPr/>
            <p:nvPr/>
          </p:nvSpPr>
          <p:spPr>
            <a:xfrm>
              <a:off x="869210" y="47720"/>
              <a:ext cx="9258078" cy="523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您的内容打在这里，或通过复制您的文本后在此框中选择粘贴并选择只保留文字</a:t>
              </a:r>
              <a:r>
                <a: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. </a:t>
              </a:r>
              <a:r>
                <a: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r>
                <a: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. 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4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43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3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3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43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3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3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243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3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3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2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/>
                                        <p:tgtEl>
                                          <p:spTgt spid="2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 fill="hold"/>
                                        <p:tgtEl>
                                          <p:spTgt spid="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34" grpId="0">
        <p:bldSub>
          <a:bldChart bld="series"/>
        </p:bldSub>
      </p:bldGraphic>
      <p:bldP spid="2439" grpId="0" animBg="1" advAuto="0"/>
      <p:bldP spid="2444" grpId="0" animBg="1" advAuto="0"/>
      <p:bldP spid="2449" grpId="0" animBg="1" advAuto="0"/>
      <p:bldP spid="2454" grpId="0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3" name="组合 712"/>
          <p:cNvGrpSpPr/>
          <p:nvPr/>
        </p:nvGrpSpPr>
        <p:grpSpPr>
          <a:xfrm>
            <a:off x="1154670" y="1131943"/>
            <a:ext cx="6189671" cy="5123665"/>
            <a:chOff x="555625" y="285751"/>
            <a:chExt cx="7940675" cy="6572250"/>
          </a:xfrm>
          <a:solidFill>
            <a:srgbClr val="CC0000"/>
          </a:solidFill>
          <a:effectLst/>
        </p:grpSpPr>
        <p:sp>
          <p:nvSpPr>
            <p:cNvPr id="714" name="Freeform 7"/>
            <p:cNvSpPr/>
            <p:nvPr/>
          </p:nvSpPr>
          <p:spPr bwMode="auto">
            <a:xfrm>
              <a:off x="5489575" y="6505576"/>
              <a:ext cx="422275" cy="352425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5" name="Freeform 8"/>
            <p:cNvSpPr/>
            <p:nvPr/>
          </p:nvSpPr>
          <p:spPr bwMode="auto">
            <a:xfrm>
              <a:off x="5508625" y="6521451"/>
              <a:ext cx="387350" cy="320675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6" name="Freeform 10"/>
            <p:cNvSpPr/>
            <p:nvPr/>
          </p:nvSpPr>
          <p:spPr bwMode="auto">
            <a:xfrm>
              <a:off x="5661025" y="5511801"/>
              <a:ext cx="1244600" cy="955675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7" name="Freeform 11"/>
            <p:cNvSpPr/>
            <p:nvPr/>
          </p:nvSpPr>
          <p:spPr bwMode="auto">
            <a:xfrm>
              <a:off x="3673475" y="4854576"/>
              <a:ext cx="1400175" cy="1479550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8" name="Freeform 12"/>
            <p:cNvSpPr/>
            <p:nvPr/>
          </p:nvSpPr>
          <p:spPr bwMode="auto">
            <a:xfrm>
              <a:off x="4851400" y="5384801"/>
              <a:ext cx="1187450" cy="885825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9" name="Freeform 13"/>
            <p:cNvSpPr/>
            <p:nvPr/>
          </p:nvSpPr>
          <p:spPr bwMode="auto">
            <a:xfrm>
              <a:off x="7381875" y="5387976"/>
              <a:ext cx="282575" cy="654050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0" name="Freeform 14"/>
            <p:cNvSpPr/>
            <p:nvPr/>
          </p:nvSpPr>
          <p:spPr bwMode="auto">
            <a:xfrm>
              <a:off x="7400925" y="5403851"/>
              <a:ext cx="247650" cy="619125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1" name="Freeform 15"/>
            <p:cNvSpPr/>
            <p:nvPr/>
          </p:nvSpPr>
          <p:spPr bwMode="auto">
            <a:xfrm>
              <a:off x="6708775" y="4911726"/>
              <a:ext cx="657225" cy="854075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2" name="Freeform 16"/>
            <p:cNvSpPr/>
            <p:nvPr/>
          </p:nvSpPr>
          <p:spPr bwMode="auto">
            <a:xfrm>
              <a:off x="4689475" y="4829176"/>
              <a:ext cx="962025" cy="844550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3" name="Freeform 17"/>
            <p:cNvSpPr/>
            <p:nvPr/>
          </p:nvSpPr>
          <p:spPr bwMode="auto">
            <a:xfrm>
              <a:off x="5508625" y="4654551"/>
              <a:ext cx="854075" cy="1012825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4" name="Freeform 18"/>
            <p:cNvSpPr/>
            <p:nvPr/>
          </p:nvSpPr>
          <p:spPr bwMode="auto">
            <a:xfrm>
              <a:off x="6286500" y="4597401"/>
              <a:ext cx="739775" cy="1057275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5" name="Freeform 19"/>
            <p:cNvSpPr/>
            <p:nvPr/>
          </p:nvSpPr>
          <p:spPr bwMode="auto">
            <a:xfrm>
              <a:off x="3746500" y="3927476"/>
              <a:ext cx="1543050" cy="1517650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6" name="Freeform 20"/>
            <p:cNvSpPr/>
            <p:nvPr/>
          </p:nvSpPr>
          <p:spPr bwMode="auto">
            <a:xfrm>
              <a:off x="873125" y="3270251"/>
              <a:ext cx="3095625" cy="1895475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7" name="Freeform 21"/>
            <p:cNvSpPr/>
            <p:nvPr/>
          </p:nvSpPr>
          <p:spPr bwMode="auto">
            <a:xfrm>
              <a:off x="6962775" y="4486276"/>
              <a:ext cx="577850" cy="571500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8" name="Freeform 22"/>
            <p:cNvSpPr/>
            <p:nvPr/>
          </p:nvSpPr>
          <p:spPr bwMode="auto">
            <a:xfrm>
              <a:off x="4975225" y="4273551"/>
              <a:ext cx="733425" cy="762000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9" name="Freeform 23"/>
            <p:cNvSpPr/>
            <p:nvPr/>
          </p:nvSpPr>
          <p:spPr bwMode="auto">
            <a:xfrm>
              <a:off x="5438775" y="4105276"/>
              <a:ext cx="1196975" cy="739775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0" name="Freeform 24"/>
            <p:cNvSpPr/>
            <p:nvPr/>
          </p:nvSpPr>
          <p:spPr bwMode="auto">
            <a:xfrm>
              <a:off x="6423025" y="3759201"/>
              <a:ext cx="739775" cy="911225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1" name="Freeform 25"/>
            <p:cNvSpPr/>
            <p:nvPr/>
          </p:nvSpPr>
          <p:spPr bwMode="auto">
            <a:xfrm>
              <a:off x="6619875" y="3635376"/>
              <a:ext cx="863600" cy="854075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2" name="Freeform 26"/>
            <p:cNvSpPr/>
            <p:nvPr/>
          </p:nvSpPr>
          <p:spPr bwMode="auto">
            <a:xfrm>
              <a:off x="5727700" y="3489326"/>
              <a:ext cx="889000" cy="860425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3" name="Freeform 27"/>
            <p:cNvSpPr/>
            <p:nvPr/>
          </p:nvSpPr>
          <p:spPr bwMode="auto">
            <a:xfrm>
              <a:off x="5026025" y="2933701"/>
              <a:ext cx="777875" cy="1409700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4" name="Freeform 28"/>
            <p:cNvSpPr/>
            <p:nvPr/>
          </p:nvSpPr>
          <p:spPr bwMode="auto">
            <a:xfrm>
              <a:off x="2630488" y="2922588"/>
              <a:ext cx="1962150" cy="1428750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5" name="Freeform 29"/>
            <p:cNvSpPr/>
            <p:nvPr/>
          </p:nvSpPr>
          <p:spPr bwMode="auto">
            <a:xfrm>
              <a:off x="5676900" y="2717801"/>
              <a:ext cx="539750" cy="1085850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6" name="Freeform 30"/>
            <p:cNvSpPr/>
            <p:nvPr/>
          </p:nvSpPr>
          <p:spPr bwMode="auto">
            <a:xfrm>
              <a:off x="6384925" y="3101976"/>
              <a:ext cx="1016000" cy="679450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7" name="Freeform 31"/>
            <p:cNvSpPr/>
            <p:nvPr/>
          </p:nvSpPr>
          <p:spPr bwMode="auto">
            <a:xfrm>
              <a:off x="4806950" y="3000376"/>
              <a:ext cx="438150" cy="682625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8" name="Freeform 32"/>
            <p:cNvSpPr/>
            <p:nvPr/>
          </p:nvSpPr>
          <p:spPr bwMode="auto">
            <a:xfrm>
              <a:off x="6108700" y="2295526"/>
              <a:ext cx="850900" cy="1219200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9" name="Freeform 33"/>
            <p:cNvSpPr/>
            <p:nvPr/>
          </p:nvSpPr>
          <p:spPr bwMode="auto">
            <a:xfrm>
              <a:off x="555625" y="1035051"/>
              <a:ext cx="3143250" cy="2406650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0" name="Freeform 34"/>
            <p:cNvSpPr/>
            <p:nvPr/>
          </p:nvSpPr>
          <p:spPr bwMode="auto">
            <a:xfrm>
              <a:off x="3883025" y="361951"/>
              <a:ext cx="3463925" cy="2965450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1" name="Freeform 35"/>
            <p:cNvSpPr/>
            <p:nvPr/>
          </p:nvSpPr>
          <p:spPr bwMode="auto">
            <a:xfrm>
              <a:off x="6346825" y="2600326"/>
              <a:ext cx="368300" cy="419100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2" name="Freeform 36"/>
            <p:cNvSpPr/>
            <p:nvPr/>
          </p:nvSpPr>
          <p:spPr bwMode="auto">
            <a:xfrm>
              <a:off x="6807200" y="2041526"/>
              <a:ext cx="933450" cy="879475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3" name="Freeform 37"/>
            <p:cNvSpPr/>
            <p:nvPr/>
          </p:nvSpPr>
          <p:spPr bwMode="auto">
            <a:xfrm>
              <a:off x="7004050" y="1552576"/>
              <a:ext cx="1330325" cy="844550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4" name="Freeform 38"/>
            <p:cNvSpPr/>
            <p:nvPr/>
          </p:nvSpPr>
          <p:spPr bwMode="auto">
            <a:xfrm>
              <a:off x="6727825" y="285751"/>
              <a:ext cx="1768475" cy="1581150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5" name="Freeform 39"/>
            <p:cNvSpPr/>
            <p:nvPr/>
          </p:nvSpPr>
          <p:spPr bwMode="auto">
            <a:xfrm>
              <a:off x="3181350" y="2301876"/>
              <a:ext cx="2238375" cy="1905000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6" name="Freeform 40"/>
            <p:cNvSpPr/>
            <p:nvPr/>
          </p:nvSpPr>
          <p:spPr bwMode="auto">
            <a:xfrm>
              <a:off x="2597150" y="1939926"/>
              <a:ext cx="79375" cy="82550"/>
            </a:xfrm>
            <a:custGeom>
              <a:avLst/>
              <a:gdLst>
                <a:gd name="T0" fmla="*/ 26 w 50"/>
                <a:gd name="T1" fmla="*/ 0 h 52"/>
                <a:gd name="T2" fmla="*/ 26 w 50"/>
                <a:gd name="T3" fmla="*/ 0 h 52"/>
                <a:gd name="T4" fmla="*/ 36 w 50"/>
                <a:gd name="T5" fmla="*/ 2 h 52"/>
                <a:gd name="T6" fmla="*/ 44 w 50"/>
                <a:gd name="T7" fmla="*/ 8 h 52"/>
                <a:gd name="T8" fmla="*/ 48 w 50"/>
                <a:gd name="T9" fmla="*/ 16 h 52"/>
                <a:gd name="T10" fmla="*/ 50 w 50"/>
                <a:gd name="T11" fmla="*/ 26 h 52"/>
                <a:gd name="T12" fmla="*/ 50 w 50"/>
                <a:gd name="T13" fmla="*/ 26 h 52"/>
                <a:gd name="T14" fmla="*/ 48 w 50"/>
                <a:gd name="T15" fmla="*/ 36 h 52"/>
                <a:gd name="T16" fmla="*/ 44 w 50"/>
                <a:gd name="T17" fmla="*/ 44 h 52"/>
                <a:gd name="T18" fmla="*/ 36 w 50"/>
                <a:gd name="T19" fmla="*/ 50 h 52"/>
                <a:gd name="T20" fmla="*/ 26 w 50"/>
                <a:gd name="T21" fmla="*/ 52 h 52"/>
                <a:gd name="T22" fmla="*/ 26 w 50"/>
                <a:gd name="T23" fmla="*/ 52 h 52"/>
                <a:gd name="T24" fmla="*/ 16 w 50"/>
                <a:gd name="T25" fmla="*/ 50 h 52"/>
                <a:gd name="T26" fmla="*/ 6 w 50"/>
                <a:gd name="T27" fmla="*/ 44 h 52"/>
                <a:gd name="T28" fmla="*/ 2 w 50"/>
                <a:gd name="T29" fmla="*/ 36 h 52"/>
                <a:gd name="T30" fmla="*/ 0 w 50"/>
                <a:gd name="T31" fmla="*/ 26 h 52"/>
                <a:gd name="T32" fmla="*/ 0 w 50"/>
                <a:gd name="T33" fmla="*/ 26 h 52"/>
                <a:gd name="T34" fmla="*/ 2 w 50"/>
                <a:gd name="T35" fmla="*/ 16 h 52"/>
                <a:gd name="T36" fmla="*/ 6 w 50"/>
                <a:gd name="T37" fmla="*/ 8 h 52"/>
                <a:gd name="T38" fmla="*/ 16 w 50"/>
                <a:gd name="T39" fmla="*/ 2 h 52"/>
                <a:gd name="T40" fmla="*/ 26 w 50"/>
                <a:gd name="T41" fmla="*/ 0 h 52"/>
                <a:gd name="T42" fmla="*/ 26 w 50"/>
                <a:gd name="T43" fmla="*/ 0 h 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4" y="44"/>
                  </a:lnTo>
                  <a:lnTo>
                    <a:pt x="36" y="50"/>
                  </a:lnTo>
                  <a:lnTo>
                    <a:pt x="26" y="52"/>
                  </a:lnTo>
                  <a:lnTo>
                    <a:pt x="16" y="50"/>
                  </a:lnTo>
                  <a:lnTo>
                    <a:pt x="6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6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7" name="Freeform 41"/>
            <p:cNvSpPr/>
            <p:nvPr/>
          </p:nvSpPr>
          <p:spPr bwMode="auto">
            <a:xfrm>
              <a:off x="4384675" y="3463926"/>
              <a:ext cx="79375" cy="82550"/>
            </a:xfrm>
            <a:custGeom>
              <a:avLst/>
              <a:gdLst>
                <a:gd name="T0" fmla="*/ 24 w 50"/>
                <a:gd name="T1" fmla="*/ 0 h 52"/>
                <a:gd name="T2" fmla="*/ 24 w 50"/>
                <a:gd name="T3" fmla="*/ 0 h 52"/>
                <a:gd name="T4" fmla="*/ 34 w 50"/>
                <a:gd name="T5" fmla="*/ 2 h 52"/>
                <a:gd name="T6" fmla="*/ 42 w 50"/>
                <a:gd name="T7" fmla="*/ 8 h 52"/>
                <a:gd name="T8" fmla="*/ 48 w 50"/>
                <a:gd name="T9" fmla="*/ 16 h 52"/>
                <a:gd name="T10" fmla="*/ 50 w 50"/>
                <a:gd name="T11" fmla="*/ 26 h 52"/>
                <a:gd name="T12" fmla="*/ 50 w 50"/>
                <a:gd name="T13" fmla="*/ 26 h 52"/>
                <a:gd name="T14" fmla="*/ 48 w 50"/>
                <a:gd name="T15" fmla="*/ 36 h 52"/>
                <a:gd name="T16" fmla="*/ 42 w 50"/>
                <a:gd name="T17" fmla="*/ 44 h 52"/>
                <a:gd name="T18" fmla="*/ 34 w 50"/>
                <a:gd name="T19" fmla="*/ 50 h 52"/>
                <a:gd name="T20" fmla="*/ 24 w 50"/>
                <a:gd name="T21" fmla="*/ 52 h 52"/>
                <a:gd name="T22" fmla="*/ 24 w 50"/>
                <a:gd name="T23" fmla="*/ 52 h 52"/>
                <a:gd name="T24" fmla="*/ 14 w 50"/>
                <a:gd name="T25" fmla="*/ 50 h 52"/>
                <a:gd name="T26" fmla="*/ 6 w 50"/>
                <a:gd name="T27" fmla="*/ 44 h 52"/>
                <a:gd name="T28" fmla="*/ 2 w 50"/>
                <a:gd name="T29" fmla="*/ 36 h 52"/>
                <a:gd name="T30" fmla="*/ 0 w 50"/>
                <a:gd name="T31" fmla="*/ 26 h 52"/>
                <a:gd name="T32" fmla="*/ 0 w 50"/>
                <a:gd name="T33" fmla="*/ 26 h 52"/>
                <a:gd name="T34" fmla="*/ 2 w 50"/>
                <a:gd name="T35" fmla="*/ 16 h 52"/>
                <a:gd name="T36" fmla="*/ 6 w 50"/>
                <a:gd name="T37" fmla="*/ 8 h 52"/>
                <a:gd name="T38" fmla="*/ 14 w 50"/>
                <a:gd name="T39" fmla="*/ 2 h 52"/>
                <a:gd name="T40" fmla="*/ 24 w 50"/>
                <a:gd name="T41" fmla="*/ 0 h 52"/>
                <a:gd name="T42" fmla="*/ 24 w 50"/>
                <a:gd name="T43" fmla="*/ 0 h 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  <a:lnTo>
                    <a:pt x="14" y="50"/>
                  </a:lnTo>
                  <a:lnTo>
                    <a:pt x="6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8" name="Freeform 42"/>
            <p:cNvSpPr/>
            <p:nvPr/>
          </p:nvSpPr>
          <p:spPr bwMode="auto">
            <a:xfrm>
              <a:off x="4737100" y="4543426"/>
              <a:ext cx="63500" cy="66675"/>
            </a:xfrm>
            <a:custGeom>
              <a:avLst/>
              <a:gdLst>
                <a:gd name="T0" fmla="*/ 20 w 40"/>
                <a:gd name="T1" fmla="*/ 0 h 42"/>
                <a:gd name="T2" fmla="*/ 20 w 40"/>
                <a:gd name="T3" fmla="*/ 0 h 42"/>
                <a:gd name="T4" fmla="*/ 28 w 40"/>
                <a:gd name="T5" fmla="*/ 2 h 42"/>
                <a:gd name="T6" fmla="*/ 34 w 40"/>
                <a:gd name="T7" fmla="*/ 6 h 42"/>
                <a:gd name="T8" fmla="*/ 38 w 40"/>
                <a:gd name="T9" fmla="*/ 12 h 42"/>
                <a:gd name="T10" fmla="*/ 40 w 40"/>
                <a:gd name="T11" fmla="*/ 20 h 42"/>
                <a:gd name="T12" fmla="*/ 40 w 40"/>
                <a:gd name="T13" fmla="*/ 20 h 42"/>
                <a:gd name="T14" fmla="*/ 38 w 40"/>
                <a:gd name="T15" fmla="*/ 28 h 42"/>
                <a:gd name="T16" fmla="*/ 34 w 40"/>
                <a:gd name="T17" fmla="*/ 36 h 42"/>
                <a:gd name="T18" fmla="*/ 28 w 40"/>
                <a:gd name="T19" fmla="*/ 40 h 42"/>
                <a:gd name="T20" fmla="*/ 20 w 40"/>
                <a:gd name="T21" fmla="*/ 42 h 42"/>
                <a:gd name="T22" fmla="*/ 20 w 40"/>
                <a:gd name="T23" fmla="*/ 42 h 42"/>
                <a:gd name="T24" fmla="*/ 12 w 40"/>
                <a:gd name="T25" fmla="*/ 40 h 42"/>
                <a:gd name="T26" fmla="*/ 6 w 40"/>
                <a:gd name="T27" fmla="*/ 36 h 42"/>
                <a:gd name="T28" fmla="*/ 0 w 40"/>
                <a:gd name="T29" fmla="*/ 28 h 42"/>
                <a:gd name="T30" fmla="*/ 0 w 40"/>
                <a:gd name="T31" fmla="*/ 20 h 42"/>
                <a:gd name="T32" fmla="*/ 0 w 40"/>
                <a:gd name="T33" fmla="*/ 20 h 42"/>
                <a:gd name="T34" fmla="*/ 0 w 40"/>
                <a:gd name="T35" fmla="*/ 12 h 42"/>
                <a:gd name="T36" fmla="*/ 6 w 40"/>
                <a:gd name="T37" fmla="*/ 6 h 42"/>
                <a:gd name="T38" fmla="*/ 12 w 40"/>
                <a:gd name="T39" fmla="*/ 2 h 42"/>
                <a:gd name="T40" fmla="*/ 20 w 40"/>
                <a:gd name="T41" fmla="*/ 0 h 42"/>
                <a:gd name="T42" fmla="*/ 20 w 40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9" name="Freeform 43"/>
            <p:cNvSpPr/>
            <p:nvPr/>
          </p:nvSpPr>
          <p:spPr bwMode="auto">
            <a:xfrm>
              <a:off x="4495800" y="5581651"/>
              <a:ext cx="66675" cy="63500"/>
            </a:xfrm>
            <a:custGeom>
              <a:avLst/>
              <a:gdLst>
                <a:gd name="T0" fmla="*/ 22 w 42"/>
                <a:gd name="T1" fmla="*/ 0 h 40"/>
                <a:gd name="T2" fmla="*/ 22 w 42"/>
                <a:gd name="T3" fmla="*/ 0 h 40"/>
                <a:gd name="T4" fmla="*/ 30 w 42"/>
                <a:gd name="T5" fmla="*/ 2 h 40"/>
                <a:gd name="T6" fmla="*/ 36 w 42"/>
                <a:gd name="T7" fmla="*/ 6 h 40"/>
                <a:gd name="T8" fmla="*/ 40 w 42"/>
                <a:gd name="T9" fmla="*/ 12 h 40"/>
                <a:gd name="T10" fmla="*/ 42 w 42"/>
                <a:gd name="T11" fmla="*/ 20 h 40"/>
                <a:gd name="T12" fmla="*/ 42 w 42"/>
                <a:gd name="T13" fmla="*/ 20 h 40"/>
                <a:gd name="T14" fmla="*/ 40 w 42"/>
                <a:gd name="T15" fmla="*/ 28 h 40"/>
                <a:gd name="T16" fmla="*/ 36 w 42"/>
                <a:gd name="T17" fmla="*/ 34 h 40"/>
                <a:gd name="T18" fmla="*/ 30 w 42"/>
                <a:gd name="T19" fmla="*/ 38 h 40"/>
                <a:gd name="T20" fmla="*/ 22 w 42"/>
                <a:gd name="T21" fmla="*/ 40 h 40"/>
                <a:gd name="T22" fmla="*/ 22 w 42"/>
                <a:gd name="T23" fmla="*/ 40 h 40"/>
                <a:gd name="T24" fmla="*/ 14 w 42"/>
                <a:gd name="T25" fmla="*/ 38 h 40"/>
                <a:gd name="T26" fmla="*/ 6 w 42"/>
                <a:gd name="T27" fmla="*/ 34 h 40"/>
                <a:gd name="T28" fmla="*/ 2 w 42"/>
                <a:gd name="T29" fmla="*/ 28 h 40"/>
                <a:gd name="T30" fmla="*/ 0 w 42"/>
                <a:gd name="T31" fmla="*/ 20 h 40"/>
                <a:gd name="T32" fmla="*/ 0 w 42"/>
                <a:gd name="T33" fmla="*/ 20 h 40"/>
                <a:gd name="T34" fmla="*/ 2 w 42"/>
                <a:gd name="T35" fmla="*/ 12 h 40"/>
                <a:gd name="T36" fmla="*/ 6 w 42"/>
                <a:gd name="T37" fmla="*/ 6 h 40"/>
                <a:gd name="T38" fmla="*/ 14 w 42"/>
                <a:gd name="T39" fmla="*/ 2 h 40"/>
                <a:gd name="T40" fmla="*/ 22 w 42"/>
                <a:gd name="T41" fmla="*/ 0 h 40"/>
                <a:gd name="T42" fmla="*/ 22 w 42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0">
                  <a:moveTo>
                    <a:pt x="22" y="0"/>
                  </a:move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2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4"/>
                  </a:lnTo>
                  <a:lnTo>
                    <a:pt x="30" y="38"/>
                  </a:lnTo>
                  <a:lnTo>
                    <a:pt x="22" y="40"/>
                  </a:lnTo>
                  <a:lnTo>
                    <a:pt x="14" y="38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0" name="Freeform 44"/>
            <p:cNvSpPr/>
            <p:nvPr/>
          </p:nvSpPr>
          <p:spPr bwMode="auto">
            <a:xfrm>
              <a:off x="2736850" y="4533901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40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40 h 40"/>
                <a:gd name="T26" fmla="*/ 4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4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40"/>
                  </a:lnTo>
                  <a:lnTo>
                    <a:pt x="20" y="40"/>
                  </a:lnTo>
                  <a:lnTo>
                    <a:pt x="12" y="40"/>
                  </a:lnTo>
                  <a:lnTo>
                    <a:pt x="4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1" name="Freeform 45"/>
            <p:cNvSpPr/>
            <p:nvPr/>
          </p:nvSpPr>
          <p:spPr bwMode="auto">
            <a:xfrm>
              <a:off x="5451475" y="597852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40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40 h 40"/>
                <a:gd name="T26" fmla="*/ 6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40"/>
                  </a:lnTo>
                  <a:lnTo>
                    <a:pt x="20" y="40"/>
                  </a:lnTo>
                  <a:lnTo>
                    <a:pt x="12" y="40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2" name="Freeform 46"/>
            <p:cNvSpPr/>
            <p:nvPr/>
          </p:nvSpPr>
          <p:spPr bwMode="auto">
            <a:xfrm>
              <a:off x="5181600" y="5302251"/>
              <a:ext cx="66675" cy="66675"/>
            </a:xfrm>
            <a:custGeom>
              <a:avLst/>
              <a:gdLst>
                <a:gd name="T0" fmla="*/ 20 w 42"/>
                <a:gd name="T1" fmla="*/ 0 h 42"/>
                <a:gd name="T2" fmla="*/ 20 w 42"/>
                <a:gd name="T3" fmla="*/ 0 h 42"/>
                <a:gd name="T4" fmla="*/ 28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2 h 42"/>
                <a:gd name="T12" fmla="*/ 42 w 42"/>
                <a:gd name="T13" fmla="*/ 22 h 42"/>
                <a:gd name="T14" fmla="*/ 40 w 42"/>
                <a:gd name="T15" fmla="*/ 30 h 42"/>
                <a:gd name="T16" fmla="*/ 36 w 42"/>
                <a:gd name="T17" fmla="*/ 36 h 42"/>
                <a:gd name="T18" fmla="*/ 28 w 42"/>
                <a:gd name="T19" fmla="*/ 40 h 42"/>
                <a:gd name="T20" fmla="*/ 20 w 42"/>
                <a:gd name="T21" fmla="*/ 42 h 42"/>
                <a:gd name="T22" fmla="*/ 20 w 42"/>
                <a:gd name="T23" fmla="*/ 42 h 42"/>
                <a:gd name="T24" fmla="*/ 12 w 42"/>
                <a:gd name="T25" fmla="*/ 40 h 42"/>
                <a:gd name="T26" fmla="*/ 6 w 42"/>
                <a:gd name="T27" fmla="*/ 36 h 42"/>
                <a:gd name="T28" fmla="*/ 2 w 42"/>
                <a:gd name="T29" fmla="*/ 30 h 42"/>
                <a:gd name="T30" fmla="*/ 0 w 42"/>
                <a:gd name="T31" fmla="*/ 22 h 42"/>
                <a:gd name="T32" fmla="*/ 0 w 42"/>
                <a:gd name="T33" fmla="*/ 22 h 42"/>
                <a:gd name="T34" fmla="*/ 2 w 42"/>
                <a:gd name="T35" fmla="*/ 14 h 42"/>
                <a:gd name="T36" fmla="*/ 6 w 42"/>
                <a:gd name="T37" fmla="*/ 6 h 42"/>
                <a:gd name="T38" fmla="*/ 12 w 42"/>
                <a:gd name="T39" fmla="*/ 2 h 42"/>
                <a:gd name="T40" fmla="*/ 20 w 42"/>
                <a:gd name="T41" fmla="*/ 0 h 42"/>
                <a:gd name="T42" fmla="*/ 20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2"/>
                  </a:lnTo>
                  <a:lnTo>
                    <a:pt x="40" y="30"/>
                  </a:lnTo>
                  <a:lnTo>
                    <a:pt x="36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3" name="Freeform 47"/>
            <p:cNvSpPr/>
            <p:nvPr/>
          </p:nvSpPr>
          <p:spPr bwMode="auto">
            <a:xfrm>
              <a:off x="6146800" y="495617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40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40 h 40"/>
                <a:gd name="T26" fmla="*/ 4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4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40"/>
                  </a:lnTo>
                  <a:lnTo>
                    <a:pt x="20" y="40"/>
                  </a:lnTo>
                  <a:lnTo>
                    <a:pt x="12" y="40"/>
                  </a:lnTo>
                  <a:lnTo>
                    <a:pt x="4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4" name="Freeform 48"/>
            <p:cNvSpPr/>
            <p:nvPr/>
          </p:nvSpPr>
          <p:spPr bwMode="auto">
            <a:xfrm>
              <a:off x="6308725" y="5861051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0 h 40"/>
                <a:gd name="T6" fmla="*/ 34 w 40"/>
                <a:gd name="T7" fmla="*/ 4 h 40"/>
                <a:gd name="T8" fmla="*/ 40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40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2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2 w 40"/>
                <a:gd name="T35" fmla="*/ 12 h 40"/>
                <a:gd name="T36" fmla="*/ 6 w 40"/>
                <a:gd name="T37" fmla="*/ 4 h 40"/>
                <a:gd name="T38" fmla="*/ 12 w 40"/>
                <a:gd name="T39" fmla="*/ 0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0"/>
                  </a:lnTo>
                  <a:lnTo>
                    <a:pt x="34" y="4"/>
                  </a:lnTo>
                  <a:lnTo>
                    <a:pt x="40" y="12"/>
                  </a:lnTo>
                  <a:lnTo>
                    <a:pt x="40" y="20"/>
                  </a:lnTo>
                  <a:lnTo>
                    <a:pt x="40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4"/>
                  </a:lnTo>
                  <a:lnTo>
                    <a:pt x="12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5" name="Freeform 49"/>
            <p:cNvSpPr/>
            <p:nvPr/>
          </p:nvSpPr>
          <p:spPr bwMode="auto">
            <a:xfrm>
              <a:off x="6642100" y="4851401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6 h 40"/>
                <a:gd name="T18" fmla="*/ 28 w 40"/>
                <a:gd name="T19" fmla="*/ 40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40 h 40"/>
                <a:gd name="T26" fmla="*/ 6 w 40"/>
                <a:gd name="T27" fmla="*/ 36 h 40"/>
                <a:gd name="T28" fmla="*/ 2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2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6"/>
                  </a:lnTo>
                  <a:lnTo>
                    <a:pt x="28" y="40"/>
                  </a:lnTo>
                  <a:lnTo>
                    <a:pt x="20" y="40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6" name="Freeform 50"/>
            <p:cNvSpPr/>
            <p:nvPr/>
          </p:nvSpPr>
          <p:spPr bwMode="auto">
            <a:xfrm>
              <a:off x="7213600" y="525462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7" name="Freeform 51"/>
            <p:cNvSpPr/>
            <p:nvPr/>
          </p:nvSpPr>
          <p:spPr bwMode="auto">
            <a:xfrm>
              <a:off x="7216775" y="4473576"/>
              <a:ext cx="66675" cy="66675"/>
            </a:xfrm>
            <a:custGeom>
              <a:avLst/>
              <a:gdLst>
                <a:gd name="T0" fmla="*/ 20 w 42"/>
                <a:gd name="T1" fmla="*/ 0 h 42"/>
                <a:gd name="T2" fmla="*/ 20 w 42"/>
                <a:gd name="T3" fmla="*/ 0 h 42"/>
                <a:gd name="T4" fmla="*/ 28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2 h 42"/>
                <a:gd name="T12" fmla="*/ 42 w 42"/>
                <a:gd name="T13" fmla="*/ 22 h 42"/>
                <a:gd name="T14" fmla="*/ 40 w 42"/>
                <a:gd name="T15" fmla="*/ 28 h 42"/>
                <a:gd name="T16" fmla="*/ 36 w 42"/>
                <a:gd name="T17" fmla="*/ 36 h 42"/>
                <a:gd name="T18" fmla="*/ 28 w 42"/>
                <a:gd name="T19" fmla="*/ 40 h 42"/>
                <a:gd name="T20" fmla="*/ 20 w 42"/>
                <a:gd name="T21" fmla="*/ 42 h 42"/>
                <a:gd name="T22" fmla="*/ 20 w 42"/>
                <a:gd name="T23" fmla="*/ 42 h 42"/>
                <a:gd name="T24" fmla="*/ 12 w 42"/>
                <a:gd name="T25" fmla="*/ 40 h 42"/>
                <a:gd name="T26" fmla="*/ 6 w 42"/>
                <a:gd name="T27" fmla="*/ 36 h 42"/>
                <a:gd name="T28" fmla="*/ 2 w 42"/>
                <a:gd name="T29" fmla="*/ 28 h 42"/>
                <a:gd name="T30" fmla="*/ 0 w 42"/>
                <a:gd name="T31" fmla="*/ 22 h 42"/>
                <a:gd name="T32" fmla="*/ 0 w 42"/>
                <a:gd name="T33" fmla="*/ 22 h 42"/>
                <a:gd name="T34" fmla="*/ 2 w 42"/>
                <a:gd name="T35" fmla="*/ 14 h 42"/>
                <a:gd name="T36" fmla="*/ 6 w 42"/>
                <a:gd name="T37" fmla="*/ 6 h 42"/>
                <a:gd name="T38" fmla="*/ 12 w 42"/>
                <a:gd name="T39" fmla="*/ 2 h 42"/>
                <a:gd name="T40" fmla="*/ 20 w 42"/>
                <a:gd name="T41" fmla="*/ 0 h 42"/>
                <a:gd name="T42" fmla="*/ 20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2"/>
                  </a:lnTo>
                  <a:lnTo>
                    <a:pt x="40" y="28"/>
                  </a:lnTo>
                  <a:lnTo>
                    <a:pt x="36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8" name="Freeform 52"/>
            <p:cNvSpPr/>
            <p:nvPr/>
          </p:nvSpPr>
          <p:spPr bwMode="auto">
            <a:xfrm>
              <a:off x="6791325" y="420687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2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2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9" name="Freeform 53"/>
            <p:cNvSpPr/>
            <p:nvPr/>
          </p:nvSpPr>
          <p:spPr bwMode="auto">
            <a:xfrm>
              <a:off x="7073900" y="420687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2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2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0" name="Freeform 54"/>
            <p:cNvSpPr/>
            <p:nvPr/>
          </p:nvSpPr>
          <p:spPr bwMode="auto">
            <a:xfrm>
              <a:off x="6165850" y="3759201"/>
              <a:ext cx="63500" cy="66675"/>
            </a:xfrm>
            <a:custGeom>
              <a:avLst/>
              <a:gdLst>
                <a:gd name="T0" fmla="*/ 20 w 40"/>
                <a:gd name="T1" fmla="*/ 0 h 42"/>
                <a:gd name="T2" fmla="*/ 20 w 40"/>
                <a:gd name="T3" fmla="*/ 0 h 42"/>
                <a:gd name="T4" fmla="*/ 28 w 40"/>
                <a:gd name="T5" fmla="*/ 2 h 42"/>
                <a:gd name="T6" fmla="*/ 34 w 40"/>
                <a:gd name="T7" fmla="*/ 6 h 42"/>
                <a:gd name="T8" fmla="*/ 38 w 40"/>
                <a:gd name="T9" fmla="*/ 12 h 42"/>
                <a:gd name="T10" fmla="*/ 40 w 40"/>
                <a:gd name="T11" fmla="*/ 20 h 42"/>
                <a:gd name="T12" fmla="*/ 40 w 40"/>
                <a:gd name="T13" fmla="*/ 20 h 42"/>
                <a:gd name="T14" fmla="*/ 38 w 40"/>
                <a:gd name="T15" fmla="*/ 28 h 42"/>
                <a:gd name="T16" fmla="*/ 34 w 40"/>
                <a:gd name="T17" fmla="*/ 36 h 42"/>
                <a:gd name="T18" fmla="*/ 28 w 40"/>
                <a:gd name="T19" fmla="*/ 40 h 42"/>
                <a:gd name="T20" fmla="*/ 20 w 40"/>
                <a:gd name="T21" fmla="*/ 42 h 42"/>
                <a:gd name="T22" fmla="*/ 20 w 40"/>
                <a:gd name="T23" fmla="*/ 42 h 42"/>
                <a:gd name="T24" fmla="*/ 12 w 40"/>
                <a:gd name="T25" fmla="*/ 40 h 42"/>
                <a:gd name="T26" fmla="*/ 6 w 40"/>
                <a:gd name="T27" fmla="*/ 36 h 42"/>
                <a:gd name="T28" fmla="*/ 2 w 40"/>
                <a:gd name="T29" fmla="*/ 28 h 42"/>
                <a:gd name="T30" fmla="*/ 0 w 40"/>
                <a:gd name="T31" fmla="*/ 20 h 42"/>
                <a:gd name="T32" fmla="*/ 0 w 40"/>
                <a:gd name="T33" fmla="*/ 20 h 42"/>
                <a:gd name="T34" fmla="*/ 2 w 40"/>
                <a:gd name="T35" fmla="*/ 12 h 42"/>
                <a:gd name="T36" fmla="*/ 6 w 40"/>
                <a:gd name="T37" fmla="*/ 6 h 42"/>
                <a:gd name="T38" fmla="*/ 12 w 40"/>
                <a:gd name="T39" fmla="*/ 2 h 42"/>
                <a:gd name="T40" fmla="*/ 20 w 40"/>
                <a:gd name="T41" fmla="*/ 0 h 42"/>
                <a:gd name="T42" fmla="*/ 20 w 40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1" name="Freeform 55"/>
            <p:cNvSpPr/>
            <p:nvPr/>
          </p:nvSpPr>
          <p:spPr bwMode="auto">
            <a:xfrm>
              <a:off x="5464175" y="3879851"/>
              <a:ext cx="66675" cy="63500"/>
            </a:xfrm>
            <a:custGeom>
              <a:avLst/>
              <a:gdLst>
                <a:gd name="T0" fmla="*/ 20 w 42"/>
                <a:gd name="T1" fmla="*/ 0 h 40"/>
                <a:gd name="T2" fmla="*/ 20 w 42"/>
                <a:gd name="T3" fmla="*/ 0 h 40"/>
                <a:gd name="T4" fmla="*/ 28 w 42"/>
                <a:gd name="T5" fmla="*/ 2 h 40"/>
                <a:gd name="T6" fmla="*/ 36 w 42"/>
                <a:gd name="T7" fmla="*/ 6 h 40"/>
                <a:gd name="T8" fmla="*/ 40 w 42"/>
                <a:gd name="T9" fmla="*/ 12 h 40"/>
                <a:gd name="T10" fmla="*/ 42 w 42"/>
                <a:gd name="T11" fmla="*/ 20 h 40"/>
                <a:gd name="T12" fmla="*/ 42 w 42"/>
                <a:gd name="T13" fmla="*/ 20 h 40"/>
                <a:gd name="T14" fmla="*/ 40 w 42"/>
                <a:gd name="T15" fmla="*/ 28 h 40"/>
                <a:gd name="T16" fmla="*/ 36 w 42"/>
                <a:gd name="T17" fmla="*/ 34 h 40"/>
                <a:gd name="T18" fmla="*/ 28 w 42"/>
                <a:gd name="T19" fmla="*/ 38 h 40"/>
                <a:gd name="T20" fmla="*/ 20 w 42"/>
                <a:gd name="T21" fmla="*/ 40 h 40"/>
                <a:gd name="T22" fmla="*/ 20 w 42"/>
                <a:gd name="T23" fmla="*/ 40 h 40"/>
                <a:gd name="T24" fmla="*/ 14 w 42"/>
                <a:gd name="T25" fmla="*/ 38 h 40"/>
                <a:gd name="T26" fmla="*/ 6 w 42"/>
                <a:gd name="T27" fmla="*/ 34 h 40"/>
                <a:gd name="T28" fmla="*/ 2 w 42"/>
                <a:gd name="T29" fmla="*/ 28 h 40"/>
                <a:gd name="T30" fmla="*/ 0 w 42"/>
                <a:gd name="T31" fmla="*/ 20 h 40"/>
                <a:gd name="T32" fmla="*/ 0 w 42"/>
                <a:gd name="T33" fmla="*/ 20 h 40"/>
                <a:gd name="T34" fmla="*/ 2 w 42"/>
                <a:gd name="T35" fmla="*/ 12 h 40"/>
                <a:gd name="T36" fmla="*/ 6 w 42"/>
                <a:gd name="T37" fmla="*/ 6 h 40"/>
                <a:gd name="T38" fmla="*/ 14 w 42"/>
                <a:gd name="T39" fmla="*/ 2 h 40"/>
                <a:gd name="T40" fmla="*/ 20 w 42"/>
                <a:gd name="T41" fmla="*/ 0 h 40"/>
                <a:gd name="T42" fmla="*/ 20 w 42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0" y="12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4" y="38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2" name="Freeform 56"/>
            <p:cNvSpPr/>
            <p:nvPr/>
          </p:nvSpPr>
          <p:spPr bwMode="auto">
            <a:xfrm>
              <a:off x="5972175" y="318452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2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2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74AA1"/>
            </a:solidFill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3" name="Freeform 57"/>
            <p:cNvSpPr/>
            <p:nvPr/>
          </p:nvSpPr>
          <p:spPr bwMode="auto">
            <a:xfrm>
              <a:off x="6254750" y="3089276"/>
              <a:ext cx="63500" cy="66675"/>
            </a:xfrm>
            <a:custGeom>
              <a:avLst/>
              <a:gdLst>
                <a:gd name="T0" fmla="*/ 20 w 40"/>
                <a:gd name="T1" fmla="*/ 0 h 42"/>
                <a:gd name="T2" fmla="*/ 20 w 40"/>
                <a:gd name="T3" fmla="*/ 0 h 42"/>
                <a:gd name="T4" fmla="*/ 28 w 40"/>
                <a:gd name="T5" fmla="*/ 2 h 42"/>
                <a:gd name="T6" fmla="*/ 34 w 40"/>
                <a:gd name="T7" fmla="*/ 6 h 42"/>
                <a:gd name="T8" fmla="*/ 38 w 40"/>
                <a:gd name="T9" fmla="*/ 12 h 42"/>
                <a:gd name="T10" fmla="*/ 40 w 40"/>
                <a:gd name="T11" fmla="*/ 20 h 42"/>
                <a:gd name="T12" fmla="*/ 40 w 40"/>
                <a:gd name="T13" fmla="*/ 20 h 42"/>
                <a:gd name="T14" fmla="*/ 38 w 40"/>
                <a:gd name="T15" fmla="*/ 28 h 42"/>
                <a:gd name="T16" fmla="*/ 34 w 40"/>
                <a:gd name="T17" fmla="*/ 36 h 42"/>
                <a:gd name="T18" fmla="*/ 28 w 40"/>
                <a:gd name="T19" fmla="*/ 40 h 42"/>
                <a:gd name="T20" fmla="*/ 20 w 40"/>
                <a:gd name="T21" fmla="*/ 42 h 42"/>
                <a:gd name="T22" fmla="*/ 20 w 40"/>
                <a:gd name="T23" fmla="*/ 42 h 42"/>
                <a:gd name="T24" fmla="*/ 12 w 40"/>
                <a:gd name="T25" fmla="*/ 40 h 42"/>
                <a:gd name="T26" fmla="*/ 6 w 40"/>
                <a:gd name="T27" fmla="*/ 36 h 42"/>
                <a:gd name="T28" fmla="*/ 2 w 40"/>
                <a:gd name="T29" fmla="*/ 28 h 42"/>
                <a:gd name="T30" fmla="*/ 0 w 40"/>
                <a:gd name="T31" fmla="*/ 20 h 42"/>
                <a:gd name="T32" fmla="*/ 0 w 40"/>
                <a:gd name="T33" fmla="*/ 20 h 42"/>
                <a:gd name="T34" fmla="*/ 2 w 40"/>
                <a:gd name="T35" fmla="*/ 12 h 42"/>
                <a:gd name="T36" fmla="*/ 6 w 40"/>
                <a:gd name="T37" fmla="*/ 6 h 42"/>
                <a:gd name="T38" fmla="*/ 12 w 40"/>
                <a:gd name="T39" fmla="*/ 2 h 42"/>
                <a:gd name="T40" fmla="*/ 20 w 40"/>
                <a:gd name="T41" fmla="*/ 0 h 42"/>
                <a:gd name="T42" fmla="*/ 20 w 40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4" name="Freeform 58"/>
            <p:cNvSpPr/>
            <p:nvPr/>
          </p:nvSpPr>
          <p:spPr bwMode="auto">
            <a:xfrm>
              <a:off x="6667500" y="3346451"/>
              <a:ext cx="63500" cy="66675"/>
            </a:xfrm>
            <a:custGeom>
              <a:avLst/>
              <a:gdLst>
                <a:gd name="T0" fmla="*/ 20 w 40"/>
                <a:gd name="T1" fmla="*/ 0 h 42"/>
                <a:gd name="T2" fmla="*/ 20 w 40"/>
                <a:gd name="T3" fmla="*/ 0 h 42"/>
                <a:gd name="T4" fmla="*/ 28 w 40"/>
                <a:gd name="T5" fmla="*/ 2 h 42"/>
                <a:gd name="T6" fmla="*/ 34 w 40"/>
                <a:gd name="T7" fmla="*/ 6 h 42"/>
                <a:gd name="T8" fmla="*/ 38 w 40"/>
                <a:gd name="T9" fmla="*/ 14 h 42"/>
                <a:gd name="T10" fmla="*/ 40 w 40"/>
                <a:gd name="T11" fmla="*/ 22 h 42"/>
                <a:gd name="T12" fmla="*/ 40 w 40"/>
                <a:gd name="T13" fmla="*/ 22 h 42"/>
                <a:gd name="T14" fmla="*/ 38 w 40"/>
                <a:gd name="T15" fmla="*/ 30 h 42"/>
                <a:gd name="T16" fmla="*/ 34 w 40"/>
                <a:gd name="T17" fmla="*/ 36 h 42"/>
                <a:gd name="T18" fmla="*/ 28 w 40"/>
                <a:gd name="T19" fmla="*/ 40 h 42"/>
                <a:gd name="T20" fmla="*/ 20 w 40"/>
                <a:gd name="T21" fmla="*/ 42 h 42"/>
                <a:gd name="T22" fmla="*/ 20 w 40"/>
                <a:gd name="T23" fmla="*/ 42 h 42"/>
                <a:gd name="T24" fmla="*/ 12 w 40"/>
                <a:gd name="T25" fmla="*/ 40 h 42"/>
                <a:gd name="T26" fmla="*/ 6 w 40"/>
                <a:gd name="T27" fmla="*/ 36 h 42"/>
                <a:gd name="T28" fmla="*/ 0 w 40"/>
                <a:gd name="T29" fmla="*/ 30 h 42"/>
                <a:gd name="T30" fmla="*/ 0 w 40"/>
                <a:gd name="T31" fmla="*/ 22 h 42"/>
                <a:gd name="T32" fmla="*/ 0 w 40"/>
                <a:gd name="T33" fmla="*/ 22 h 42"/>
                <a:gd name="T34" fmla="*/ 0 w 40"/>
                <a:gd name="T35" fmla="*/ 14 h 42"/>
                <a:gd name="T36" fmla="*/ 6 w 40"/>
                <a:gd name="T37" fmla="*/ 6 h 42"/>
                <a:gd name="T38" fmla="*/ 12 w 40"/>
                <a:gd name="T39" fmla="*/ 2 h 42"/>
                <a:gd name="T40" fmla="*/ 20 w 40"/>
                <a:gd name="T41" fmla="*/ 0 h 42"/>
                <a:gd name="T42" fmla="*/ 20 w 40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4"/>
                  </a:lnTo>
                  <a:lnTo>
                    <a:pt x="40" y="22"/>
                  </a:lnTo>
                  <a:lnTo>
                    <a:pt x="38" y="30"/>
                  </a:lnTo>
                  <a:lnTo>
                    <a:pt x="34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5" name="Freeform 59"/>
            <p:cNvSpPr/>
            <p:nvPr/>
          </p:nvSpPr>
          <p:spPr bwMode="auto">
            <a:xfrm>
              <a:off x="5054600" y="3079751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40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40 h 40"/>
                <a:gd name="T26" fmla="*/ 6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40"/>
                  </a:lnTo>
                  <a:lnTo>
                    <a:pt x="20" y="40"/>
                  </a:lnTo>
                  <a:lnTo>
                    <a:pt x="12" y="40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6" name="Freeform 60"/>
            <p:cNvSpPr/>
            <p:nvPr/>
          </p:nvSpPr>
          <p:spPr bwMode="auto">
            <a:xfrm>
              <a:off x="5803900" y="2654301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0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6 w 40"/>
                <a:gd name="T37" fmla="*/ 6 h 40"/>
                <a:gd name="T38" fmla="*/ 12 w 40"/>
                <a:gd name="T39" fmla="*/ 0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0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7" name="Freeform 61"/>
            <p:cNvSpPr/>
            <p:nvPr/>
          </p:nvSpPr>
          <p:spPr bwMode="auto">
            <a:xfrm>
              <a:off x="6645275" y="2870201"/>
              <a:ext cx="66675" cy="66675"/>
            </a:xfrm>
            <a:custGeom>
              <a:avLst/>
              <a:gdLst>
                <a:gd name="T0" fmla="*/ 22 w 42"/>
                <a:gd name="T1" fmla="*/ 0 h 42"/>
                <a:gd name="T2" fmla="*/ 22 w 42"/>
                <a:gd name="T3" fmla="*/ 0 h 42"/>
                <a:gd name="T4" fmla="*/ 30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2 h 42"/>
                <a:gd name="T12" fmla="*/ 42 w 42"/>
                <a:gd name="T13" fmla="*/ 22 h 42"/>
                <a:gd name="T14" fmla="*/ 40 w 42"/>
                <a:gd name="T15" fmla="*/ 30 h 42"/>
                <a:gd name="T16" fmla="*/ 36 w 42"/>
                <a:gd name="T17" fmla="*/ 36 h 42"/>
                <a:gd name="T18" fmla="*/ 30 w 42"/>
                <a:gd name="T19" fmla="*/ 40 h 42"/>
                <a:gd name="T20" fmla="*/ 22 w 42"/>
                <a:gd name="T21" fmla="*/ 42 h 42"/>
                <a:gd name="T22" fmla="*/ 22 w 42"/>
                <a:gd name="T23" fmla="*/ 42 h 42"/>
                <a:gd name="T24" fmla="*/ 14 w 42"/>
                <a:gd name="T25" fmla="*/ 40 h 42"/>
                <a:gd name="T26" fmla="*/ 6 w 42"/>
                <a:gd name="T27" fmla="*/ 36 h 42"/>
                <a:gd name="T28" fmla="*/ 2 w 42"/>
                <a:gd name="T29" fmla="*/ 30 h 42"/>
                <a:gd name="T30" fmla="*/ 0 w 42"/>
                <a:gd name="T31" fmla="*/ 22 h 42"/>
                <a:gd name="T32" fmla="*/ 0 w 42"/>
                <a:gd name="T33" fmla="*/ 22 h 42"/>
                <a:gd name="T34" fmla="*/ 2 w 42"/>
                <a:gd name="T35" fmla="*/ 14 h 42"/>
                <a:gd name="T36" fmla="*/ 6 w 42"/>
                <a:gd name="T37" fmla="*/ 6 h 42"/>
                <a:gd name="T38" fmla="*/ 14 w 42"/>
                <a:gd name="T39" fmla="*/ 2 h 42"/>
                <a:gd name="T40" fmla="*/ 22 w 42"/>
                <a:gd name="T41" fmla="*/ 0 h 42"/>
                <a:gd name="T42" fmla="*/ 22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2" y="0"/>
                  </a:move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2"/>
                  </a:lnTo>
                  <a:lnTo>
                    <a:pt x="40" y="30"/>
                  </a:lnTo>
                  <a:lnTo>
                    <a:pt x="36" y="36"/>
                  </a:lnTo>
                  <a:lnTo>
                    <a:pt x="30" y="40"/>
                  </a:lnTo>
                  <a:lnTo>
                    <a:pt x="22" y="42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8" name="Freeform 62"/>
            <p:cNvSpPr/>
            <p:nvPr/>
          </p:nvSpPr>
          <p:spPr bwMode="auto">
            <a:xfrm>
              <a:off x="7394575" y="2266951"/>
              <a:ext cx="66675" cy="63500"/>
            </a:xfrm>
            <a:custGeom>
              <a:avLst/>
              <a:gdLst>
                <a:gd name="T0" fmla="*/ 22 w 42"/>
                <a:gd name="T1" fmla="*/ 0 h 40"/>
                <a:gd name="T2" fmla="*/ 22 w 42"/>
                <a:gd name="T3" fmla="*/ 0 h 40"/>
                <a:gd name="T4" fmla="*/ 30 w 42"/>
                <a:gd name="T5" fmla="*/ 0 h 40"/>
                <a:gd name="T6" fmla="*/ 36 w 42"/>
                <a:gd name="T7" fmla="*/ 6 h 40"/>
                <a:gd name="T8" fmla="*/ 40 w 42"/>
                <a:gd name="T9" fmla="*/ 12 h 40"/>
                <a:gd name="T10" fmla="*/ 42 w 42"/>
                <a:gd name="T11" fmla="*/ 20 h 40"/>
                <a:gd name="T12" fmla="*/ 42 w 42"/>
                <a:gd name="T13" fmla="*/ 20 h 40"/>
                <a:gd name="T14" fmla="*/ 40 w 42"/>
                <a:gd name="T15" fmla="*/ 28 h 40"/>
                <a:gd name="T16" fmla="*/ 36 w 42"/>
                <a:gd name="T17" fmla="*/ 34 h 40"/>
                <a:gd name="T18" fmla="*/ 30 w 42"/>
                <a:gd name="T19" fmla="*/ 38 h 40"/>
                <a:gd name="T20" fmla="*/ 22 w 42"/>
                <a:gd name="T21" fmla="*/ 40 h 40"/>
                <a:gd name="T22" fmla="*/ 22 w 42"/>
                <a:gd name="T23" fmla="*/ 40 h 40"/>
                <a:gd name="T24" fmla="*/ 14 w 42"/>
                <a:gd name="T25" fmla="*/ 38 h 40"/>
                <a:gd name="T26" fmla="*/ 6 w 42"/>
                <a:gd name="T27" fmla="*/ 34 h 40"/>
                <a:gd name="T28" fmla="*/ 2 w 42"/>
                <a:gd name="T29" fmla="*/ 28 h 40"/>
                <a:gd name="T30" fmla="*/ 0 w 42"/>
                <a:gd name="T31" fmla="*/ 20 h 40"/>
                <a:gd name="T32" fmla="*/ 0 w 42"/>
                <a:gd name="T33" fmla="*/ 20 h 40"/>
                <a:gd name="T34" fmla="*/ 2 w 42"/>
                <a:gd name="T35" fmla="*/ 12 h 40"/>
                <a:gd name="T36" fmla="*/ 6 w 42"/>
                <a:gd name="T37" fmla="*/ 6 h 40"/>
                <a:gd name="T38" fmla="*/ 14 w 42"/>
                <a:gd name="T39" fmla="*/ 0 h 40"/>
                <a:gd name="T40" fmla="*/ 22 w 42"/>
                <a:gd name="T41" fmla="*/ 0 h 40"/>
                <a:gd name="T42" fmla="*/ 22 w 42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0">
                  <a:moveTo>
                    <a:pt x="22" y="0"/>
                  </a:moveTo>
                  <a:lnTo>
                    <a:pt x="22" y="0"/>
                  </a:lnTo>
                  <a:lnTo>
                    <a:pt x="30" y="0"/>
                  </a:lnTo>
                  <a:lnTo>
                    <a:pt x="36" y="6"/>
                  </a:lnTo>
                  <a:lnTo>
                    <a:pt x="40" y="12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4"/>
                  </a:lnTo>
                  <a:lnTo>
                    <a:pt x="30" y="38"/>
                  </a:lnTo>
                  <a:lnTo>
                    <a:pt x="22" y="40"/>
                  </a:lnTo>
                  <a:lnTo>
                    <a:pt x="14" y="38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4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9" name="Freeform 63"/>
            <p:cNvSpPr/>
            <p:nvPr/>
          </p:nvSpPr>
          <p:spPr bwMode="auto">
            <a:xfrm>
              <a:off x="7559675" y="1882776"/>
              <a:ext cx="63500" cy="66675"/>
            </a:xfrm>
            <a:custGeom>
              <a:avLst/>
              <a:gdLst>
                <a:gd name="T0" fmla="*/ 20 w 40"/>
                <a:gd name="T1" fmla="*/ 0 h 42"/>
                <a:gd name="T2" fmla="*/ 20 w 40"/>
                <a:gd name="T3" fmla="*/ 0 h 42"/>
                <a:gd name="T4" fmla="*/ 28 w 40"/>
                <a:gd name="T5" fmla="*/ 2 h 42"/>
                <a:gd name="T6" fmla="*/ 34 w 40"/>
                <a:gd name="T7" fmla="*/ 6 h 42"/>
                <a:gd name="T8" fmla="*/ 40 w 40"/>
                <a:gd name="T9" fmla="*/ 14 h 42"/>
                <a:gd name="T10" fmla="*/ 40 w 40"/>
                <a:gd name="T11" fmla="*/ 20 h 42"/>
                <a:gd name="T12" fmla="*/ 40 w 40"/>
                <a:gd name="T13" fmla="*/ 20 h 42"/>
                <a:gd name="T14" fmla="*/ 40 w 40"/>
                <a:gd name="T15" fmla="*/ 28 h 42"/>
                <a:gd name="T16" fmla="*/ 34 w 40"/>
                <a:gd name="T17" fmla="*/ 36 h 42"/>
                <a:gd name="T18" fmla="*/ 28 w 40"/>
                <a:gd name="T19" fmla="*/ 40 h 42"/>
                <a:gd name="T20" fmla="*/ 20 w 40"/>
                <a:gd name="T21" fmla="*/ 42 h 42"/>
                <a:gd name="T22" fmla="*/ 20 w 40"/>
                <a:gd name="T23" fmla="*/ 42 h 42"/>
                <a:gd name="T24" fmla="*/ 12 w 40"/>
                <a:gd name="T25" fmla="*/ 40 h 42"/>
                <a:gd name="T26" fmla="*/ 6 w 40"/>
                <a:gd name="T27" fmla="*/ 36 h 42"/>
                <a:gd name="T28" fmla="*/ 2 w 40"/>
                <a:gd name="T29" fmla="*/ 28 h 42"/>
                <a:gd name="T30" fmla="*/ 0 w 40"/>
                <a:gd name="T31" fmla="*/ 20 h 42"/>
                <a:gd name="T32" fmla="*/ 0 w 40"/>
                <a:gd name="T33" fmla="*/ 20 h 42"/>
                <a:gd name="T34" fmla="*/ 2 w 40"/>
                <a:gd name="T35" fmla="*/ 14 h 42"/>
                <a:gd name="T36" fmla="*/ 6 w 40"/>
                <a:gd name="T37" fmla="*/ 6 h 42"/>
                <a:gd name="T38" fmla="*/ 12 w 40"/>
                <a:gd name="T39" fmla="*/ 2 h 42"/>
                <a:gd name="T40" fmla="*/ 20 w 40"/>
                <a:gd name="T41" fmla="*/ 0 h 42"/>
                <a:gd name="T42" fmla="*/ 20 w 40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40" y="14"/>
                  </a:lnTo>
                  <a:lnTo>
                    <a:pt x="40" y="20"/>
                  </a:lnTo>
                  <a:lnTo>
                    <a:pt x="40" y="28"/>
                  </a:lnTo>
                  <a:lnTo>
                    <a:pt x="34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0" name="Freeform 64"/>
            <p:cNvSpPr/>
            <p:nvPr/>
          </p:nvSpPr>
          <p:spPr bwMode="auto">
            <a:xfrm>
              <a:off x="7645400" y="1539876"/>
              <a:ext cx="63500" cy="66675"/>
            </a:xfrm>
            <a:custGeom>
              <a:avLst/>
              <a:gdLst>
                <a:gd name="T0" fmla="*/ 20 w 40"/>
                <a:gd name="T1" fmla="*/ 0 h 42"/>
                <a:gd name="T2" fmla="*/ 20 w 40"/>
                <a:gd name="T3" fmla="*/ 0 h 42"/>
                <a:gd name="T4" fmla="*/ 28 w 40"/>
                <a:gd name="T5" fmla="*/ 2 h 42"/>
                <a:gd name="T6" fmla="*/ 34 w 40"/>
                <a:gd name="T7" fmla="*/ 6 h 42"/>
                <a:gd name="T8" fmla="*/ 38 w 40"/>
                <a:gd name="T9" fmla="*/ 14 h 42"/>
                <a:gd name="T10" fmla="*/ 40 w 40"/>
                <a:gd name="T11" fmla="*/ 22 h 42"/>
                <a:gd name="T12" fmla="*/ 40 w 40"/>
                <a:gd name="T13" fmla="*/ 22 h 42"/>
                <a:gd name="T14" fmla="*/ 38 w 40"/>
                <a:gd name="T15" fmla="*/ 30 h 42"/>
                <a:gd name="T16" fmla="*/ 34 w 40"/>
                <a:gd name="T17" fmla="*/ 36 h 42"/>
                <a:gd name="T18" fmla="*/ 28 w 40"/>
                <a:gd name="T19" fmla="*/ 40 h 42"/>
                <a:gd name="T20" fmla="*/ 20 w 40"/>
                <a:gd name="T21" fmla="*/ 42 h 42"/>
                <a:gd name="T22" fmla="*/ 20 w 40"/>
                <a:gd name="T23" fmla="*/ 42 h 42"/>
                <a:gd name="T24" fmla="*/ 12 w 40"/>
                <a:gd name="T25" fmla="*/ 40 h 42"/>
                <a:gd name="T26" fmla="*/ 6 w 40"/>
                <a:gd name="T27" fmla="*/ 36 h 42"/>
                <a:gd name="T28" fmla="*/ 0 w 40"/>
                <a:gd name="T29" fmla="*/ 30 h 42"/>
                <a:gd name="T30" fmla="*/ 0 w 40"/>
                <a:gd name="T31" fmla="*/ 22 h 42"/>
                <a:gd name="T32" fmla="*/ 0 w 40"/>
                <a:gd name="T33" fmla="*/ 22 h 42"/>
                <a:gd name="T34" fmla="*/ 0 w 40"/>
                <a:gd name="T35" fmla="*/ 14 h 42"/>
                <a:gd name="T36" fmla="*/ 6 w 40"/>
                <a:gd name="T37" fmla="*/ 6 h 42"/>
                <a:gd name="T38" fmla="*/ 12 w 40"/>
                <a:gd name="T39" fmla="*/ 2 h 42"/>
                <a:gd name="T40" fmla="*/ 20 w 40"/>
                <a:gd name="T41" fmla="*/ 0 h 42"/>
                <a:gd name="T42" fmla="*/ 20 w 40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4"/>
                  </a:lnTo>
                  <a:lnTo>
                    <a:pt x="40" y="22"/>
                  </a:lnTo>
                  <a:lnTo>
                    <a:pt x="38" y="30"/>
                  </a:lnTo>
                  <a:lnTo>
                    <a:pt x="34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1" name="Freeform 65"/>
            <p:cNvSpPr/>
            <p:nvPr/>
          </p:nvSpPr>
          <p:spPr bwMode="auto">
            <a:xfrm>
              <a:off x="4708525" y="3597276"/>
              <a:ext cx="82550" cy="82550"/>
            </a:xfrm>
            <a:custGeom>
              <a:avLst/>
              <a:gdLst>
                <a:gd name="T0" fmla="*/ 26 w 52"/>
                <a:gd name="T1" fmla="*/ 0 h 52"/>
                <a:gd name="T2" fmla="*/ 26 w 52"/>
                <a:gd name="T3" fmla="*/ 0 h 52"/>
                <a:gd name="T4" fmla="*/ 36 w 52"/>
                <a:gd name="T5" fmla="*/ 4 h 52"/>
                <a:gd name="T6" fmla="*/ 44 w 52"/>
                <a:gd name="T7" fmla="*/ 8 h 52"/>
                <a:gd name="T8" fmla="*/ 50 w 52"/>
                <a:gd name="T9" fmla="*/ 16 h 52"/>
                <a:gd name="T10" fmla="*/ 52 w 52"/>
                <a:gd name="T11" fmla="*/ 26 h 52"/>
                <a:gd name="T12" fmla="*/ 52 w 52"/>
                <a:gd name="T13" fmla="*/ 26 h 52"/>
                <a:gd name="T14" fmla="*/ 50 w 52"/>
                <a:gd name="T15" fmla="*/ 36 h 52"/>
                <a:gd name="T16" fmla="*/ 44 w 52"/>
                <a:gd name="T17" fmla="*/ 44 h 52"/>
                <a:gd name="T18" fmla="*/ 36 w 52"/>
                <a:gd name="T19" fmla="*/ 50 h 52"/>
                <a:gd name="T20" fmla="*/ 26 w 52"/>
                <a:gd name="T21" fmla="*/ 52 h 52"/>
                <a:gd name="T22" fmla="*/ 26 w 52"/>
                <a:gd name="T23" fmla="*/ 52 h 52"/>
                <a:gd name="T24" fmla="*/ 16 w 52"/>
                <a:gd name="T25" fmla="*/ 50 h 52"/>
                <a:gd name="T26" fmla="*/ 8 w 52"/>
                <a:gd name="T27" fmla="*/ 44 h 52"/>
                <a:gd name="T28" fmla="*/ 2 w 52"/>
                <a:gd name="T29" fmla="*/ 36 h 52"/>
                <a:gd name="T30" fmla="*/ 0 w 52"/>
                <a:gd name="T31" fmla="*/ 26 h 52"/>
                <a:gd name="T32" fmla="*/ 0 w 52"/>
                <a:gd name="T33" fmla="*/ 26 h 52"/>
                <a:gd name="T34" fmla="*/ 2 w 52"/>
                <a:gd name="T35" fmla="*/ 16 h 52"/>
                <a:gd name="T36" fmla="*/ 8 w 52"/>
                <a:gd name="T37" fmla="*/ 8 h 52"/>
                <a:gd name="T38" fmla="*/ 16 w 52"/>
                <a:gd name="T39" fmla="*/ 4 h 52"/>
                <a:gd name="T40" fmla="*/ 26 w 52"/>
                <a:gd name="T41" fmla="*/ 0 h 52"/>
                <a:gd name="T42" fmla="*/ 26 w 52"/>
                <a:gd name="T43" fmla="*/ 0 h 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lnTo>
                    <a:pt x="26" y="0"/>
                  </a:lnTo>
                  <a:lnTo>
                    <a:pt x="36" y="4"/>
                  </a:lnTo>
                  <a:lnTo>
                    <a:pt x="44" y="8"/>
                  </a:lnTo>
                  <a:lnTo>
                    <a:pt x="50" y="16"/>
                  </a:lnTo>
                  <a:lnTo>
                    <a:pt x="52" y="26"/>
                  </a:lnTo>
                  <a:lnTo>
                    <a:pt x="50" y="36"/>
                  </a:lnTo>
                  <a:lnTo>
                    <a:pt x="44" y="44"/>
                  </a:lnTo>
                  <a:lnTo>
                    <a:pt x="36" y="50"/>
                  </a:lnTo>
                  <a:lnTo>
                    <a:pt x="26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2" name="Freeform 66"/>
            <p:cNvSpPr/>
            <p:nvPr/>
          </p:nvSpPr>
          <p:spPr bwMode="auto">
            <a:xfrm>
              <a:off x="5759450" y="653732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3" name="Freeform 67"/>
            <p:cNvSpPr/>
            <p:nvPr/>
          </p:nvSpPr>
          <p:spPr bwMode="auto">
            <a:xfrm>
              <a:off x="6429375" y="6045201"/>
              <a:ext cx="66675" cy="63500"/>
            </a:xfrm>
            <a:custGeom>
              <a:avLst/>
              <a:gdLst>
                <a:gd name="T0" fmla="*/ 22 w 42"/>
                <a:gd name="T1" fmla="*/ 0 h 40"/>
                <a:gd name="T2" fmla="*/ 22 w 42"/>
                <a:gd name="T3" fmla="*/ 0 h 40"/>
                <a:gd name="T4" fmla="*/ 30 w 42"/>
                <a:gd name="T5" fmla="*/ 2 h 40"/>
                <a:gd name="T6" fmla="*/ 36 w 42"/>
                <a:gd name="T7" fmla="*/ 6 h 40"/>
                <a:gd name="T8" fmla="*/ 40 w 42"/>
                <a:gd name="T9" fmla="*/ 12 h 40"/>
                <a:gd name="T10" fmla="*/ 42 w 42"/>
                <a:gd name="T11" fmla="*/ 20 h 40"/>
                <a:gd name="T12" fmla="*/ 42 w 42"/>
                <a:gd name="T13" fmla="*/ 20 h 40"/>
                <a:gd name="T14" fmla="*/ 40 w 42"/>
                <a:gd name="T15" fmla="*/ 28 h 40"/>
                <a:gd name="T16" fmla="*/ 36 w 42"/>
                <a:gd name="T17" fmla="*/ 34 h 40"/>
                <a:gd name="T18" fmla="*/ 30 w 42"/>
                <a:gd name="T19" fmla="*/ 40 h 40"/>
                <a:gd name="T20" fmla="*/ 22 w 42"/>
                <a:gd name="T21" fmla="*/ 40 h 40"/>
                <a:gd name="T22" fmla="*/ 22 w 42"/>
                <a:gd name="T23" fmla="*/ 40 h 40"/>
                <a:gd name="T24" fmla="*/ 14 w 42"/>
                <a:gd name="T25" fmla="*/ 40 h 40"/>
                <a:gd name="T26" fmla="*/ 6 w 42"/>
                <a:gd name="T27" fmla="*/ 34 h 40"/>
                <a:gd name="T28" fmla="*/ 2 w 42"/>
                <a:gd name="T29" fmla="*/ 28 h 40"/>
                <a:gd name="T30" fmla="*/ 0 w 42"/>
                <a:gd name="T31" fmla="*/ 20 h 40"/>
                <a:gd name="T32" fmla="*/ 0 w 42"/>
                <a:gd name="T33" fmla="*/ 20 h 40"/>
                <a:gd name="T34" fmla="*/ 2 w 42"/>
                <a:gd name="T35" fmla="*/ 12 h 40"/>
                <a:gd name="T36" fmla="*/ 6 w 42"/>
                <a:gd name="T37" fmla="*/ 6 h 40"/>
                <a:gd name="T38" fmla="*/ 14 w 42"/>
                <a:gd name="T39" fmla="*/ 2 h 40"/>
                <a:gd name="T40" fmla="*/ 22 w 42"/>
                <a:gd name="T41" fmla="*/ 0 h 40"/>
                <a:gd name="T42" fmla="*/ 22 w 42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0">
                  <a:moveTo>
                    <a:pt x="22" y="0"/>
                  </a:move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2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4"/>
                  </a:lnTo>
                  <a:lnTo>
                    <a:pt x="30" y="40"/>
                  </a:lnTo>
                  <a:lnTo>
                    <a:pt x="22" y="40"/>
                  </a:lnTo>
                  <a:lnTo>
                    <a:pt x="14" y="40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4" name="Freeform 68"/>
            <p:cNvSpPr/>
            <p:nvPr/>
          </p:nvSpPr>
          <p:spPr bwMode="auto">
            <a:xfrm>
              <a:off x="7600950" y="541972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40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40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2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2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40" y="12"/>
                  </a:lnTo>
                  <a:lnTo>
                    <a:pt x="40" y="20"/>
                  </a:lnTo>
                  <a:lnTo>
                    <a:pt x="40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5" name="Freeform 69"/>
            <p:cNvSpPr/>
            <p:nvPr/>
          </p:nvSpPr>
          <p:spPr bwMode="auto">
            <a:xfrm>
              <a:off x="7426325" y="4251326"/>
              <a:ext cx="95250" cy="95250"/>
            </a:xfrm>
            <a:custGeom>
              <a:avLst/>
              <a:gdLst>
                <a:gd name="T0" fmla="*/ 30 w 60"/>
                <a:gd name="T1" fmla="*/ 0 h 60"/>
                <a:gd name="T2" fmla="*/ 30 w 60"/>
                <a:gd name="T3" fmla="*/ 0 h 60"/>
                <a:gd name="T4" fmla="*/ 36 w 60"/>
                <a:gd name="T5" fmla="*/ 2 h 60"/>
                <a:gd name="T6" fmla="*/ 42 w 60"/>
                <a:gd name="T7" fmla="*/ 2 h 60"/>
                <a:gd name="T8" fmla="*/ 52 w 60"/>
                <a:gd name="T9" fmla="*/ 10 h 60"/>
                <a:gd name="T10" fmla="*/ 58 w 60"/>
                <a:gd name="T11" fmla="*/ 20 h 60"/>
                <a:gd name="T12" fmla="*/ 60 w 60"/>
                <a:gd name="T13" fmla="*/ 24 h 60"/>
                <a:gd name="T14" fmla="*/ 60 w 60"/>
                <a:gd name="T15" fmla="*/ 30 h 60"/>
                <a:gd name="T16" fmla="*/ 60 w 60"/>
                <a:gd name="T17" fmla="*/ 30 h 60"/>
                <a:gd name="T18" fmla="*/ 60 w 60"/>
                <a:gd name="T19" fmla="*/ 36 h 60"/>
                <a:gd name="T20" fmla="*/ 58 w 60"/>
                <a:gd name="T21" fmla="*/ 42 h 60"/>
                <a:gd name="T22" fmla="*/ 52 w 60"/>
                <a:gd name="T23" fmla="*/ 52 h 60"/>
                <a:gd name="T24" fmla="*/ 42 w 60"/>
                <a:gd name="T25" fmla="*/ 58 h 60"/>
                <a:gd name="T26" fmla="*/ 36 w 60"/>
                <a:gd name="T27" fmla="*/ 60 h 60"/>
                <a:gd name="T28" fmla="*/ 30 w 60"/>
                <a:gd name="T29" fmla="*/ 60 h 60"/>
                <a:gd name="T30" fmla="*/ 30 w 60"/>
                <a:gd name="T31" fmla="*/ 60 h 60"/>
                <a:gd name="T32" fmla="*/ 24 w 60"/>
                <a:gd name="T33" fmla="*/ 60 h 60"/>
                <a:gd name="T34" fmla="*/ 18 w 60"/>
                <a:gd name="T35" fmla="*/ 58 h 60"/>
                <a:gd name="T36" fmla="*/ 8 w 60"/>
                <a:gd name="T37" fmla="*/ 52 h 60"/>
                <a:gd name="T38" fmla="*/ 2 w 60"/>
                <a:gd name="T39" fmla="*/ 42 h 60"/>
                <a:gd name="T40" fmla="*/ 0 w 60"/>
                <a:gd name="T41" fmla="*/ 36 h 60"/>
                <a:gd name="T42" fmla="*/ 0 w 60"/>
                <a:gd name="T43" fmla="*/ 30 h 60"/>
                <a:gd name="T44" fmla="*/ 0 w 60"/>
                <a:gd name="T45" fmla="*/ 30 h 60"/>
                <a:gd name="T46" fmla="*/ 0 w 60"/>
                <a:gd name="T47" fmla="*/ 24 h 60"/>
                <a:gd name="T48" fmla="*/ 2 w 60"/>
                <a:gd name="T49" fmla="*/ 20 h 60"/>
                <a:gd name="T50" fmla="*/ 8 w 60"/>
                <a:gd name="T51" fmla="*/ 10 h 60"/>
                <a:gd name="T52" fmla="*/ 18 w 60"/>
                <a:gd name="T53" fmla="*/ 2 h 60"/>
                <a:gd name="T54" fmla="*/ 24 w 60"/>
                <a:gd name="T55" fmla="*/ 2 h 60"/>
                <a:gd name="T56" fmla="*/ 30 w 60"/>
                <a:gd name="T57" fmla="*/ 0 h 60"/>
                <a:gd name="T58" fmla="*/ 30 w 60"/>
                <a:gd name="T59" fmla="*/ 0 h 6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6" name="Freeform 70"/>
            <p:cNvSpPr/>
            <p:nvPr/>
          </p:nvSpPr>
          <p:spPr bwMode="auto">
            <a:xfrm>
              <a:off x="6362700" y="4521201"/>
              <a:ext cx="66675" cy="63500"/>
            </a:xfrm>
            <a:custGeom>
              <a:avLst/>
              <a:gdLst>
                <a:gd name="T0" fmla="*/ 22 w 42"/>
                <a:gd name="T1" fmla="*/ 0 h 40"/>
                <a:gd name="T2" fmla="*/ 22 w 42"/>
                <a:gd name="T3" fmla="*/ 0 h 40"/>
                <a:gd name="T4" fmla="*/ 28 w 42"/>
                <a:gd name="T5" fmla="*/ 2 h 40"/>
                <a:gd name="T6" fmla="*/ 36 w 42"/>
                <a:gd name="T7" fmla="*/ 6 h 40"/>
                <a:gd name="T8" fmla="*/ 40 w 42"/>
                <a:gd name="T9" fmla="*/ 12 h 40"/>
                <a:gd name="T10" fmla="*/ 42 w 42"/>
                <a:gd name="T11" fmla="*/ 20 h 40"/>
                <a:gd name="T12" fmla="*/ 42 w 42"/>
                <a:gd name="T13" fmla="*/ 20 h 40"/>
                <a:gd name="T14" fmla="*/ 40 w 42"/>
                <a:gd name="T15" fmla="*/ 28 h 40"/>
                <a:gd name="T16" fmla="*/ 36 w 42"/>
                <a:gd name="T17" fmla="*/ 34 h 40"/>
                <a:gd name="T18" fmla="*/ 28 w 42"/>
                <a:gd name="T19" fmla="*/ 38 h 40"/>
                <a:gd name="T20" fmla="*/ 22 w 42"/>
                <a:gd name="T21" fmla="*/ 40 h 40"/>
                <a:gd name="T22" fmla="*/ 22 w 42"/>
                <a:gd name="T23" fmla="*/ 40 h 40"/>
                <a:gd name="T24" fmla="*/ 14 w 42"/>
                <a:gd name="T25" fmla="*/ 38 h 40"/>
                <a:gd name="T26" fmla="*/ 6 w 42"/>
                <a:gd name="T27" fmla="*/ 34 h 40"/>
                <a:gd name="T28" fmla="*/ 2 w 42"/>
                <a:gd name="T29" fmla="*/ 28 h 40"/>
                <a:gd name="T30" fmla="*/ 0 w 42"/>
                <a:gd name="T31" fmla="*/ 20 h 40"/>
                <a:gd name="T32" fmla="*/ 0 w 42"/>
                <a:gd name="T33" fmla="*/ 20 h 40"/>
                <a:gd name="T34" fmla="*/ 2 w 42"/>
                <a:gd name="T35" fmla="*/ 12 h 40"/>
                <a:gd name="T36" fmla="*/ 6 w 42"/>
                <a:gd name="T37" fmla="*/ 6 h 40"/>
                <a:gd name="T38" fmla="*/ 14 w 42"/>
                <a:gd name="T39" fmla="*/ 2 h 40"/>
                <a:gd name="T40" fmla="*/ 22 w 42"/>
                <a:gd name="T41" fmla="*/ 0 h 40"/>
                <a:gd name="T42" fmla="*/ 22 w 42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0">
                  <a:moveTo>
                    <a:pt x="22" y="0"/>
                  </a:moveTo>
                  <a:lnTo>
                    <a:pt x="22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0" y="12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4"/>
                  </a:lnTo>
                  <a:lnTo>
                    <a:pt x="28" y="38"/>
                  </a:lnTo>
                  <a:lnTo>
                    <a:pt x="22" y="40"/>
                  </a:lnTo>
                  <a:lnTo>
                    <a:pt x="14" y="38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7" name="Freeform 71"/>
            <p:cNvSpPr/>
            <p:nvPr/>
          </p:nvSpPr>
          <p:spPr bwMode="auto">
            <a:xfrm>
              <a:off x="6416675" y="2724151"/>
              <a:ext cx="123825" cy="120650"/>
            </a:xfrm>
            <a:custGeom>
              <a:avLst/>
              <a:gdLst>
                <a:gd name="T0" fmla="*/ 40 w 78"/>
                <a:gd name="T1" fmla="*/ 0 h 76"/>
                <a:gd name="T2" fmla="*/ 48 w 78"/>
                <a:gd name="T3" fmla="*/ 32 h 76"/>
                <a:gd name="T4" fmla="*/ 78 w 78"/>
                <a:gd name="T5" fmla="*/ 28 h 76"/>
                <a:gd name="T6" fmla="*/ 52 w 78"/>
                <a:gd name="T7" fmla="*/ 46 h 76"/>
                <a:gd name="T8" fmla="*/ 64 w 78"/>
                <a:gd name="T9" fmla="*/ 76 h 76"/>
                <a:gd name="T10" fmla="*/ 40 w 78"/>
                <a:gd name="T11" fmla="*/ 54 h 76"/>
                <a:gd name="T12" fmla="*/ 16 w 78"/>
                <a:gd name="T13" fmla="*/ 76 h 76"/>
                <a:gd name="T14" fmla="*/ 28 w 78"/>
                <a:gd name="T15" fmla="*/ 46 h 76"/>
                <a:gd name="T16" fmla="*/ 0 w 78"/>
                <a:gd name="T17" fmla="*/ 28 h 76"/>
                <a:gd name="T18" fmla="*/ 32 w 78"/>
                <a:gd name="T19" fmla="*/ 32 h 76"/>
                <a:gd name="T20" fmla="*/ 40 w 78"/>
                <a:gd name="T21" fmla="*/ 0 h 76"/>
                <a:gd name="T22" fmla="*/ 40 w 78"/>
                <a:gd name="T23" fmla="*/ 0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8" h="76">
                  <a:moveTo>
                    <a:pt x="40" y="0"/>
                  </a:moveTo>
                  <a:lnTo>
                    <a:pt x="48" y="32"/>
                  </a:lnTo>
                  <a:lnTo>
                    <a:pt x="78" y="28"/>
                  </a:lnTo>
                  <a:lnTo>
                    <a:pt x="52" y="46"/>
                  </a:lnTo>
                  <a:lnTo>
                    <a:pt x="64" y="76"/>
                  </a:lnTo>
                  <a:lnTo>
                    <a:pt x="40" y="54"/>
                  </a:lnTo>
                  <a:lnTo>
                    <a:pt x="16" y="76"/>
                  </a:lnTo>
                  <a:lnTo>
                    <a:pt x="28" y="46"/>
                  </a:lnTo>
                  <a:lnTo>
                    <a:pt x="0" y="28"/>
                  </a:lnTo>
                  <a:lnTo>
                    <a:pt x="32" y="3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8" name="Freeform 72"/>
            <p:cNvSpPr/>
            <p:nvPr/>
          </p:nvSpPr>
          <p:spPr bwMode="auto">
            <a:xfrm>
              <a:off x="6210300" y="6080126"/>
              <a:ext cx="66675" cy="66675"/>
            </a:xfrm>
            <a:custGeom>
              <a:avLst/>
              <a:gdLst>
                <a:gd name="T0" fmla="*/ 20 w 42"/>
                <a:gd name="T1" fmla="*/ 0 h 42"/>
                <a:gd name="T2" fmla="*/ 20 w 42"/>
                <a:gd name="T3" fmla="*/ 0 h 42"/>
                <a:gd name="T4" fmla="*/ 28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0 h 42"/>
                <a:gd name="T12" fmla="*/ 42 w 42"/>
                <a:gd name="T13" fmla="*/ 20 h 42"/>
                <a:gd name="T14" fmla="*/ 40 w 42"/>
                <a:gd name="T15" fmla="*/ 28 h 42"/>
                <a:gd name="T16" fmla="*/ 36 w 42"/>
                <a:gd name="T17" fmla="*/ 36 h 42"/>
                <a:gd name="T18" fmla="*/ 28 w 42"/>
                <a:gd name="T19" fmla="*/ 40 h 42"/>
                <a:gd name="T20" fmla="*/ 20 w 42"/>
                <a:gd name="T21" fmla="*/ 42 h 42"/>
                <a:gd name="T22" fmla="*/ 20 w 42"/>
                <a:gd name="T23" fmla="*/ 42 h 42"/>
                <a:gd name="T24" fmla="*/ 14 w 42"/>
                <a:gd name="T25" fmla="*/ 40 h 42"/>
                <a:gd name="T26" fmla="*/ 6 w 42"/>
                <a:gd name="T27" fmla="*/ 36 h 42"/>
                <a:gd name="T28" fmla="*/ 2 w 42"/>
                <a:gd name="T29" fmla="*/ 28 h 42"/>
                <a:gd name="T30" fmla="*/ 0 w 42"/>
                <a:gd name="T31" fmla="*/ 20 h 42"/>
                <a:gd name="T32" fmla="*/ 0 w 42"/>
                <a:gd name="T33" fmla="*/ 20 h 42"/>
                <a:gd name="T34" fmla="*/ 2 w 42"/>
                <a:gd name="T35" fmla="*/ 14 h 42"/>
                <a:gd name="T36" fmla="*/ 6 w 42"/>
                <a:gd name="T37" fmla="*/ 6 h 42"/>
                <a:gd name="T38" fmla="*/ 14 w 42"/>
                <a:gd name="T39" fmla="*/ 2 h 42"/>
                <a:gd name="T40" fmla="*/ 20 w 42"/>
                <a:gd name="T41" fmla="*/ 0 h 42"/>
                <a:gd name="T42" fmla="*/ 20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9" name="Freeform 73"/>
            <p:cNvSpPr/>
            <p:nvPr/>
          </p:nvSpPr>
          <p:spPr bwMode="auto">
            <a:xfrm>
              <a:off x="5130800" y="469582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0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2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2 w 40"/>
                <a:gd name="T35" fmla="*/ 12 h 40"/>
                <a:gd name="T36" fmla="*/ 6 w 40"/>
                <a:gd name="T37" fmla="*/ 6 h 40"/>
                <a:gd name="T38" fmla="*/ 12 w 40"/>
                <a:gd name="T39" fmla="*/ 0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0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80" name="TextBox 70"/>
          <p:cNvSpPr txBox="1"/>
          <p:nvPr/>
        </p:nvSpPr>
        <p:spPr>
          <a:xfrm>
            <a:off x="7918765" y="2538418"/>
            <a:ext cx="2784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zh-CN" altLang="en-US" sz="1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添加标题文字</a:t>
            </a:r>
            <a:endParaRPr lang="en-US" altLang="zh-CN" sz="1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l" rtl="0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1" name="TextBox 71"/>
          <p:cNvSpPr txBox="1"/>
          <p:nvPr/>
        </p:nvSpPr>
        <p:spPr>
          <a:xfrm>
            <a:off x="7920519" y="3545326"/>
            <a:ext cx="2782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添加标题文字</a:t>
            </a:r>
            <a:endParaRPr lang="en-US" altLang="zh-CN" sz="1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l" rtl="0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2" name="TextBox 72"/>
          <p:cNvSpPr txBox="1"/>
          <p:nvPr/>
        </p:nvSpPr>
        <p:spPr>
          <a:xfrm>
            <a:off x="7920519" y="4519846"/>
            <a:ext cx="2782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添加标题文字</a:t>
            </a:r>
            <a:endParaRPr lang="en-US" altLang="zh-CN" sz="1400" b="1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l" rtl="0"/>
            <a:r>
              <a:rPr lang="zh-CN" alt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785" name="Shape 283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41</a:t>
            </a:r>
            <a:endParaRPr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fill="hold" nodeType="tmRoot">
              <p:childTnLst>
                <p:seq concurrent="1" nextAc="seek">
                  <p:cTn id="2" dur="indefinite" fill="hold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6" presetClass="emph" presetSubtype="0" repeatCount="3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250" tmFilter="0, 0; .2, .5; .8, .5; 1, 0"/>
                                            <p:tgtEl>
                                              <p:spTgt spid="7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" dur="125" autoRev="1" fill="hold"/>
                                            <p:tgtEl>
                                              <p:spTgt spid="7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250" fill="hold"/>
                                            <p:tgtEl>
                                              <p:spTgt spid="7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250" fill="hold"/>
                                            <p:tgtEl>
                                              <p:spTgt spid="7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250" fill="hold"/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250" fill="hold"/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250" fill="hold"/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250" fill="hold"/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0" grpId="0"/>
          <p:bldP spid="781" grpId="0"/>
          <p:bldP spid="782" grpId="0"/>
        </p:bldLst>
      </p:timing>
    </mc:Choice>
    <mc:Fallback xmlns="">
      <p:timing>
        <p:tnLst>
          <p:par>
            <p:cTn id="1" dur="indefinite" restart="never" fill="hold" nodeType="tmRoot">
              <p:childTnLst>
                <p:seq concurrent="1" nextAc="seek">
                  <p:cTn id="2" dur="indefinite" fill="hold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6" presetClass="emph" presetSubtype="0" repeatCount="3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250" tmFilter="0, 0; .2, .5; .8, .5; 1, 0"/>
                                            <p:tgtEl>
                                              <p:spTgt spid="7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" dur="125" autoRev="1" fill="hold"/>
                                            <p:tgtEl>
                                              <p:spTgt spid="7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50" fill="hold"/>
                                            <p:tgtEl>
                                              <p:spTgt spid="7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50" fill="hold"/>
                                            <p:tgtEl>
                                              <p:spTgt spid="7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50" fill="hold"/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0" grpId="0"/>
          <p:bldP spid="781" grpId="0"/>
          <p:bldP spid="782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"/>
          <p:cNvGrpSpPr/>
          <p:nvPr/>
        </p:nvGrpSpPr>
        <p:grpSpPr bwMode="auto">
          <a:xfrm>
            <a:off x="889680" y="1452035"/>
            <a:ext cx="1921682" cy="5145617"/>
            <a:chOff x="1" y="0"/>
            <a:chExt cx="1440000" cy="3858614"/>
          </a:xfrm>
        </p:grpSpPr>
        <p:sp>
          <p:nvSpPr>
            <p:cNvPr id="44" name="矩形 102"/>
            <p:cNvSpPr>
              <a:spLocks noChangeArrowheads="1"/>
            </p:cNvSpPr>
            <p:nvPr/>
          </p:nvSpPr>
          <p:spPr bwMode="auto">
            <a:xfrm>
              <a:off x="1" y="234020"/>
              <a:ext cx="1440000" cy="3624594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50" name="矩形 98"/>
            <p:cNvSpPr>
              <a:spLocks noChangeArrowheads="1"/>
            </p:cNvSpPr>
            <p:nvPr/>
          </p:nvSpPr>
          <p:spPr bwMode="auto">
            <a:xfrm>
              <a:off x="1" y="126020"/>
              <a:ext cx="1440000" cy="108000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grpSp>
          <p:nvGrpSpPr>
            <p:cNvPr id="51" name="Group 7"/>
            <p:cNvGrpSpPr/>
            <p:nvPr/>
          </p:nvGrpSpPr>
          <p:grpSpPr bwMode="auto">
            <a:xfrm>
              <a:off x="539981" y="0"/>
              <a:ext cx="360040" cy="360040"/>
              <a:chOff x="0" y="0"/>
              <a:chExt cx="360040" cy="360040"/>
            </a:xfrm>
          </p:grpSpPr>
          <p:sp>
            <p:nvSpPr>
              <p:cNvPr id="52" name="椭圆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0040" cy="36004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txBody>
              <a:bodyPr lIns="121908" tIns="60954" rIns="121908" bIns="60954"/>
              <a:lstStyle/>
              <a:p>
                <a:pPr>
                  <a:lnSpc>
                    <a:spcPct val="90000"/>
                  </a:lnSpc>
                  <a:buFont typeface="Arial" panose="020B0604020202020204" pitchFamily="34" charset="0"/>
                  <a:buNone/>
                </a:pPr>
                <a:endParaRPr lang="zh-CN" altLang="zh-CN" sz="2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3" name="TextBox 29"/>
              <p:cNvSpPr>
                <a:spLocks noChangeArrowheads="1"/>
              </p:cNvSpPr>
              <p:nvPr/>
            </p:nvSpPr>
            <p:spPr bwMode="auto">
              <a:xfrm>
                <a:off x="51371" y="10743"/>
                <a:ext cx="257297" cy="311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2100">
                    <a:solidFill>
                      <a:srgbClr val="FFFFFF"/>
                    </a:solidFill>
                    <a:sym typeface="微软雅黑" panose="020B0503020204020204" pitchFamily="34" charset="-122"/>
                  </a:rPr>
                  <a:t>1</a:t>
                </a:r>
                <a:endParaRPr lang="zh-CN" altLang="en-US" sz="21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4" name="Group 11"/>
          <p:cNvGrpSpPr/>
          <p:nvPr/>
        </p:nvGrpSpPr>
        <p:grpSpPr bwMode="auto">
          <a:xfrm>
            <a:off x="3012419" y="1452035"/>
            <a:ext cx="1919566" cy="5145617"/>
            <a:chOff x="0" y="0"/>
            <a:chExt cx="1440000" cy="3858614"/>
          </a:xfrm>
        </p:grpSpPr>
        <p:sp>
          <p:nvSpPr>
            <p:cNvPr id="55" name="矩形 105"/>
            <p:cNvSpPr>
              <a:spLocks noChangeArrowheads="1"/>
            </p:cNvSpPr>
            <p:nvPr/>
          </p:nvSpPr>
          <p:spPr bwMode="auto">
            <a:xfrm>
              <a:off x="0" y="234020"/>
              <a:ext cx="1440000" cy="3624594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56" name="矩形 106"/>
            <p:cNvSpPr>
              <a:spLocks noChangeArrowheads="1"/>
            </p:cNvSpPr>
            <p:nvPr/>
          </p:nvSpPr>
          <p:spPr bwMode="auto">
            <a:xfrm>
              <a:off x="0" y="126020"/>
              <a:ext cx="1440000" cy="108000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grpSp>
          <p:nvGrpSpPr>
            <p:cNvPr id="57" name="Group 14"/>
            <p:cNvGrpSpPr/>
            <p:nvPr/>
          </p:nvGrpSpPr>
          <p:grpSpPr bwMode="auto">
            <a:xfrm>
              <a:off x="539980" y="0"/>
              <a:ext cx="360040" cy="360040"/>
              <a:chOff x="0" y="0"/>
              <a:chExt cx="360040" cy="360040"/>
            </a:xfrm>
          </p:grpSpPr>
          <p:sp>
            <p:nvSpPr>
              <p:cNvPr id="58" name="椭圆 10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0040" cy="360040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bg1"/>
                </a:solidFill>
                <a:miter lim="800000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  <p:sp>
            <p:nvSpPr>
              <p:cNvPr id="59" name="TextBox 109"/>
              <p:cNvSpPr>
                <a:spLocks noChangeArrowheads="1"/>
              </p:cNvSpPr>
              <p:nvPr/>
            </p:nvSpPr>
            <p:spPr bwMode="auto">
              <a:xfrm>
                <a:off x="51229" y="10743"/>
                <a:ext cx="257581" cy="311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2100">
                    <a:solidFill>
                      <a:srgbClr val="FFFFFF"/>
                    </a:solidFill>
                    <a:sym typeface="微软雅黑" panose="020B0503020204020204" pitchFamily="34" charset="-122"/>
                  </a:rPr>
                  <a:t>2</a:t>
                </a:r>
                <a:endParaRPr lang="zh-CN" altLang="en-US" sz="21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0" name="Group 18"/>
          <p:cNvGrpSpPr/>
          <p:nvPr/>
        </p:nvGrpSpPr>
        <p:grpSpPr bwMode="auto">
          <a:xfrm>
            <a:off x="5135160" y="1452035"/>
            <a:ext cx="1921682" cy="5145617"/>
            <a:chOff x="0" y="0"/>
            <a:chExt cx="1440000" cy="3858614"/>
          </a:xfrm>
        </p:grpSpPr>
        <p:sp>
          <p:nvSpPr>
            <p:cNvPr id="61" name="矩形 111"/>
            <p:cNvSpPr>
              <a:spLocks noChangeArrowheads="1"/>
            </p:cNvSpPr>
            <p:nvPr/>
          </p:nvSpPr>
          <p:spPr bwMode="auto">
            <a:xfrm>
              <a:off x="0" y="234020"/>
              <a:ext cx="1440000" cy="3624594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62" name="矩形 112"/>
            <p:cNvSpPr>
              <a:spLocks noChangeArrowheads="1"/>
            </p:cNvSpPr>
            <p:nvPr/>
          </p:nvSpPr>
          <p:spPr bwMode="auto">
            <a:xfrm>
              <a:off x="0" y="126020"/>
              <a:ext cx="1440000" cy="108000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grpSp>
          <p:nvGrpSpPr>
            <p:cNvPr id="63" name="Group 21"/>
            <p:cNvGrpSpPr/>
            <p:nvPr/>
          </p:nvGrpSpPr>
          <p:grpSpPr bwMode="auto">
            <a:xfrm>
              <a:off x="539980" y="0"/>
              <a:ext cx="360040" cy="360040"/>
              <a:chOff x="0" y="0"/>
              <a:chExt cx="360040" cy="360040"/>
            </a:xfrm>
          </p:grpSpPr>
          <p:sp>
            <p:nvSpPr>
              <p:cNvPr id="64" name="椭圆 1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0040" cy="360040"/>
              </a:xfrm>
              <a:prstGeom prst="ellipse">
                <a:avLst/>
              </a:prstGeom>
              <a:solidFill>
                <a:schemeClr val="accent3"/>
              </a:solidFill>
              <a:ln w="28575">
                <a:solidFill>
                  <a:schemeClr val="bg1"/>
                </a:solidFill>
                <a:miter lim="800000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  <p:sp>
            <p:nvSpPr>
              <p:cNvPr id="65" name="TextBox 115"/>
              <p:cNvSpPr>
                <a:spLocks noChangeArrowheads="1"/>
              </p:cNvSpPr>
              <p:nvPr/>
            </p:nvSpPr>
            <p:spPr bwMode="auto">
              <a:xfrm>
                <a:off x="51372" y="10743"/>
                <a:ext cx="257297" cy="311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2100">
                    <a:solidFill>
                      <a:srgbClr val="FFFFFF"/>
                    </a:solidFill>
                    <a:sym typeface="微软雅黑" panose="020B0503020204020204" pitchFamily="34" charset="-122"/>
                  </a:rPr>
                  <a:t>3</a:t>
                </a:r>
                <a:endParaRPr lang="zh-CN" altLang="en-US" sz="21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6" name="Group 25"/>
          <p:cNvGrpSpPr/>
          <p:nvPr/>
        </p:nvGrpSpPr>
        <p:grpSpPr bwMode="auto">
          <a:xfrm>
            <a:off x="7260017" y="1452035"/>
            <a:ext cx="1919565" cy="5145617"/>
            <a:chOff x="0" y="0"/>
            <a:chExt cx="1440000" cy="3858614"/>
          </a:xfrm>
        </p:grpSpPr>
        <p:sp>
          <p:nvSpPr>
            <p:cNvPr id="67" name="矩形 117"/>
            <p:cNvSpPr>
              <a:spLocks noChangeArrowheads="1"/>
            </p:cNvSpPr>
            <p:nvPr/>
          </p:nvSpPr>
          <p:spPr bwMode="auto">
            <a:xfrm>
              <a:off x="0" y="234020"/>
              <a:ext cx="1440000" cy="3624594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68" name="矩形 118"/>
            <p:cNvSpPr>
              <a:spLocks noChangeArrowheads="1"/>
            </p:cNvSpPr>
            <p:nvPr/>
          </p:nvSpPr>
          <p:spPr bwMode="auto">
            <a:xfrm>
              <a:off x="0" y="126020"/>
              <a:ext cx="1440000" cy="108000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grpSp>
          <p:nvGrpSpPr>
            <p:cNvPr id="69" name="Group 28"/>
            <p:cNvGrpSpPr/>
            <p:nvPr/>
          </p:nvGrpSpPr>
          <p:grpSpPr bwMode="auto">
            <a:xfrm>
              <a:off x="539980" y="0"/>
              <a:ext cx="360040" cy="360040"/>
              <a:chOff x="0" y="0"/>
              <a:chExt cx="360040" cy="360040"/>
            </a:xfrm>
          </p:grpSpPr>
          <p:sp>
            <p:nvSpPr>
              <p:cNvPr id="70" name="椭圆 1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0040" cy="360040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bg1"/>
                </a:solidFill>
                <a:miter lim="800000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  <p:sp>
            <p:nvSpPr>
              <p:cNvPr id="71" name="TextBox 121"/>
              <p:cNvSpPr>
                <a:spLocks noChangeArrowheads="1"/>
              </p:cNvSpPr>
              <p:nvPr/>
            </p:nvSpPr>
            <p:spPr bwMode="auto">
              <a:xfrm>
                <a:off x="51228" y="10743"/>
                <a:ext cx="257581" cy="311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2100">
                    <a:solidFill>
                      <a:srgbClr val="FFFFFF"/>
                    </a:solidFill>
                    <a:sym typeface="微软雅黑" panose="020B0503020204020204" pitchFamily="34" charset="-122"/>
                  </a:rPr>
                  <a:t>4</a:t>
                </a:r>
                <a:endParaRPr lang="zh-CN" altLang="en-US" sz="21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2" name="Group 32"/>
          <p:cNvGrpSpPr/>
          <p:nvPr/>
        </p:nvGrpSpPr>
        <p:grpSpPr bwMode="auto">
          <a:xfrm>
            <a:off x="9382757" y="1452035"/>
            <a:ext cx="1919562" cy="5145617"/>
            <a:chOff x="0" y="0"/>
            <a:chExt cx="1440000" cy="3858614"/>
          </a:xfrm>
        </p:grpSpPr>
        <p:sp>
          <p:nvSpPr>
            <p:cNvPr id="73" name="矩形 123"/>
            <p:cNvSpPr>
              <a:spLocks noChangeArrowheads="1"/>
            </p:cNvSpPr>
            <p:nvPr/>
          </p:nvSpPr>
          <p:spPr bwMode="auto">
            <a:xfrm>
              <a:off x="0" y="234020"/>
              <a:ext cx="1440000" cy="3624594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74" name="矩形 124"/>
            <p:cNvSpPr>
              <a:spLocks noChangeArrowheads="1"/>
            </p:cNvSpPr>
            <p:nvPr/>
          </p:nvSpPr>
          <p:spPr bwMode="auto">
            <a:xfrm>
              <a:off x="0" y="126020"/>
              <a:ext cx="1440000" cy="108000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grpSp>
          <p:nvGrpSpPr>
            <p:cNvPr id="75" name="Group 35"/>
            <p:cNvGrpSpPr/>
            <p:nvPr/>
          </p:nvGrpSpPr>
          <p:grpSpPr bwMode="auto">
            <a:xfrm>
              <a:off x="539980" y="0"/>
              <a:ext cx="360040" cy="360040"/>
              <a:chOff x="0" y="0"/>
              <a:chExt cx="360040" cy="360040"/>
            </a:xfrm>
          </p:grpSpPr>
          <p:sp>
            <p:nvSpPr>
              <p:cNvPr id="76" name="椭圆 12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0040" cy="360040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bg1"/>
                </a:solidFill>
                <a:miter lim="800000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  <p:sp>
            <p:nvSpPr>
              <p:cNvPr id="77" name="TextBox 127"/>
              <p:cNvSpPr>
                <a:spLocks noChangeArrowheads="1"/>
              </p:cNvSpPr>
              <p:nvPr/>
            </p:nvSpPr>
            <p:spPr bwMode="auto">
              <a:xfrm>
                <a:off x="51229" y="10743"/>
                <a:ext cx="257582" cy="311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2100">
                    <a:solidFill>
                      <a:srgbClr val="FFFFFF"/>
                    </a:solidFill>
                    <a:sym typeface="微软雅黑" panose="020B0503020204020204" pitchFamily="34" charset="-122"/>
                  </a:rPr>
                  <a:t>5</a:t>
                </a:r>
                <a:endParaRPr lang="zh-CN" altLang="en-US" sz="21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78" name="椭圆 128"/>
          <p:cNvSpPr>
            <a:spLocks noChangeArrowheads="1"/>
          </p:cNvSpPr>
          <p:nvPr/>
        </p:nvSpPr>
        <p:spPr bwMode="auto">
          <a:xfrm>
            <a:off x="-3438" y="4965701"/>
            <a:ext cx="12205228" cy="1892300"/>
          </a:xfrm>
          <a:custGeom>
            <a:avLst/>
            <a:gdLst>
              <a:gd name="T0" fmla="*/ 4575293 w 9159644"/>
              <a:gd name="T1" fmla="*/ 0 h 945535"/>
              <a:gd name="T2" fmla="*/ 9150584 w 9159644"/>
              <a:gd name="T3" fmla="*/ 2130222 h 945535"/>
              <a:gd name="T4" fmla="*/ 0 w 9159644"/>
              <a:gd name="T5" fmla="*/ 2130222 h 945535"/>
              <a:gd name="T6" fmla="*/ 4575293 w 9159644"/>
              <a:gd name="T7" fmla="*/ 0 h 945535"/>
              <a:gd name="T8" fmla="*/ 0 60000 65536"/>
              <a:gd name="T9" fmla="*/ 0 60000 65536"/>
              <a:gd name="T10" fmla="*/ 0 60000 65536"/>
              <a:gd name="T11" fmla="*/ 0 60000 65536"/>
              <a:gd name="T12" fmla="*/ 0 w 9159644"/>
              <a:gd name="T13" fmla="*/ 0 h 945535"/>
              <a:gd name="T14" fmla="*/ 9159644 w 9159644"/>
              <a:gd name="T15" fmla="*/ 945535 h 9455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59644" h="945535">
                <a:moveTo>
                  <a:pt x="4579822" y="0"/>
                </a:moveTo>
                <a:cubicBezTo>
                  <a:pt x="6442659" y="0"/>
                  <a:pt x="8100165" y="369923"/>
                  <a:pt x="9159644" y="945535"/>
                </a:cubicBezTo>
                <a:lnTo>
                  <a:pt x="0" y="945535"/>
                </a:lnTo>
                <a:cubicBezTo>
                  <a:pt x="1059479" y="369923"/>
                  <a:pt x="2716985" y="0"/>
                  <a:pt x="457982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/>
          <a:p>
            <a:endParaRPr lang="zh-CN" altLang="en-US"/>
          </a:p>
        </p:txBody>
      </p:sp>
      <p:sp>
        <p:nvSpPr>
          <p:cNvPr id="79" name="椭圆 128"/>
          <p:cNvSpPr>
            <a:spLocks noChangeArrowheads="1"/>
          </p:cNvSpPr>
          <p:nvPr/>
        </p:nvSpPr>
        <p:spPr bwMode="auto">
          <a:xfrm>
            <a:off x="-3438" y="5253569"/>
            <a:ext cx="12205228" cy="1604433"/>
          </a:xfrm>
          <a:custGeom>
            <a:avLst/>
            <a:gdLst>
              <a:gd name="T0" fmla="*/ 4575293 w 9159644"/>
              <a:gd name="T1" fmla="*/ 0 h 945535"/>
              <a:gd name="T2" fmla="*/ 9150584 w 9159644"/>
              <a:gd name="T3" fmla="*/ 1531399 h 945535"/>
              <a:gd name="T4" fmla="*/ 0 w 9159644"/>
              <a:gd name="T5" fmla="*/ 1531399 h 945535"/>
              <a:gd name="T6" fmla="*/ 4575293 w 9159644"/>
              <a:gd name="T7" fmla="*/ 0 h 945535"/>
              <a:gd name="T8" fmla="*/ 0 60000 65536"/>
              <a:gd name="T9" fmla="*/ 0 60000 65536"/>
              <a:gd name="T10" fmla="*/ 0 60000 65536"/>
              <a:gd name="T11" fmla="*/ 0 60000 65536"/>
              <a:gd name="T12" fmla="*/ 0 w 9159644"/>
              <a:gd name="T13" fmla="*/ 0 h 945535"/>
              <a:gd name="T14" fmla="*/ 9159644 w 9159644"/>
              <a:gd name="T15" fmla="*/ 945535 h 9455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59644" h="945535">
                <a:moveTo>
                  <a:pt x="4579822" y="0"/>
                </a:moveTo>
                <a:cubicBezTo>
                  <a:pt x="6442659" y="0"/>
                  <a:pt x="8100165" y="369923"/>
                  <a:pt x="9159644" y="945535"/>
                </a:cubicBezTo>
                <a:lnTo>
                  <a:pt x="0" y="945535"/>
                </a:lnTo>
                <a:cubicBezTo>
                  <a:pt x="1059479" y="369923"/>
                  <a:pt x="2716985" y="0"/>
                  <a:pt x="4579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21908" tIns="60954" rIns="121908" bIns="60954" anchor="ctr"/>
          <a:lstStyle/>
          <a:p>
            <a:endParaRPr lang="zh-CN" altLang="en-US"/>
          </a:p>
        </p:txBody>
      </p:sp>
      <p:sp>
        <p:nvSpPr>
          <p:cNvPr id="80" name="椭圆 128"/>
          <p:cNvSpPr>
            <a:spLocks noChangeArrowheads="1"/>
          </p:cNvSpPr>
          <p:nvPr/>
        </p:nvSpPr>
        <p:spPr bwMode="auto">
          <a:xfrm>
            <a:off x="-3438" y="5420784"/>
            <a:ext cx="12205228" cy="1437216"/>
          </a:xfrm>
          <a:custGeom>
            <a:avLst/>
            <a:gdLst>
              <a:gd name="T0" fmla="*/ 4575293 w 9159644"/>
              <a:gd name="T1" fmla="*/ 0 h 945535"/>
              <a:gd name="T2" fmla="*/ 9150584 w 9159644"/>
              <a:gd name="T3" fmla="*/ 1228822 h 945535"/>
              <a:gd name="T4" fmla="*/ 0 w 9159644"/>
              <a:gd name="T5" fmla="*/ 1228822 h 945535"/>
              <a:gd name="T6" fmla="*/ 4575293 w 9159644"/>
              <a:gd name="T7" fmla="*/ 0 h 945535"/>
              <a:gd name="T8" fmla="*/ 0 60000 65536"/>
              <a:gd name="T9" fmla="*/ 0 60000 65536"/>
              <a:gd name="T10" fmla="*/ 0 60000 65536"/>
              <a:gd name="T11" fmla="*/ 0 60000 65536"/>
              <a:gd name="T12" fmla="*/ 0 w 9159644"/>
              <a:gd name="T13" fmla="*/ 0 h 945535"/>
              <a:gd name="T14" fmla="*/ 9159644 w 9159644"/>
              <a:gd name="T15" fmla="*/ 945535 h 9455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59644" h="945535">
                <a:moveTo>
                  <a:pt x="4579822" y="0"/>
                </a:moveTo>
                <a:cubicBezTo>
                  <a:pt x="6442659" y="0"/>
                  <a:pt x="8100165" y="369923"/>
                  <a:pt x="9159644" y="945535"/>
                </a:cubicBezTo>
                <a:lnTo>
                  <a:pt x="0" y="945535"/>
                </a:lnTo>
                <a:cubicBezTo>
                  <a:pt x="1059479" y="369923"/>
                  <a:pt x="2716985" y="0"/>
                  <a:pt x="45798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908" tIns="60954" rIns="121908" bIns="60954" anchor="ctr"/>
          <a:lstStyle/>
          <a:p>
            <a:endParaRPr lang="zh-CN" altLang="en-US"/>
          </a:p>
        </p:txBody>
      </p:sp>
      <p:sp>
        <p:nvSpPr>
          <p:cNvPr id="81" name="矩形 154"/>
          <p:cNvSpPr>
            <a:spLocks noChangeArrowheads="1"/>
          </p:cNvSpPr>
          <p:nvPr/>
        </p:nvSpPr>
        <p:spPr bwMode="auto">
          <a:xfrm>
            <a:off x="3652569" y="5636685"/>
            <a:ext cx="4886860" cy="41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1" dirty="0">
                <a:solidFill>
                  <a:srgbClr val="FFFFFF"/>
                </a:solidFill>
                <a:sym typeface="微软雅黑" panose="020B0503020204020204" pitchFamily="34" charset="-122"/>
              </a:rPr>
              <a:t>点击添加主题</a:t>
            </a:r>
          </a:p>
        </p:txBody>
      </p:sp>
      <p:sp>
        <p:nvSpPr>
          <p:cNvPr id="82" name="矩形 155"/>
          <p:cNvSpPr>
            <a:spLocks noChangeArrowheads="1"/>
          </p:cNvSpPr>
          <p:nvPr/>
        </p:nvSpPr>
        <p:spPr bwMode="auto">
          <a:xfrm>
            <a:off x="2879087" y="5978530"/>
            <a:ext cx="6433829" cy="36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内容概述，总结陈词，关键词</a:t>
            </a:r>
          </a:p>
        </p:txBody>
      </p:sp>
      <p:sp>
        <p:nvSpPr>
          <p:cNvPr id="83" name="矩形 144"/>
          <p:cNvSpPr>
            <a:spLocks noChangeArrowheads="1"/>
          </p:cNvSpPr>
          <p:nvPr/>
        </p:nvSpPr>
        <p:spPr bwMode="auto">
          <a:xfrm>
            <a:off x="889679" y="2116723"/>
            <a:ext cx="1921682" cy="289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  <a:endParaRPr lang="en-US" altLang="zh-CN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添加文本概述。</a:t>
            </a:r>
            <a:endParaRPr lang="en-US" altLang="zh-CN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</p:txBody>
      </p:sp>
      <p:sp>
        <p:nvSpPr>
          <p:cNvPr id="84" name="矩形 145"/>
          <p:cNvSpPr>
            <a:spLocks noChangeArrowheads="1"/>
          </p:cNvSpPr>
          <p:nvPr/>
        </p:nvSpPr>
        <p:spPr bwMode="auto">
          <a:xfrm>
            <a:off x="3012419" y="2116723"/>
            <a:ext cx="1919566" cy="289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  <a:endParaRPr lang="en-US" altLang="zh-CN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添加文本概述。</a:t>
            </a:r>
            <a:endParaRPr lang="en-US" altLang="zh-CN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</p:txBody>
      </p:sp>
      <p:sp>
        <p:nvSpPr>
          <p:cNvPr id="85" name="矩形 146"/>
          <p:cNvSpPr>
            <a:spLocks noChangeArrowheads="1"/>
          </p:cNvSpPr>
          <p:nvPr/>
        </p:nvSpPr>
        <p:spPr bwMode="auto">
          <a:xfrm>
            <a:off x="5135161" y="2116723"/>
            <a:ext cx="1921682" cy="289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  <a:endParaRPr lang="en-US" altLang="zh-CN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添加文本概述。</a:t>
            </a:r>
            <a:endParaRPr lang="en-US" altLang="zh-CN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</p:txBody>
      </p:sp>
      <p:sp>
        <p:nvSpPr>
          <p:cNvPr id="86" name="矩形 147"/>
          <p:cNvSpPr>
            <a:spLocks noChangeArrowheads="1"/>
          </p:cNvSpPr>
          <p:nvPr/>
        </p:nvSpPr>
        <p:spPr bwMode="auto">
          <a:xfrm>
            <a:off x="7260020" y="2116724"/>
            <a:ext cx="1919565" cy="2616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  <a:endParaRPr lang="en-US" altLang="zh-CN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添加文本概述。</a:t>
            </a:r>
            <a:endParaRPr lang="en-US" altLang="zh-CN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</p:txBody>
      </p:sp>
      <p:sp>
        <p:nvSpPr>
          <p:cNvPr id="87" name="矩形 148"/>
          <p:cNvSpPr>
            <a:spLocks noChangeArrowheads="1"/>
          </p:cNvSpPr>
          <p:nvPr/>
        </p:nvSpPr>
        <p:spPr bwMode="auto">
          <a:xfrm>
            <a:off x="9382761" y="2116723"/>
            <a:ext cx="1919562" cy="289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  <a:endParaRPr lang="en-US" altLang="zh-CN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添加文本概述，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565656"/>
                </a:solidFill>
                <a:sym typeface="微软雅黑" panose="020B0503020204020204" pitchFamily="34" charset="-122"/>
              </a:rPr>
              <a:t>添加文本概述。</a:t>
            </a:r>
            <a:endParaRPr lang="en-US" altLang="zh-CN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500" dirty="0">
              <a:solidFill>
                <a:srgbClr val="565656"/>
              </a:solidFill>
              <a:sym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0" grpId="0" animBg="1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54" hidden="1"/>
          <p:cNvSpPr>
            <a:spLocks noChangeArrowheads="1"/>
          </p:cNvSpPr>
          <p:nvPr/>
        </p:nvSpPr>
        <p:spPr bwMode="auto">
          <a:xfrm>
            <a:off x="795" y="1940986"/>
            <a:ext cx="12190413" cy="2544233"/>
          </a:xfrm>
          <a:prstGeom prst="rect">
            <a:avLst/>
          </a:prstGeom>
          <a:solidFill>
            <a:srgbClr val="282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71" name="Group 5"/>
          <p:cNvGrpSpPr/>
          <p:nvPr/>
        </p:nvGrpSpPr>
        <p:grpSpPr bwMode="auto">
          <a:xfrm>
            <a:off x="9244427" y="486068"/>
            <a:ext cx="2946780" cy="5894328"/>
            <a:chOff x="335933" y="335932"/>
            <a:chExt cx="2210082" cy="442016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2" name="椭圆 3"/>
            <p:cNvSpPr>
              <a:spLocks noChangeArrowheads="1"/>
            </p:cNvSpPr>
            <p:nvPr/>
          </p:nvSpPr>
          <p:spPr bwMode="auto">
            <a:xfrm rot="-5400000">
              <a:off x="-769108" y="1440973"/>
              <a:ext cx="4420164" cy="2210082"/>
            </a:xfrm>
            <a:custGeom>
              <a:avLst/>
              <a:gdLst>
                <a:gd name="T0" fmla="*/ 2210082 w 2808312"/>
                <a:gd name="T1" fmla="*/ 0 h 1404156"/>
                <a:gd name="T2" fmla="*/ 4420164 w 2808312"/>
                <a:gd name="T3" fmla="*/ 2210082 h 1404156"/>
                <a:gd name="T4" fmla="*/ 0 w 2808312"/>
                <a:gd name="T5" fmla="*/ 2210082 h 1404156"/>
                <a:gd name="T6" fmla="*/ 2210082 w 2808312"/>
                <a:gd name="T7" fmla="*/ 0 h 1404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08312"/>
                <a:gd name="T13" fmla="*/ 0 h 1404156"/>
                <a:gd name="T14" fmla="*/ 2808312 w 2808312"/>
                <a:gd name="T15" fmla="*/ 1404156 h 1404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08312" h="1404156">
                  <a:moveTo>
                    <a:pt x="1404156" y="0"/>
                  </a:moveTo>
                  <a:cubicBezTo>
                    <a:pt x="2179650" y="0"/>
                    <a:pt x="2808312" y="628662"/>
                    <a:pt x="2808312" y="1404156"/>
                  </a:cubicBezTo>
                  <a:lnTo>
                    <a:pt x="0" y="1404156"/>
                  </a:lnTo>
                  <a:cubicBezTo>
                    <a:pt x="0" y="628662"/>
                    <a:pt x="628662" y="0"/>
                    <a:pt x="1404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3" name="椭圆 3"/>
            <p:cNvSpPr>
              <a:spLocks noChangeAspect="1" noChangeArrowheads="1"/>
            </p:cNvSpPr>
            <p:nvPr/>
          </p:nvSpPr>
          <p:spPr bwMode="auto">
            <a:xfrm rot="16200000">
              <a:off x="-138730" y="1651099"/>
              <a:ext cx="3579659" cy="1789830"/>
            </a:xfrm>
            <a:custGeom>
              <a:avLst/>
              <a:gdLst>
                <a:gd name="T0" fmla="*/ 1789830 w 2808312"/>
                <a:gd name="T1" fmla="*/ 0 h 1404156"/>
                <a:gd name="T2" fmla="*/ 3579659 w 2808312"/>
                <a:gd name="T3" fmla="*/ 1789830 h 1404156"/>
                <a:gd name="T4" fmla="*/ 0 w 2808312"/>
                <a:gd name="T5" fmla="*/ 1789830 h 1404156"/>
                <a:gd name="T6" fmla="*/ 1789830 w 2808312"/>
                <a:gd name="T7" fmla="*/ 0 h 1404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08312"/>
                <a:gd name="T13" fmla="*/ 0 h 1404156"/>
                <a:gd name="T14" fmla="*/ 2808312 w 2808312"/>
                <a:gd name="T15" fmla="*/ 1404156 h 1404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08312" h="1404156">
                  <a:moveTo>
                    <a:pt x="1404156" y="0"/>
                  </a:moveTo>
                  <a:cubicBezTo>
                    <a:pt x="2179650" y="0"/>
                    <a:pt x="2808312" y="628662"/>
                    <a:pt x="2808312" y="1404156"/>
                  </a:cubicBezTo>
                  <a:lnTo>
                    <a:pt x="0" y="1404156"/>
                  </a:lnTo>
                  <a:cubicBezTo>
                    <a:pt x="0" y="628662"/>
                    <a:pt x="628662" y="0"/>
                    <a:pt x="14041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4" name="椭圆 3"/>
            <p:cNvSpPr>
              <a:spLocks noChangeAspect="1" noChangeArrowheads="1"/>
            </p:cNvSpPr>
            <p:nvPr/>
          </p:nvSpPr>
          <p:spPr bwMode="auto">
            <a:xfrm rot="-5400000">
              <a:off x="532457" y="1874828"/>
              <a:ext cx="2684744" cy="1342372"/>
            </a:xfrm>
            <a:custGeom>
              <a:avLst/>
              <a:gdLst>
                <a:gd name="T0" fmla="*/ 1342372 w 2808312"/>
                <a:gd name="T1" fmla="*/ 0 h 1404156"/>
                <a:gd name="T2" fmla="*/ 2684744 w 2808312"/>
                <a:gd name="T3" fmla="*/ 1342372 h 1404156"/>
                <a:gd name="T4" fmla="*/ 0 w 2808312"/>
                <a:gd name="T5" fmla="*/ 1342372 h 1404156"/>
                <a:gd name="T6" fmla="*/ 1342372 w 2808312"/>
                <a:gd name="T7" fmla="*/ 0 h 1404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08312"/>
                <a:gd name="T13" fmla="*/ 0 h 1404156"/>
                <a:gd name="T14" fmla="*/ 2808312 w 2808312"/>
                <a:gd name="T15" fmla="*/ 1404156 h 1404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08312" h="1404156">
                  <a:moveTo>
                    <a:pt x="1404156" y="0"/>
                  </a:moveTo>
                  <a:cubicBezTo>
                    <a:pt x="2179650" y="0"/>
                    <a:pt x="2808312" y="628662"/>
                    <a:pt x="2808312" y="1404156"/>
                  </a:cubicBezTo>
                  <a:lnTo>
                    <a:pt x="0" y="1404156"/>
                  </a:lnTo>
                  <a:cubicBezTo>
                    <a:pt x="0" y="628662"/>
                    <a:pt x="628662" y="0"/>
                    <a:pt x="140415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5" name="椭圆 3"/>
            <p:cNvSpPr>
              <a:spLocks noChangeAspect="1" noChangeArrowheads="1"/>
            </p:cNvSpPr>
            <p:nvPr/>
          </p:nvSpPr>
          <p:spPr bwMode="auto">
            <a:xfrm rot="16200000">
              <a:off x="1190304" y="2095083"/>
              <a:ext cx="1803717" cy="901859"/>
            </a:xfrm>
            <a:custGeom>
              <a:avLst/>
              <a:gdLst>
                <a:gd name="T0" fmla="*/ 901858 w 2808312"/>
                <a:gd name="T1" fmla="*/ 0 h 1404156"/>
                <a:gd name="T2" fmla="*/ 1803717 w 2808312"/>
                <a:gd name="T3" fmla="*/ 901859 h 1404156"/>
                <a:gd name="T4" fmla="*/ 0 w 2808312"/>
                <a:gd name="T5" fmla="*/ 901859 h 1404156"/>
                <a:gd name="T6" fmla="*/ 901858 w 2808312"/>
                <a:gd name="T7" fmla="*/ 0 h 1404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08312"/>
                <a:gd name="T13" fmla="*/ 0 h 1404156"/>
                <a:gd name="T14" fmla="*/ 2808312 w 2808312"/>
                <a:gd name="T15" fmla="*/ 1404156 h 1404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08312" h="1404156">
                  <a:moveTo>
                    <a:pt x="1404156" y="0"/>
                  </a:moveTo>
                  <a:cubicBezTo>
                    <a:pt x="2179650" y="0"/>
                    <a:pt x="2808312" y="628662"/>
                    <a:pt x="2808312" y="1404156"/>
                  </a:cubicBezTo>
                  <a:lnTo>
                    <a:pt x="0" y="1404156"/>
                  </a:lnTo>
                  <a:cubicBezTo>
                    <a:pt x="0" y="628662"/>
                    <a:pt x="628662" y="0"/>
                    <a:pt x="1404156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76" name="Group 15"/>
          <p:cNvGrpSpPr/>
          <p:nvPr/>
        </p:nvGrpSpPr>
        <p:grpSpPr bwMode="auto">
          <a:xfrm>
            <a:off x="1872297" y="1604875"/>
            <a:ext cx="5375634" cy="964393"/>
            <a:chOff x="0" y="0"/>
            <a:chExt cx="4032448" cy="723357"/>
          </a:xfrm>
        </p:grpSpPr>
        <p:sp>
          <p:nvSpPr>
            <p:cNvPr id="77" name="矩形 69"/>
            <p:cNvSpPr>
              <a:spLocks noChangeArrowheads="1"/>
            </p:cNvSpPr>
            <p:nvPr/>
          </p:nvSpPr>
          <p:spPr bwMode="auto">
            <a:xfrm>
              <a:off x="0" y="0"/>
              <a:ext cx="1904560" cy="288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900" b="1" dirty="0">
                  <a:solidFill>
                    <a:schemeClr val="accent4"/>
                  </a:solidFill>
                  <a:sym typeface="微软雅黑" panose="020B0503020204020204" pitchFamily="34" charset="-122"/>
                </a:rPr>
                <a:t>65%</a:t>
              </a:r>
            </a:p>
          </p:txBody>
        </p:sp>
        <p:sp>
          <p:nvSpPr>
            <p:cNvPr id="78" name="矩形 70"/>
            <p:cNvSpPr>
              <a:spLocks noChangeArrowheads="1"/>
            </p:cNvSpPr>
            <p:nvPr/>
          </p:nvSpPr>
          <p:spPr bwMode="auto">
            <a:xfrm>
              <a:off x="1" y="241902"/>
              <a:ext cx="4032447" cy="481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500" dirty="0">
                  <a:solidFill>
                    <a:srgbClr val="282828"/>
                  </a:solidFill>
                  <a:sym typeface="微软雅黑" panose="020B0503020204020204" pitchFamily="34" charset="-122"/>
                </a:rPr>
                <a:t>在此录入上述图表的综合分析说明，在此录入上述图表的综合分析说明。</a:t>
              </a:r>
            </a:p>
          </p:txBody>
        </p:sp>
      </p:grpSp>
      <p:grpSp>
        <p:nvGrpSpPr>
          <p:cNvPr id="79" name="Group 18"/>
          <p:cNvGrpSpPr/>
          <p:nvPr/>
        </p:nvGrpSpPr>
        <p:grpSpPr bwMode="auto">
          <a:xfrm>
            <a:off x="1247350" y="1702242"/>
            <a:ext cx="529098" cy="768351"/>
            <a:chOff x="0" y="0"/>
            <a:chExt cx="396000" cy="576000"/>
          </a:xfrm>
        </p:grpSpPr>
        <p:sp>
          <p:nvSpPr>
            <p:cNvPr id="80" name="矩形 9"/>
            <p:cNvSpPr>
              <a:spLocks noChangeArrowheads="1"/>
            </p:cNvSpPr>
            <p:nvPr/>
          </p:nvSpPr>
          <p:spPr bwMode="auto">
            <a:xfrm>
              <a:off x="0" y="0"/>
              <a:ext cx="396000" cy="576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81" name="TextBox 11"/>
            <p:cNvSpPr>
              <a:spLocks noChangeArrowheads="1"/>
            </p:cNvSpPr>
            <p:nvPr/>
          </p:nvSpPr>
          <p:spPr bwMode="auto">
            <a:xfrm>
              <a:off x="49893" y="57167"/>
              <a:ext cx="318175" cy="438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dirty="0">
                  <a:solidFill>
                    <a:srgbClr val="FFFFFF"/>
                  </a:solidFill>
                  <a:sym typeface="微软雅黑" panose="020B0503020204020204" pitchFamily="34" charset="-122"/>
                </a:rPr>
                <a:t>1</a:t>
              </a:r>
              <a:endParaRPr lang="zh-CN" altLang="en-US" dirty="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</p:grpSp>
      <p:grpSp>
        <p:nvGrpSpPr>
          <p:cNvPr id="82" name="Group 21"/>
          <p:cNvGrpSpPr/>
          <p:nvPr/>
        </p:nvGrpSpPr>
        <p:grpSpPr bwMode="auto">
          <a:xfrm>
            <a:off x="1872297" y="2745319"/>
            <a:ext cx="5375634" cy="968837"/>
            <a:chOff x="0" y="0"/>
            <a:chExt cx="4032448" cy="726694"/>
          </a:xfrm>
        </p:grpSpPr>
        <p:sp>
          <p:nvSpPr>
            <p:cNvPr id="83" name="矩形 73"/>
            <p:cNvSpPr>
              <a:spLocks noChangeArrowheads="1"/>
            </p:cNvSpPr>
            <p:nvPr/>
          </p:nvSpPr>
          <p:spPr bwMode="auto">
            <a:xfrm>
              <a:off x="0" y="0"/>
              <a:ext cx="1904560" cy="288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900" b="1" dirty="0">
                  <a:solidFill>
                    <a:schemeClr val="accent1"/>
                  </a:solidFill>
                  <a:sym typeface="微软雅黑" panose="020B0503020204020204" pitchFamily="34" charset="-122"/>
                </a:rPr>
                <a:t>91%</a:t>
              </a:r>
            </a:p>
          </p:txBody>
        </p:sp>
        <p:sp>
          <p:nvSpPr>
            <p:cNvPr id="84" name="矩形 74"/>
            <p:cNvSpPr>
              <a:spLocks noChangeArrowheads="1"/>
            </p:cNvSpPr>
            <p:nvPr/>
          </p:nvSpPr>
          <p:spPr bwMode="auto">
            <a:xfrm>
              <a:off x="1" y="241902"/>
              <a:ext cx="4032447" cy="484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500" dirty="0">
                  <a:solidFill>
                    <a:srgbClr val="28282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在此录入上述图表的综合分析说明，在此录入上述图表的综合分析说明。</a:t>
              </a:r>
            </a:p>
          </p:txBody>
        </p:sp>
      </p:grpSp>
      <p:grpSp>
        <p:nvGrpSpPr>
          <p:cNvPr id="85" name="Group 24"/>
          <p:cNvGrpSpPr/>
          <p:nvPr/>
        </p:nvGrpSpPr>
        <p:grpSpPr bwMode="auto">
          <a:xfrm>
            <a:off x="1247350" y="2844802"/>
            <a:ext cx="529098" cy="768351"/>
            <a:chOff x="0" y="0"/>
            <a:chExt cx="396000" cy="576000"/>
          </a:xfrm>
        </p:grpSpPr>
        <p:sp>
          <p:nvSpPr>
            <p:cNvPr id="86" name="矩形 75"/>
            <p:cNvSpPr>
              <a:spLocks noChangeArrowheads="1"/>
            </p:cNvSpPr>
            <p:nvPr/>
          </p:nvSpPr>
          <p:spPr bwMode="auto">
            <a:xfrm>
              <a:off x="0" y="0"/>
              <a:ext cx="396000" cy="57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87" name="TextBox 76"/>
            <p:cNvSpPr>
              <a:spLocks noChangeArrowheads="1"/>
            </p:cNvSpPr>
            <p:nvPr/>
          </p:nvSpPr>
          <p:spPr bwMode="auto">
            <a:xfrm>
              <a:off x="49893" y="57167"/>
              <a:ext cx="318175" cy="438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dirty="0">
                  <a:solidFill>
                    <a:srgbClr val="FFFFFF"/>
                  </a:solidFill>
                  <a:sym typeface="微软雅黑" panose="020B0503020204020204" pitchFamily="34" charset="-122"/>
                </a:rPr>
                <a:t>2</a:t>
              </a:r>
              <a:endParaRPr lang="zh-CN" altLang="en-US" dirty="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</p:grpSp>
      <p:grpSp>
        <p:nvGrpSpPr>
          <p:cNvPr id="88" name="Group 27"/>
          <p:cNvGrpSpPr/>
          <p:nvPr/>
        </p:nvGrpSpPr>
        <p:grpSpPr bwMode="auto">
          <a:xfrm>
            <a:off x="1872297" y="3886825"/>
            <a:ext cx="5375634" cy="968838"/>
            <a:chOff x="0" y="0"/>
            <a:chExt cx="4032448" cy="726694"/>
          </a:xfrm>
        </p:grpSpPr>
        <p:sp>
          <p:nvSpPr>
            <p:cNvPr id="89" name="矩形 78"/>
            <p:cNvSpPr>
              <a:spLocks noChangeArrowheads="1"/>
            </p:cNvSpPr>
            <p:nvPr/>
          </p:nvSpPr>
          <p:spPr bwMode="auto">
            <a:xfrm>
              <a:off x="0" y="0"/>
              <a:ext cx="1904560" cy="288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900" b="1" dirty="0">
                  <a:solidFill>
                    <a:schemeClr val="accent3"/>
                  </a:solidFill>
                  <a:sym typeface="微软雅黑" panose="020B0503020204020204" pitchFamily="34" charset="-122"/>
                </a:rPr>
                <a:t>54%</a:t>
              </a:r>
            </a:p>
          </p:txBody>
        </p:sp>
        <p:sp>
          <p:nvSpPr>
            <p:cNvPr id="90" name="矩形 79"/>
            <p:cNvSpPr>
              <a:spLocks noChangeArrowheads="1"/>
            </p:cNvSpPr>
            <p:nvPr/>
          </p:nvSpPr>
          <p:spPr bwMode="auto">
            <a:xfrm>
              <a:off x="1" y="241902"/>
              <a:ext cx="4032447" cy="484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500" dirty="0">
                  <a:solidFill>
                    <a:srgbClr val="28282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在此录入上述图表的综合分析说明，在此录入上述图表的综合分析说明。</a:t>
              </a:r>
            </a:p>
          </p:txBody>
        </p:sp>
      </p:grpSp>
      <p:grpSp>
        <p:nvGrpSpPr>
          <p:cNvPr id="91" name="Group 30"/>
          <p:cNvGrpSpPr/>
          <p:nvPr/>
        </p:nvGrpSpPr>
        <p:grpSpPr bwMode="auto">
          <a:xfrm>
            <a:off x="1247350" y="3986308"/>
            <a:ext cx="529098" cy="768351"/>
            <a:chOff x="0" y="0"/>
            <a:chExt cx="396000" cy="576000"/>
          </a:xfrm>
        </p:grpSpPr>
        <p:sp>
          <p:nvSpPr>
            <p:cNvPr id="92" name="矩形 80"/>
            <p:cNvSpPr>
              <a:spLocks noChangeArrowheads="1"/>
            </p:cNvSpPr>
            <p:nvPr/>
          </p:nvSpPr>
          <p:spPr bwMode="auto">
            <a:xfrm>
              <a:off x="0" y="0"/>
              <a:ext cx="396000" cy="57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93" name="TextBox 81"/>
            <p:cNvSpPr>
              <a:spLocks noChangeArrowheads="1"/>
            </p:cNvSpPr>
            <p:nvPr/>
          </p:nvSpPr>
          <p:spPr bwMode="auto">
            <a:xfrm>
              <a:off x="49893" y="57167"/>
              <a:ext cx="318175" cy="438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dirty="0">
                  <a:solidFill>
                    <a:srgbClr val="FFFFFF"/>
                  </a:solidFill>
                  <a:sym typeface="微软雅黑" panose="020B0503020204020204" pitchFamily="34" charset="-122"/>
                </a:rPr>
                <a:t>3</a:t>
              </a:r>
              <a:endParaRPr lang="zh-CN" altLang="en-US" dirty="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</p:grpSp>
      <p:grpSp>
        <p:nvGrpSpPr>
          <p:cNvPr id="94" name="Group 33"/>
          <p:cNvGrpSpPr/>
          <p:nvPr/>
        </p:nvGrpSpPr>
        <p:grpSpPr bwMode="auto">
          <a:xfrm>
            <a:off x="1872297" y="5028465"/>
            <a:ext cx="5375634" cy="968838"/>
            <a:chOff x="0" y="0"/>
            <a:chExt cx="4032448" cy="726694"/>
          </a:xfrm>
        </p:grpSpPr>
        <p:sp>
          <p:nvSpPr>
            <p:cNvPr id="95" name="矩形 83"/>
            <p:cNvSpPr>
              <a:spLocks noChangeArrowheads="1"/>
            </p:cNvSpPr>
            <p:nvPr/>
          </p:nvSpPr>
          <p:spPr bwMode="auto">
            <a:xfrm>
              <a:off x="0" y="0"/>
              <a:ext cx="1904560" cy="288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900" b="1" dirty="0">
                  <a:solidFill>
                    <a:schemeClr val="accent2"/>
                  </a:solidFill>
                  <a:sym typeface="微软雅黑" panose="020B0503020204020204" pitchFamily="34" charset="-122"/>
                </a:rPr>
                <a:t>48%</a:t>
              </a:r>
            </a:p>
          </p:txBody>
        </p:sp>
        <p:sp>
          <p:nvSpPr>
            <p:cNvPr id="96" name="矩形 84"/>
            <p:cNvSpPr>
              <a:spLocks noChangeArrowheads="1"/>
            </p:cNvSpPr>
            <p:nvPr/>
          </p:nvSpPr>
          <p:spPr bwMode="auto">
            <a:xfrm>
              <a:off x="1" y="241902"/>
              <a:ext cx="4032447" cy="484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500" dirty="0">
                  <a:solidFill>
                    <a:srgbClr val="28282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在此录入上述图表的综合分析说明，在此录入上述图表的综合分析说明。</a:t>
              </a:r>
            </a:p>
          </p:txBody>
        </p:sp>
      </p:grpSp>
      <p:grpSp>
        <p:nvGrpSpPr>
          <p:cNvPr id="97" name="Group 36"/>
          <p:cNvGrpSpPr/>
          <p:nvPr/>
        </p:nvGrpSpPr>
        <p:grpSpPr bwMode="auto">
          <a:xfrm>
            <a:off x="1247350" y="5127948"/>
            <a:ext cx="529098" cy="768351"/>
            <a:chOff x="0" y="0"/>
            <a:chExt cx="396000" cy="576000"/>
          </a:xfrm>
        </p:grpSpPr>
        <p:sp>
          <p:nvSpPr>
            <p:cNvPr id="98" name="矩形 85"/>
            <p:cNvSpPr>
              <a:spLocks noChangeArrowheads="1"/>
            </p:cNvSpPr>
            <p:nvPr/>
          </p:nvSpPr>
          <p:spPr bwMode="auto">
            <a:xfrm>
              <a:off x="0" y="0"/>
              <a:ext cx="396000" cy="57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99" name="TextBox 86"/>
            <p:cNvSpPr>
              <a:spLocks noChangeArrowheads="1"/>
            </p:cNvSpPr>
            <p:nvPr/>
          </p:nvSpPr>
          <p:spPr bwMode="auto">
            <a:xfrm>
              <a:off x="49893" y="57167"/>
              <a:ext cx="318175" cy="438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sym typeface="微软雅黑" panose="020B0503020204020204" pitchFamily="34" charset="-122"/>
                </a:rPr>
                <a:t>4</a:t>
              </a:r>
              <a:endParaRPr lang="zh-CN" altLang="en-US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8694930" y="1782235"/>
            <a:ext cx="1312163" cy="1312333"/>
            <a:chOff x="6521450" y="1336675"/>
            <a:chExt cx="984250" cy="984250"/>
          </a:xfrm>
        </p:grpSpPr>
        <p:grpSp>
          <p:nvGrpSpPr>
            <p:cNvPr id="101" name="Group 21"/>
            <p:cNvGrpSpPr/>
            <p:nvPr/>
          </p:nvGrpSpPr>
          <p:grpSpPr bwMode="auto">
            <a:xfrm>
              <a:off x="6521450" y="1336675"/>
              <a:ext cx="984250" cy="984250"/>
              <a:chOff x="0" y="0"/>
              <a:chExt cx="1080120" cy="1080120"/>
            </a:xfrm>
          </p:grpSpPr>
          <p:sp>
            <p:nvSpPr>
              <p:cNvPr id="107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  <p:sp>
            <p:nvSpPr>
              <p:cNvPr id="108" name="椭圆 39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rgbClr val="FFFFFF"/>
                </a:solidFill>
                <a:miter lim="800000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02" name="组合 51"/>
            <p:cNvGrpSpPr/>
            <p:nvPr/>
          </p:nvGrpSpPr>
          <p:grpSpPr bwMode="auto">
            <a:xfrm>
              <a:off x="6696075" y="1579563"/>
              <a:ext cx="635000" cy="496887"/>
              <a:chOff x="2108311" y="1451935"/>
              <a:chExt cx="634690" cy="496874"/>
            </a:xfrm>
          </p:grpSpPr>
          <p:sp>
            <p:nvSpPr>
              <p:cNvPr id="103" name="Freeform 110"/>
              <p:cNvSpPr>
                <a:spLocks noEditPoints="1"/>
              </p:cNvSpPr>
              <p:nvPr/>
            </p:nvSpPr>
            <p:spPr bwMode="auto">
              <a:xfrm>
                <a:off x="2184474" y="1459188"/>
                <a:ext cx="471484" cy="301026"/>
              </a:xfrm>
              <a:custGeom>
                <a:avLst/>
                <a:gdLst>
                  <a:gd name="T0" fmla="*/ 437194 w 55"/>
                  <a:gd name="T1" fmla="*/ 0 h 35"/>
                  <a:gd name="T2" fmla="*/ 34290 w 55"/>
                  <a:gd name="T3" fmla="*/ 0 h 35"/>
                  <a:gd name="T4" fmla="*/ 0 w 55"/>
                  <a:gd name="T5" fmla="*/ 34403 h 35"/>
                  <a:gd name="T6" fmla="*/ 0 w 55"/>
                  <a:gd name="T7" fmla="*/ 266623 h 35"/>
                  <a:gd name="T8" fmla="*/ 34290 w 55"/>
                  <a:gd name="T9" fmla="*/ 301026 h 35"/>
                  <a:gd name="T10" fmla="*/ 437194 w 55"/>
                  <a:gd name="T11" fmla="*/ 301026 h 35"/>
                  <a:gd name="T12" fmla="*/ 471484 w 55"/>
                  <a:gd name="T13" fmla="*/ 266623 h 35"/>
                  <a:gd name="T14" fmla="*/ 471484 w 55"/>
                  <a:gd name="T15" fmla="*/ 34403 h 35"/>
                  <a:gd name="T16" fmla="*/ 437194 w 55"/>
                  <a:gd name="T17" fmla="*/ 0 h 35"/>
                  <a:gd name="T18" fmla="*/ 420049 w 55"/>
                  <a:gd name="T19" fmla="*/ 240821 h 35"/>
                  <a:gd name="T20" fmla="*/ 394332 w 55"/>
                  <a:gd name="T21" fmla="*/ 266623 h 35"/>
                  <a:gd name="T22" fmla="*/ 77152 w 55"/>
                  <a:gd name="T23" fmla="*/ 266623 h 35"/>
                  <a:gd name="T24" fmla="*/ 51435 w 55"/>
                  <a:gd name="T25" fmla="*/ 240821 h 35"/>
                  <a:gd name="T26" fmla="*/ 51435 w 55"/>
                  <a:gd name="T27" fmla="*/ 68806 h 35"/>
                  <a:gd name="T28" fmla="*/ 77152 w 55"/>
                  <a:gd name="T29" fmla="*/ 43004 h 35"/>
                  <a:gd name="T30" fmla="*/ 394332 w 55"/>
                  <a:gd name="T31" fmla="*/ 43004 h 35"/>
                  <a:gd name="T32" fmla="*/ 420049 w 55"/>
                  <a:gd name="T33" fmla="*/ 68806 h 35"/>
                  <a:gd name="T34" fmla="*/ 420049 w 55"/>
                  <a:gd name="T35" fmla="*/ 240821 h 3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5" h="35">
                    <a:moveTo>
                      <a:pt x="5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4"/>
                      <a:pt x="1" y="35"/>
                      <a:pt x="4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4" y="35"/>
                      <a:pt x="55" y="34"/>
                      <a:pt x="55" y="31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2"/>
                      <a:pt x="54" y="0"/>
                      <a:pt x="51" y="0"/>
                    </a:cubicBezTo>
                    <a:close/>
                    <a:moveTo>
                      <a:pt x="49" y="28"/>
                    </a:moveTo>
                    <a:cubicBezTo>
                      <a:pt x="49" y="29"/>
                      <a:pt x="48" y="31"/>
                      <a:pt x="46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7" y="31"/>
                      <a:pt x="6" y="29"/>
                      <a:pt x="6" y="2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7"/>
                      <a:pt x="7" y="5"/>
                      <a:pt x="9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5"/>
                      <a:pt x="49" y="7"/>
                      <a:pt x="49" y="8"/>
                    </a:cubicBezTo>
                    <a:lnTo>
                      <a:pt x="49" y="28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" name="Freeform 111"/>
              <p:cNvSpPr>
                <a:spLocks noEditPoints="1"/>
              </p:cNvSpPr>
              <p:nvPr/>
            </p:nvSpPr>
            <p:spPr bwMode="auto">
              <a:xfrm>
                <a:off x="2108311" y="1778348"/>
                <a:ext cx="623809" cy="170461"/>
              </a:xfrm>
              <a:custGeom>
                <a:avLst/>
                <a:gdLst>
                  <a:gd name="T0" fmla="*/ 563992 w 73"/>
                  <a:gd name="T1" fmla="*/ 25569 h 20"/>
                  <a:gd name="T2" fmla="*/ 538356 w 73"/>
                  <a:gd name="T3" fmla="*/ 0 h 20"/>
                  <a:gd name="T4" fmla="*/ 85453 w 73"/>
                  <a:gd name="T5" fmla="*/ 0 h 20"/>
                  <a:gd name="T6" fmla="*/ 51272 w 73"/>
                  <a:gd name="T7" fmla="*/ 34092 h 20"/>
                  <a:gd name="T8" fmla="*/ 8545 w 73"/>
                  <a:gd name="T9" fmla="*/ 119323 h 20"/>
                  <a:gd name="T10" fmla="*/ 615264 w 73"/>
                  <a:gd name="T11" fmla="*/ 119323 h 20"/>
                  <a:gd name="T12" fmla="*/ 563992 w 73"/>
                  <a:gd name="T13" fmla="*/ 25569 h 20"/>
                  <a:gd name="T14" fmla="*/ 213633 w 73"/>
                  <a:gd name="T15" fmla="*/ 102277 h 20"/>
                  <a:gd name="T16" fmla="*/ 222179 w 73"/>
                  <a:gd name="T17" fmla="*/ 76707 h 20"/>
                  <a:gd name="T18" fmla="*/ 393085 w 73"/>
                  <a:gd name="T19" fmla="*/ 76707 h 20"/>
                  <a:gd name="T20" fmla="*/ 410176 w 73"/>
                  <a:gd name="T21" fmla="*/ 102277 h 20"/>
                  <a:gd name="T22" fmla="*/ 213633 w 73"/>
                  <a:gd name="T23" fmla="*/ 102277 h 20"/>
                  <a:gd name="T24" fmla="*/ 529810 w 73"/>
                  <a:gd name="T25" fmla="*/ 59661 h 20"/>
                  <a:gd name="T26" fmla="*/ 93999 w 73"/>
                  <a:gd name="T27" fmla="*/ 59661 h 20"/>
                  <a:gd name="T28" fmla="*/ 76908 w 73"/>
                  <a:gd name="T29" fmla="*/ 51138 h 20"/>
                  <a:gd name="T30" fmla="*/ 85453 w 73"/>
                  <a:gd name="T31" fmla="*/ 34092 h 20"/>
                  <a:gd name="T32" fmla="*/ 111089 w 73"/>
                  <a:gd name="T33" fmla="*/ 17046 h 20"/>
                  <a:gd name="T34" fmla="*/ 521265 w 73"/>
                  <a:gd name="T35" fmla="*/ 17046 h 20"/>
                  <a:gd name="T36" fmla="*/ 538356 w 73"/>
                  <a:gd name="T37" fmla="*/ 34092 h 20"/>
                  <a:gd name="T38" fmla="*/ 546901 w 73"/>
                  <a:gd name="T39" fmla="*/ 51138 h 20"/>
                  <a:gd name="T40" fmla="*/ 529810 w 73"/>
                  <a:gd name="T41" fmla="*/ 59661 h 20"/>
                  <a:gd name="T42" fmla="*/ 0 w 73"/>
                  <a:gd name="T43" fmla="*/ 136369 h 20"/>
                  <a:gd name="T44" fmla="*/ 25636 w 73"/>
                  <a:gd name="T45" fmla="*/ 170461 h 20"/>
                  <a:gd name="T46" fmla="*/ 598173 w 73"/>
                  <a:gd name="T47" fmla="*/ 170461 h 20"/>
                  <a:gd name="T48" fmla="*/ 623809 w 73"/>
                  <a:gd name="T49" fmla="*/ 136369 h 20"/>
                  <a:gd name="T50" fmla="*/ 0 w 73"/>
                  <a:gd name="T51" fmla="*/ 136369 h 2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73" h="20">
                    <a:moveTo>
                      <a:pt x="66" y="3"/>
                    </a:moveTo>
                    <a:cubicBezTo>
                      <a:pt x="66" y="2"/>
                      <a:pt x="65" y="0"/>
                      <a:pt x="6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7" y="2"/>
                      <a:pt x="6" y="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72" y="14"/>
                      <a:pt x="72" y="14"/>
                      <a:pt x="72" y="14"/>
                    </a:cubicBezTo>
                    <a:lnTo>
                      <a:pt x="66" y="3"/>
                    </a:lnTo>
                    <a:close/>
                    <a:moveTo>
                      <a:pt x="25" y="12"/>
                    </a:moveTo>
                    <a:cubicBezTo>
                      <a:pt x="26" y="9"/>
                      <a:pt x="26" y="9"/>
                      <a:pt x="26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8" y="12"/>
                      <a:pt x="48" y="12"/>
                      <a:pt x="48" y="12"/>
                    </a:cubicBezTo>
                    <a:lnTo>
                      <a:pt x="25" y="12"/>
                    </a:lnTo>
                    <a:close/>
                    <a:moveTo>
                      <a:pt x="62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9" y="7"/>
                      <a:pt x="8" y="7"/>
                      <a:pt x="9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1" y="2"/>
                      <a:pt x="13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2"/>
                      <a:pt x="63" y="3"/>
                      <a:pt x="63" y="4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5" y="7"/>
                      <a:pt x="64" y="7"/>
                      <a:pt x="62" y="7"/>
                    </a:cubicBezTo>
                    <a:close/>
                    <a:moveTo>
                      <a:pt x="0" y="16"/>
                    </a:moveTo>
                    <a:cubicBezTo>
                      <a:pt x="0" y="16"/>
                      <a:pt x="1" y="17"/>
                      <a:pt x="3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2" y="17"/>
                      <a:pt x="73" y="16"/>
                      <a:pt x="73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" name="Freeform 112"/>
              <p:cNvSpPr>
                <a:spLocks noEditPoints="1"/>
              </p:cNvSpPr>
              <p:nvPr/>
            </p:nvSpPr>
            <p:spPr bwMode="auto">
              <a:xfrm>
                <a:off x="2191728" y="1451935"/>
                <a:ext cx="482364" cy="301026"/>
              </a:xfrm>
              <a:custGeom>
                <a:avLst/>
                <a:gdLst>
                  <a:gd name="T0" fmla="*/ 447909 w 56"/>
                  <a:gd name="T1" fmla="*/ 0 h 35"/>
                  <a:gd name="T2" fmla="*/ 34455 w 56"/>
                  <a:gd name="T3" fmla="*/ 0 h 35"/>
                  <a:gd name="T4" fmla="*/ 0 w 56"/>
                  <a:gd name="T5" fmla="*/ 34403 h 35"/>
                  <a:gd name="T6" fmla="*/ 0 w 56"/>
                  <a:gd name="T7" fmla="*/ 266623 h 35"/>
                  <a:gd name="T8" fmla="*/ 34455 w 56"/>
                  <a:gd name="T9" fmla="*/ 301026 h 35"/>
                  <a:gd name="T10" fmla="*/ 447909 w 56"/>
                  <a:gd name="T11" fmla="*/ 301026 h 35"/>
                  <a:gd name="T12" fmla="*/ 482364 w 56"/>
                  <a:gd name="T13" fmla="*/ 266623 h 35"/>
                  <a:gd name="T14" fmla="*/ 482364 w 56"/>
                  <a:gd name="T15" fmla="*/ 34403 h 35"/>
                  <a:gd name="T16" fmla="*/ 447909 w 56"/>
                  <a:gd name="T17" fmla="*/ 0 h 35"/>
                  <a:gd name="T18" fmla="*/ 422069 w 56"/>
                  <a:gd name="T19" fmla="*/ 232220 h 35"/>
                  <a:gd name="T20" fmla="*/ 396228 w 56"/>
                  <a:gd name="T21" fmla="*/ 258022 h 35"/>
                  <a:gd name="T22" fmla="*/ 77523 w 56"/>
                  <a:gd name="T23" fmla="*/ 258022 h 35"/>
                  <a:gd name="T24" fmla="*/ 51682 w 56"/>
                  <a:gd name="T25" fmla="*/ 232220 h 35"/>
                  <a:gd name="T26" fmla="*/ 51682 w 56"/>
                  <a:gd name="T27" fmla="*/ 68806 h 35"/>
                  <a:gd name="T28" fmla="*/ 77523 w 56"/>
                  <a:gd name="T29" fmla="*/ 43004 h 35"/>
                  <a:gd name="T30" fmla="*/ 396228 w 56"/>
                  <a:gd name="T31" fmla="*/ 43004 h 35"/>
                  <a:gd name="T32" fmla="*/ 422069 w 56"/>
                  <a:gd name="T33" fmla="*/ 68806 h 35"/>
                  <a:gd name="T34" fmla="*/ 422069 w 56"/>
                  <a:gd name="T35" fmla="*/ 232220 h 3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6" h="35">
                    <a:moveTo>
                      <a:pt x="5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5"/>
                      <a:pt x="56" y="33"/>
                      <a:pt x="56" y="3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2"/>
                      <a:pt x="54" y="0"/>
                      <a:pt x="52" y="0"/>
                    </a:cubicBezTo>
                    <a:close/>
                    <a:moveTo>
                      <a:pt x="49" y="27"/>
                    </a:moveTo>
                    <a:cubicBezTo>
                      <a:pt x="49" y="29"/>
                      <a:pt x="48" y="30"/>
                      <a:pt x="46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7" y="30"/>
                      <a:pt x="6" y="29"/>
                      <a:pt x="6" y="2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6"/>
                      <a:pt x="7" y="5"/>
                      <a:pt x="9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5"/>
                      <a:pt x="49" y="6"/>
                      <a:pt x="49" y="8"/>
                    </a:cubicBezTo>
                    <a:lnTo>
                      <a:pt x="49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" name="Freeform 113"/>
              <p:cNvSpPr>
                <a:spLocks noEditPoints="1"/>
              </p:cNvSpPr>
              <p:nvPr/>
            </p:nvSpPr>
            <p:spPr bwMode="auto">
              <a:xfrm>
                <a:off x="2115565" y="1767468"/>
                <a:ext cx="627436" cy="163207"/>
              </a:xfrm>
              <a:custGeom>
                <a:avLst/>
                <a:gdLst>
                  <a:gd name="T0" fmla="*/ 575866 w 73"/>
                  <a:gd name="T1" fmla="*/ 25770 h 19"/>
                  <a:gd name="T2" fmla="*/ 541486 w 73"/>
                  <a:gd name="T3" fmla="*/ 0 h 19"/>
                  <a:gd name="T4" fmla="*/ 85950 w 73"/>
                  <a:gd name="T5" fmla="*/ 0 h 19"/>
                  <a:gd name="T6" fmla="*/ 60165 w 73"/>
                  <a:gd name="T7" fmla="*/ 25770 h 19"/>
                  <a:gd name="T8" fmla="*/ 8595 w 73"/>
                  <a:gd name="T9" fmla="*/ 111668 h 19"/>
                  <a:gd name="T10" fmla="*/ 627436 w 73"/>
                  <a:gd name="T11" fmla="*/ 111668 h 19"/>
                  <a:gd name="T12" fmla="*/ 575866 w 73"/>
                  <a:gd name="T13" fmla="*/ 25770 h 19"/>
                  <a:gd name="T14" fmla="*/ 214875 w 73"/>
                  <a:gd name="T15" fmla="*/ 103078 h 19"/>
                  <a:gd name="T16" fmla="*/ 232065 w 73"/>
                  <a:gd name="T17" fmla="*/ 77309 h 19"/>
                  <a:gd name="T18" fmla="*/ 403966 w 73"/>
                  <a:gd name="T19" fmla="*/ 77309 h 19"/>
                  <a:gd name="T20" fmla="*/ 412561 w 73"/>
                  <a:gd name="T21" fmla="*/ 103078 h 19"/>
                  <a:gd name="T22" fmla="*/ 214875 w 73"/>
                  <a:gd name="T23" fmla="*/ 103078 h 19"/>
                  <a:gd name="T24" fmla="*/ 532891 w 73"/>
                  <a:gd name="T25" fmla="*/ 60129 h 19"/>
                  <a:gd name="T26" fmla="*/ 103140 w 73"/>
                  <a:gd name="T27" fmla="*/ 60129 h 19"/>
                  <a:gd name="T28" fmla="*/ 77355 w 73"/>
                  <a:gd name="T29" fmla="*/ 51539 h 19"/>
                  <a:gd name="T30" fmla="*/ 85950 w 73"/>
                  <a:gd name="T31" fmla="*/ 25770 h 19"/>
                  <a:gd name="T32" fmla="*/ 111735 w 73"/>
                  <a:gd name="T33" fmla="*/ 17180 h 19"/>
                  <a:gd name="T34" fmla="*/ 524296 w 73"/>
                  <a:gd name="T35" fmla="*/ 17180 h 19"/>
                  <a:gd name="T36" fmla="*/ 541486 w 73"/>
                  <a:gd name="T37" fmla="*/ 25770 h 19"/>
                  <a:gd name="T38" fmla="*/ 558676 w 73"/>
                  <a:gd name="T39" fmla="*/ 51539 h 19"/>
                  <a:gd name="T40" fmla="*/ 532891 w 73"/>
                  <a:gd name="T41" fmla="*/ 60129 h 19"/>
                  <a:gd name="T42" fmla="*/ 0 w 73"/>
                  <a:gd name="T43" fmla="*/ 128848 h 19"/>
                  <a:gd name="T44" fmla="*/ 25785 w 73"/>
                  <a:gd name="T45" fmla="*/ 163207 h 19"/>
                  <a:gd name="T46" fmla="*/ 601651 w 73"/>
                  <a:gd name="T47" fmla="*/ 163207 h 19"/>
                  <a:gd name="T48" fmla="*/ 627436 w 73"/>
                  <a:gd name="T49" fmla="*/ 128848 h 19"/>
                  <a:gd name="T50" fmla="*/ 0 w 73"/>
                  <a:gd name="T51" fmla="*/ 128848 h 1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73" h="19">
                    <a:moveTo>
                      <a:pt x="67" y="3"/>
                    </a:moveTo>
                    <a:cubicBezTo>
                      <a:pt x="66" y="1"/>
                      <a:pt x="65" y="0"/>
                      <a:pt x="6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73" y="13"/>
                      <a:pt x="73" y="13"/>
                      <a:pt x="73" y="13"/>
                    </a:cubicBezTo>
                    <a:lnTo>
                      <a:pt x="67" y="3"/>
                    </a:lnTo>
                    <a:close/>
                    <a:moveTo>
                      <a:pt x="25" y="12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8" y="12"/>
                      <a:pt x="48" y="12"/>
                      <a:pt x="48" y="12"/>
                    </a:cubicBezTo>
                    <a:lnTo>
                      <a:pt x="25" y="12"/>
                    </a:lnTo>
                    <a:close/>
                    <a:moveTo>
                      <a:pt x="62" y="7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2"/>
                      <a:pt x="13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2"/>
                      <a:pt x="63" y="3"/>
                      <a:pt x="63" y="3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7"/>
                      <a:pt x="62" y="7"/>
                    </a:cubicBezTo>
                    <a:close/>
                    <a:moveTo>
                      <a:pt x="0" y="15"/>
                    </a:moveTo>
                    <a:cubicBezTo>
                      <a:pt x="0" y="16"/>
                      <a:pt x="2" y="17"/>
                      <a:pt x="3" y="19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7"/>
                      <a:pt x="73" y="16"/>
                      <a:pt x="7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09" name="组合 108"/>
          <p:cNvGrpSpPr/>
          <p:nvPr/>
        </p:nvGrpSpPr>
        <p:grpSpPr>
          <a:xfrm>
            <a:off x="8847309" y="3748617"/>
            <a:ext cx="1134386" cy="1132416"/>
            <a:chOff x="6635750" y="2811463"/>
            <a:chExt cx="850900" cy="849312"/>
          </a:xfrm>
        </p:grpSpPr>
        <p:grpSp>
          <p:nvGrpSpPr>
            <p:cNvPr id="110" name="Group 21"/>
            <p:cNvGrpSpPr/>
            <p:nvPr/>
          </p:nvGrpSpPr>
          <p:grpSpPr bwMode="auto">
            <a:xfrm>
              <a:off x="6635750" y="2811463"/>
              <a:ext cx="850900" cy="849312"/>
              <a:chOff x="0" y="0"/>
              <a:chExt cx="1080120" cy="1080120"/>
            </a:xfrm>
          </p:grpSpPr>
          <p:sp>
            <p:nvSpPr>
              <p:cNvPr id="114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  <p:sp>
            <p:nvSpPr>
              <p:cNvPr id="115" name="椭圆 39"/>
              <p:cNvSpPr>
                <a:spLocks noChangeArrowheads="1"/>
              </p:cNvSpPr>
              <p:nvPr/>
            </p:nvSpPr>
            <p:spPr bwMode="auto">
              <a:xfrm>
                <a:off x="72545" y="72681"/>
                <a:ext cx="935029" cy="934758"/>
              </a:xfrm>
              <a:prstGeom prst="ellipse">
                <a:avLst/>
              </a:prstGeom>
              <a:solidFill>
                <a:schemeClr val="accent2"/>
              </a:solidFill>
              <a:ln w="19050">
                <a:solidFill>
                  <a:srgbClr val="FFFFFF"/>
                </a:solidFill>
                <a:miter lim="800000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11" name="组合 59"/>
            <p:cNvGrpSpPr/>
            <p:nvPr/>
          </p:nvGrpSpPr>
          <p:grpSpPr bwMode="auto">
            <a:xfrm>
              <a:off x="6881813" y="2960688"/>
              <a:ext cx="358775" cy="550862"/>
              <a:chOff x="1190731" y="1426547"/>
              <a:chExt cx="384441" cy="591172"/>
            </a:xfrm>
          </p:grpSpPr>
          <p:sp>
            <p:nvSpPr>
              <p:cNvPr id="112" name="Freeform 117"/>
              <p:cNvSpPr>
                <a:spLocks noEditPoints="1"/>
              </p:cNvSpPr>
              <p:nvPr/>
            </p:nvSpPr>
            <p:spPr bwMode="auto">
              <a:xfrm>
                <a:off x="1190731" y="1433801"/>
                <a:ext cx="377187" cy="583918"/>
              </a:xfrm>
              <a:custGeom>
                <a:avLst/>
                <a:gdLst>
                  <a:gd name="T0" fmla="*/ 300035 w 44"/>
                  <a:gd name="T1" fmla="*/ 0 h 68"/>
                  <a:gd name="T2" fmla="*/ 77152 w 44"/>
                  <a:gd name="T3" fmla="*/ 0 h 68"/>
                  <a:gd name="T4" fmla="*/ 0 w 44"/>
                  <a:gd name="T5" fmla="*/ 77283 h 68"/>
                  <a:gd name="T6" fmla="*/ 0 w 44"/>
                  <a:gd name="T7" fmla="*/ 506635 h 68"/>
                  <a:gd name="T8" fmla="*/ 77152 w 44"/>
                  <a:gd name="T9" fmla="*/ 583918 h 68"/>
                  <a:gd name="T10" fmla="*/ 300035 w 44"/>
                  <a:gd name="T11" fmla="*/ 583918 h 68"/>
                  <a:gd name="T12" fmla="*/ 377187 w 44"/>
                  <a:gd name="T13" fmla="*/ 506635 h 68"/>
                  <a:gd name="T14" fmla="*/ 377187 w 44"/>
                  <a:gd name="T15" fmla="*/ 77283 h 68"/>
                  <a:gd name="T16" fmla="*/ 300035 w 44"/>
                  <a:gd name="T17" fmla="*/ 0 h 68"/>
                  <a:gd name="T18" fmla="*/ 188594 w 44"/>
                  <a:gd name="T19" fmla="*/ 558157 h 68"/>
                  <a:gd name="T20" fmla="*/ 154304 w 44"/>
                  <a:gd name="T21" fmla="*/ 523809 h 68"/>
                  <a:gd name="T22" fmla="*/ 188594 w 44"/>
                  <a:gd name="T23" fmla="*/ 489461 h 68"/>
                  <a:gd name="T24" fmla="*/ 222883 w 44"/>
                  <a:gd name="T25" fmla="*/ 523809 h 68"/>
                  <a:gd name="T26" fmla="*/ 188594 w 44"/>
                  <a:gd name="T27" fmla="*/ 558157 h 68"/>
                  <a:gd name="T28" fmla="*/ 342897 w 44"/>
                  <a:gd name="T29" fmla="*/ 412177 h 68"/>
                  <a:gd name="T30" fmla="*/ 274318 w 44"/>
                  <a:gd name="T31" fmla="*/ 472287 h 68"/>
                  <a:gd name="T32" fmla="*/ 102869 w 44"/>
                  <a:gd name="T33" fmla="*/ 472287 h 68"/>
                  <a:gd name="T34" fmla="*/ 42862 w 44"/>
                  <a:gd name="T35" fmla="*/ 412177 h 68"/>
                  <a:gd name="T36" fmla="*/ 42862 w 44"/>
                  <a:gd name="T37" fmla="*/ 111631 h 68"/>
                  <a:gd name="T38" fmla="*/ 102869 w 44"/>
                  <a:gd name="T39" fmla="*/ 51522 h 68"/>
                  <a:gd name="T40" fmla="*/ 274318 w 44"/>
                  <a:gd name="T41" fmla="*/ 51522 h 68"/>
                  <a:gd name="T42" fmla="*/ 342897 w 44"/>
                  <a:gd name="T43" fmla="*/ 111631 h 68"/>
                  <a:gd name="T44" fmla="*/ 342897 w 44"/>
                  <a:gd name="T45" fmla="*/ 412177 h 6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4" h="68">
                    <a:moveTo>
                      <a:pt x="3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4"/>
                      <a:pt x="4" y="68"/>
                      <a:pt x="9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40" y="68"/>
                      <a:pt x="44" y="64"/>
                      <a:pt x="44" y="5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4"/>
                      <a:pt x="40" y="0"/>
                      <a:pt x="35" y="0"/>
                    </a:cubicBezTo>
                    <a:close/>
                    <a:moveTo>
                      <a:pt x="22" y="65"/>
                    </a:moveTo>
                    <a:cubicBezTo>
                      <a:pt x="20" y="65"/>
                      <a:pt x="18" y="64"/>
                      <a:pt x="18" y="61"/>
                    </a:cubicBezTo>
                    <a:cubicBezTo>
                      <a:pt x="18" y="59"/>
                      <a:pt x="20" y="57"/>
                      <a:pt x="22" y="57"/>
                    </a:cubicBezTo>
                    <a:cubicBezTo>
                      <a:pt x="24" y="57"/>
                      <a:pt x="26" y="59"/>
                      <a:pt x="26" y="61"/>
                    </a:cubicBezTo>
                    <a:cubicBezTo>
                      <a:pt x="26" y="64"/>
                      <a:pt x="24" y="65"/>
                      <a:pt x="22" y="65"/>
                    </a:cubicBezTo>
                    <a:close/>
                    <a:moveTo>
                      <a:pt x="40" y="48"/>
                    </a:moveTo>
                    <a:cubicBezTo>
                      <a:pt x="40" y="52"/>
                      <a:pt x="36" y="55"/>
                      <a:pt x="3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8" y="55"/>
                      <a:pt x="5" y="52"/>
                      <a:pt x="5" y="4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9"/>
                      <a:pt x="8" y="6"/>
                      <a:pt x="12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6" y="6"/>
                      <a:pt x="40" y="9"/>
                      <a:pt x="40" y="13"/>
                    </a:cubicBezTo>
                    <a:lnTo>
                      <a:pt x="40" y="48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" name="Freeform 118"/>
              <p:cNvSpPr>
                <a:spLocks noEditPoints="1"/>
              </p:cNvSpPr>
              <p:nvPr/>
            </p:nvSpPr>
            <p:spPr bwMode="auto">
              <a:xfrm>
                <a:off x="1197985" y="1426547"/>
                <a:ext cx="377187" cy="580291"/>
              </a:xfrm>
              <a:custGeom>
                <a:avLst/>
                <a:gdLst>
                  <a:gd name="T0" fmla="*/ 300035 w 44"/>
                  <a:gd name="T1" fmla="*/ 0 h 68"/>
                  <a:gd name="T2" fmla="*/ 85724 w 44"/>
                  <a:gd name="T3" fmla="*/ 0 h 68"/>
                  <a:gd name="T4" fmla="*/ 0 w 44"/>
                  <a:gd name="T5" fmla="*/ 76803 h 68"/>
                  <a:gd name="T6" fmla="*/ 0 w 44"/>
                  <a:gd name="T7" fmla="*/ 503488 h 68"/>
                  <a:gd name="T8" fmla="*/ 85724 w 44"/>
                  <a:gd name="T9" fmla="*/ 580291 h 68"/>
                  <a:gd name="T10" fmla="*/ 300035 w 44"/>
                  <a:gd name="T11" fmla="*/ 580291 h 68"/>
                  <a:gd name="T12" fmla="*/ 377187 w 44"/>
                  <a:gd name="T13" fmla="*/ 503488 h 68"/>
                  <a:gd name="T14" fmla="*/ 377187 w 44"/>
                  <a:gd name="T15" fmla="*/ 76803 h 68"/>
                  <a:gd name="T16" fmla="*/ 300035 w 44"/>
                  <a:gd name="T17" fmla="*/ 0 h 68"/>
                  <a:gd name="T18" fmla="*/ 188594 w 44"/>
                  <a:gd name="T19" fmla="*/ 554690 h 68"/>
                  <a:gd name="T20" fmla="*/ 154304 w 44"/>
                  <a:gd name="T21" fmla="*/ 520555 h 68"/>
                  <a:gd name="T22" fmla="*/ 188594 w 44"/>
                  <a:gd name="T23" fmla="*/ 486420 h 68"/>
                  <a:gd name="T24" fmla="*/ 222883 w 44"/>
                  <a:gd name="T25" fmla="*/ 520555 h 68"/>
                  <a:gd name="T26" fmla="*/ 188594 w 44"/>
                  <a:gd name="T27" fmla="*/ 554690 h 68"/>
                  <a:gd name="T28" fmla="*/ 342897 w 44"/>
                  <a:gd name="T29" fmla="*/ 409617 h 68"/>
                  <a:gd name="T30" fmla="*/ 282890 w 44"/>
                  <a:gd name="T31" fmla="*/ 469353 h 68"/>
                  <a:gd name="T32" fmla="*/ 102869 w 44"/>
                  <a:gd name="T33" fmla="*/ 469353 h 68"/>
                  <a:gd name="T34" fmla="*/ 42862 w 44"/>
                  <a:gd name="T35" fmla="*/ 409617 h 68"/>
                  <a:gd name="T36" fmla="*/ 42862 w 44"/>
                  <a:gd name="T37" fmla="*/ 110938 h 68"/>
                  <a:gd name="T38" fmla="*/ 102869 w 44"/>
                  <a:gd name="T39" fmla="*/ 51202 h 68"/>
                  <a:gd name="T40" fmla="*/ 282890 w 44"/>
                  <a:gd name="T41" fmla="*/ 51202 h 68"/>
                  <a:gd name="T42" fmla="*/ 342897 w 44"/>
                  <a:gd name="T43" fmla="*/ 110938 h 68"/>
                  <a:gd name="T44" fmla="*/ 342897 w 44"/>
                  <a:gd name="T45" fmla="*/ 409617 h 6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4" h="68">
                    <a:moveTo>
                      <a:pt x="3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4"/>
                      <a:pt x="5" y="68"/>
                      <a:pt x="10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40" y="68"/>
                      <a:pt x="44" y="64"/>
                      <a:pt x="44" y="5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4"/>
                      <a:pt x="40" y="0"/>
                      <a:pt x="35" y="0"/>
                    </a:cubicBezTo>
                    <a:close/>
                    <a:moveTo>
                      <a:pt x="22" y="65"/>
                    </a:moveTo>
                    <a:cubicBezTo>
                      <a:pt x="20" y="65"/>
                      <a:pt x="18" y="63"/>
                      <a:pt x="18" y="61"/>
                    </a:cubicBezTo>
                    <a:cubicBezTo>
                      <a:pt x="18" y="59"/>
                      <a:pt x="20" y="57"/>
                      <a:pt x="22" y="57"/>
                    </a:cubicBezTo>
                    <a:cubicBezTo>
                      <a:pt x="25" y="57"/>
                      <a:pt x="26" y="59"/>
                      <a:pt x="26" y="61"/>
                    </a:cubicBezTo>
                    <a:cubicBezTo>
                      <a:pt x="26" y="63"/>
                      <a:pt x="25" y="65"/>
                      <a:pt x="22" y="65"/>
                    </a:cubicBezTo>
                    <a:close/>
                    <a:moveTo>
                      <a:pt x="40" y="48"/>
                    </a:moveTo>
                    <a:cubicBezTo>
                      <a:pt x="40" y="51"/>
                      <a:pt x="37" y="55"/>
                      <a:pt x="33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8" y="55"/>
                      <a:pt x="5" y="51"/>
                      <a:pt x="5" y="4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9"/>
                      <a:pt x="8" y="6"/>
                      <a:pt x="12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7" y="6"/>
                      <a:pt x="40" y="9"/>
                      <a:pt x="40" y="13"/>
                    </a:cubicBezTo>
                    <a:lnTo>
                      <a:pt x="40" y="4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6" name="组合 115"/>
          <p:cNvGrpSpPr/>
          <p:nvPr/>
        </p:nvGrpSpPr>
        <p:grpSpPr>
          <a:xfrm>
            <a:off x="10038839" y="567267"/>
            <a:ext cx="958725" cy="958851"/>
            <a:chOff x="7529513" y="425450"/>
            <a:chExt cx="719137" cy="719138"/>
          </a:xfrm>
        </p:grpSpPr>
        <p:grpSp>
          <p:nvGrpSpPr>
            <p:cNvPr id="117" name="Group 21"/>
            <p:cNvGrpSpPr/>
            <p:nvPr/>
          </p:nvGrpSpPr>
          <p:grpSpPr bwMode="auto">
            <a:xfrm>
              <a:off x="7529513" y="425450"/>
              <a:ext cx="719137" cy="719138"/>
              <a:chOff x="0" y="0"/>
              <a:chExt cx="1080120" cy="1080120"/>
            </a:xfrm>
          </p:grpSpPr>
          <p:sp>
            <p:nvSpPr>
              <p:cNvPr id="127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  <p:sp>
            <p:nvSpPr>
              <p:cNvPr id="128" name="椭圆 39"/>
              <p:cNvSpPr>
                <a:spLocks noChangeArrowheads="1"/>
              </p:cNvSpPr>
              <p:nvPr/>
            </p:nvSpPr>
            <p:spPr bwMode="auto">
              <a:xfrm>
                <a:off x="71531" y="71531"/>
                <a:ext cx="937058" cy="937058"/>
              </a:xfrm>
              <a:prstGeom prst="ellipse">
                <a:avLst/>
              </a:prstGeom>
              <a:solidFill>
                <a:schemeClr val="accent4"/>
              </a:solidFill>
              <a:ln w="19050">
                <a:solidFill>
                  <a:srgbClr val="FFFFFF"/>
                </a:solidFill>
                <a:miter lim="800000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18" name="组合 65"/>
            <p:cNvGrpSpPr/>
            <p:nvPr/>
          </p:nvGrpSpPr>
          <p:grpSpPr bwMode="auto">
            <a:xfrm>
              <a:off x="7670800" y="593725"/>
              <a:ext cx="436563" cy="382588"/>
              <a:chOff x="3152830" y="1426547"/>
              <a:chExt cx="652823" cy="573038"/>
            </a:xfrm>
          </p:grpSpPr>
          <p:sp>
            <p:nvSpPr>
              <p:cNvPr id="119" name="Freeform 139"/>
              <p:cNvSpPr/>
              <p:nvPr/>
            </p:nvSpPr>
            <p:spPr bwMode="auto">
              <a:xfrm>
                <a:off x="3323289" y="1698558"/>
                <a:ext cx="301024" cy="119685"/>
              </a:xfrm>
              <a:custGeom>
                <a:avLst/>
                <a:gdLst>
                  <a:gd name="T0" fmla="*/ 258021 w 35"/>
                  <a:gd name="T1" fmla="*/ 111136 h 14"/>
                  <a:gd name="T2" fmla="*/ 43003 w 35"/>
                  <a:gd name="T3" fmla="*/ 111136 h 14"/>
                  <a:gd name="T4" fmla="*/ 43003 w 35"/>
                  <a:gd name="T5" fmla="*/ 111136 h 14"/>
                  <a:gd name="T6" fmla="*/ 8601 w 35"/>
                  <a:gd name="T7" fmla="*/ 111136 h 14"/>
                  <a:gd name="T8" fmla="*/ 8601 w 35"/>
                  <a:gd name="T9" fmla="*/ 111136 h 14"/>
                  <a:gd name="T10" fmla="*/ 8601 w 35"/>
                  <a:gd name="T11" fmla="*/ 76940 h 14"/>
                  <a:gd name="T12" fmla="*/ 8601 w 35"/>
                  <a:gd name="T13" fmla="*/ 76940 h 14"/>
                  <a:gd name="T14" fmla="*/ 292423 w 35"/>
                  <a:gd name="T15" fmla="*/ 76940 h 14"/>
                  <a:gd name="T16" fmla="*/ 292423 w 35"/>
                  <a:gd name="T17" fmla="*/ 76940 h 14"/>
                  <a:gd name="T18" fmla="*/ 292423 w 35"/>
                  <a:gd name="T19" fmla="*/ 111136 h 14"/>
                  <a:gd name="T20" fmla="*/ 292423 w 35"/>
                  <a:gd name="T21" fmla="*/ 111136 h 14"/>
                  <a:gd name="T22" fmla="*/ 258021 w 35"/>
                  <a:gd name="T23" fmla="*/ 111136 h 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5" h="14">
                    <a:moveTo>
                      <a:pt x="30" y="13"/>
                    </a:moveTo>
                    <a:cubicBezTo>
                      <a:pt x="23" y="6"/>
                      <a:pt x="12" y="6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4" y="14"/>
                      <a:pt x="2" y="14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0" y="10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0" y="0"/>
                      <a:pt x="25" y="0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5" y="10"/>
                      <a:pt x="35" y="12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3" y="14"/>
                      <a:pt x="31" y="14"/>
                      <a:pt x="30" y="13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0" name="Freeform 140"/>
              <p:cNvSpPr/>
              <p:nvPr/>
            </p:nvSpPr>
            <p:spPr bwMode="auto">
              <a:xfrm>
                <a:off x="3392198" y="1836378"/>
                <a:ext cx="163206" cy="163207"/>
              </a:xfrm>
              <a:custGeom>
                <a:avLst/>
                <a:gdLst>
                  <a:gd name="T0" fmla="*/ 25769 w 19"/>
                  <a:gd name="T1" fmla="*/ 137437 h 19"/>
                  <a:gd name="T2" fmla="*/ 25769 w 19"/>
                  <a:gd name="T3" fmla="*/ 25770 h 19"/>
                  <a:gd name="T4" fmla="*/ 137437 w 19"/>
                  <a:gd name="T5" fmla="*/ 25770 h 19"/>
                  <a:gd name="T6" fmla="*/ 137437 w 19"/>
                  <a:gd name="T7" fmla="*/ 137437 h 19"/>
                  <a:gd name="T8" fmla="*/ 25769 w 19"/>
                  <a:gd name="T9" fmla="*/ 13743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3" y="16"/>
                    </a:moveTo>
                    <a:cubicBezTo>
                      <a:pt x="0" y="12"/>
                      <a:pt x="0" y="7"/>
                      <a:pt x="3" y="3"/>
                    </a:cubicBezTo>
                    <a:cubicBezTo>
                      <a:pt x="7" y="0"/>
                      <a:pt x="12" y="0"/>
                      <a:pt x="16" y="3"/>
                    </a:cubicBezTo>
                    <a:cubicBezTo>
                      <a:pt x="19" y="7"/>
                      <a:pt x="19" y="12"/>
                      <a:pt x="16" y="16"/>
                    </a:cubicBezTo>
                    <a:cubicBezTo>
                      <a:pt x="12" y="19"/>
                      <a:pt x="7" y="19"/>
                      <a:pt x="3" y="1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1" name="Freeform 141"/>
              <p:cNvSpPr/>
              <p:nvPr/>
            </p:nvSpPr>
            <p:spPr bwMode="auto">
              <a:xfrm>
                <a:off x="3239873" y="1571620"/>
                <a:ext cx="471484" cy="170461"/>
              </a:xfrm>
              <a:custGeom>
                <a:avLst/>
                <a:gdLst>
                  <a:gd name="T0" fmla="*/ 420049 w 55"/>
                  <a:gd name="T1" fmla="*/ 153415 h 20"/>
                  <a:gd name="T2" fmla="*/ 42862 w 55"/>
                  <a:gd name="T3" fmla="*/ 153415 h 20"/>
                  <a:gd name="T4" fmla="*/ 42862 w 55"/>
                  <a:gd name="T5" fmla="*/ 153415 h 20"/>
                  <a:gd name="T6" fmla="*/ 8572 w 55"/>
                  <a:gd name="T7" fmla="*/ 153415 h 20"/>
                  <a:gd name="T8" fmla="*/ 8572 w 55"/>
                  <a:gd name="T9" fmla="*/ 153415 h 20"/>
                  <a:gd name="T10" fmla="*/ 8572 w 55"/>
                  <a:gd name="T11" fmla="*/ 119323 h 20"/>
                  <a:gd name="T12" fmla="*/ 8572 w 55"/>
                  <a:gd name="T13" fmla="*/ 119323 h 20"/>
                  <a:gd name="T14" fmla="*/ 462912 w 55"/>
                  <a:gd name="T15" fmla="*/ 119323 h 20"/>
                  <a:gd name="T16" fmla="*/ 462912 w 55"/>
                  <a:gd name="T17" fmla="*/ 119323 h 20"/>
                  <a:gd name="T18" fmla="*/ 462912 w 55"/>
                  <a:gd name="T19" fmla="*/ 153415 h 20"/>
                  <a:gd name="T20" fmla="*/ 462912 w 55"/>
                  <a:gd name="T21" fmla="*/ 153415 h 20"/>
                  <a:gd name="T22" fmla="*/ 420049 w 55"/>
                  <a:gd name="T23" fmla="*/ 153415 h 2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5" h="20">
                    <a:moveTo>
                      <a:pt x="49" y="18"/>
                    </a:moveTo>
                    <a:cubicBezTo>
                      <a:pt x="37" y="6"/>
                      <a:pt x="18" y="6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4" y="20"/>
                      <a:pt x="2" y="20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17"/>
                      <a:pt x="0" y="15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6" y="0"/>
                      <a:pt x="39" y="0"/>
                      <a:pt x="54" y="14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5" y="15"/>
                      <a:pt x="55" y="17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3" y="20"/>
                      <a:pt x="51" y="20"/>
                      <a:pt x="49" y="1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2" name="Freeform 142"/>
              <p:cNvSpPr/>
              <p:nvPr/>
            </p:nvSpPr>
            <p:spPr bwMode="auto">
              <a:xfrm>
                <a:off x="3152830" y="1433801"/>
                <a:ext cx="641943" cy="224863"/>
              </a:xfrm>
              <a:custGeom>
                <a:avLst/>
                <a:gdLst>
                  <a:gd name="T0" fmla="*/ 590588 w 75"/>
                  <a:gd name="T1" fmla="*/ 216214 h 26"/>
                  <a:gd name="T2" fmla="*/ 51355 w 75"/>
                  <a:gd name="T3" fmla="*/ 216214 h 26"/>
                  <a:gd name="T4" fmla="*/ 51355 w 75"/>
                  <a:gd name="T5" fmla="*/ 216214 h 26"/>
                  <a:gd name="T6" fmla="*/ 8559 w 75"/>
                  <a:gd name="T7" fmla="*/ 216214 h 26"/>
                  <a:gd name="T8" fmla="*/ 8559 w 75"/>
                  <a:gd name="T9" fmla="*/ 216214 h 26"/>
                  <a:gd name="T10" fmla="*/ 8559 w 75"/>
                  <a:gd name="T11" fmla="*/ 172972 h 26"/>
                  <a:gd name="T12" fmla="*/ 8559 w 75"/>
                  <a:gd name="T13" fmla="*/ 172972 h 26"/>
                  <a:gd name="T14" fmla="*/ 633384 w 75"/>
                  <a:gd name="T15" fmla="*/ 172972 h 26"/>
                  <a:gd name="T16" fmla="*/ 633384 w 75"/>
                  <a:gd name="T17" fmla="*/ 172972 h 26"/>
                  <a:gd name="T18" fmla="*/ 633384 w 75"/>
                  <a:gd name="T19" fmla="*/ 216214 h 26"/>
                  <a:gd name="T20" fmla="*/ 633384 w 75"/>
                  <a:gd name="T21" fmla="*/ 216214 h 26"/>
                  <a:gd name="T22" fmla="*/ 590588 w 75"/>
                  <a:gd name="T23" fmla="*/ 216214 h 2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5" h="26">
                    <a:moveTo>
                      <a:pt x="69" y="25"/>
                    </a:moveTo>
                    <a:cubicBezTo>
                      <a:pt x="52" y="7"/>
                      <a:pt x="23" y="7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4" y="26"/>
                      <a:pt x="2" y="26"/>
                      <a:pt x="1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3"/>
                      <a:pt x="0" y="21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21" y="0"/>
                      <a:pt x="54" y="0"/>
                      <a:pt x="74" y="20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5" y="21"/>
                      <a:pt x="75" y="23"/>
                      <a:pt x="74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2" y="26"/>
                      <a:pt x="70" y="26"/>
                      <a:pt x="69" y="25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" name="Freeform 143"/>
              <p:cNvSpPr/>
              <p:nvPr/>
            </p:nvSpPr>
            <p:spPr bwMode="auto">
              <a:xfrm>
                <a:off x="3334170" y="1691305"/>
                <a:ext cx="297398" cy="119685"/>
              </a:xfrm>
              <a:custGeom>
                <a:avLst/>
                <a:gdLst>
                  <a:gd name="T0" fmla="*/ 254913 w 35"/>
                  <a:gd name="T1" fmla="*/ 111136 h 14"/>
                  <a:gd name="T2" fmla="*/ 42485 w 35"/>
                  <a:gd name="T3" fmla="*/ 111136 h 14"/>
                  <a:gd name="T4" fmla="*/ 42485 w 35"/>
                  <a:gd name="T5" fmla="*/ 111136 h 14"/>
                  <a:gd name="T6" fmla="*/ 8497 w 35"/>
                  <a:gd name="T7" fmla="*/ 111136 h 14"/>
                  <a:gd name="T8" fmla="*/ 8497 w 35"/>
                  <a:gd name="T9" fmla="*/ 111136 h 14"/>
                  <a:gd name="T10" fmla="*/ 8497 w 35"/>
                  <a:gd name="T11" fmla="*/ 76940 h 14"/>
                  <a:gd name="T12" fmla="*/ 8497 w 35"/>
                  <a:gd name="T13" fmla="*/ 76940 h 14"/>
                  <a:gd name="T14" fmla="*/ 288901 w 35"/>
                  <a:gd name="T15" fmla="*/ 76940 h 14"/>
                  <a:gd name="T16" fmla="*/ 288901 w 35"/>
                  <a:gd name="T17" fmla="*/ 76940 h 14"/>
                  <a:gd name="T18" fmla="*/ 288901 w 35"/>
                  <a:gd name="T19" fmla="*/ 111136 h 14"/>
                  <a:gd name="T20" fmla="*/ 288901 w 35"/>
                  <a:gd name="T21" fmla="*/ 111136 h 14"/>
                  <a:gd name="T22" fmla="*/ 254913 w 35"/>
                  <a:gd name="T23" fmla="*/ 111136 h 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5" h="14">
                    <a:moveTo>
                      <a:pt x="30" y="13"/>
                    </a:moveTo>
                    <a:cubicBezTo>
                      <a:pt x="23" y="6"/>
                      <a:pt x="12" y="6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4" y="14"/>
                      <a:pt x="2" y="14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0" y="10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0" y="0"/>
                      <a:pt x="25" y="0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5" y="10"/>
                      <a:pt x="35" y="12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3" y="14"/>
                      <a:pt x="31" y="14"/>
                      <a:pt x="30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4" name="Freeform 144"/>
              <p:cNvSpPr/>
              <p:nvPr/>
            </p:nvSpPr>
            <p:spPr bwMode="auto">
              <a:xfrm>
                <a:off x="3399452" y="1818244"/>
                <a:ext cx="174086" cy="174087"/>
              </a:xfrm>
              <a:custGeom>
                <a:avLst/>
                <a:gdLst>
                  <a:gd name="T0" fmla="*/ 26113 w 20"/>
                  <a:gd name="T1" fmla="*/ 147974 h 20"/>
                  <a:gd name="T2" fmla="*/ 26113 w 20"/>
                  <a:gd name="T3" fmla="*/ 34817 h 20"/>
                  <a:gd name="T4" fmla="*/ 139269 w 20"/>
                  <a:gd name="T5" fmla="*/ 34817 h 20"/>
                  <a:gd name="T6" fmla="*/ 139269 w 20"/>
                  <a:gd name="T7" fmla="*/ 147974 h 20"/>
                  <a:gd name="T8" fmla="*/ 26113 w 20"/>
                  <a:gd name="T9" fmla="*/ 147974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3" y="17"/>
                    </a:moveTo>
                    <a:cubicBezTo>
                      <a:pt x="0" y="13"/>
                      <a:pt x="0" y="7"/>
                      <a:pt x="3" y="4"/>
                    </a:cubicBezTo>
                    <a:cubicBezTo>
                      <a:pt x="7" y="0"/>
                      <a:pt x="12" y="0"/>
                      <a:pt x="16" y="4"/>
                    </a:cubicBezTo>
                    <a:cubicBezTo>
                      <a:pt x="20" y="7"/>
                      <a:pt x="20" y="13"/>
                      <a:pt x="16" y="17"/>
                    </a:cubicBezTo>
                    <a:cubicBezTo>
                      <a:pt x="12" y="20"/>
                      <a:pt x="7" y="20"/>
                      <a:pt x="3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5" name="Freeform 145"/>
              <p:cNvSpPr/>
              <p:nvPr/>
            </p:nvSpPr>
            <p:spPr bwMode="auto">
              <a:xfrm>
                <a:off x="3247126" y="1553486"/>
                <a:ext cx="471484" cy="170461"/>
              </a:xfrm>
              <a:custGeom>
                <a:avLst/>
                <a:gdLst>
                  <a:gd name="T0" fmla="*/ 428622 w 55"/>
                  <a:gd name="T1" fmla="*/ 161938 h 20"/>
                  <a:gd name="T2" fmla="*/ 51435 w 55"/>
                  <a:gd name="T3" fmla="*/ 161938 h 20"/>
                  <a:gd name="T4" fmla="*/ 51435 w 55"/>
                  <a:gd name="T5" fmla="*/ 161938 h 20"/>
                  <a:gd name="T6" fmla="*/ 8572 w 55"/>
                  <a:gd name="T7" fmla="*/ 161938 h 20"/>
                  <a:gd name="T8" fmla="*/ 8572 w 55"/>
                  <a:gd name="T9" fmla="*/ 161938 h 20"/>
                  <a:gd name="T10" fmla="*/ 8572 w 55"/>
                  <a:gd name="T11" fmla="*/ 127846 h 20"/>
                  <a:gd name="T12" fmla="*/ 8572 w 55"/>
                  <a:gd name="T13" fmla="*/ 127846 h 20"/>
                  <a:gd name="T14" fmla="*/ 462912 w 55"/>
                  <a:gd name="T15" fmla="*/ 127846 h 20"/>
                  <a:gd name="T16" fmla="*/ 462912 w 55"/>
                  <a:gd name="T17" fmla="*/ 127846 h 20"/>
                  <a:gd name="T18" fmla="*/ 462912 w 55"/>
                  <a:gd name="T19" fmla="*/ 161938 h 20"/>
                  <a:gd name="T20" fmla="*/ 462912 w 55"/>
                  <a:gd name="T21" fmla="*/ 161938 h 20"/>
                  <a:gd name="T22" fmla="*/ 428622 w 55"/>
                  <a:gd name="T23" fmla="*/ 161938 h 2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5" h="20">
                    <a:moveTo>
                      <a:pt x="50" y="19"/>
                    </a:moveTo>
                    <a:cubicBezTo>
                      <a:pt x="37" y="7"/>
                      <a:pt x="18" y="7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4" y="20"/>
                      <a:pt x="2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8"/>
                      <a:pt x="0" y="16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6" y="0"/>
                      <a:pt x="39" y="0"/>
                      <a:pt x="54" y="15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5" y="16"/>
                      <a:pt x="55" y="18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3" y="20"/>
                      <a:pt x="51" y="20"/>
                      <a:pt x="50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6" name="Freeform 146"/>
              <p:cNvSpPr/>
              <p:nvPr/>
            </p:nvSpPr>
            <p:spPr bwMode="auto">
              <a:xfrm>
                <a:off x="3160083" y="1426547"/>
                <a:ext cx="645570" cy="213982"/>
              </a:xfrm>
              <a:custGeom>
                <a:avLst/>
                <a:gdLst>
                  <a:gd name="T0" fmla="*/ 602532 w 75"/>
                  <a:gd name="T1" fmla="*/ 205423 h 25"/>
                  <a:gd name="T2" fmla="*/ 51646 w 75"/>
                  <a:gd name="T3" fmla="*/ 205423 h 25"/>
                  <a:gd name="T4" fmla="*/ 51646 w 75"/>
                  <a:gd name="T5" fmla="*/ 205423 h 25"/>
                  <a:gd name="T6" fmla="*/ 17215 w 75"/>
                  <a:gd name="T7" fmla="*/ 205423 h 25"/>
                  <a:gd name="T8" fmla="*/ 17215 w 75"/>
                  <a:gd name="T9" fmla="*/ 205423 h 25"/>
                  <a:gd name="T10" fmla="*/ 17215 w 75"/>
                  <a:gd name="T11" fmla="*/ 171186 h 25"/>
                  <a:gd name="T12" fmla="*/ 17215 w 75"/>
                  <a:gd name="T13" fmla="*/ 171186 h 25"/>
                  <a:gd name="T14" fmla="*/ 636962 w 75"/>
                  <a:gd name="T15" fmla="*/ 171186 h 25"/>
                  <a:gd name="T16" fmla="*/ 636962 w 75"/>
                  <a:gd name="T17" fmla="*/ 171186 h 25"/>
                  <a:gd name="T18" fmla="*/ 636962 w 75"/>
                  <a:gd name="T19" fmla="*/ 205423 h 25"/>
                  <a:gd name="T20" fmla="*/ 636962 w 75"/>
                  <a:gd name="T21" fmla="*/ 205423 h 25"/>
                  <a:gd name="T22" fmla="*/ 602532 w 75"/>
                  <a:gd name="T23" fmla="*/ 205423 h 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5" h="25">
                    <a:moveTo>
                      <a:pt x="70" y="24"/>
                    </a:moveTo>
                    <a:cubicBezTo>
                      <a:pt x="52" y="7"/>
                      <a:pt x="23" y="7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5" y="25"/>
                      <a:pt x="3" y="25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0" y="23"/>
                      <a:pt x="0" y="21"/>
                      <a:pt x="2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1" y="0"/>
                      <a:pt x="54" y="0"/>
                      <a:pt x="74" y="20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5" y="21"/>
                      <a:pt x="75" y="23"/>
                      <a:pt x="74" y="24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3" y="25"/>
                      <a:pt x="71" y="25"/>
                      <a:pt x="70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29" name="组合 128"/>
          <p:cNvGrpSpPr/>
          <p:nvPr/>
        </p:nvGrpSpPr>
        <p:grpSpPr>
          <a:xfrm>
            <a:off x="9852597" y="5266268"/>
            <a:ext cx="755551" cy="755651"/>
            <a:chOff x="7389813" y="3949700"/>
            <a:chExt cx="566737" cy="566738"/>
          </a:xfrm>
        </p:grpSpPr>
        <p:grpSp>
          <p:nvGrpSpPr>
            <p:cNvPr id="130" name="Group 21"/>
            <p:cNvGrpSpPr/>
            <p:nvPr/>
          </p:nvGrpSpPr>
          <p:grpSpPr bwMode="auto">
            <a:xfrm>
              <a:off x="7389813" y="3949700"/>
              <a:ext cx="566737" cy="566738"/>
              <a:chOff x="0" y="0"/>
              <a:chExt cx="1080120" cy="1080120"/>
            </a:xfrm>
          </p:grpSpPr>
          <p:sp>
            <p:nvSpPr>
              <p:cNvPr id="136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  <p:sp>
            <p:nvSpPr>
              <p:cNvPr id="137" name="椭圆 39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chemeClr val="accent3"/>
              </a:solidFill>
              <a:ln w="19050">
                <a:solidFill>
                  <a:srgbClr val="FFFFFF"/>
                </a:solidFill>
                <a:miter lim="800000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31" name="组合 77"/>
            <p:cNvGrpSpPr/>
            <p:nvPr/>
          </p:nvGrpSpPr>
          <p:grpSpPr bwMode="auto">
            <a:xfrm>
              <a:off x="7543800" y="4043363"/>
              <a:ext cx="258763" cy="377825"/>
              <a:chOff x="4309778" y="1383025"/>
              <a:chExt cx="446097" cy="652828"/>
            </a:xfrm>
          </p:grpSpPr>
          <p:sp>
            <p:nvSpPr>
              <p:cNvPr id="132" name="Freeform 150"/>
              <p:cNvSpPr>
                <a:spLocks noEditPoints="1"/>
              </p:cNvSpPr>
              <p:nvPr/>
            </p:nvSpPr>
            <p:spPr bwMode="auto">
              <a:xfrm>
                <a:off x="4404075" y="1390279"/>
                <a:ext cx="246622" cy="413458"/>
              </a:xfrm>
              <a:custGeom>
                <a:avLst/>
                <a:gdLst>
                  <a:gd name="T0" fmla="*/ 110555 w 29"/>
                  <a:gd name="T1" fmla="*/ 413458 h 48"/>
                  <a:gd name="T2" fmla="*/ 136067 w 29"/>
                  <a:gd name="T3" fmla="*/ 413458 h 48"/>
                  <a:gd name="T4" fmla="*/ 246622 w 29"/>
                  <a:gd name="T5" fmla="*/ 318707 h 48"/>
                  <a:gd name="T6" fmla="*/ 246622 w 29"/>
                  <a:gd name="T7" fmla="*/ 206729 h 48"/>
                  <a:gd name="T8" fmla="*/ 246622 w 29"/>
                  <a:gd name="T9" fmla="*/ 189502 h 48"/>
                  <a:gd name="T10" fmla="*/ 246622 w 29"/>
                  <a:gd name="T11" fmla="*/ 103365 h 48"/>
                  <a:gd name="T12" fmla="*/ 136067 w 29"/>
                  <a:gd name="T13" fmla="*/ 0 h 48"/>
                  <a:gd name="T14" fmla="*/ 110555 w 29"/>
                  <a:gd name="T15" fmla="*/ 0 h 48"/>
                  <a:gd name="T16" fmla="*/ 0 w 29"/>
                  <a:gd name="T17" fmla="*/ 103365 h 48"/>
                  <a:gd name="T18" fmla="*/ 0 w 29"/>
                  <a:gd name="T19" fmla="*/ 189502 h 48"/>
                  <a:gd name="T20" fmla="*/ 0 w 29"/>
                  <a:gd name="T21" fmla="*/ 206729 h 48"/>
                  <a:gd name="T22" fmla="*/ 0 w 29"/>
                  <a:gd name="T23" fmla="*/ 318707 h 48"/>
                  <a:gd name="T24" fmla="*/ 110555 w 29"/>
                  <a:gd name="T25" fmla="*/ 413458 h 48"/>
                  <a:gd name="T26" fmla="*/ 229614 w 29"/>
                  <a:gd name="T27" fmla="*/ 318707 h 48"/>
                  <a:gd name="T28" fmla="*/ 136067 w 29"/>
                  <a:gd name="T29" fmla="*/ 396231 h 48"/>
                  <a:gd name="T30" fmla="*/ 110555 w 29"/>
                  <a:gd name="T31" fmla="*/ 396231 h 48"/>
                  <a:gd name="T32" fmla="*/ 17008 w 29"/>
                  <a:gd name="T33" fmla="*/ 318707 h 48"/>
                  <a:gd name="T34" fmla="*/ 17008 w 29"/>
                  <a:gd name="T35" fmla="*/ 215343 h 48"/>
                  <a:gd name="T36" fmla="*/ 229614 w 29"/>
                  <a:gd name="T37" fmla="*/ 215343 h 48"/>
                  <a:gd name="T38" fmla="*/ 229614 w 29"/>
                  <a:gd name="T39" fmla="*/ 318707 h 4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9" h="48">
                    <a:moveTo>
                      <a:pt x="13" y="48"/>
                    </a:moveTo>
                    <a:cubicBezTo>
                      <a:pt x="16" y="48"/>
                      <a:pt x="16" y="48"/>
                      <a:pt x="16" y="48"/>
                    </a:cubicBezTo>
                    <a:cubicBezTo>
                      <a:pt x="23" y="48"/>
                      <a:pt x="29" y="43"/>
                      <a:pt x="29" y="37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3"/>
                      <a:pt x="29" y="2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5"/>
                      <a:pt x="23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43"/>
                      <a:pt x="5" y="48"/>
                      <a:pt x="13" y="48"/>
                    </a:cubicBezTo>
                    <a:close/>
                    <a:moveTo>
                      <a:pt x="27" y="37"/>
                    </a:moveTo>
                    <a:cubicBezTo>
                      <a:pt x="27" y="42"/>
                      <a:pt x="22" y="46"/>
                      <a:pt x="16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7" y="46"/>
                      <a:pt x="2" y="42"/>
                      <a:pt x="2" y="37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7" y="25"/>
                      <a:pt x="27" y="25"/>
                      <a:pt x="27" y="25"/>
                    </a:cubicBezTo>
                    <a:lnTo>
                      <a:pt x="27" y="37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" name="Freeform 151"/>
              <p:cNvSpPr/>
              <p:nvPr/>
            </p:nvSpPr>
            <p:spPr bwMode="auto">
              <a:xfrm>
                <a:off x="4309778" y="1691305"/>
                <a:ext cx="435216" cy="344548"/>
              </a:xfrm>
              <a:custGeom>
                <a:avLst/>
                <a:gdLst>
                  <a:gd name="T0" fmla="*/ 435216 w 51"/>
                  <a:gd name="T1" fmla="*/ 17227 h 40"/>
                  <a:gd name="T2" fmla="*/ 409615 w 51"/>
                  <a:gd name="T3" fmla="*/ 0 h 40"/>
                  <a:gd name="T4" fmla="*/ 384014 w 51"/>
                  <a:gd name="T5" fmla="*/ 17227 h 40"/>
                  <a:gd name="T6" fmla="*/ 213341 w 51"/>
                  <a:gd name="T7" fmla="*/ 189501 h 40"/>
                  <a:gd name="T8" fmla="*/ 42668 w 51"/>
                  <a:gd name="T9" fmla="*/ 17227 h 40"/>
                  <a:gd name="T10" fmla="*/ 25601 w 51"/>
                  <a:gd name="T11" fmla="*/ 0 h 40"/>
                  <a:gd name="T12" fmla="*/ 0 w 51"/>
                  <a:gd name="T13" fmla="*/ 17227 h 40"/>
                  <a:gd name="T14" fmla="*/ 196274 w 51"/>
                  <a:gd name="T15" fmla="*/ 232570 h 40"/>
                  <a:gd name="T16" fmla="*/ 196274 w 51"/>
                  <a:gd name="T17" fmla="*/ 301480 h 40"/>
                  <a:gd name="T18" fmla="*/ 85336 w 51"/>
                  <a:gd name="T19" fmla="*/ 301480 h 40"/>
                  <a:gd name="T20" fmla="*/ 59736 w 51"/>
                  <a:gd name="T21" fmla="*/ 327321 h 40"/>
                  <a:gd name="T22" fmla="*/ 85336 w 51"/>
                  <a:gd name="T23" fmla="*/ 344548 h 40"/>
                  <a:gd name="T24" fmla="*/ 349880 w 51"/>
                  <a:gd name="T25" fmla="*/ 344548 h 40"/>
                  <a:gd name="T26" fmla="*/ 366947 w 51"/>
                  <a:gd name="T27" fmla="*/ 327321 h 40"/>
                  <a:gd name="T28" fmla="*/ 349880 w 51"/>
                  <a:gd name="T29" fmla="*/ 301480 h 40"/>
                  <a:gd name="T30" fmla="*/ 238942 w 51"/>
                  <a:gd name="T31" fmla="*/ 301480 h 40"/>
                  <a:gd name="T32" fmla="*/ 238942 w 51"/>
                  <a:gd name="T33" fmla="*/ 232570 h 40"/>
                  <a:gd name="T34" fmla="*/ 435216 w 51"/>
                  <a:gd name="T35" fmla="*/ 17227 h 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1" h="40">
                    <a:moveTo>
                      <a:pt x="51" y="2"/>
                    </a:moveTo>
                    <a:cubicBezTo>
                      <a:pt x="51" y="1"/>
                      <a:pt x="49" y="0"/>
                      <a:pt x="48" y="0"/>
                    </a:cubicBezTo>
                    <a:cubicBezTo>
                      <a:pt x="47" y="0"/>
                      <a:pt x="45" y="1"/>
                      <a:pt x="45" y="2"/>
                    </a:cubicBezTo>
                    <a:cubicBezTo>
                      <a:pt x="45" y="13"/>
                      <a:pt x="36" y="22"/>
                      <a:pt x="25" y="22"/>
                    </a:cubicBezTo>
                    <a:cubicBezTo>
                      <a:pt x="14" y="22"/>
                      <a:pt x="5" y="1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5"/>
                      <a:pt x="10" y="26"/>
                      <a:pt x="23" y="27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9" y="35"/>
                      <a:pt x="7" y="36"/>
                      <a:pt x="7" y="38"/>
                    </a:cubicBezTo>
                    <a:cubicBezTo>
                      <a:pt x="7" y="39"/>
                      <a:pt x="9" y="40"/>
                      <a:pt x="10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2" y="40"/>
                      <a:pt x="43" y="39"/>
                      <a:pt x="43" y="38"/>
                    </a:cubicBezTo>
                    <a:cubicBezTo>
                      <a:pt x="43" y="36"/>
                      <a:pt x="42" y="35"/>
                      <a:pt x="41" y="35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41" y="26"/>
                      <a:pt x="51" y="15"/>
                      <a:pt x="51" y="2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" name="Freeform 152"/>
              <p:cNvSpPr>
                <a:spLocks noEditPoints="1"/>
              </p:cNvSpPr>
              <p:nvPr/>
            </p:nvSpPr>
            <p:spPr bwMode="auto">
              <a:xfrm>
                <a:off x="4411329" y="1383025"/>
                <a:ext cx="250249" cy="409831"/>
              </a:xfrm>
              <a:custGeom>
                <a:avLst/>
                <a:gdLst>
                  <a:gd name="T0" fmla="*/ 112181 w 29"/>
                  <a:gd name="T1" fmla="*/ 409831 h 48"/>
                  <a:gd name="T2" fmla="*/ 138068 w 29"/>
                  <a:gd name="T3" fmla="*/ 409831 h 48"/>
                  <a:gd name="T4" fmla="*/ 250249 w 29"/>
                  <a:gd name="T5" fmla="*/ 307373 h 48"/>
                  <a:gd name="T6" fmla="*/ 250249 w 29"/>
                  <a:gd name="T7" fmla="*/ 204916 h 48"/>
                  <a:gd name="T8" fmla="*/ 250249 w 29"/>
                  <a:gd name="T9" fmla="*/ 187839 h 48"/>
                  <a:gd name="T10" fmla="*/ 250249 w 29"/>
                  <a:gd name="T11" fmla="*/ 102458 h 48"/>
                  <a:gd name="T12" fmla="*/ 138068 w 29"/>
                  <a:gd name="T13" fmla="*/ 0 h 48"/>
                  <a:gd name="T14" fmla="*/ 112181 w 29"/>
                  <a:gd name="T15" fmla="*/ 0 h 48"/>
                  <a:gd name="T16" fmla="*/ 0 w 29"/>
                  <a:gd name="T17" fmla="*/ 102458 h 48"/>
                  <a:gd name="T18" fmla="*/ 0 w 29"/>
                  <a:gd name="T19" fmla="*/ 187839 h 48"/>
                  <a:gd name="T20" fmla="*/ 0 w 29"/>
                  <a:gd name="T21" fmla="*/ 204916 h 48"/>
                  <a:gd name="T22" fmla="*/ 0 w 29"/>
                  <a:gd name="T23" fmla="*/ 307373 h 48"/>
                  <a:gd name="T24" fmla="*/ 112181 w 29"/>
                  <a:gd name="T25" fmla="*/ 409831 h 48"/>
                  <a:gd name="T26" fmla="*/ 232990 w 29"/>
                  <a:gd name="T27" fmla="*/ 307373 h 48"/>
                  <a:gd name="T28" fmla="*/ 138068 w 29"/>
                  <a:gd name="T29" fmla="*/ 392755 h 48"/>
                  <a:gd name="T30" fmla="*/ 112181 w 29"/>
                  <a:gd name="T31" fmla="*/ 392755 h 48"/>
                  <a:gd name="T32" fmla="*/ 17259 w 29"/>
                  <a:gd name="T33" fmla="*/ 307373 h 48"/>
                  <a:gd name="T34" fmla="*/ 17259 w 29"/>
                  <a:gd name="T35" fmla="*/ 213454 h 48"/>
                  <a:gd name="T36" fmla="*/ 232990 w 29"/>
                  <a:gd name="T37" fmla="*/ 213454 h 48"/>
                  <a:gd name="T38" fmla="*/ 232990 w 29"/>
                  <a:gd name="T39" fmla="*/ 307373 h 4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9" h="48">
                    <a:moveTo>
                      <a:pt x="13" y="48"/>
                    </a:moveTo>
                    <a:cubicBezTo>
                      <a:pt x="16" y="48"/>
                      <a:pt x="16" y="48"/>
                      <a:pt x="16" y="48"/>
                    </a:cubicBezTo>
                    <a:cubicBezTo>
                      <a:pt x="23" y="48"/>
                      <a:pt x="29" y="43"/>
                      <a:pt x="29" y="36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3"/>
                      <a:pt x="29" y="2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5"/>
                      <a:pt x="23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0" y="24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3"/>
                      <a:pt x="6" y="48"/>
                      <a:pt x="13" y="48"/>
                    </a:cubicBezTo>
                    <a:close/>
                    <a:moveTo>
                      <a:pt x="27" y="36"/>
                    </a:moveTo>
                    <a:cubicBezTo>
                      <a:pt x="27" y="42"/>
                      <a:pt x="22" y="46"/>
                      <a:pt x="16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7" y="46"/>
                      <a:pt x="2" y="42"/>
                      <a:pt x="2" y="36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7" y="25"/>
                      <a:pt x="27" y="25"/>
                      <a:pt x="27" y="25"/>
                    </a:cubicBezTo>
                    <a:lnTo>
                      <a:pt x="27" y="3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" name="Freeform 153"/>
              <p:cNvSpPr/>
              <p:nvPr/>
            </p:nvSpPr>
            <p:spPr bwMode="auto">
              <a:xfrm>
                <a:off x="4317032" y="1673171"/>
                <a:ext cx="438843" cy="351802"/>
              </a:xfrm>
              <a:custGeom>
                <a:avLst/>
                <a:gdLst>
                  <a:gd name="T0" fmla="*/ 438843 w 51"/>
                  <a:gd name="T1" fmla="*/ 25742 h 41"/>
                  <a:gd name="T2" fmla="*/ 413029 w 51"/>
                  <a:gd name="T3" fmla="*/ 0 h 41"/>
                  <a:gd name="T4" fmla="*/ 395819 w 51"/>
                  <a:gd name="T5" fmla="*/ 25742 h 41"/>
                  <a:gd name="T6" fmla="*/ 223724 w 51"/>
                  <a:gd name="T7" fmla="*/ 197352 h 41"/>
                  <a:gd name="T8" fmla="*/ 51629 w 51"/>
                  <a:gd name="T9" fmla="*/ 25742 h 41"/>
                  <a:gd name="T10" fmla="*/ 25814 w 51"/>
                  <a:gd name="T11" fmla="*/ 0 h 41"/>
                  <a:gd name="T12" fmla="*/ 0 w 51"/>
                  <a:gd name="T13" fmla="*/ 25742 h 41"/>
                  <a:gd name="T14" fmla="*/ 197910 w 51"/>
                  <a:gd name="T15" fmla="*/ 240255 h 41"/>
                  <a:gd name="T16" fmla="*/ 197910 w 51"/>
                  <a:gd name="T17" fmla="*/ 308899 h 41"/>
                  <a:gd name="T18" fmla="*/ 86048 w 51"/>
                  <a:gd name="T19" fmla="*/ 308899 h 41"/>
                  <a:gd name="T20" fmla="*/ 68838 w 51"/>
                  <a:gd name="T21" fmla="*/ 334641 h 41"/>
                  <a:gd name="T22" fmla="*/ 86048 w 51"/>
                  <a:gd name="T23" fmla="*/ 351802 h 41"/>
                  <a:gd name="T24" fmla="*/ 352795 w 51"/>
                  <a:gd name="T25" fmla="*/ 351802 h 41"/>
                  <a:gd name="T26" fmla="*/ 370005 w 51"/>
                  <a:gd name="T27" fmla="*/ 334641 h 41"/>
                  <a:gd name="T28" fmla="*/ 352795 w 51"/>
                  <a:gd name="T29" fmla="*/ 308899 h 41"/>
                  <a:gd name="T30" fmla="*/ 240933 w 51"/>
                  <a:gd name="T31" fmla="*/ 308899 h 41"/>
                  <a:gd name="T32" fmla="*/ 240933 w 51"/>
                  <a:gd name="T33" fmla="*/ 240255 h 41"/>
                  <a:gd name="T34" fmla="*/ 438843 w 51"/>
                  <a:gd name="T35" fmla="*/ 25742 h 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1" h="41">
                    <a:moveTo>
                      <a:pt x="51" y="3"/>
                    </a:moveTo>
                    <a:cubicBezTo>
                      <a:pt x="51" y="1"/>
                      <a:pt x="50" y="0"/>
                      <a:pt x="48" y="0"/>
                    </a:cubicBezTo>
                    <a:cubicBezTo>
                      <a:pt x="47" y="0"/>
                      <a:pt x="46" y="1"/>
                      <a:pt x="46" y="3"/>
                    </a:cubicBezTo>
                    <a:cubicBezTo>
                      <a:pt x="46" y="14"/>
                      <a:pt x="37" y="23"/>
                      <a:pt x="26" y="23"/>
                    </a:cubicBezTo>
                    <a:cubicBezTo>
                      <a:pt x="14" y="23"/>
                      <a:pt x="6" y="1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6"/>
                      <a:pt x="10" y="27"/>
                      <a:pt x="23" y="28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9" y="36"/>
                      <a:pt x="8" y="37"/>
                      <a:pt x="8" y="39"/>
                    </a:cubicBezTo>
                    <a:cubicBezTo>
                      <a:pt x="8" y="40"/>
                      <a:pt x="9" y="41"/>
                      <a:pt x="10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2" y="41"/>
                      <a:pt x="43" y="40"/>
                      <a:pt x="43" y="39"/>
                    </a:cubicBezTo>
                    <a:cubicBezTo>
                      <a:pt x="43" y="37"/>
                      <a:pt x="42" y="36"/>
                      <a:pt x="41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41" y="27"/>
                      <a:pt x="51" y="16"/>
                      <a:pt x="5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806917" y="2225598"/>
            <a:ext cx="3358841" cy="3516921"/>
            <a:chOff x="1354767" y="1669197"/>
            <a:chExt cx="2519459" cy="2637691"/>
          </a:xfrm>
        </p:grpSpPr>
        <p:sp>
          <p:nvSpPr>
            <p:cNvPr id="33" name="灰色圆形背景"/>
            <p:cNvSpPr>
              <a:spLocks noChangeArrowheads="1"/>
            </p:cNvSpPr>
            <p:nvPr/>
          </p:nvSpPr>
          <p:spPr bwMode="auto">
            <a:xfrm>
              <a:off x="1895475" y="2209800"/>
              <a:ext cx="1439863" cy="143986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354767" y="1669197"/>
              <a:ext cx="2519459" cy="2637691"/>
              <a:chOff x="1354767" y="1669197"/>
              <a:chExt cx="2519459" cy="2637691"/>
            </a:xfrm>
          </p:grpSpPr>
          <p:sp>
            <p:nvSpPr>
              <p:cNvPr id="36" name="灰色圆形背景"/>
              <p:cNvSpPr>
                <a:spLocks noChangeArrowheads="1"/>
              </p:cNvSpPr>
              <p:nvPr/>
            </p:nvSpPr>
            <p:spPr bwMode="auto">
              <a:xfrm>
                <a:off x="1354767" y="1669197"/>
                <a:ext cx="2519459" cy="2520665"/>
              </a:xfrm>
              <a:custGeom>
                <a:avLst/>
                <a:gdLst>
                  <a:gd name="T0" fmla="*/ 2147483647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2147483647 w 21600"/>
                  <a:gd name="T7" fmla="*/ 2147483647 h 21600"/>
                  <a:gd name="T8" fmla="*/ 2147483647 w 21600"/>
                  <a:gd name="T9" fmla="*/ 2147483647 h 21600"/>
                  <a:gd name="T10" fmla="*/ 2147483647 w 21600"/>
                  <a:gd name="T11" fmla="*/ 2147483647 h 21600"/>
                  <a:gd name="T12" fmla="*/ 2147483647 w 21600"/>
                  <a:gd name="T13" fmla="*/ 2147483647 h 21600"/>
                  <a:gd name="T14" fmla="*/ 2147483647 w 21600"/>
                  <a:gd name="T15" fmla="*/ 2147483647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11" y="10800"/>
                    </a:moveTo>
                    <a:cubicBezTo>
                      <a:pt x="411" y="16538"/>
                      <a:pt x="5062" y="21189"/>
                      <a:pt x="10800" y="21189"/>
                    </a:cubicBezTo>
                    <a:cubicBezTo>
                      <a:pt x="16538" y="21189"/>
                      <a:pt x="21189" y="16538"/>
                      <a:pt x="21189" y="10800"/>
                    </a:cubicBezTo>
                    <a:cubicBezTo>
                      <a:pt x="21189" y="5062"/>
                      <a:pt x="16538" y="411"/>
                      <a:pt x="10800" y="411"/>
                    </a:cubicBezTo>
                    <a:cubicBezTo>
                      <a:pt x="5062" y="411"/>
                      <a:pt x="411" y="5062"/>
                      <a:pt x="411" y="1080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7" name="等腰三角形 96"/>
              <p:cNvSpPr>
                <a:spLocks noChangeArrowheads="1"/>
              </p:cNvSpPr>
              <p:nvPr/>
            </p:nvSpPr>
            <p:spPr bwMode="auto">
              <a:xfrm rot="8911463">
                <a:off x="3544165" y="2199774"/>
                <a:ext cx="287970" cy="288108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ym typeface="微软雅黑" panose="020B0503020204020204" pitchFamily="34" charset="-122"/>
                </a:endParaRPr>
              </a:p>
            </p:txBody>
          </p:sp>
          <p:sp>
            <p:nvSpPr>
              <p:cNvPr id="38" name="等腰三角形 98"/>
              <p:cNvSpPr>
                <a:spLocks noChangeArrowheads="1"/>
              </p:cNvSpPr>
              <p:nvPr/>
            </p:nvSpPr>
            <p:spPr bwMode="auto">
              <a:xfrm rot="16200000">
                <a:off x="2507734" y="4018849"/>
                <a:ext cx="288108" cy="287970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ym typeface="微软雅黑" panose="020B0503020204020204" pitchFamily="34" charset="-122"/>
                </a:endParaRPr>
              </a:p>
            </p:txBody>
          </p:sp>
          <p:sp>
            <p:nvSpPr>
              <p:cNvPr id="39" name="等腰三角形 100"/>
              <p:cNvSpPr>
                <a:spLocks noChangeArrowheads="1"/>
              </p:cNvSpPr>
              <p:nvPr/>
            </p:nvSpPr>
            <p:spPr bwMode="auto">
              <a:xfrm rot="1626189">
                <a:off x="1396859" y="2174346"/>
                <a:ext cx="287970" cy="288108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40" name="椭圆 110"/>
          <p:cNvSpPr/>
          <p:nvPr/>
        </p:nvSpPr>
        <p:spPr bwMode="auto">
          <a:xfrm>
            <a:off x="6661079" y="4481236"/>
            <a:ext cx="239907" cy="239683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bg1">
                <a:lumMod val="75000"/>
              </a:schemeClr>
            </a:solidFill>
            <a:miter lim="800000"/>
          </a:ln>
        </p:spPr>
        <p:txBody>
          <a:bodyPr lIns="121908" tIns="60954" rIns="121908" bIns="60954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TextBox 112"/>
          <p:cNvSpPr>
            <a:spLocks noChangeArrowheads="1"/>
          </p:cNvSpPr>
          <p:nvPr/>
        </p:nvSpPr>
        <p:spPr bwMode="auto">
          <a:xfrm>
            <a:off x="7070619" y="4362725"/>
            <a:ext cx="3958593" cy="41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1" dirty="0">
                <a:solidFill>
                  <a:srgbClr val="000000"/>
                </a:solidFill>
                <a:sym typeface="微软雅黑" panose="020B0503020204020204" pitchFamily="34" charset="-122"/>
              </a:rPr>
              <a:t>文字概述，内容总结</a:t>
            </a:r>
          </a:p>
        </p:txBody>
      </p:sp>
      <p:sp>
        <p:nvSpPr>
          <p:cNvPr id="42" name="TextBox 114"/>
          <p:cNvSpPr>
            <a:spLocks noChangeArrowheads="1"/>
          </p:cNvSpPr>
          <p:nvPr/>
        </p:nvSpPr>
        <p:spPr bwMode="auto">
          <a:xfrm>
            <a:off x="7084872" y="4713590"/>
            <a:ext cx="4002827" cy="6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5F5F5F"/>
                </a:solidFill>
                <a:sym typeface="微软雅黑" panose="020B0503020204020204" pitchFamily="34" charset="-122"/>
              </a:rPr>
              <a:t>在此录入上述图表的综合分析说明，在此录入上述图表的综合分析说明。</a:t>
            </a:r>
          </a:p>
        </p:txBody>
      </p:sp>
      <p:sp>
        <p:nvSpPr>
          <p:cNvPr id="43" name="椭圆 118"/>
          <p:cNvSpPr/>
          <p:nvPr/>
        </p:nvSpPr>
        <p:spPr bwMode="auto">
          <a:xfrm>
            <a:off x="6661079" y="3327784"/>
            <a:ext cx="239907" cy="240231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>
                <a:lumMod val="75000"/>
              </a:schemeClr>
            </a:solidFill>
            <a:miter lim="800000"/>
          </a:ln>
        </p:spPr>
        <p:txBody>
          <a:bodyPr lIns="121908" tIns="60954" rIns="121908" bIns="60954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TextBox 124"/>
          <p:cNvSpPr>
            <a:spLocks noChangeArrowheads="1"/>
          </p:cNvSpPr>
          <p:nvPr/>
        </p:nvSpPr>
        <p:spPr bwMode="auto">
          <a:xfrm>
            <a:off x="7070619" y="3209142"/>
            <a:ext cx="3958593" cy="41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1">
                <a:solidFill>
                  <a:srgbClr val="000000"/>
                </a:solidFill>
                <a:sym typeface="微软雅黑" panose="020B0503020204020204" pitchFamily="34" charset="-122"/>
              </a:rPr>
              <a:t>文字概述，内容总结</a:t>
            </a:r>
          </a:p>
        </p:txBody>
      </p:sp>
      <p:sp>
        <p:nvSpPr>
          <p:cNvPr id="45" name="TextBox 125"/>
          <p:cNvSpPr>
            <a:spLocks noChangeArrowheads="1"/>
          </p:cNvSpPr>
          <p:nvPr/>
        </p:nvSpPr>
        <p:spPr bwMode="auto">
          <a:xfrm>
            <a:off x="7084872" y="3560670"/>
            <a:ext cx="4002827" cy="6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5F5F5F"/>
                </a:solidFill>
                <a:sym typeface="微软雅黑" panose="020B0503020204020204" pitchFamily="34" charset="-122"/>
              </a:rPr>
              <a:t>在此录入上述图表的综合分析说明，在此录入上述图表的综合分析说明。</a:t>
            </a:r>
          </a:p>
        </p:txBody>
      </p:sp>
      <p:sp>
        <p:nvSpPr>
          <p:cNvPr id="46" name="椭圆 127"/>
          <p:cNvSpPr/>
          <p:nvPr/>
        </p:nvSpPr>
        <p:spPr bwMode="auto">
          <a:xfrm>
            <a:off x="6661079" y="2176338"/>
            <a:ext cx="239907" cy="240311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>
                <a:lumMod val="75000"/>
              </a:schemeClr>
            </a:solidFill>
            <a:miter lim="800000"/>
          </a:ln>
        </p:spPr>
        <p:txBody>
          <a:bodyPr lIns="121908" tIns="60954" rIns="121908" bIns="6095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 b="1">
              <a:sym typeface="微软雅黑" panose="020B0503020204020204" pitchFamily="34" charset="-122"/>
            </a:endParaRPr>
          </a:p>
        </p:txBody>
      </p:sp>
      <p:sp>
        <p:nvSpPr>
          <p:cNvPr id="47" name="TextBox 128"/>
          <p:cNvSpPr>
            <a:spLocks noChangeArrowheads="1"/>
          </p:cNvSpPr>
          <p:nvPr/>
        </p:nvSpPr>
        <p:spPr bwMode="auto">
          <a:xfrm>
            <a:off x="7070619" y="2057676"/>
            <a:ext cx="3958593" cy="41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1" dirty="0">
                <a:solidFill>
                  <a:srgbClr val="000000"/>
                </a:solidFill>
                <a:sym typeface="微软雅黑" panose="020B0503020204020204" pitchFamily="34" charset="-122"/>
              </a:rPr>
              <a:t>文字概述，内容总结</a:t>
            </a:r>
          </a:p>
        </p:txBody>
      </p:sp>
      <p:sp>
        <p:nvSpPr>
          <p:cNvPr id="48" name="TextBox 129"/>
          <p:cNvSpPr>
            <a:spLocks noChangeArrowheads="1"/>
          </p:cNvSpPr>
          <p:nvPr/>
        </p:nvSpPr>
        <p:spPr bwMode="auto">
          <a:xfrm>
            <a:off x="7084872" y="2409300"/>
            <a:ext cx="4002827" cy="6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5F5F5F"/>
                </a:solidFill>
                <a:sym typeface="微软雅黑" panose="020B0503020204020204" pitchFamily="34" charset="-122"/>
              </a:rPr>
              <a:t>在此录入上述图表的综合分析说明，在此录入上述图表的综合分析说明。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2714045" y="1498601"/>
            <a:ext cx="1535471" cy="1536405"/>
            <a:chOff x="2035202" y="1123950"/>
            <a:chExt cx="1151753" cy="1152304"/>
          </a:xfrm>
        </p:grpSpPr>
        <p:sp>
          <p:nvSpPr>
            <p:cNvPr id="50" name="灰色圆形背景"/>
            <p:cNvSpPr>
              <a:spLocks noChangeArrowheads="1"/>
            </p:cNvSpPr>
            <p:nvPr/>
          </p:nvSpPr>
          <p:spPr bwMode="auto">
            <a:xfrm>
              <a:off x="2035202" y="1123950"/>
              <a:ext cx="1151753" cy="115230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51" name="椭圆 90"/>
            <p:cNvSpPr>
              <a:spLocks noChangeArrowheads="1"/>
            </p:cNvSpPr>
            <p:nvPr/>
          </p:nvSpPr>
          <p:spPr bwMode="auto">
            <a:xfrm>
              <a:off x="2110605" y="1191272"/>
              <a:ext cx="1007783" cy="100826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291794" y="3965520"/>
            <a:ext cx="1535471" cy="1536405"/>
            <a:chOff x="968375" y="2974139"/>
            <a:chExt cx="1151753" cy="1152304"/>
          </a:xfrm>
        </p:grpSpPr>
        <p:sp>
          <p:nvSpPr>
            <p:cNvPr id="53" name="灰色圆形背景"/>
            <p:cNvSpPr>
              <a:spLocks noChangeArrowheads="1"/>
            </p:cNvSpPr>
            <p:nvPr/>
          </p:nvSpPr>
          <p:spPr bwMode="auto">
            <a:xfrm>
              <a:off x="968375" y="2974139"/>
              <a:ext cx="1151753" cy="115230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54" name="椭圆 92"/>
            <p:cNvSpPr>
              <a:spLocks noChangeArrowheads="1"/>
            </p:cNvSpPr>
            <p:nvPr/>
          </p:nvSpPr>
          <p:spPr bwMode="auto">
            <a:xfrm>
              <a:off x="1036952" y="3043283"/>
              <a:ext cx="1007783" cy="10082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149951" y="3965520"/>
            <a:ext cx="1535471" cy="1536405"/>
            <a:chOff x="3112272" y="2974139"/>
            <a:chExt cx="1151753" cy="1152304"/>
          </a:xfrm>
        </p:grpSpPr>
        <p:sp>
          <p:nvSpPr>
            <p:cNvPr id="56" name="灰色圆形背景"/>
            <p:cNvSpPr>
              <a:spLocks noChangeArrowheads="1"/>
            </p:cNvSpPr>
            <p:nvPr/>
          </p:nvSpPr>
          <p:spPr bwMode="auto">
            <a:xfrm>
              <a:off x="3112272" y="2974139"/>
              <a:ext cx="1151753" cy="115230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57" name="椭圆 94"/>
            <p:cNvSpPr>
              <a:spLocks noChangeArrowheads="1"/>
            </p:cNvSpPr>
            <p:nvPr/>
          </p:nvSpPr>
          <p:spPr bwMode="auto">
            <a:xfrm>
              <a:off x="3184257" y="3043283"/>
              <a:ext cx="1007783" cy="10082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</p:grpSp>
      <p:sp>
        <p:nvSpPr>
          <p:cNvPr id="58" name="矩形 80"/>
          <p:cNvSpPr>
            <a:spLocks noChangeArrowheads="1"/>
          </p:cNvSpPr>
          <p:nvPr/>
        </p:nvSpPr>
        <p:spPr bwMode="auto">
          <a:xfrm>
            <a:off x="2814151" y="2047315"/>
            <a:ext cx="13151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rgbClr val="FFFFFF"/>
                </a:solidFill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59" name="矩形 81"/>
          <p:cNvSpPr>
            <a:spLocks noChangeArrowheads="1"/>
          </p:cNvSpPr>
          <p:nvPr/>
        </p:nvSpPr>
        <p:spPr bwMode="auto">
          <a:xfrm>
            <a:off x="1380528" y="4544251"/>
            <a:ext cx="13151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rgbClr val="FFFFFF"/>
                </a:solidFill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60" name="矩形 82"/>
          <p:cNvSpPr>
            <a:spLocks noChangeArrowheads="1"/>
          </p:cNvSpPr>
          <p:nvPr/>
        </p:nvSpPr>
        <p:spPr bwMode="auto">
          <a:xfrm>
            <a:off x="4243232" y="4544250"/>
            <a:ext cx="13151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rgbClr val="FFFFFF"/>
                </a:solidFill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61" name="矩形 79"/>
          <p:cNvSpPr>
            <a:spLocks noChangeArrowheads="1"/>
          </p:cNvSpPr>
          <p:nvPr/>
        </p:nvSpPr>
        <p:spPr bwMode="auto">
          <a:xfrm>
            <a:off x="2571807" y="3680337"/>
            <a:ext cx="1836028" cy="451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FFFFFF"/>
                </a:solidFill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2" grpId="0"/>
      <p:bldP spid="43" grpId="0" animBg="1"/>
      <p:bldP spid="44" grpId="0"/>
      <p:bldP spid="45" grpId="0"/>
      <p:bldP spid="46" grpId="0" animBg="1"/>
      <p:bldP spid="47" grpId="0"/>
      <p:bldP spid="48" grpId="0"/>
      <p:bldP spid="58" grpId="0"/>
      <p:bldP spid="59" grpId="0"/>
      <p:bldP spid="60" grpId="0"/>
      <p:bldP spid="6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5542" y="2989564"/>
            <a:ext cx="3186892" cy="858112"/>
            <a:chOff x="7317634" y="1220405"/>
            <a:chExt cx="3186892" cy="858112"/>
          </a:xfrm>
        </p:grpSpPr>
        <p:sp>
          <p:nvSpPr>
            <p:cNvPr id="3" name="文本框 2"/>
            <p:cNvSpPr txBox="1"/>
            <p:nvPr/>
          </p:nvSpPr>
          <p:spPr>
            <a:xfrm>
              <a:off x="7317634" y="1220405"/>
              <a:ext cx="3186892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3200" spc="300" dirty="0">
                  <a:solidFill>
                    <a:srgbClr val="EFC3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此处输入标题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17635" y="1770740"/>
              <a:ext cx="2569315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400" spc="3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title here</a:t>
              </a:r>
              <a:endParaRPr lang="zh-CN" altLang="en-US" sz="800" spc="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88529" y="3885778"/>
            <a:ext cx="452399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Who I heard the sound of the voice</a:t>
            </a:r>
            <a:b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</a:b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SOB like the dream in the riverWho I see far away Goodbye sorrow of look in the eyes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 </a:t>
            </a: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Don't understand is why you want to</a:t>
            </a:r>
            <a:b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</a:b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Let's dust score you like</a:t>
            </a:r>
            <a:endParaRPr kumimoji="0" lang="zh-CN" altLang="zh-CN" sz="2000" b="0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57178" y="1419904"/>
            <a:ext cx="1729999" cy="1569660"/>
            <a:chOff x="8391924" y="1580389"/>
            <a:chExt cx="1729999" cy="1569660"/>
          </a:xfrm>
        </p:grpSpPr>
        <p:sp>
          <p:nvSpPr>
            <p:cNvPr id="7" name="文本框 6"/>
            <p:cNvSpPr txBox="1"/>
            <p:nvPr/>
          </p:nvSpPr>
          <p:spPr>
            <a:xfrm>
              <a:off x="8391924" y="1580389"/>
              <a:ext cx="1729999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altLang="zh-CN" sz="9600" b="1" spc="600" dirty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1600" b="1" spc="6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391924" y="1580389"/>
              <a:ext cx="1729999" cy="156966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4"/>
          <p:cNvSpPr/>
          <p:nvPr/>
        </p:nvSpPr>
        <p:spPr>
          <a:xfrm>
            <a:off x="6319988" y="1644554"/>
            <a:ext cx="1976203" cy="1976460"/>
          </a:xfrm>
          <a:custGeom>
            <a:avLst/>
            <a:gdLst/>
            <a:ahLst/>
            <a:cxnLst/>
            <a:rect l="l" t="t" r="r" b="b"/>
            <a:pathLst>
              <a:path w="1152128" h="1152128">
                <a:moveTo>
                  <a:pt x="576064" y="0"/>
                </a:moveTo>
                <a:lnTo>
                  <a:pt x="1152128" y="0"/>
                </a:lnTo>
                <a:lnTo>
                  <a:pt x="1152128" y="576064"/>
                </a:lnTo>
                <a:cubicBezTo>
                  <a:pt x="1152128" y="894215"/>
                  <a:pt x="894215" y="1152128"/>
                  <a:pt x="576064" y="1152128"/>
                </a:cubicBezTo>
                <a:cubicBezTo>
                  <a:pt x="257913" y="1152128"/>
                  <a:pt x="0" y="894215"/>
                  <a:pt x="0" y="576064"/>
                </a:cubicBezTo>
                <a:cubicBezTo>
                  <a:pt x="0" y="257913"/>
                  <a:pt x="257913" y="0"/>
                  <a:pt x="57606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sp>
        <p:nvSpPr>
          <p:cNvPr id="22" name="椭圆 4"/>
          <p:cNvSpPr/>
          <p:nvPr/>
        </p:nvSpPr>
        <p:spPr>
          <a:xfrm>
            <a:off x="8879833" y="1644554"/>
            <a:ext cx="1976203" cy="1976460"/>
          </a:xfrm>
          <a:custGeom>
            <a:avLst/>
            <a:gdLst/>
            <a:ahLst/>
            <a:cxnLst/>
            <a:rect l="l" t="t" r="r" b="b"/>
            <a:pathLst>
              <a:path w="1152128" h="1152128">
                <a:moveTo>
                  <a:pt x="576064" y="0"/>
                </a:moveTo>
                <a:lnTo>
                  <a:pt x="1152128" y="0"/>
                </a:lnTo>
                <a:lnTo>
                  <a:pt x="1152128" y="576064"/>
                </a:lnTo>
                <a:cubicBezTo>
                  <a:pt x="1152128" y="894215"/>
                  <a:pt x="894215" y="1152128"/>
                  <a:pt x="576064" y="1152128"/>
                </a:cubicBezTo>
                <a:cubicBezTo>
                  <a:pt x="257913" y="1152128"/>
                  <a:pt x="0" y="894215"/>
                  <a:pt x="0" y="576064"/>
                </a:cubicBezTo>
                <a:cubicBezTo>
                  <a:pt x="0" y="257913"/>
                  <a:pt x="257913" y="0"/>
                  <a:pt x="5760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sp>
        <p:nvSpPr>
          <p:cNvPr id="25" name="椭圆 4"/>
          <p:cNvSpPr/>
          <p:nvPr/>
        </p:nvSpPr>
        <p:spPr>
          <a:xfrm>
            <a:off x="3760143" y="1644554"/>
            <a:ext cx="1976203" cy="1976460"/>
          </a:xfrm>
          <a:custGeom>
            <a:avLst/>
            <a:gdLst/>
            <a:ahLst/>
            <a:cxnLst/>
            <a:rect l="l" t="t" r="r" b="b"/>
            <a:pathLst>
              <a:path w="1152128" h="1152128">
                <a:moveTo>
                  <a:pt x="576064" y="0"/>
                </a:moveTo>
                <a:lnTo>
                  <a:pt x="1152128" y="0"/>
                </a:lnTo>
                <a:lnTo>
                  <a:pt x="1152128" y="576064"/>
                </a:lnTo>
                <a:cubicBezTo>
                  <a:pt x="1152128" y="894215"/>
                  <a:pt x="894215" y="1152128"/>
                  <a:pt x="576064" y="1152128"/>
                </a:cubicBezTo>
                <a:cubicBezTo>
                  <a:pt x="257913" y="1152128"/>
                  <a:pt x="0" y="894215"/>
                  <a:pt x="0" y="576064"/>
                </a:cubicBezTo>
                <a:cubicBezTo>
                  <a:pt x="0" y="257913"/>
                  <a:pt x="257913" y="0"/>
                  <a:pt x="57606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sp>
        <p:nvSpPr>
          <p:cNvPr id="28" name="椭圆 4"/>
          <p:cNvSpPr/>
          <p:nvPr/>
        </p:nvSpPr>
        <p:spPr>
          <a:xfrm>
            <a:off x="1200299" y="1644554"/>
            <a:ext cx="1976203" cy="1976460"/>
          </a:xfrm>
          <a:custGeom>
            <a:avLst/>
            <a:gdLst/>
            <a:ahLst/>
            <a:cxnLst/>
            <a:rect l="l" t="t" r="r" b="b"/>
            <a:pathLst>
              <a:path w="1152128" h="1152128">
                <a:moveTo>
                  <a:pt x="576064" y="0"/>
                </a:moveTo>
                <a:lnTo>
                  <a:pt x="1152128" y="0"/>
                </a:lnTo>
                <a:lnTo>
                  <a:pt x="1152128" y="576064"/>
                </a:lnTo>
                <a:cubicBezTo>
                  <a:pt x="1152128" y="894215"/>
                  <a:pt x="894215" y="1152128"/>
                  <a:pt x="576064" y="1152128"/>
                </a:cubicBezTo>
                <a:cubicBezTo>
                  <a:pt x="257913" y="1152128"/>
                  <a:pt x="0" y="894215"/>
                  <a:pt x="0" y="576064"/>
                </a:cubicBezTo>
                <a:cubicBezTo>
                  <a:pt x="0" y="257913"/>
                  <a:pt x="257913" y="0"/>
                  <a:pt x="576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sp>
        <p:nvSpPr>
          <p:cNvPr id="31" name="矩形 49"/>
          <p:cNvSpPr>
            <a:spLocks noChangeArrowheads="1"/>
          </p:cNvSpPr>
          <p:nvPr/>
        </p:nvSpPr>
        <p:spPr bwMode="auto">
          <a:xfrm>
            <a:off x="1311175" y="4197054"/>
            <a:ext cx="1905000" cy="41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1" dirty="0">
                <a:solidFill>
                  <a:srgbClr val="131313"/>
                </a:solidFill>
                <a:sym typeface="微软雅黑" panose="020B0503020204020204" pitchFamily="34" charset="-122"/>
              </a:rPr>
              <a:t>添加主题</a:t>
            </a:r>
            <a:endParaRPr lang="zh-CN" altLang="en-US" sz="27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" name="矩形 50"/>
          <p:cNvSpPr>
            <a:spLocks noChangeArrowheads="1"/>
          </p:cNvSpPr>
          <p:nvPr/>
        </p:nvSpPr>
        <p:spPr bwMode="auto">
          <a:xfrm>
            <a:off x="1311175" y="4584082"/>
            <a:ext cx="2096990" cy="123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在此录入上述图表的综合分析说明，在此录入上述图表的综合分析说明。</a:t>
            </a:r>
          </a:p>
        </p:txBody>
      </p:sp>
      <p:sp>
        <p:nvSpPr>
          <p:cNvPr id="37" name="矩形 49"/>
          <p:cNvSpPr>
            <a:spLocks noChangeArrowheads="1"/>
          </p:cNvSpPr>
          <p:nvPr/>
        </p:nvSpPr>
        <p:spPr bwMode="auto">
          <a:xfrm>
            <a:off x="3866059" y="4197054"/>
            <a:ext cx="1905000" cy="41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1" dirty="0">
                <a:solidFill>
                  <a:srgbClr val="131313"/>
                </a:solidFill>
                <a:sym typeface="微软雅黑" panose="020B0503020204020204" pitchFamily="34" charset="-122"/>
              </a:rPr>
              <a:t>添加主题</a:t>
            </a:r>
            <a:endParaRPr lang="zh-CN" altLang="en-US" sz="27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" name="矩形 50"/>
          <p:cNvSpPr>
            <a:spLocks noChangeArrowheads="1"/>
          </p:cNvSpPr>
          <p:nvPr/>
        </p:nvSpPr>
        <p:spPr bwMode="auto">
          <a:xfrm>
            <a:off x="3866058" y="4584082"/>
            <a:ext cx="2096990" cy="123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在此录入上述图表的综合分析说明，在此录入上述图表的综合分析说明。</a:t>
            </a:r>
          </a:p>
        </p:txBody>
      </p:sp>
      <p:sp>
        <p:nvSpPr>
          <p:cNvPr id="39" name="矩形 49"/>
          <p:cNvSpPr>
            <a:spLocks noChangeArrowheads="1"/>
          </p:cNvSpPr>
          <p:nvPr/>
        </p:nvSpPr>
        <p:spPr bwMode="auto">
          <a:xfrm>
            <a:off x="6420942" y="4197054"/>
            <a:ext cx="1905000" cy="41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1" dirty="0">
                <a:solidFill>
                  <a:srgbClr val="131313"/>
                </a:solidFill>
                <a:sym typeface="微软雅黑" panose="020B0503020204020204" pitchFamily="34" charset="-122"/>
              </a:rPr>
              <a:t>添加主题</a:t>
            </a:r>
            <a:endParaRPr lang="zh-CN" altLang="en-US" sz="27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" name="矩形 50"/>
          <p:cNvSpPr>
            <a:spLocks noChangeArrowheads="1"/>
          </p:cNvSpPr>
          <p:nvPr/>
        </p:nvSpPr>
        <p:spPr bwMode="auto">
          <a:xfrm>
            <a:off x="6420941" y="4584082"/>
            <a:ext cx="2096990" cy="123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在此录入上述图表的综合分析说明，在此录入上述图表的综合分析说明。</a:t>
            </a:r>
          </a:p>
        </p:txBody>
      </p:sp>
      <p:sp>
        <p:nvSpPr>
          <p:cNvPr id="41" name="矩形 49"/>
          <p:cNvSpPr>
            <a:spLocks noChangeArrowheads="1"/>
          </p:cNvSpPr>
          <p:nvPr/>
        </p:nvSpPr>
        <p:spPr bwMode="auto">
          <a:xfrm>
            <a:off x="8975827" y="4197054"/>
            <a:ext cx="1905000" cy="41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1" dirty="0">
                <a:solidFill>
                  <a:srgbClr val="131313"/>
                </a:solidFill>
                <a:sym typeface="微软雅黑" panose="020B0503020204020204" pitchFamily="34" charset="-122"/>
              </a:rPr>
              <a:t>添加主题</a:t>
            </a:r>
            <a:endParaRPr lang="zh-CN" altLang="en-US" sz="27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矩形 50"/>
          <p:cNvSpPr>
            <a:spLocks noChangeArrowheads="1"/>
          </p:cNvSpPr>
          <p:nvPr/>
        </p:nvSpPr>
        <p:spPr bwMode="auto">
          <a:xfrm>
            <a:off x="8975826" y="4584082"/>
            <a:ext cx="2096990" cy="123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在此录入上述图表的综合分析说明，在此录入上述图表的综合分析说明。</a:t>
            </a:r>
          </a:p>
        </p:txBody>
      </p:sp>
      <p:pic>
        <p:nvPicPr>
          <p:cNvPr id="43" name="图片 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8980" y="2236928"/>
            <a:ext cx="817904" cy="818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图片 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648" y="2128054"/>
            <a:ext cx="969307" cy="969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Freeform 27"/>
          <p:cNvSpPr>
            <a:spLocks noEditPoints="1" noChangeArrowheads="1"/>
          </p:cNvSpPr>
          <p:nvPr/>
        </p:nvSpPr>
        <p:spPr bwMode="auto">
          <a:xfrm>
            <a:off x="1720941" y="2128054"/>
            <a:ext cx="934916" cy="1035761"/>
          </a:xfrm>
          <a:custGeom>
            <a:avLst/>
            <a:gdLst>
              <a:gd name="T0" fmla="*/ 380 w 540"/>
              <a:gd name="T1" fmla="*/ 584 h 656"/>
              <a:gd name="T2" fmla="*/ 302 w 540"/>
              <a:gd name="T3" fmla="*/ 458 h 656"/>
              <a:gd name="T4" fmla="*/ 188 w 540"/>
              <a:gd name="T5" fmla="*/ 364 h 656"/>
              <a:gd name="T6" fmla="*/ 168 w 540"/>
              <a:gd name="T7" fmla="*/ 216 h 656"/>
              <a:gd name="T8" fmla="*/ 104 w 540"/>
              <a:gd name="T9" fmla="*/ 84 h 656"/>
              <a:gd name="T10" fmla="*/ 44 w 540"/>
              <a:gd name="T11" fmla="*/ 60 h 656"/>
              <a:gd name="T12" fmla="*/ 6 w 540"/>
              <a:gd name="T13" fmla="*/ 106 h 656"/>
              <a:gd name="T14" fmla="*/ 2 w 540"/>
              <a:gd name="T15" fmla="*/ 150 h 656"/>
              <a:gd name="T16" fmla="*/ 8 w 540"/>
              <a:gd name="T17" fmla="*/ 178 h 656"/>
              <a:gd name="T18" fmla="*/ 48 w 540"/>
              <a:gd name="T19" fmla="*/ 298 h 656"/>
              <a:gd name="T20" fmla="*/ 168 w 540"/>
              <a:gd name="T21" fmla="*/ 512 h 656"/>
              <a:gd name="T22" fmla="*/ 248 w 540"/>
              <a:gd name="T23" fmla="*/ 614 h 656"/>
              <a:gd name="T24" fmla="*/ 282 w 540"/>
              <a:gd name="T25" fmla="*/ 644 h 656"/>
              <a:gd name="T26" fmla="*/ 334 w 540"/>
              <a:gd name="T27" fmla="*/ 656 h 656"/>
              <a:gd name="T28" fmla="*/ 384 w 540"/>
              <a:gd name="T29" fmla="*/ 638 h 656"/>
              <a:gd name="T30" fmla="*/ 450 w 540"/>
              <a:gd name="T31" fmla="*/ 0 h 656"/>
              <a:gd name="T32" fmla="*/ 422 w 540"/>
              <a:gd name="T33" fmla="*/ 16 h 656"/>
              <a:gd name="T34" fmla="*/ 428 w 540"/>
              <a:gd name="T35" fmla="*/ 46 h 656"/>
              <a:gd name="T36" fmla="*/ 470 w 540"/>
              <a:gd name="T37" fmla="*/ 120 h 656"/>
              <a:gd name="T38" fmla="*/ 482 w 540"/>
              <a:gd name="T39" fmla="*/ 208 h 656"/>
              <a:gd name="T40" fmla="*/ 474 w 540"/>
              <a:gd name="T41" fmla="*/ 276 h 656"/>
              <a:gd name="T42" fmla="*/ 438 w 540"/>
              <a:gd name="T43" fmla="*/ 354 h 656"/>
              <a:gd name="T44" fmla="*/ 418 w 540"/>
              <a:gd name="T45" fmla="*/ 390 h 656"/>
              <a:gd name="T46" fmla="*/ 436 w 540"/>
              <a:gd name="T47" fmla="*/ 416 h 656"/>
              <a:gd name="T48" fmla="*/ 466 w 540"/>
              <a:gd name="T49" fmla="*/ 410 h 656"/>
              <a:gd name="T50" fmla="*/ 520 w 540"/>
              <a:gd name="T51" fmla="*/ 320 h 656"/>
              <a:gd name="T52" fmla="*/ 540 w 540"/>
              <a:gd name="T53" fmla="*/ 208 h 656"/>
              <a:gd name="T54" fmla="*/ 530 w 540"/>
              <a:gd name="T55" fmla="*/ 128 h 656"/>
              <a:gd name="T56" fmla="*/ 486 w 540"/>
              <a:gd name="T57" fmla="*/ 30 h 656"/>
              <a:gd name="T58" fmla="*/ 400 w 540"/>
              <a:gd name="T59" fmla="*/ 120 h 656"/>
              <a:gd name="T60" fmla="*/ 422 w 540"/>
              <a:gd name="T61" fmla="*/ 216 h 656"/>
              <a:gd name="T62" fmla="*/ 404 w 540"/>
              <a:gd name="T63" fmla="*/ 288 h 656"/>
              <a:gd name="T64" fmla="*/ 376 w 540"/>
              <a:gd name="T65" fmla="*/ 322 h 656"/>
              <a:gd name="T66" fmla="*/ 346 w 540"/>
              <a:gd name="T67" fmla="*/ 310 h 656"/>
              <a:gd name="T68" fmla="*/ 344 w 540"/>
              <a:gd name="T69" fmla="*/ 280 h 656"/>
              <a:gd name="T70" fmla="*/ 366 w 540"/>
              <a:gd name="T71" fmla="*/ 214 h 656"/>
              <a:gd name="T72" fmla="*/ 358 w 540"/>
              <a:gd name="T73" fmla="*/ 162 h 656"/>
              <a:gd name="T74" fmla="*/ 348 w 540"/>
              <a:gd name="T75" fmla="*/ 124 h 656"/>
              <a:gd name="T76" fmla="*/ 372 w 540"/>
              <a:gd name="T77" fmla="*/ 104 h 656"/>
              <a:gd name="T78" fmla="*/ 400 w 540"/>
              <a:gd name="T79" fmla="*/ 120 h 656"/>
              <a:gd name="T80" fmla="*/ 374 w 540"/>
              <a:gd name="T81" fmla="*/ 528 h 656"/>
              <a:gd name="T82" fmla="*/ 354 w 540"/>
              <a:gd name="T83" fmla="*/ 428 h 656"/>
              <a:gd name="T84" fmla="*/ 390 w 540"/>
              <a:gd name="T85" fmla="*/ 462 h 656"/>
              <a:gd name="T86" fmla="*/ 454 w 540"/>
              <a:gd name="T87" fmla="*/ 566 h 656"/>
              <a:gd name="T88" fmla="*/ 190 w 540"/>
              <a:gd name="T89" fmla="*/ 204 h 656"/>
              <a:gd name="T90" fmla="*/ 148 w 540"/>
              <a:gd name="T91" fmla="*/ 120 h 656"/>
              <a:gd name="T92" fmla="*/ 136 w 540"/>
              <a:gd name="T93" fmla="*/ 8 h 656"/>
              <a:gd name="T94" fmla="*/ 178 w 540"/>
              <a:gd name="T95" fmla="*/ 70 h 656"/>
              <a:gd name="T96" fmla="*/ 216 w 540"/>
              <a:gd name="T97" fmla="*/ 174 h 65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40"/>
              <a:gd name="T148" fmla="*/ 0 h 656"/>
              <a:gd name="T149" fmla="*/ 540 w 540"/>
              <a:gd name="T150" fmla="*/ 656 h 65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40" h="656">
                <a:moveTo>
                  <a:pt x="384" y="638"/>
                </a:moveTo>
                <a:lnTo>
                  <a:pt x="412" y="624"/>
                </a:lnTo>
                <a:lnTo>
                  <a:pt x="412" y="624"/>
                </a:lnTo>
                <a:lnTo>
                  <a:pt x="380" y="584"/>
                </a:lnTo>
                <a:lnTo>
                  <a:pt x="352" y="542"/>
                </a:lnTo>
                <a:lnTo>
                  <a:pt x="352" y="542"/>
                </a:lnTo>
                <a:lnTo>
                  <a:pt x="326" y="500"/>
                </a:lnTo>
                <a:lnTo>
                  <a:pt x="302" y="458"/>
                </a:lnTo>
                <a:lnTo>
                  <a:pt x="262" y="480"/>
                </a:lnTo>
                <a:lnTo>
                  <a:pt x="262" y="480"/>
                </a:lnTo>
                <a:lnTo>
                  <a:pt x="222" y="424"/>
                </a:lnTo>
                <a:lnTo>
                  <a:pt x="188" y="364"/>
                </a:lnTo>
                <a:lnTo>
                  <a:pt x="156" y="302"/>
                </a:lnTo>
                <a:lnTo>
                  <a:pt x="128" y="238"/>
                </a:lnTo>
                <a:lnTo>
                  <a:pt x="168" y="216"/>
                </a:lnTo>
                <a:lnTo>
                  <a:pt x="168" y="216"/>
                </a:lnTo>
                <a:lnTo>
                  <a:pt x="146" y="174"/>
                </a:lnTo>
                <a:lnTo>
                  <a:pt x="124" y="130"/>
                </a:lnTo>
                <a:lnTo>
                  <a:pt x="124" y="130"/>
                </a:lnTo>
                <a:lnTo>
                  <a:pt x="104" y="84"/>
                </a:lnTo>
                <a:lnTo>
                  <a:pt x="88" y="34"/>
                </a:lnTo>
                <a:lnTo>
                  <a:pt x="60" y="50"/>
                </a:lnTo>
                <a:lnTo>
                  <a:pt x="60" y="50"/>
                </a:lnTo>
                <a:lnTo>
                  <a:pt x="44" y="60"/>
                </a:lnTo>
                <a:lnTo>
                  <a:pt x="30" y="70"/>
                </a:lnTo>
                <a:lnTo>
                  <a:pt x="20" y="82"/>
                </a:lnTo>
                <a:lnTo>
                  <a:pt x="12" y="94"/>
                </a:lnTo>
                <a:lnTo>
                  <a:pt x="6" y="106"/>
                </a:lnTo>
                <a:lnTo>
                  <a:pt x="2" y="120"/>
                </a:lnTo>
                <a:lnTo>
                  <a:pt x="0" y="134"/>
                </a:lnTo>
                <a:lnTo>
                  <a:pt x="2" y="148"/>
                </a:lnTo>
                <a:lnTo>
                  <a:pt x="2" y="150"/>
                </a:lnTo>
                <a:lnTo>
                  <a:pt x="2" y="150"/>
                </a:lnTo>
                <a:lnTo>
                  <a:pt x="2" y="150"/>
                </a:lnTo>
                <a:lnTo>
                  <a:pt x="8" y="178"/>
                </a:lnTo>
                <a:lnTo>
                  <a:pt x="8" y="178"/>
                </a:lnTo>
                <a:lnTo>
                  <a:pt x="8" y="178"/>
                </a:lnTo>
                <a:lnTo>
                  <a:pt x="8" y="178"/>
                </a:lnTo>
                <a:lnTo>
                  <a:pt x="26" y="240"/>
                </a:lnTo>
                <a:lnTo>
                  <a:pt x="48" y="298"/>
                </a:lnTo>
                <a:lnTo>
                  <a:pt x="74" y="354"/>
                </a:lnTo>
                <a:lnTo>
                  <a:pt x="102" y="408"/>
                </a:lnTo>
                <a:lnTo>
                  <a:pt x="134" y="462"/>
                </a:lnTo>
                <a:lnTo>
                  <a:pt x="168" y="512"/>
                </a:lnTo>
                <a:lnTo>
                  <a:pt x="206" y="562"/>
                </a:lnTo>
                <a:lnTo>
                  <a:pt x="246" y="610"/>
                </a:lnTo>
                <a:lnTo>
                  <a:pt x="246" y="610"/>
                </a:lnTo>
                <a:lnTo>
                  <a:pt x="248" y="614"/>
                </a:lnTo>
                <a:lnTo>
                  <a:pt x="248" y="614"/>
                </a:lnTo>
                <a:lnTo>
                  <a:pt x="270" y="636"/>
                </a:lnTo>
                <a:lnTo>
                  <a:pt x="270" y="636"/>
                </a:lnTo>
                <a:lnTo>
                  <a:pt x="282" y="644"/>
                </a:lnTo>
                <a:lnTo>
                  <a:pt x="294" y="650"/>
                </a:lnTo>
                <a:lnTo>
                  <a:pt x="306" y="654"/>
                </a:lnTo>
                <a:lnTo>
                  <a:pt x="320" y="656"/>
                </a:lnTo>
                <a:lnTo>
                  <a:pt x="334" y="656"/>
                </a:lnTo>
                <a:lnTo>
                  <a:pt x="350" y="652"/>
                </a:lnTo>
                <a:lnTo>
                  <a:pt x="366" y="646"/>
                </a:lnTo>
                <a:lnTo>
                  <a:pt x="384" y="638"/>
                </a:lnTo>
                <a:lnTo>
                  <a:pt x="384" y="638"/>
                </a:lnTo>
                <a:close/>
                <a:moveTo>
                  <a:pt x="470" y="8"/>
                </a:moveTo>
                <a:lnTo>
                  <a:pt x="470" y="8"/>
                </a:lnTo>
                <a:lnTo>
                  <a:pt x="460" y="2"/>
                </a:lnTo>
                <a:lnTo>
                  <a:pt x="450" y="0"/>
                </a:lnTo>
                <a:lnTo>
                  <a:pt x="438" y="0"/>
                </a:lnTo>
                <a:lnTo>
                  <a:pt x="430" y="6"/>
                </a:lnTo>
                <a:lnTo>
                  <a:pt x="430" y="6"/>
                </a:lnTo>
                <a:lnTo>
                  <a:pt x="422" y="16"/>
                </a:lnTo>
                <a:lnTo>
                  <a:pt x="420" y="26"/>
                </a:lnTo>
                <a:lnTo>
                  <a:pt x="422" y="38"/>
                </a:lnTo>
                <a:lnTo>
                  <a:pt x="428" y="46"/>
                </a:lnTo>
                <a:lnTo>
                  <a:pt x="428" y="46"/>
                </a:lnTo>
                <a:lnTo>
                  <a:pt x="440" y="64"/>
                </a:lnTo>
                <a:lnTo>
                  <a:pt x="452" y="82"/>
                </a:lnTo>
                <a:lnTo>
                  <a:pt x="462" y="100"/>
                </a:lnTo>
                <a:lnTo>
                  <a:pt x="470" y="120"/>
                </a:lnTo>
                <a:lnTo>
                  <a:pt x="476" y="142"/>
                </a:lnTo>
                <a:lnTo>
                  <a:pt x="480" y="164"/>
                </a:lnTo>
                <a:lnTo>
                  <a:pt x="482" y="186"/>
                </a:lnTo>
                <a:lnTo>
                  <a:pt x="482" y="208"/>
                </a:lnTo>
                <a:lnTo>
                  <a:pt x="482" y="208"/>
                </a:lnTo>
                <a:lnTo>
                  <a:pt x="482" y="230"/>
                </a:lnTo>
                <a:lnTo>
                  <a:pt x="478" y="254"/>
                </a:lnTo>
                <a:lnTo>
                  <a:pt x="474" y="276"/>
                </a:lnTo>
                <a:lnTo>
                  <a:pt x="468" y="298"/>
                </a:lnTo>
                <a:lnTo>
                  <a:pt x="460" y="318"/>
                </a:lnTo>
                <a:lnTo>
                  <a:pt x="450" y="338"/>
                </a:lnTo>
                <a:lnTo>
                  <a:pt x="438" y="354"/>
                </a:lnTo>
                <a:lnTo>
                  <a:pt x="426" y="370"/>
                </a:lnTo>
                <a:lnTo>
                  <a:pt x="426" y="370"/>
                </a:lnTo>
                <a:lnTo>
                  <a:pt x="420" y="380"/>
                </a:lnTo>
                <a:lnTo>
                  <a:pt x="418" y="390"/>
                </a:lnTo>
                <a:lnTo>
                  <a:pt x="420" y="400"/>
                </a:lnTo>
                <a:lnTo>
                  <a:pt x="426" y="410"/>
                </a:lnTo>
                <a:lnTo>
                  <a:pt x="426" y="410"/>
                </a:lnTo>
                <a:lnTo>
                  <a:pt x="436" y="416"/>
                </a:lnTo>
                <a:lnTo>
                  <a:pt x="446" y="418"/>
                </a:lnTo>
                <a:lnTo>
                  <a:pt x="456" y="416"/>
                </a:lnTo>
                <a:lnTo>
                  <a:pt x="466" y="410"/>
                </a:lnTo>
                <a:lnTo>
                  <a:pt x="466" y="410"/>
                </a:lnTo>
                <a:lnTo>
                  <a:pt x="482" y="390"/>
                </a:lnTo>
                <a:lnTo>
                  <a:pt x="496" y="368"/>
                </a:lnTo>
                <a:lnTo>
                  <a:pt x="510" y="344"/>
                </a:lnTo>
                <a:lnTo>
                  <a:pt x="520" y="320"/>
                </a:lnTo>
                <a:lnTo>
                  <a:pt x="528" y="292"/>
                </a:lnTo>
                <a:lnTo>
                  <a:pt x="534" y="264"/>
                </a:lnTo>
                <a:lnTo>
                  <a:pt x="538" y="236"/>
                </a:lnTo>
                <a:lnTo>
                  <a:pt x="540" y="208"/>
                </a:lnTo>
                <a:lnTo>
                  <a:pt x="540" y="208"/>
                </a:lnTo>
                <a:lnTo>
                  <a:pt x="538" y="180"/>
                </a:lnTo>
                <a:lnTo>
                  <a:pt x="536" y="154"/>
                </a:lnTo>
                <a:lnTo>
                  <a:pt x="530" y="128"/>
                </a:lnTo>
                <a:lnTo>
                  <a:pt x="522" y="102"/>
                </a:lnTo>
                <a:lnTo>
                  <a:pt x="514" y="76"/>
                </a:lnTo>
                <a:lnTo>
                  <a:pt x="500" y="52"/>
                </a:lnTo>
                <a:lnTo>
                  <a:pt x="486" y="30"/>
                </a:lnTo>
                <a:lnTo>
                  <a:pt x="470" y="8"/>
                </a:lnTo>
                <a:lnTo>
                  <a:pt x="470" y="8"/>
                </a:lnTo>
                <a:close/>
                <a:moveTo>
                  <a:pt x="400" y="120"/>
                </a:moveTo>
                <a:lnTo>
                  <a:pt x="400" y="120"/>
                </a:lnTo>
                <a:lnTo>
                  <a:pt x="410" y="144"/>
                </a:lnTo>
                <a:lnTo>
                  <a:pt x="418" y="168"/>
                </a:lnTo>
                <a:lnTo>
                  <a:pt x="422" y="192"/>
                </a:lnTo>
                <a:lnTo>
                  <a:pt x="422" y="216"/>
                </a:lnTo>
                <a:lnTo>
                  <a:pt x="422" y="216"/>
                </a:lnTo>
                <a:lnTo>
                  <a:pt x="420" y="240"/>
                </a:lnTo>
                <a:lnTo>
                  <a:pt x="414" y="264"/>
                </a:lnTo>
                <a:lnTo>
                  <a:pt x="404" y="288"/>
                </a:lnTo>
                <a:lnTo>
                  <a:pt x="392" y="310"/>
                </a:lnTo>
                <a:lnTo>
                  <a:pt x="392" y="310"/>
                </a:lnTo>
                <a:lnTo>
                  <a:pt x="384" y="318"/>
                </a:lnTo>
                <a:lnTo>
                  <a:pt x="376" y="322"/>
                </a:lnTo>
                <a:lnTo>
                  <a:pt x="364" y="322"/>
                </a:lnTo>
                <a:lnTo>
                  <a:pt x="354" y="318"/>
                </a:lnTo>
                <a:lnTo>
                  <a:pt x="354" y="318"/>
                </a:lnTo>
                <a:lnTo>
                  <a:pt x="346" y="310"/>
                </a:lnTo>
                <a:lnTo>
                  <a:pt x="342" y="302"/>
                </a:lnTo>
                <a:lnTo>
                  <a:pt x="340" y="290"/>
                </a:lnTo>
                <a:lnTo>
                  <a:pt x="344" y="280"/>
                </a:lnTo>
                <a:lnTo>
                  <a:pt x="344" y="280"/>
                </a:lnTo>
                <a:lnTo>
                  <a:pt x="354" y="264"/>
                </a:lnTo>
                <a:lnTo>
                  <a:pt x="360" y="248"/>
                </a:lnTo>
                <a:lnTo>
                  <a:pt x="364" y="230"/>
                </a:lnTo>
                <a:lnTo>
                  <a:pt x="366" y="214"/>
                </a:lnTo>
                <a:lnTo>
                  <a:pt x="366" y="214"/>
                </a:lnTo>
                <a:lnTo>
                  <a:pt x="366" y="198"/>
                </a:lnTo>
                <a:lnTo>
                  <a:pt x="362" y="180"/>
                </a:lnTo>
                <a:lnTo>
                  <a:pt x="358" y="162"/>
                </a:lnTo>
                <a:lnTo>
                  <a:pt x="350" y="144"/>
                </a:lnTo>
                <a:lnTo>
                  <a:pt x="350" y="144"/>
                </a:lnTo>
                <a:lnTo>
                  <a:pt x="346" y="134"/>
                </a:lnTo>
                <a:lnTo>
                  <a:pt x="348" y="124"/>
                </a:lnTo>
                <a:lnTo>
                  <a:pt x="352" y="114"/>
                </a:lnTo>
                <a:lnTo>
                  <a:pt x="362" y="106"/>
                </a:lnTo>
                <a:lnTo>
                  <a:pt x="362" y="106"/>
                </a:lnTo>
                <a:lnTo>
                  <a:pt x="372" y="104"/>
                </a:lnTo>
                <a:lnTo>
                  <a:pt x="384" y="106"/>
                </a:lnTo>
                <a:lnTo>
                  <a:pt x="392" y="110"/>
                </a:lnTo>
                <a:lnTo>
                  <a:pt x="400" y="120"/>
                </a:lnTo>
                <a:lnTo>
                  <a:pt x="400" y="120"/>
                </a:lnTo>
                <a:close/>
                <a:moveTo>
                  <a:pt x="434" y="610"/>
                </a:moveTo>
                <a:lnTo>
                  <a:pt x="434" y="610"/>
                </a:lnTo>
                <a:lnTo>
                  <a:pt x="402" y="570"/>
                </a:lnTo>
                <a:lnTo>
                  <a:pt x="374" y="528"/>
                </a:lnTo>
                <a:lnTo>
                  <a:pt x="374" y="528"/>
                </a:lnTo>
                <a:lnTo>
                  <a:pt x="348" y="488"/>
                </a:lnTo>
                <a:lnTo>
                  <a:pt x="324" y="446"/>
                </a:lnTo>
                <a:lnTo>
                  <a:pt x="354" y="428"/>
                </a:lnTo>
                <a:lnTo>
                  <a:pt x="354" y="428"/>
                </a:lnTo>
                <a:lnTo>
                  <a:pt x="362" y="434"/>
                </a:lnTo>
                <a:lnTo>
                  <a:pt x="376" y="446"/>
                </a:lnTo>
                <a:lnTo>
                  <a:pt x="390" y="462"/>
                </a:lnTo>
                <a:lnTo>
                  <a:pt x="408" y="484"/>
                </a:lnTo>
                <a:lnTo>
                  <a:pt x="424" y="510"/>
                </a:lnTo>
                <a:lnTo>
                  <a:pt x="440" y="538"/>
                </a:lnTo>
                <a:lnTo>
                  <a:pt x="454" y="566"/>
                </a:lnTo>
                <a:lnTo>
                  <a:pt x="464" y="594"/>
                </a:lnTo>
                <a:lnTo>
                  <a:pt x="434" y="610"/>
                </a:lnTo>
                <a:lnTo>
                  <a:pt x="434" y="610"/>
                </a:lnTo>
                <a:close/>
                <a:moveTo>
                  <a:pt x="190" y="204"/>
                </a:moveTo>
                <a:lnTo>
                  <a:pt x="190" y="204"/>
                </a:lnTo>
                <a:lnTo>
                  <a:pt x="168" y="162"/>
                </a:lnTo>
                <a:lnTo>
                  <a:pt x="148" y="120"/>
                </a:lnTo>
                <a:lnTo>
                  <a:pt x="148" y="120"/>
                </a:lnTo>
                <a:lnTo>
                  <a:pt x="128" y="72"/>
                </a:lnTo>
                <a:lnTo>
                  <a:pt x="110" y="22"/>
                </a:lnTo>
                <a:lnTo>
                  <a:pt x="136" y="8"/>
                </a:lnTo>
                <a:lnTo>
                  <a:pt x="136" y="8"/>
                </a:lnTo>
                <a:lnTo>
                  <a:pt x="144" y="14"/>
                </a:lnTo>
                <a:lnTo>
                  <a:pt x="150" y="22"/>
                </a:lnTo>
                <a:lnTo>
                  <a:pt x="164" y="44"/>
                </a:lnTo>
                <a:lnTo>
                  <a:pt x="178" y="70"/>
                </a:lnTo>
                <a:lnTo>
                  <a:pt x="192" y="98"/>
                </a:lnTo>
                <a:lnTo>
                  <a:pt x="204" y="128"/>
                </a:lnTo>
                <a:lnTo>
                  <a:pt x="212" y="154"/>
                </a:lnTo>
                <a:lnTo>
                  <a:pt x="216" y="174"/>
                </a:lnTo>
                <a:lnTo>
                  <a:pt x="218" y="190"/>
                </a:lnTo>
                <a:lnTo>
                  <a:pt x="190" y="2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/>
          <a:lstStyle/>
          <a:p>
            <a:endParaRPr lang="zh-CN" altLang="zh-CN">
              <a:solidFill>
                <a:srgbClr val="000000"/>
              </a:solidFill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46" name="Freeform 30"/>
          <p:cNvSpPr>
            <a:spLocks noEditPoints="1" noChangeArrowheads="1"/>
          </p:cNvSpPr>
          <p:nvPr/>
        </p:nvSpPr>
        <p:spPr bwMode="auto">
          <a:xfrm>
            <a:off x="4238417" y="2128053"/>
            <a:ext cx="997843" cy="997973"/>
          </a:xfrm>
          <a:custGeom>
            <a:avLst/>
            <a:gdLst>
              <a:gd name="T0" fmla="*/ 396 w 658"/>
              <a:gd name="T1" fmla="*/ 6 h 660"/>
              <a:gd name="T2" fmla="*/ 514 w 658"/>
              <a:gd name="T3" fmla="*/ 56 h 660"/>
              <a:gd name="T4" fmla="*/ 602 w 658"/>
              <a:gd name="T5" fmla="*/ 146 h 660"/>
              <a:gd name="T6" fmla="*/ 652 w 658"/>
              <a:gd name="T7" fmla="*/ 264 h 660"/>
              <a:gd name="T8" fmla="*/ 658 w 658"/>
              <a:gd name="T9" fmla="*/ 364 h 660"/>
              <a:gd name="T10" fmla="*/ 620 w 658"/>
              <a:gd name="T11" fmla="*/ 488 h 660"/>
              <a:gd name="T12" fmla="*/ 538 w 658"/>
              <a:gd name="T13" fmla="*/ 584 h 660"/>
              <a:gd name="T14" fmla="*/ 428 w 658"/>
              <a:gd name="T15" fmla="*/ 644 h 660"/>
              <a:gd name="T16" fmla="*/ 330 w 658"/>
              <a:gd name="T17" fmla="*/ 660 h 660"/>
              <a:gd name="T18" fmla="*/ 200 w 658"/>
              <a:gd name="T19" fmla="*/ 634 h 660"/>
              <a:gd name="T20" fmla="*/ 96 w 658"/>
              <a:gd name="T21" fmla="*/ 564 h 660"/>
              <a:gd name="T22" fmla="*/ 26 w 658"/>
              <a:gd name="T23" fmla="*/ 458 h 660"/>
              <a:gd name="T24" fmla="*/ 0 w 658"/>
              <a:gd name="T25" fmla="*/ 330 h 660"/>
              <a:gd name="T26" fmla="*/ 14 w 658"/>
              <a:gd name="T27" fmla="*/ 232 h 660"/>
              <a:gd name="T28" fmla="*/ 74 w 658"/>
              <a:gd name="T29" fmla="*/ 120 h 660"/>
              <a:gd name="T30" fmla="*/ 172 w 658"/>
              <a:gd name="T31" fmla="*/ 40 h 660"/>
              <a:gd name="T32" fmla="*/ 296 w 658"/>
              <a:gd name="T33" fmla="*/ 2 h 660"/>
              <a:gd name="T34" fmla="*/ 412 w 658"/>
              <a:gd name="T35" fmla="*/ 202 h 660"/>
              <a:gd name="T36" fmla="*/ 438 w 658"/>
              <a:gd name="T37" fmla="*/ 222 h 660"/>
              <a:gd name="T38" fmla="*/ 470 w 658"/>
              <a:gd name="T39" fmla="*/ 270 h 660"/>
              <a:gd name="T40" fmla="*/ 482 w 658"/>
              <a:gd name="T41" fmla="*/ 330 h 660"/>
              <a:gd name="T42" fmla="*/ 476 w 658"/>
              <a:gd name="T43" fmla="*/ 374 h 660"/>
              <a:gd name="T44" fmla="*/ 448 w 658"/>
              <a:gd name="T45" fmla="*/ 426 h 660"/>
              <a:gd name="T46" fmla="*/ 416 w 658"/>
              <a:gd name="T47" fmla="*/ 454 h 660"/>
              <a:gd name="T48" fmla="*/ 360 w 658"/>
              <a:gd name="T49" fmla="*/ 478 h 660"/>
              <a:gd name="T50" fmla="*/ 316 w 658"/>
              <a:gd name="T51" fmla="*/ 480 h 660"/>
              <a:gd name="T52" fmla="*/ 258 w 658"/>
              <a:gd name="T53" fmla="*/ 462 h 660"/>
              <a:gd name="T54" fmla="*/ 224 w 658"/>
              <a:gd name="T55" fmla="*/ 436 h 660"/>
              <a:gd name="T56" fmla="*/ 192 w 658"/>
              <a:gd name="T57" fmla="*/ 388 h 660"/>
              <a:gd name="T58" fmla="*/ 180 w 658"/>
              <a:gd name="T59" fmla="*/ 330 h 660"/>
              <a:gd name="T60" fmla="*/ 186 w 658"/>
              <a:gd name="T61" fmla="*/ 284 h 660"/>
              <a:gd name="T62" fmla="*/ 214 w 658"/>
              <a:gd name="T63" fmla="*/ 232 h 660"/>
              <a:gd name="T64" fmla="*/ 218 w 658"/>
              <a:gd name="T65" fmla="*/ 160 h 660"/>
              <a:gd name="T66" fmla="*/ 186 w 658"/>
              <a:gd name="T67" fmla="*/ 186 h 660"/>
              <a:gd name="T68" fmla="*/ 144 w 658"/>
              <a:gd name="T69" fmla="*/ 250 h 660"/>
              <a:gd name="T70" fmla="*/ 128 w 658"/>
              <a:gd name="T71" fmla="*/ 330 h 660"/>
              <a:gd name="T72" fmla="*/ 136 w 658"/>
              <a:gd name="T73" fmla="*/ 390 h 660"/>
              <a:gd name="T74" fmla="*/ 174 w 658"/>
              <a:gd name="T75" fmla="*/ 458 h 660"/>
              <a:gd name="T76" fmla="*/ 216 w 658"/>
              <a:gd name="T77" fmla="*/ 498 h 660"/>
              <a:gd name="T78" fmla="*/ 290 w 658"/>
              <a:gd name="T79" fmla="*/ 528 h 660"/>
              <a:gd name="T80" fmla="*/ 352 w 658"/>
              <a:gd name="T81" fmla="*/ 532 h 660"/>
              <a:gd name="T82" fmla="*/ 428 w 658"/>
              <a:gd name="T83" fmla="*/ 508 h 660"/>
              <a:gd name="T84" fmla="*/ 474 w 658"/>
              <a:gd name="T85" fmla="*/ 472 h 660"/>
              <a:gd name="T86" fmla="*/ 518 w 658"/>
              <a:gd name="T87" fmla="*/ 408 h 660"/>
              <a:gd name="T88" fmla="*/ 534 w 658"/>
              <a:gd name="T89" fmla="*/ 330 h 660"/>
              <a:gd name="T90" fmla="*/ 524 w 658"/>
              <a:gd name="T91" fmla="*/ 268 h 660"/>
              <a:gd name="T92" fmla="*/ 488 w 658"/>
              <a:gd name="T93" fmla="*/ 200 h 660"/>
              <a:gd name="T94" fmla="*/ 438 w 658"/>
              <a:gd name="T95" fmla="*/ 156 h 660"/>
              <a:gd name="T96" fmla="*/ 356 w 658"/>
              <a:gd name="T97" fmla="*/ 296 h 66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58"/>
              <a:gd name="T148" fmla="*/ 0 h 660"/>
              <a:gd name="T149" fmla="*/ 658 w 658"/>
              <a:gd name="T150" fmla="*/ 660 h 66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58" h="660">
                <a:moveTo>
                  <a:pt x="330" y="0"/>
                </a:moveTo>
                <a:lnTo>
                  <a:pt x="330" y="0"/>
                </a:lnTo>
                <a:lnTo>
                  <a:pt x="362" y="2"/>
                </a:lnTo>
                <a:lnTo>
                  <a:pt x="396" y="6"/>
                </a:lnTo>
                <a:lnTo>
                  <a:pt x="428" y="16"/>
                </a:lnTo>
                <a:lnTo>
                  <a:pt x="458" y="26"/>
                </a:lnTo>
                <a:lnTo>
                  <a:pt x="486" y="40"/>
                </a:lnTo>
                <a:lnTo>
                  <a:pt x="514" y="56"/>
                </a:lnTo>
                <a:lnTo>
                  <a:pt x="538" y="76"/>
                </a:lnTo>
                <a:lnTo>
                  <a:pt x="562" y="96"/>
                </a:lnTo>
                <a:lnTo>
                  <a:pt x="584" y="120"/>
                </a:lnTo>
                <a:lnTo>
                  <a:pt x="602" y="146"/>
                </a:lnTo>
                <a:lnTo>
                  <a:pt x="620" y="172"/>
                </a:lnTo>
                <a:lnTo>
                  <a:pt x="634" y="202"/>
                </a:lnTo>
                <a:lnTo>
                  <a:pt x="644" y="232"/>
                </a:lnTo>
                <a:lnTo>
                  <a:pt x="652" y="264"/>
                </a:lnTo>
                <a:lnTo>
                  <a:pt x="658" y="296"/>
                </a:lnTo>
                <a:lnTo>
                  <a:pt x="658" y="330"/>
                </a:lnTo>
                <a:lnTo>
                  <a:pt x="658" y="330"/>
                </a:lnTo>
                <a:lnTo>
                  <a:pt x="658" y="364"/>
                </a:lnTo>
                <a:lnTo>
                  <a:pt x="652" y="396"/>
                </a:lnTo>
                <a:lnTo>
                  <a:pt x="644" y="428"/>
                </a:lnTo>
                <a:lnTo>
                  <a:pt x="634" y="458"/>
                </a:lnTo>
                <a:lnTo>
                  <a:pt x="620" y="488"/>
                </a:lnTo>
                <a:lnTo>
                  <a:pt x="602" y="514"/>
                </a:lnTo>
                <a:lnTo>
                  <a:pt x="584" y="540"/>
                </a:lnTo>
                <a:lnTo>
                  <a:pt x="562" y="564"/>
                </a:lnTo>
                <a:lnTo>
                  <a:pt x="538" y="584"/>
                </a:lnTo>
                <a:lnTo>
                  <a:pt x="514" y="604"/>
                </a:lnTo>
                <a:lnTo>
                  <a:pt x="486" y="620"/>
                </a:lnTo>
                <a:lnTo>
                  <a:pt x="458" y="634"/>
                </a:lnTo>
                <a:lnTo>
                  <a:pt x="428" y="644"/>
                </a:lnTo>
                <a:lnTo>
                  <a:pt x="396" y="652"/>
                </a:lnTo>
                <a:lnTo>
                  <a:pt x="362" y="658"/>
                </a:lnTo>
                <a:lnTo>
                  <a:pt x="330" y="660"/>
                </a:lnTo>
                <a:lnTo>
                  <a:pt x="330" y="660"/>
                </a:lnTo>
                <a:lnTo>
                  <a:pt x="296" y="658"/>
                </a:lnTo>
                <a:lnTo>
                  <a:pt x="262" y="652"/>
                </a:lnTo>
                <a:lnTo>
                  <a:pt x="232" y="644"/>
                </a:lnTo>
                <a:lnTo>
                  <a:pt x="200" y="634"/>
                </a:lnTo>
                <a:lnTo>
                  <a:pt x="172" y="620"/>
                </a:lnTo>
                <a:lnTo>
                  <a:pt x="144" y="604"/>
                </a:lnTo>
                <a:lnTo>
                  <a:pt x="120" y="584"/>
                </a:lnTo>
                <a:lnTo>
                  <a:pt x="96" y="564"/>
                </a:lnTo>
                <a:lnTo>
                  <a:pt x="74" y="540"/>
                </a:lnTo>
                <a:lnTo>
                  <a:pt x="56" y="514"/>
                </a:lnTo>
                <a:lnTo>
                  <a:pt x="40" y="488"/>
                </a:lnTo>
                <a:lnTo>
                  <a:pt x="26" y="458"/>
                </a:lnTo>
                <a:lnTo>
                  <a:pt x="14" y="428"/>
                </a:lnTo>
                <a:lnTo>
                  <a:pt x="6" y="396"/>
                </a:lnTo>
                <a:lnTo>
                  <a:pt x="2" y="364"/>
                </a:lnTo>
                <a:lnTo>
                  <a:pt x="0" y="330"/>
                </a:lnTo>
                <a:lnTo>
                  <a:pt x="0" y="330"/>
                </a:lnTo>
                <a:lnTo>
                  <a:pt x="2" y="296"/>
                </a:lnTo>
                <a:lnTo>
                  <a:pt x="6" y="264"/>
                </a:lnTo>
                <a:lnTo>
                  <a:pt x="14" y="232"/>
                </a:lnTo>
                <a:lnTo>
                  <a:pt x="26" y="202"/>
                </a:lnTo>
                <a:lnTo>
                  <a:pt x="40" y="172"/>
                </a:lnTo>
                <a:lnTo>
                  <a:pt x="56" y="146"/>
                </a:lnTo>
                <a:lnTo>
                  <a:pt x="74" y="120"/>
                </a:lnTo>
                <a:lnTo>
                  <a:pt x="96" y="96"/>
                </a:lnTo>
                <a:lnTo>
                  <a:pt x="120" y="76"/>
                </a:lnTo>
                <a:lnTo>
                  <a:pt x="144" y="56"/>
                </a:lnTo>
                <a:lnTo>
                  <a:pt x="172" y="40"/>
                </a:lnTo>
                <a:lnTo>
                  <a:pt x="200" y="26"/>
                </a:lnTo>
                <a:lnTo>
                  <a:pt x="232" y="16"/>
                </a:lnTo>
                <a:lnTo>
                  <a:pt x="262" y="6"/>
                </a:lnTo>
                <a:lnTo>
                  <a:pt x="296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438" y="156"/>
                </a:moveTo>
                <a:lnTo>
                  <a:pt x="412" y="202"/>
                </a:lnTo>
                <a:lnTo>
                  <a:pt x="412" y="202"/>
                </a:lnTo>
                <a:lnTo>
                  <a:pt x="426" y="212"/>
                </a:lnTo>
                <a:lnTo>
                  <a:pt x="438" y="222"/>
                </a:lnTo>
                <a:lnTo>
                  <a:pt x="438" y="222"/>
                </a:lnTo>
                <a:lnTo>
                  <a:pt x="448" y="232"/>
                </a:lnTo>
                <a:lnTo>
                  <a:pt x="456" y="244"/>
                </a:lnTo>
                <a:lnTo>
                  <a:pt x="464" y="256"/>
                </a:lnTo>
                <a:lnTo>
                  <a:pt x="470" y="270"/>
                </a:lnTo>
                <a:lnTo>
                  <a:pt x="476" y="284"/>
                </a:lnTo>
                <a:lnTo>
                  <a:pt x="478" y="298"/>
                </a:lnTo>
                <a:lnTo>
                  <a:pt x="482" y="314"/>
                </a:lnTo>
                <a:lnTo>
                  <a:pt x="482" y="330"/>
                </a:lnTo>
                <a:lnTo>
                  <a:pt x="482" y="330"/>
                </a:lnTo>
                <a:lnTo>
                  <a:pt x="482" y="344"/>
                </a:lnTo>
                <a:lnTo>
                  <a:pt x="478" y="360"/>
                </a:lnTo>
                <a:lnTo>
                  <a:pt x="476" y="374"/>
                </a:lnTo>
                <a:lnTo>
                  <a:pt x="470" y="388"/>
                </a:lnTo>
                <a:lnTo>
                  <a:pt x="464" y="402"/>
                </a:lnTo>
                <a:lnTo>
                  <a:pt x="456" y="414"/>
                </a:lnTo>
                <a:lnTo>
                  <a:pt x="448" y="426"/>
                </a:lnTo>
                <a:lnTo>
                  <a:pt x="438" y="436"/>
                </a:lnTo>
                <a:lnTo>
                  <a:pt x="438" y="436"/>
                </a:lnTo>
                <a:lnTo>
                  <a:pt x="426" y="446"/>
                </a:lnTo>
                <a:lnTo>
                  <a:pt x="416" y="454"/>
                </a:lnTo>
                <a:lnTo>
                  <a:pt x="402" y="462"/>
                </a:lnTo>
                <a:lnTo>
                  <a:pt x="390" y="468"/>
                </a:lnTo>
                <a:lnTo>
                  <a:pt x="376" y="474"/>
                </a:lnTo>
                <a:lnTo>
                  <a:pt x="360" y="478"/>
                </a:lnTo>
                <a:lnTo>
                  <a:pt x="346" y="480"/>
                </a:lnTo>
                <a:lnTo>
                  <a:pt x="330" y="480"/>
                </a:lnTo>
                <a:lnTo>
                  <a:pt x="330" y="480"/>
                </a:lnTo>
                <a:lnTo>
                  <a:pt x="316" y="480"/>
                </a:lnTo>
                <a:lnTo>
                  <a:pt x="300" y="478"/>
                </a:lnTo>
                <a:lnTo>
                  <a:pt x="286" y="474"/>
                </a:lnTo>
                <a:lnTo>
                  <a:pt x="272" y="468"/>
                </a:lnTo>
                <a:lnTo>
                  <a:pt x="258" y="462"/>
                </a:lnTo>
                <a:lnTo>
                  <a:pt x="246" y="454"/>
                </a:lnTo>
                <a:lnTo>
                  <a:pt x="234" y="446"/>
                </a:lnTo>
                <a:lnTo>
                  <a:pt x="224" y="436"/>
                </a:lnTo>
                <a:lnTo>
                  <a:pt x="224" y="436"/>
                </a:lnTo>
                <a:lnTo>
                  <a:pt x="214" y="426"/>
                </a:lnTo>
                <a:lnTo>
                  <a:pt x="204" y="414"/>
                </a:lnTo>
                <a:lnTo>
                  <a:pt x="198" y="402"/>
                </a:lnTo>
                <a:lnTo>
                  <a:pt x="192" y="388"/>
                </a:lnTo>
                <a:lnTo>
                  <a:pt x="186" y="374"/>
                </a:lnTo>
                <a:lnTo>
                  <a:pt x="182" y="360"/>
                </a:lnTo>
                <a:lnTo>
                  <a:pt x="180" y="344"/>
                </a:lnTo>
                <a:lnTo>
                  <a:pt x="180" y="330"/>
                </a:lnTo>
                <a:lnTo>
                  <a:pt x="180" y="330"/>
                </a:lnTo>
                <a:lnTo>
                  <a:pt x="180" y="314"/>
                </a:lnTo>
                <a:lnTo>
                  <a:pt x="182" y="298"/>
                </a:lnTo>
                <a:lnTo>
                  <a:pt x="186" y="284"/>
                </a:lnTo>
                <a:lnTo>
                  <a:pt x="192" y="270"/>
                </a:lnTo>
                <a:lnTo>
                  <a:pt x="198" y="256"/>
                </a:lnTo>
                <a:lnTo>
                  <a:pt x="204" y="244"/>
                </a:lnTo>
                <a:lnTo>
                  <a:pt x="214" y="232"/>
                </a:lnTo>
                <a:lnTo>
                  <a:pt x="224" y="222"/>
                </a:lnTo>
                <a:lnTo>
                  <a:pt x="224" y="222"/>
                </a:lnTo>
                <a:lnTo>
                  <a:pt x="244" y="206"/>
                </a:lnTo>
                <a:lnTo>
                  <a:pt x="218" y="160"/>
                </a:lnTo>
                <a:lnTo>
                  <a:pt x="218" y="160"/>
                </a:lnTo>
                <a:lnTo>
                  <a:pt x="202" y="172"/>
                </a:lnTo>
                <a:lnTo>
                  <a:pt x="186" y="186"/>
                </a:lnTo>
                <a:lnTo>
                  <a:pt x="186" y="186"/>
                </a:lnTo>
                <a:lnTo>
                  <a:pt x="174" y="200"/>
                </a:lnTo>
                <a:lnTo>
                  <a:pt x="162" y="216"/>
                </a:lnTo>
                <a:lnTo>
                  <a:pt x="152" y="232"/>
                </a:lnTo>
                <a:lnTo>
                  <a:pt x="144" y="250"/>
                </a:lnTo>
                <a:lnTo>
                  <a:pt x="136" y="268"/>
                </a:lnTo>
                <a:lnTo>
                  <a:pt x="132" y="288"/>
                </a:lnTo>
                <a:lnTo>
                  <a:pt x="128" y="308"/>
                </a:lnTo>
                <a:lnTo>
                  <a:pt x="128" y="330"/>
                </a:lnTo>
                <a:lnTo>
                  <a:pt x="128" y="330"/>
                </a:lnTo>
                <a:lnTo>
                  <a:pt x="128" y="350"/>
                </a:lnTo>
                <a:lnTo>
                  <a:pt x="132" y="370"/>
                </a:lnTo>
                <a:lnTo>
                  <a:pt x="136" y="390"/>
                </a:lnTo>
                <a:lnTo>
                  <a:pt x="144" y="408"/>
                </a:lnTo>
                <a:lnTo>
                  <a:pt x="152" y="426"/>
                </a:lnTo>
                <a:lnTo>
                  <a:pt x="162" y="442"/>
                </a:lnTo>
                <a:lnTo>
                  <a:pt x="174" y="458"/>
                </a:lnTo>
                <a:lnTo>
                  <a:pt x="186" y="472"/>
                </a:lnTo>
                <a:lnTo>
                  <a:pt x="186" y="472"/>
                </a:lnTo>
                <a:lnTo>
                  <a:pt x="202" y="486"/>
                </a:lnTo>
                <a:lnTo>
                  <a:pt x="216" y="498"/>
                </a:lnTo>
                <a:lnTo>
                  <a:pt x="234" y="508"/>
                </a:lnTo>
                <a:lnTo>
                  <a:pt x="252" y="516"/>
                </a:lnTo>
                <a:lnTo>
                  <a:pt x="270" y="524"/>
                </a:lnTo>
                <a:lnTo>
                  <a:pt x="290" y="528"/>
                </a:lnTo>
                <a:lnTo>
                  <a:pt x="310" y="532"/>
                </a:lnTo>
                <a:lnTo>
                  <a:pt x="330" y="532"/>
                </a:lnTo>
                <a:lnTo>
                  <a:pt x="330" y="532"/>
                </a:lnTo>
                <a:lnTo>
                  <a:pt x="352" y="532"/>
                </a:lnTo>
                <a:lnTo>
                  <a:pt x="372" y="528"/>
                </a:lnTo>
                <a:lnTo>
                  <a:pt x="390" y="524"/>
                </a:lnTo>
                <a:lnTo>
                  <a:pt x="410" y="516"/>
                </a:lnTo>
                <a:lnTo>
                  <a:pt x="428" y="508"/>
                </a:lnTo>
                <a:lnTo>
                  <a:pt x="444" y="498"/>
                </a:lnTo>
                <a:lnTo>
                  <a:pt x="460" y="486"/>
                </a:lnTo>
                <a:lnTo>
                  <a:pt x="474" y="472"/>
                </a:lnTo>
                <a:lnTo>
                  <a:pt x="474" y="472"/>
                </a:lnTo>
                <a:lnTo>
                  <a:pt x="488" y="458"/>
                </a:lnTo>
                <a:lnTo>
                  <a:pt x="498" y="442"/>
                </a:lnTo>
                <a:lnTo>
                  <a:pt x="510" y="426"/>
                </a:lnTo>
                <a:lnTo>
                  <a:pt x="518" y="408"/>
                </a:lnTo>
                <a:lnTo>
                  <a:pt x="524" y="390"/>
                </a:lnTo>
                <a:lnTo>
                  <a:pt x="530" y="370"/>
                </a:lnTo>
                <a:lnTo>
                  <a:pt x="532" y="350"/>
                </a:lnTo>
                <a:lnTo>
                  <a:pt x="534" y="330"/>
                </a:lnTo>
                <a:lnTo>
                  <a:pt x="534" y="330"/>
                </a:lnTo>
                <a:lnTo>
                  <a:pt x="532" y="308"/>
                </a:lnTo>
                <a:lnTo>
                  <a:pt x="530" y="288"/>
                </a:lnTo>
                <a:lnTo>
                  <a:pt x="524" y="268"/>
                </a:lnTo>
                <a:lnTo>
                  <a:pt x="518" y="250"/>
                </a:lnTo>
                <a:lnTo>
                  <a:pt x="510" y="232"/>
                </a:lnTo>
                <a:lnTo>
                  <a:pt x="498" y="216"/>
                </a:lnTo>
                <a:lnTo>
                  <a:pt x="488" y="200"/>
                </a:lnTo>
                <a:lnTo>
                  <a:pt x="474" y="186"/>
                </a:lnTo>
                <a:lnTo>
                  <a:pt x="474" y="186"/>
                </a:lnTo>
                <a:lnTo>
                  <a:pt x="458" y="170"/>
                </a:lnTo>
                <a:lnTo>
                  <a:pt x="438" y="156"/>
                </a:lnTo>
                <a:lnTo>
                  <a:pt x="438" y="156"/>
                </a:lnTo>
                <a:close/>
                <a:moveTo>
                  <a:pt x="300" y="48"/>
                </a:moveTo>
                <a:lnTo>
                  <a:pt x="300" y="296"/>
                </a:lnTo>
                <a:lnTo>
                  <a:pt x="356" y="296"/>
                </a:lnTo>
                <a:lnTo>
                  <a:pt x="356" y="48"/>
                </a:lnTo>
                <a:lnTo>
                  <a:pt x="300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/>
          <a:lstStyle/>
          <a:p>
            <a:endParaRPr lang="zh-CN" altLang="zh-CN">
              <a:solidFill>
                <a:srgbClr val="000000"/>
              </a:solidFill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500"/>
                            </p:stCondLst>
                            <p:childTnLst>
                              <p:par>
                                <p:cTn id="4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000"/>
                            </p:stCondLst>
                            <p:childTnLst>
                              <p:par>
                                <p:cTn id="6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2" grpId="0" animBg="1"/>
      <p:bldP spid="22" grpId="1" animBg="1"/>
      <p:bldP spid="25" grpId="0" animBg="1"/>
      <p:bldP spid="25" grpId="1" animBg="1"/>
      <p:bldP spid="28" grpId="0" animBg="1"/>
      <p:bldP spid="28" grpId="1" animBg="1"/>
      <p:bldP spid="31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5" grpId="0" animBg="1"/>
      <p:bldP spid="4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01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90" y="3354434"/>
            <a:ext cx="5968009" cy="381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工作计划</a:t>
            </a:r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教育培训</a:t>
            </a:r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工作汇报</a:t>
            </a:r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开学规划</a:t>
            </a:r>
          </a:p>
        </p:txBody>
      </p:sp>
      <p:sp>
        <p:nvSpPr>
          <p:cNvPr id="3" name="PA_01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601152" y="2225217"/>
            <a:ext cx="7056565" cy="127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255" b="1" kern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感谢您的观看</a:t>
            </a:r>
            <a:endParaRPr lang="zh-CN" altLang="en-US" sz="6255" b="1" kern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PA_01 18"/>
          <p:cNvSpPr txBox="1"/>
          <p:nvPr>
            <p:custDataLst>
              <p:tags r:id="rId3"/>
            </p:custDataLst>
          </p:nvPr>
        </p:nvSpPr>
        <p:spPr>
          <a:xfrm>
            <a:off x="1743075" y="3846195"/>
            <a:ext cx="2199005" cy="383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zh-CN" altLang="en-US" sz="1895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rPr>
              <a:t>汇报人</a:t>
            </a:r>
            <a:r>
              <a:rPr lang="zh-CN" altLang="en-US" sz="1895" dirty="0" smtClean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rPr>
              <a:t>：</a:t>
            </a:r>
            <a:endParaRPr lang="zh-CN" altLang="en-US" sz="1895" dirty="0">
              <a:solidFill>
                <a:schemeClr val="bg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610" name="Shape 6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fld>
            <a:endParaRPr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20" name="Group 620"/>
          <p:cNvGrpSpPr/>
          <p:nvPr/>
        </p:nvGrpSpPr>
        <p:grpSpPr>
          <a:xfrm>
            <a:off x="4869717" y="5042079"/>
            <a:ext cx="323809" cy="1827214"/>
            <a:chOff x="0" y="0"/>
            <a:chExt cx="323850" cy="1827213"/>
          </a:xfrm>
        </p:grpSpPr>
        <p:sp>
          <p:nvSpPr>
            <p:cNvPr id="611" name="Shape 611"/>
            <p:cNvSpPr/>
            <p:nvPr/>
          </p:nvSpPr>
          <p:spPr>
            <a:xfrm>
              <a:off x="11112" y="7937"/>
              <a:ext cx="303214" cy="492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579"/>
                  </a:moveTo>
                  <a:lnTo>
                    <a:pt x="11648" y="0"/>
                  </a:lnTo>
                  <a:lnTo>
                    <a:pt x="9499" y="0"/>
                  </a:lnTo>
                  <a:lnTo>
                    <a:pt x="0" y="20206"/>
                  </a:lnTo>
                  <a:lnTo>
                    <a:pt x="565" y="21600"/>
                  </a:lnTo>
                  <a:lnTo>
                    <a:pt x="20469" y="21600"/>
                  </a:lnTo>
                  <a:lnTo>
                    <a:pt x="21600" y="19579"/>
                  </a:lnTo>
                  <a:close/>
                </a:path>
              </a:pathLst>
            </a:custGeom>
            <a:solidFill>
              <a:srgbClr val="F8E9B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2" name="Shape 612"/>
            <p:cNvSpPr/>
            <p:nvPr/>
          </p:nvSpPr>
          <p:spPr>
            <a:xfrm>
              <a:off x="98424" y="433366"/>
              <a:ext cx="125414" cy="1393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6" extrusionOk="0">
                  <a:moveTo>
                    <a:pt x="21600" y="21576"/>
                  </a:moveTo>
                  <a:cubicBezTo>
                    <a:pt x="0" y="21576"/>
                    <a:pt x="0" y="21576"/>
                    <a:pt x="0" y="21576"/>
                  </a:cubicBezTo>
                  <a:cubicBezTo>
                    <a:pt x="0" y="794"/>
                    <a:pt x="0" y="794"/>
                    <a:pt x="0" y="794"/>
                  </a:cubicBezTo>
                  <a:cubicBezTo>
                    <a:pt x="0" y="794"/>
                    <a:pt x="1367" y="26"/>
                    <a:pt x="10663" y="1"/>
                  </a:cubicBezTo>
                  <a:cubicBezTo>
                    <a:pt x="19959" y="-24"/>
                    <a:pt x="21600" y="794"/>
                    <a:pt x="21600" y="794"/>
                  </a:cubicBezTo>
                  <a:cubicBezTo>
                    <a:pt x="21600" y="21576"/>
                    <a:pt x="21600" y="21576"/>
                    <a:pt x="21600" y="21576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13" name="Shape 613"/>
            <p:cNvSpPr/>
            <p:nvPr/>
          </p:nvSpPr>
          <p:spPr>
            <a:xfrm>
              <a:off x="220662" y="430191"/>
              <a:ext cx="103189" cy="139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6" extrusionOk="0">
                  <a:moveTo>
                    <a:pt x="21600" y="21576"/>
                  </a:moveTo>
                  <a:cubicBezTo>
                    <a:pt x="0" y="21576"/>
                    <a:pt x="0" y="21576"/>
                    <a:pt x="0" y="21576"/>
                  </a:cubicBezTo>
                  <a:cubicBezTo>
                    <a:pt x="0" y="793"/>
                    <a:pt x="0" y="793"/>
                    <a:pt x="0" y="793"/>
                  </a:cubicBezTo>
                  <a:cubicBezTo>
                    <a:pt x="0" y="793"/>
                    <a:pt x="1350" y="26"/>
                    <a:pt x="10462" y="1"/>
                  </a:cubicBezTo>
                  <a:cubicBezTo>
                    <a:pt x="19575" y="-24"/>
                    <a:pt x="21600" y="793"/>
                    <a:pt x="21600" y="793"/>
                  </a:cubicBezTo>
                  <a:cubicBezTo>
                    <a:pt x="21600" y="21576"/>
                    <a:pt x="21600" y="21576"/>
                    <a:pt x="21600" y="21576"/>
                  </a:cubicBezTo>
                </a:path>
              </a:pathLst>
            </a:custGeom>
            <a:solidFill>
              <a:srgbClr val="ABA07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4" name="Shape 614"/>
            <p:cNvSpPr/>
            <p:nvPr/>
          </p:nvSpPr>
          <p:spPr>
            <a:xfrm>
              <a:off x="-1" y="430191"/>
              <a:ext cx="101601" cy="139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6" extrusionOk="0">
                  <a:moveTo>
                    <a:pt x="21600" y="21576"/>
                  </a:moveTo>
                  <a:cubicBezTo>
                    <a:pt x="0" y="21576"/>
                    <a:pt x="0" y="21576"/>
                    <a:pt x="0" y="21576"/>
                  </a:cubicBezTo>
                  <a:cubicBezTo>
                    <a:pt x="0" y="793"/>
                    <a:pt x="0" y="793"/>
                    <a:pt x="0" y="793"/>
                  </a:cubicBezTo>
                  <a:cubicBezTo>
                    <a:pt x="0" y="793"/>
                    <a:pt x="1371" y="26"/>
                    <a:pt x="10629" y="1"/>
                  </a:cubicBezTo>
                  <a:cubicBezTo>
                    <a:pt x="19543" y="-24"/>
                    <a:pt x="21600" y="793"/>
                    <a:pt x="21600" y="793"/>
                  </a:cubicBezTo>
                  <a:lnTo>
                    <a:pt x="21600" y="21576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15" name="Shape 615"/>
            <p:cNvSpPr/>
            <p:nvPr/>
          </p:nvSpPr>
          <p:spPr>
            <a:xfrm>
              <a:off x="96837" y="0"/>
              <a:ext cx="131764" cy="185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26" extrusionOk="0">
                  <a:moveTo>
                    <a:pt x="0" y="19815"/>
                  </a:moveTo>
                  <a:cubicBezTo>
                    <a:pt x="0" y="19815"/>
                    <a:pt x="10410" y="21600"/>
                    <a:pt x="21600" y="20172"/>
                  </a:cubicBezTo>
                  <a:cubicBezTo>
                    <a:pt x="12752" y="0"/>
                    <a:pt x="12752" y="0"/>
                    <a:pt x="12752" y="0"/>
                  </a:cubicBezTo>
                  <a:cubicBezTo>
                    <a:pt x="7547" y="0"/>
                    <a:pt x="7547" y="0"/>
                    <a:pt x="7547" y="0"/>
                  </a:cubicBezTo>
                  <a:cubicBezTo>
                    <a:pt x="0" y="19815"/>
                    <a:pt x="0" y="19815"/>
                    <a:pt x="0" y="19815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6" name="Shape 616"/>
            <p:cNvSpPr/>
            <p:nvPr/>
          </p:nvSpPr>
          <p:spPr>
            <a:xfrm>
              <a:off x="163513" y="180975"/>
              <a:ext cx="150813" cy="295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21" y="0"/>
                  </a:moveTo>
                  <a:cubicBezTo>
                    <a:pt x="6434" y="234"/>
                    <a:pt x="3677" y="350"/>
                    <a:pt x="1379" y="350"/>
                  </a:cubicBezTo>
                  <a:cubicBezTo>
                    <a:pt x="919" y="350"/>
                    <a:pt x="460" y="350"/>
                    <a:pt x="0" y="350"/>
                  </a:cubicBezTo>
                  <a:cubicBezTo>
                    <a:pt x="0" y="18448"/>
                    <a:pt x="0" y="18448"/>
                    <a:pt x="0" y="18448"/>
                  </a:cubicBezTo>
                  <a:cubicBezTo>
                    <a:pt x="5515" y="18564"/>
                    <a:pt x="7813" y="20666"/>
                    <a:pt x="8502" y="21600"/>
                  </a:cubicBezTo>
                  <a:cubicBezTo>
                    <a:pt x="8732" y="20783"/>
                    <a:pt x="10340" y="18331"/>
                    <a:pt x="15396" y="18214"/>
                  </a:cubicBezTo>
                  <a:cubicBezTo>
                    <a:pt x="15626" y="18214"/>
                    <a:pt x="15626" y="18214"/>
                    <a:pt x="15626" y="18214"/>
                  </a:cubicBezTo>
                  <a:cubicBezTo>
                    <a:pt x="18613" y="18214"/>
                    <a:pt x="20451" y="19148"/>
                    <a:pt x="21600" y="20082"/>
                  </a:cubicBezTo>
                  <a:cubicBezTo>
                    <a:pt x="21600" y="19965"/>
                    <a:pt x="21600" y="19965"/>
                    <a:pt x="21600" y="19965"/>
                  </a:cubicBezTo>
                  <a:cubicBezTo>
                    <a:pt x="9421" y="0"/>
                    <a:pt x="9421" y="0"/>
                    <a:pt x="9421" y="0"/>
                  </a:cubicBezTo>
                </a:path>
              </a:pathLst>
            </a:custGeom>
            <a:solidFill>
              <a:srgbClr val="C2B3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7" name="Shape 617"/>
            <p:cNvSpPr/>
            <p:nvPr/>
          </p:nvSpPr>
          <p:spPr>
            <a:xfrm>
              <a:off x="163513" y="433387"/>
              <a:ext cx="60326" cy="1393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21575"/>
                    <a:pt x="21600" y="21575"/>
                    <a:pt x="21600" y="21575"/>
                  </a:cubicBezTo>
                  <a:cubicBezTo>
                    <a:pt x="20463" y="21575"/>
                    <a:pt x="20463" y="21575"/>
                    <a:pt x="20463" y="21575"/>
                  </a:cubicBezTo>
                  <a:cubicBezTo>
                    <a:pt x="20463" y="745"/>
                    <a:pt x="20463" y="745"/>
                    <a:pt x="20463" y="745"/>
                  </a:cubicBezTo>
                  <a:cubicBezTo>
                    <a:pt x="20463" y="745"/>
                    <a:pt x="21032" y="720"/>
                    <a:pt x="21032" y="670"/>
                  </a:cubicBezTo>
                  <a:cubicBezTo>
                    <a:pt x="19326" y="472"/>
                    <a:pt x="13642" y="25"/>
                    <a:pt x="0" y="0"/>
                  </a:cubicBezTo>
                </a:path>
              </a:pathLst>
            </a:custGeom>
            <a:solidFill>
              <a:srgbClr val="155A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8" name="Shape 618"/>
            <p:cNvSpPr/>
            <p:nvPr/>
          </p:nvSpPr>
          <p:spPr>
            <a:xfrm>
              <a:off x="220662" y="430212"/>
              <a:ext cx="103189" cy="1395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800" y="0"/>
                    <a:pt x="10800" y="0"/>
                    <a:pt x="10462" y="0"/>
                  </a:cubicBezTo>
                  <a:cubicBezTo>
                    <a:pt x="3037" y="25"/>
                    <a:pt x="675" y="546"/>
                    <a:pt x="337" y="719"/>
                  </a:cubicBezTo>
                  <a:cubicBezTo>
                    <a:pt x="337" y="769"/>
                    <a:pt x="0" y="794"/>
                    <a:pt x="0" y="794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675" y="21600"/>
                    <a:pt x="675" y="21600"/>
                    <a:pt x="67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794"/>
                    <a:pt x="21600" y="794"/>
                    <a:pt x="21600" y="794"/>
                  </a:cubicBezTo>
                  <a:cubicBezTo>
                    <a:pt x="21600" y="794"/>
                    <a:pt x="20925" y="595"/>
                    <a:pt x="19575" y="397"/>
                  </a:cubicBezTo>
                  <a:cubicBezTo>
                    <a:pt x="17887" y="198"/>
                    <a:pt x="15187" y="0"/>
                    <a:pt x="10800" y="0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19" name="Shape 619"/>
            <p:cNvSpPr/>
            <p:nvPr/>
          </p:nvSpPr>
          <p:spPr>
            <a:xfrm>
              <a:off x="163512" y="0"/>
              <a:ext cx="65089" cy="185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054" y="21600"/>
                    <a:pt x="2107" y="21600"/>
                    <a:pt x="3161" y="21600"/>
                  </a:cubicBezTo>
                  <a:cubicBezTo>
                    <a:pt x="8429" y="21600"/>
                    <a:pt x="14751" y="21414"/>
                    <a:pt x="21600" y="21041"/>
                  </a:cubicBezTo>
                  <a:cubicBezTo>
                    <a:pt x="21600" y="21041"/>
                    <a:pt x="21600" y="21041"/>
                    <a:pt x="21600" y="21041"/>
                  </a:cubicBezTo>
                  <a:cubicBezTo>
                    <a:pt x="3688" y="0"/>
                    <a:pt x="3688" y="0"/>
                    <a:pt x="3688" y="0"/>
                  </a:cubicBezTo>
                </a:path>
              </a:pathLst>
            </a:custGeom>
            <a:solidFill>
              <a:srgbClr val="155A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30" name="Group 630"/>
          <p:cNvGrpSpPr/>
          <p:nvPr/>
        </p:nvGrpSpPr>
        <p:grpSpPr>
          <a:xfrm>
            <a:off x="5395110" y="5361168"/>
            <a:ext cx="323809" cy="1508127"/>
            <a:chOff x="0" y="0"/>
            <a:chExt cx="323850" cy="1508125"/>
          </a:xfrm>
        </p:grpSpPr>
        <p:sp>
          <p:nvSpPr>
            <p:cNvPr id="621" name="Shape 621"/>
            <p:cNvSpPr/>
            <p:nvPr/>
          </p:nvSpPr>
          <p:spPr>
            <a:xfrm>
              <a:off x="11112" y="7937"/>
              <a:ext cx="304801" cy="493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516"/>
                  </a:moveTo>
                  <a:lnTo>
                    <a:pt x="11588" y="0"/>
                  </a:lnTo>
                  <a:lnTo>
                    <a:pt x="9450" y="0"/>
                  </a:lnTo>
                  <a:lnTo>
                    <a:pt x="0" y="20211"/>
                  </a:lnTo>
                  <a:lnTo>
                    <a:pt x="562" y="21600"/>
                  </a:lnTo>
                  <a:lnTo>
                    <a:pt x="20362" y="21531"/>
                  </a:lnTo>
                  <a:lnTo>
                    <a:pt x="21600" y="19516"/>
                  </a:lnTo>
                  <a:close/>
                </a:path>
              </a:pathLst>
            </a:custGeom>
            <a:solidFill>
              <a:srgbClr val="F8E9B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2" name="Shape 622"/>
            <p:cNvSpPr/>
            <p:nvPr/>
          </p:nvSpPr>
          <p:spPr>
            <a:xfrm>
              <a:off x="98425" y="434952"/>
              <a:ext cx="127001" cy="1073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9" extrusionOk="0">
                  <a:moveTo>
                    <a:pt x="21600" y="21569"/>
                  </a:moveTo>
                  <a:cubicBezTo>
                    <a:pt x="0" y="21569"/>
                    <a:pt x="0" y="21569"/>
                    <a:pt x="0" y="21569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999"/>
                    <a:pt x="1367" y="1"/>
                    <a:pt x="10390" y="1"/>
                  </a:cubicBezTo>
                  <a:cubicBezTo>
                    <a:pt x="19686" y="-31"/>
                    <a:pt x="21600" y="999"/>
                    <a:pt x="21600" y="999"/>
                  </a:cubicBezTo>
                  <a:cubicBezTo>
                    <a:pt x="21600" y="21569"/>
                    <a:pt x="21600" y="21569"/>
                    <a:pt x="21600" y="21569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23" name="Shape 623"/>
            <p:cNvSpPr/>
            <p:nvPr/>
          </p:nvSpPr>
          <p:spPr>
            <a:xfrm>
              <a:off x="222250" y="430212"/>
              <a:ext cx="101601" cy="1076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1029"/>
                    <a:pt x="0" y="1029"/>
                    <a:pt x="0" y="1029"/>
                  </a:cubicBezTo>
                  <a:cubicBezTo>
                    <a:pt x="0" y="1029"/>
                    <a:pt x="1371" y="32"/>
                    <a:pt x="10629" y="0"/>
                  </a:cubicBezTo>
                  <a:cubicBezTo>
                    <a:pt x="19543" y="0"/>
                    <a:pt x="21600" y="1029"/>
                    <a:pt x="21600" y="1029"/>
                  </a:cubicBezTo>
                  <a:cubicBezTo>
                    <a:pt x="21600" y="21600"/>
                    <a:pt x="21600" y="21600"/>
                    <a:pt x="21600" y="21600"/>
                  </a:cubicBezTo>
                </a:path>
              </a:pathLst>
            </a:custGeom>
            <a:solidFill>
              <a:srgbClr val="B59BC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4" name="Shape 624"/>
            <p:cNvSpPr/>
            <p:nvPr/>
          </p:nvSpPr>
          <p:spPr>
            <a:xfrm>
              <a:off x="-1" y="430212"/>
              <a:ext cx="100013" cy="1076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1029"/>
                    <a:pt x="0" y="1029"/>
                    <a:pt x="0" y="1029"/>
                  </a:cubicBezTo>
                  <a:cubicBezTo>
                    <a:pt x="0" y="1029"/>
                    <a:pt x="1371" y="32"/>
                    <a:pt x="10629" y="0"/>
                  </a:cubicBezTo>
                  <a:cubicBezTo>
                    <a:pt x="19886" y="0"/>
                    <a:pt x="21600" y="1029"/>
                    <a:pt x="21600" y="1029"/>
                  </a:cubicBezTo>
                  <a:lnTo>
                    <a:pt x="21600" y="21600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t">
              <a:noAutofit/>
            </a:bodyPr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5" name="Shape 625"/>
            <p:cNvSpPr/>
            <p:nvPr/>
          </p:nvSpPr>
          <p:spPr>
            <a:xfrm>
              <a:off x="96836" y="-1"/>
              <a:ext cx="131764" cy="182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49" extrusionOk="0">
                  <a:moveTo>
                    <a:pt x="0" y="19966"/>
                  </a:moveTo>
                  <a:cubicBezTo>
                    <a:pt x="0" y="19966"/>
                    <a:pt x="10273" y="21600"/>
                    <a:pt x="21600" y="20148"/>
                  </a:cubicBezTo>
                  <a:cubicBezTo>
                    <a:pt x="12644" y="0"/>
                    <a:pt x="12644" y="0"/>
                    <a:pt x="12644" y="0"/>
                  </a:cubicBezTo>
                  <a:cubicBezTo>
                    <a:pt x="7376" y="0"/>
                    <a:pt x="7376" y="0"/>
                    <a:pt x="7376" y="0"/>
                  </a:cubicBezTo>
                  <a:cubicBezTo>
                    <a:pt x="0" y="19966"/>
                    <a:pt x="0" y="19966"/>
                    <a:pt x="0" y="19966"/>
                  </a:cubicBezTo>
                </a:path>
              </a:pathLst>
            </a:custGeom>
            <a:solidFill>
              <a:srgbClr val="7B3A9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6" name="Shape 626"/>
            <p:cNvSpPr/>
            <p:nvPr/>
          </p:nvSpPr>
          <p:spPr>
            <a:xfrm>
              <a:off x="163512" y="179387"/>
              <a:ext cx="152401" cy="298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95" y="0"/>
                  </a:moveTo>
                  <a:cubicBezTo>
                    <a:pt x="6366" y="232"/>
                    <a:pt x="3638" y="232"/>
                    <a:pt x="1364" y="232"/>
                  </a:cubicBezTo>
                  <a:cubicBezTo>
                    <a:pt x="909" y="232"/>
                    <a:pt x="455" y="232"/>
                    <a:pt x="0" y="232"/>
                  </a:cubicBezTo>
                  <a:cubicBezTo>
                    <a:pt x="0" y="18465"/>
                    <a:pt x="0" y="18465"/>
                    <a:pt x="0" y="18465"/>
                  </a:cubicBezTo>
                  <a:cubicBezTo>
                    <a:pt x="5457" y="18465"/>
                    <a:pt x="7731" y="20555"/>
                    <a:pt x="8413" y="21600"/>
                  </a:cubicBezTo>
                  <a:cubicBezTo>
                    <a:pt x="8867" y="20787"/>
                    <a:pt x="10232" y="18232"/>
                    <a:pt x="15461" y="18116"/>
                  </a:cubicBezTo>
                  <a:cubicBezTo>
                    <a:pt x="15461" y="18116"/>
                    <a:pt x="15461" y="18116"/>
                    <a:pt x="15461" y="18116"/>
                  </a:cubicBezTo>
                  <a:cubicBezTo>
                    <a:pt x="18644" y="18116"/>
                    <a:pt x="20236" y="19161"/>
                    <a:pt x="21373" y="20090"/>
                  </a:cubicBezTo>
                  <a:cubicBezTo>
                    <a:pt x="21600" y="19858"/>
                    <a:pt x="21600" y="19858"/>
                    <a:pt x="21600" y="19858"/>
                  </a:cubicBezTo>
                  <a:cubicBezTo>
                    <a:pt x="9095" y="0"/>
                    <a:pt x="9095" y="0"/>
                    <a:pt x="9095" y="0"/>
                  </a:cubicBezTo>
                </a:path>
              </a:pathLst>
            </a:custGeom>
            <a:solidFill>
              <a:srgbClr val="C2B3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7" name="Shape 627"/>
            <p:cNvSpPr/>
            <p:nvPr/>
          </p:nvSpPr>
          <p:spPr>
            <a:xfrm>
              <a:off x="163511" y="434974"/>
              <a:ext cx="61914" cy="1073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21568"/>
                    <a:pt x="21600" y="21568"/>
                    <a:pt x="21600" y="21568"/>
                  </a:cubicBezTo>
                  <a:cubicBezTo>
                    <a:pt x="20492" y="21568"/>
                    <a:pt x="20492" y="21568"/>
                    <a:pt x="20492" y="21568"/>
                  </a:cubicBezTo>
                  <a:cubicBezTo>
                    <a:pt x="20492" y="935"/>
                    <a:pt x="20492" y="935"/>
                    <a:pt x="20492" y="935"/>
                  </a:cubicBezTo>
                  <a:cubicBezTo>
                    <a:pt x="20492" y="935"/>
                    <a:pt x="20492" y="903"/>
                    <a:pt x="20492" y="870"/>
                  </a:cubicBezTo>
                  <a:cubicBezTo>
                    <a:pt x="18831" y="580"/>
                    <a:pt x="13292" y="0"/>
                    <a:pt x="0" y="0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28" name="Shape 628"/>
            <p:cNvSpPr/>
            <p:nvPr/>
          </p:nvSpPr>
          <p:spPr>
            <a:xfrm>
              <a:off x="222250" y="430212"/>
              <a:ext cx="101601" cy="1076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29" y="0"/>
                  </a:moveTo>
                  <a:cubicBezTo>
                    <a:pt x="10629" y="0"/>
                    <a:pt x="10629" y="0"/>
                    <a:pt x="10629" y="0"/>
                  </a:cubicBezTo>
                  <a:cubicBezTo>
                    <a:pt x="2743" y="32"/>
                    <a:pt x="686" y="739"/>
                    <a:pt x="0" y="964"/>
                  </a:cubicBezTo>
                  <a:cubicBezTo>
                    <a:pt x="0" y="996"/>
                    <a:pt x="0" y="1029"/>
                    <a:pt x="0" y="1029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686" y="21600"/>
                    <a:pt x="686" y="21600"/>
                    <a:pt x="68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029"/>
                    <a:pt x="21600" y="1029"/>
                    <a:pt x="21600" y="1029"/>
                  </a:cubicBezTo>
                  <a:cubicBezTo>
                    <a:pt x="21600" y="1029"/>
                    <a:pt x="20914" y="771"/>
                    <a:pt x="19543" y="546"/>
                  </a:cubicBezTo>
                  <a:cubicBezTo>
                    <a:pt x="17829" y="289"/>
                    <a:pt x="15429" y="0"/>
                    <a:pt x="10629" y="0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29" name="Shape 629"/>
            <p:cNvSpPr/>
            <p:nvPr/>
          </p:nvSpPr>
          <p:spPr>
            <a:xfrm>
              <a:off x="163511" y="-1"/>
              <a:ext cx="65089" cy="182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054" y="21600"/>
                    <a:pt x="2107" y="21600"/>
                    <a:pt x="3161" y="21600"/>
                  </a:cubicBezTo>
                  <a:cubicBezTo>
                    <a:pt x="8429" y="21600"/>
                    <a:pt x="14751" y="21600"/>
                    <a:pt x="21073" y="21221"/>
                  </a:cubicBezTo>
                  <a:cubicBezTo>
                    <a:pt x="21600" y="21221"/>
                    <a:pt x="21600" y="21032"/>
                    <a:pt x="21600" y="21032"/>
                  </a:cubicBezTo>
                  <a:cubicBezTo>
                    <a:pt x="3688" y="0"/>
                    <a:pt x="3688" y="0"/>
                    <a:pt x="3688" y="0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40" name="Group 640"/>
          <p:cNvGrpSpPr/>
          <p:nvPr/>
        </p:nvGrpSpPr>
        <p:grpSpPr>
          <a:xfrm>
            <a:off x="6860181" y="5361168"/>
            <a:ext cx="323809" cy="1508127"/>
            <a:chOff x="0" y="0"/>
            <a:chExt cx="323850" cy="1508125"/>
          </a:xfrm>
        </p:grpSpPr>
        <p:sp>
          <p:nvSpPr>
            <p:cNvPr id="631" name="Shape 631"/>
            <p:cNvSpPr/>
            <p:nvPr/>
          </p:nvSpPr>
          <p:spPr>
            <a:xfrm>
              <a:off x="11113" y="7937"/>
              <a:ext cx="304801" cy="493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516"/>
                  </a:moveTo>
                  <a:lnTo>
                    <a:pt x="11588" y="0"/>
                  </a:lnTo>
                  <a:lnTo>
                    <a:pt x="9450" y="0"/>
                  </a:lnTo>
                  <a:lnTo>
                    <a:pt x="0" y="20211"/>
                  </a:lnTo>
                  <a:lnTo>
                    <a:pt x="562" y="21600"/>
                  </a:lnTo>
                  <a:lnTo>
                    <a:pt x="20362" y="21531"/>
                  </a:lnTo>
                  <a:lnTo>
                    <a:pt x="21600" y="19516"/>
                  </a:lnTo>
                  <a:close/>
                </a:path>
              </a:pathLst>
            </a:custGeom>
            <a:solidFill>
              <a:srgbClr val="F8E9B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2" name="Shape 632"/>
            <p:cNvSpPr/>
            <p:nvPr/>
          </p:nvSpPr>
          <p:spPr>
            <a:xfrm>
              <a:off x="100013" y="434952"/>
              <a:ext cx="123826" cy="1073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9" extrusionOk="0">
                  <a:moveTo>
                    <a:pt x="21600" y="21569"/>
                  </a:moveTo>
                  <a:cubicBezTo>
                    <a:pt x="0" y="21569"/>
                    <a:pt x="0" y="21569"/>
                    <a:pt x="0" y="21569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999"/>
                    <a:pt x="1108" y="1"/>
                    <a:pt x="10523" y="1"/>
                  </a:cubicBezTo>
                  <a:cubicBezTo>
                    <a:pt x="19938" y="-31"/>
                    <a:pt x="21600" y="999"/>
                    <a:pt x="21600" y="999"/>
                  </a:cubicBezTo>
                  <a:cubicBezTo>
                    <a:pt x="21600" y="21569"/>
                    <a:pt x="21600" y="21569"/>
                    <a:pt x="21600" y="21569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33" name="Shape 633"/>
            <p:cNvSpPr/>
            <p:nvPr/>
          </p:nvSpPr>
          <p:spPr>
            <a:xfrm>
              <a:off x="222250" y="430212"/>
              <a:ext cx="101601" cy="1076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1029"/>
                    <a:pt x="0" y="1029"/>
                    <a:pt x="0" y="1029"/>
                  </a:cubicBezTo>
                  <a:cubicBezTo>
                    <a:pt x="0" y="1029"/>
                    <a:pt x="1371" y="32"/>
                    <a:pt x="10629" y="0"/>
                  </a:cubicBezTo>
                  <a:cubicBezTo>
                    <a:pt x="19543" y="0"/>
                    <a:pt x="21600" y="1029"/>
                    <a:pt x="21600" y="1029"/>
                  </a:cubicBezTo>
                  <a:cubicBezTo>
                    <a:pt x="21600" y="21600"/>
                    <a:pt x="21600" y="21600"/>
                    <a:pt x="21600" y="21600"/>
                  </a:cubicBezTo>
                </a:path>
              </a:pathLst>
            </a:custGeom>
            <a:solidFill>
              <a:srgbClr val="F778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4" name="Shape 634"/>
            <p:cNvSpPr/>
            <p:nvPr/>
          </p:nvSpPr>
          <p:spPr>
            <a:xfrm>
              <a:off x="-1" y="430212"/>
              <a:ext cx="101601" cy="1076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1029"/>
                    <a:pt x="0" y="1029"/>
                    <a:pt x="0" y="1029"/>
                  </a:cubicBezTo>
                  <a:cubicBezTo>
                    <a:pt x="0" y="1029"/>
                    <a:pt x="1371" y="32"/>
                    <a:pt x="10629" y="0"/>
                  </a:cubicBezTo>
                  <a:cubicBezTo>
                    <a:pt x="19886" y="0"/>
                    <a:pt x="21600" y="1029"/>
                    <a:pt x="21600" y="1029"/>
                  </a:cubicBezTo>
                  <a:lnTo>
                    <a:pt x="21600" y="21600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5" name="Shape 635"/>
            <p:cNvSpPr/>
            <p:nvPr/>
          </p:nvSpPr>
          <p:spPr>
            <a:xfrm>
              <a:off x="98425" y="-1"/>
              <a:ext cx="130176" cy="184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18" extrusionOk="0">
                  <a:moveTo>
                    <a:pt x="0" y="19800"/>
                  </a:moveTo>
                  <a:cubicBezTo>
                    <a:pt x="0" y="19800"/>
                    <a:pt x="10273" y="21600"/>
                    <a:pt x="21600" y="20160"/>
                  </a:cubicBezTo>
                  <a:cubicBezTo>
                    <a:pt x="12644" y="0"/>
                    <a:pt x="12644" y="0"/>
                    <a:pt x="12644" y="0"/>
                  </a:cubicBezTo>
                  <a:cubicBezTo>
                    <a:pt x="7376" y="0"/>
                    <a:pt x="7376" y="0"/>
                    <a:pt x="7376" y="0"/>
                  </a:cubicBezTo>
                  <a:cubicBezTo>
                    <a:pt x="0" y="19800"/>
                    <a:pt x="0" y="19800"/>
                    <a:pt x="0" y="19800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6" name="Shape 636"/>
            <p:cNvSpPr/>
            <p:nvPr/>
          </p:nvSpPr>
          <p:spPr>
            <a:xfrm>
              <a:off x="158749" y="179387"/>
              <a:ext cx="157164" cy="298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98" y="0"/>
                  </a:moveTo>
                  <a:cubicBezTo>
                    <a:pt x="6833" y="232"/>
                    <a:pt x="4408" y="348"/>
                    <a:pt x="1984" y="348"/>
                  </a:cubicBezTo>
                  <a:cubicBezTo>
                    <a:pt x="1322" y="348"/>
                    <a:pt x="661" y="348"/>
                    <a:pt x="0" y="348"/>
                  </a:cubicBezTo>
                  <a:cubicBezTo>
                    <a:pt x="0" y="18465"/>
                    <a:pt x="0" y="18465"/>
                    <a:pt x="0" y="18465"/>
                  </a:cubicBezTo>
                  <a:cubicBezTo>
                    <a:pt x="0" y="18465"/>
                    <a:pt x="220" y="18465"/>
                    <a:pt x="220" y="18465"/>
                  </a:cubicBezTo>
                  <a:cubicBezTo>
                    <a:pt x="441" y="18465"/>
                    <a:pt x="441" y="18465"/>
                    <a:pt x="441" y="18465"/>
                  </a:cubicBezTo>
                  <a:cubicBezTo>
                    <a:pt x="5951" y="18465"/>
                    <a:pt x="8155" y="20555"/>
                    <a:pt x="8816" y="21600"/>
                  </a:cubicBezTo>
                  <a:cubicBezTo>
                    <a:pt x="9257" y="20787"/>
                    <a:pt x="10580" y="18232"/>
                    <a:pt x="15649" y="18116"/>
                  </a:cubicBezTo>
                  <a:cubicBezTo>
                    <a:pt x="15649" y="18116"/>
                    <a:pt x="15649" y="18116"/>
                    <a:pt x="15649" y="18116"/>
                  </a:cubicBezTo>
                  <a:cubicBezTo>
                    <a:pt x="18735" y="18116"/>
                    <a:pt x="20278" y="19161"/>
                    <a:pt x="21380" y="20090"/>
                  </a:cubicBezTo>
                  <a:cubicBezTo>
                    <a:pt x="21600" y="19858"/>
                    <a:pt x="21600" y="19858"/>
                    <a:pt x="21600" y="19858"/>
                  </a:cubicBezTo>
                  <a:cubicBezTo>
                    <a:pt x="9698" y="0"/>
                    <a:pt x="9698" y="0"/>
                    <a:pt x="9698" y="0"/>
                  </a:cubicBezTo>
                </a:path>
              </a:pathLst>
            </a:custGeom>
            <a:solidFill>
              <a:srgbClr val="C2B3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7" name="Shape 637"/>
            <p:cNvSpPr/>
            <p:nvPr/>
          </p:nvSpPr>
          <p:spPr>
            <a:xfrm>
              <a:off x="158749" y="434974"/>
              <a:ext cx="65089" cy="1073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4" y="0"/>
                  </a:moveTo>
                  <a:cubicBezTo>
                    <a:pt x="1054" y="0"/>
                    <a:pt x="1054" y="0"/>
                    <a:pt x="527" y="0"/>
                  </a:cubicBezTo>
                  <a:cubicBezTo>
                    <a:pt x="527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21568"/>
                    <a:pt x="21600" y="21568"/>
                    <a:pt x="21600" y="21568"/>
                  </a:cubicBezTo>
                  <a:cubicBezTo>
                    <a:pt x="21073" y="21568"/>
                    <a:pt x="21073" y="21568"/>
                    <a:pt x="21073" y="21568"/>
                  </a:cubicBezTo>
                  <a:cubicBezTo>
                    <a:pt x="21073" y="935"/>
                    <a:pt x="21073" y="935"/>
                    <a:pt x="21073" y="935"/>
                  </a:cubicBezTo>
                  <a:cubicBezTo>
                    <a:pt x="21073" y="935"/>
                    <a:pt x="21073" y="903"/>
                    <a:pt x="21073" y="870"/>
                  </a:cubicBezTo>
                  <a:cubicBezTo>
                    <a:pt x="19493" y="580"/>
                    <a:pt x="14224" y="0"/>
                    <a:pt x="1054" y="0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38" name="Shape 638"/>
            <p:cNvSpPr/>
            <p:nvPr/>
          </p:nvSpPr>
          <p:spPr>
            <a:xfrm>
              <a:off x="222250" y="430212"/>
              <a:ext cx="101601" cy="1076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29" y="0"/>
                  </a:moveTo>
                  <a:cubicBezTo>
                    <a:pt x="10629" y="0"/>
                    <a:pt x="10629" y="0"/>
                    <a:pt x="10629" y="0"/>
                  </a:cubicBezTo>
                  <a:cubicBezTo>
                    <a:pt x="2743" y="32"/>
                    <a:pt x="686" y="739"/>
                    <a:pt x="0" y="964"/>
                  </a:cubicBezTo>
                  <a:cubicBezTo>
                    <a:pt x="0" y="996"/>
                    <a:pt x="0" y="1029"/>
                    <a:pt x="0" y="1029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343" y="21600"/>
                    <a:pt x="343" y="21600"/>
                    <a:pt x="343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029"/>
                    <a:pt x="21600" y="1029"/>
                    <a:pt x="21600" y="1029"/>
                  </a:cubicBezTo>
                  <a:cubicBezTo>
                    <a:pt x="21600" y="1029"/>
                    <a:pt x="20914" y="771"/>
                    <a:pt x="19543" y="546"/>
                  </a:cubicBezTo>
                  <a:cubicBezTo>
                    <a:pt x="17829" y="289"/>
                    <a:pt x="15429" y="0"/>
                    <a:pt x="10629" y="0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39" name="Shape 639"/>
            <p:cNvSpPr/>
            <p:nvPr/>
          </p:nvSpPr>
          <p:spPr>
            <a:xfrm>
              <a:off x="158750" y="-1"/>
              <a:ext cx="69851" cy="184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0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473" y="21600"/>
                    <a:pt x="2945" y="21600"/>
                    <a:pt x="4418" y="21600"/>
                  </a:cubicBezTo>
                  <a:cubicBezTo>
                    <a:pt x="9818" y="21600"/>
                    <a:pt x="15218" y="21412"/>
                    <a:pt x="21600" y="21037"/>
                  </a:cubicBezTo>
                  <a:cubicBezTo>
                    <a:pt x="21600" y="21037"/>
                    <a:pt x="21600" y="21037"/>
                    <a:pt x="21600" y="21037"/>
                  </a:cubicBezTo>
                  <a:cubicBezTo>
                    <a:pt x="4909" y="0"/>
                    <a:pt x="4909" y="0"/>
                    <a:pt x="4909" y="0"/>
                  </a:cubicBezTo>
                </a:path>
              </a:pathLst>
            </a:custGeom>
            <a:solidFill>
              <a:srgbClr val="9C3D1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50" name="Group 650"/>
          <p:cNvGrpSpPr/>
          <p:nvPr/>
        </p:nvGrpSpPr>
        <p:grpSpPr>
          <a:xfrm>
            <a:off x="5903044" y="4265791"/>
            <a:ext cx="323809" cy="2603502"/>
            <a:chOff x="0" y="0"/>
            <a:chExt cx="323850" cy="2603501"/>
          </a:xfrm>
        </p:grpSpPr>
        <p:sp>
          <p:nvSpPr>
            <p:cNvPr id="641" name="Shape 641"/>
            <p:cNvSpPr/>
            <p:nvPr/>
          </p:nvSpPr>
          <p:spPr>
            <a:xfrm>
              <a:off x="11111" y="4762"/>
              <a:ext cx="301626" cy="493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516"/>
                  </a:moveTo>
                  <a:lnTo>
                    <a:pt x="11709" y="0"/>
                  </a:lnTo>
                  <a:lnTo>
                    <a:pt x="9549" y="0"/>
                  </a:lnTo>
                  <a:lnTo>
                    <a:pt x="0" y="20211"/>
                  </a:lnTo>
                  <a:lnTo>
                    <a:pt x="568" y="21600"/>
                  </a:lnTo>
                  <a:lnTo>
                    <a:pt x="20463" y="21531"/>
                  </a:lnTo>
                  <a:lnTo>
                    <a:pt x="21600" y="19516"/>
                  </a:lnTo>
                  <a:close/>
                </a:path>
              </a:pathLst>
            </a:custGeom>
            <a:solidFill>
              <a:srgbClr val="F8E9B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2" name="Shape 642"/>
            <p:cNvSpPr/>
            <p:nvPr/>
          </p:nvSpPr>
          <p:spPr>
            <a:xfrm>
              <a:off x="96837" y="431777"/>
              <a:ext cx="127001" cy="2171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21600" y="21584"/>
                  </a:moveTo>
                  <a:cubicBezTo>
                    <a:pt x="0" y="21584"/>
                    <a:pt x="0" y="21584"/>
                    <a:pt x="0" y="21584"/>
                  </a:cubicBezTo>
                  <a:cubicBezTo>
                    <a:pt x="0" y="493"/>
                    <a:pt x="0" y="493"/>
                    <a:pt x="0" y="493"/>
                  </a:cubicBezTo>
                  <a:cubicBezTo>
                    <a:pt x="0" y="493"/>
                    <a:pt x="1367" y="0"/>
                    <a:pt x="10663" y="0"/>
                  </a:cubicBezTo>
                  <a:cubicBezTo>
                    <a:pt x="19959" y="-16"/>
                    <a:pt x="21600" y="493"/>
                    <a:pt x="21600" y="493"/>
                  </a:cubicBezTo>
                  <a:cubicBezTo>
                    <a:pt x="21600" y="21584"/>
                    <a:pt x="21600" y="21584"/>
                    <a:pt x="21600" y="21584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43" name="Shape 643"/>
            <p:cNvSpPr/>
            <p:nvPr/>
          </p:nvSpPr>
          <p:spPr>
            <a:xfrm>
              <a:off x="222250" y="427037"/>
              <a:ext cx="101601" cy="217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09"/>
                    <a:pt x="1371" y="16"/>
                    <a:pt x="10286" y="0"/>
                  </a:cubicBezTo>
                  <a:cubicBezTo>
                    <a:pt x="19543" y="0"/>
                    <a:pt x="21600" y="509"/>
                    <a:pt x="21600" y="509"/>
                  </a:cubicBezTo>
                  <a:cubicBezTo>
                    <a:pt x="21600" y="21600"/>
                    <a:pt x="21600" y="21600"/>
                    <a:pt x="21600" y="21600"/>
                  </a:cubicBezTo>
                </a:path>
              </a:pathLst>
            </a:custGeom>
            <a:solidFill>
              <a:srgbClr val="FFB1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4" name="Shape 644"/>
            <p:cNvSpPr/>
            <p:nvPr/>
          </p:nvSpPr>
          <p:spPr>
            <a:xfrm>
              <a:off x="-1" y="427037"/>
              <a:ext cx="100013" cy="217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09"/>
                    <a:pt x="1371" y="16"/>
                    <a:pt x="10629" y="0"/>
                  </a:cubicBezTo>
                  <a:cubicBezTo>
                    <a:pt x="19886" y="0"/>
                    <a:pt x="21600" y="509"/>
                    <a:pt x="21600" y="509"/>
                  </a:cubicBezTo>
                  <a:lnTo>
                    <a:pt x="21600" y="21600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t">
              <a:noAutofit/>
            </a:bodyPr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5" name="Shape 645"/>
            <p:cNvSpPr/>
            <p:nvPr/>
          </p:nvSpPr>
          <p:spPr>
            <a:xfrm>
              <a:off x="96836" y="-1"/>
              <a:ext cx="130176" cy="179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96" extrusionOk="0">
                  <a:moveTo>
                    <a:pt x="0" y="19754"/>
                  </a:moveTo>
                  <a:cubicBezTo>
                    <a:pt x="0" y="19754"/>
                    <a:pt x="10400" y="21600"/>
                    <a:pt x="21600" y="20123"/>
                  </a:cubicBezTo>
                  <a:cubicBezTo>
                    <a:pt x="12800" y="0"/>
                    <a:pt x="12800" y="0"/>
                    <a:pt x="12800" y="0"/>
                  </a:cubicBezTo>
                  <a:cubicBezTo>
                    <a:pt x="7467" y="0"/>
                    <a:pt x="7467" y="0"/>
                    <a:pt x="7467" y="0"/>
                  </a:cubicBezTo>
                  <a:cubicBezTo>
                    <a:pt x="0" y="19754"/>
                    <a:pt x="0" y="19754"/>
                    <a:pt x="0" y="19754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6" name="Shape 646"/>
            <p:cNvSpPr/>
            <p:nvPr/>
          </p:nvSpPr>
          <p:spPr>
            <a:xfrm>
              <a:off x="155574" y="174624"/>
              <a:ext cx="157164" cy="300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18" y="0"/>
                  </a:moveTo>
                  <a:cubicBezTo>
                    <a:pt x="9818" y="0"/>
                    <a:pt x="9818" y="0"/>
                    <a:pt x="9818" y="0"/>
                  </a:cubicBezTo>
                  <a:cubicBezTo>
                    <a:pt x="7200" y="231"/>
                    <a:pt x="4582" y="347"/>
                    <a:pt x="2400" y="347"/>
                  </a:cubicBezTo>
                  <a:cubicBezTo>
                    <a:pt x="1527" y="347"/>
                    <a:pt x="655" y="347"/>
                    <a:pt x="0" y="347"/>
                  </a:cubicBezTo>
                  <a:cubicBezTo>
                    <a:pt x="0" y="18481"/>
                    <a:pt x="0" y="18481"/>
                    <a:pt x="0" y="18481"/>
                  </a:cubicBezTo>
                  <a:cubicBezTo>
                    <a:pt x="218" y="18481"/>
                    <a:pt x="436" y="18481"/>
                    <a:pt x="655" y="18481"/>
                  </a:cubicBezTo>
                  <a:cubicBezTo>
                    <a:pt x="655" y="18481"/>
                    <a:pt x="873" y="18481"/>
                    <a:pt x="873" y="18481"/>
                  </a:cubicBezTo>
                  <a:cubicBezTo>
                    <a:pt x="6327" y="18481"/>
                    <a:pt x="8509" y="20560"/>
                    <a:pt x="9164" y="21600"/>
                  </a:cubicBezTo>
                  <a:cubicBezTo>
                    <a:pt x="9600" y="20676"/>
                    <a:pt x="10909" y="18250"/>
                    <a:pt x="15709" y="18135"/>
                  </a:cubicBezTo>
                  <a:cubicBezTo>
                    <a:pt x="15927" y="18135"/>
                    <a:pt x="15927" y="18135"/>
                    <a:pt x="15927" y="18135"/>
                  </a:cubicBezTo>
                  <a:cubicBezTo>
                    <a:pt x="18982" y="18135"/>
                    <a:pt x="20509" y="19174"/>
                    <a:pt x="21600" y="20098"/>
                  </a:cubicBezTo>
                  <a:cubicBezTo>
                    <a:pt x="21600" y="19867"/>
                    <a:pt x="21600" y="19867"/>
                    <a:pt x="21600" y="19867"/>
                  </a:cubicBezTo>
                  <a:cubicBezTo>
                    <a:pt x="9818" y="0"/>
                    <a:pt x="9818" y="0"/>
                    <a:pt x="9818" y="0"/>
                  </a:cubicBezTo>
                </a:path>
              </a:pathLst>
            </a:custGeom>
            <a:solidFill>
              <a:srgbClr val="C2B3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7" name="Shape 647"/>
            <p:cNvSpPr/>
            <p:nvPr/>
          </p:nvSpPr>
          <p:spPr>
            <a:xfrm>
              <a:off x="155574" y="431800"/>
              <a:ext cx="68264" cy="2171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" y="0"/>
                  </a:moveTo>
                  <a:cubicBezTo>
                    <a:pt x="2009" y="0"/>
                    <a:pt x="1507" y="0"/>
                    <a:pt x="1507" y="0"/>
                  </a:cubicBezTo>
                  <a:cubicBezTo>
                    <a:pt x="1005" y="0"/>
                    <a:pt x="502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21584"/>
                    <a:pt x="21600" y="21584"/>
                    <a:pt x="21600" y="21584"/>
                  </a:cubicBezTo>
                  <a:cubicBezTo>
                    <a:pt x="21098" y="21584"/>
                    <a:pt x="21098" y="21584"/>
                    <a:pt x="21098" y="21584"/>
                  </a:cubicBezTo>
                  <a:cubicBezTo>
                    <a:pt x="21098" y="462"/>
                    <a:pt x="21098" y="462"/>
                    <a:pt x="21098" y="462"/>
                  </a:cubicBezTo>
                  <a:cubicBezTo>
                    <a:pt x="21098" y="462"/>
                    <a:pt x="21098" y="446"/>
                    <a:pt x="21098" y="430"/>
                  </a:cubicBezTo>
                  <a:cubicBezTo>
                    <a:pt x="19591" y="287"/>
                    <a:pt x="14567" y="0"/>
                    <a:pt x="2009" y="0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48" name="Shape 648"/>
            <p:cNvSpPr/>
            <p:nvPr/>
          </p:nvSpPr>
          <p:spPr>
            <a:xfrm>
              <a:off x="222250" y="427037"/>
              <a:ext cx="101601" cy="217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29" y="0"/>
                  </a:moveTo>
                  <a:cubicBezTo>
                    <a:pt x="10629" y="0"/>
                    <a:pt x="10629" y="0"/>
                    <a:pt x="10286" y="0"/>
                  </a:cubicBezTo>
                  <a:cubicBezTo>
                    <a:pt x="2743" y="16"/>
                    <a:pt x="686" y="350"/>
                    <a:pt x="0" y="477"/>
                  </a:cubicBezTo>
                  <a:cubicBezTo>
                    <a:pt x="0" y="493"/>
                    <a:pt x="0" y="509"/>
                    <a:pt x="0" y="509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343" y="21600"/>
                    <a:pt x="343" y="21600"/>
                    <a:pt x="343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509"/>
                    <a:pt x="21600" y="509"/>
                    <a:pt x="21600" y="509"/>
                  </a:cubicBezTo>
                  <a:cubicBezTo>
                    <a:pt x="21600" y="509"/>
                    <a:pt x="20914" y="382"/>
                    <a:pt x="19543" y="270"/>
                  </a:cubicBezTo>
                  <a:cubicBezTo>
                    <a:pt x="17829" y="143"/>
                    <a:pt x="15429" y="0"/>
                    <a:pt x="10629" y="0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49" name="Shape 649"/>
            <p:cNvSpPr/>
            <p:nvPr/>
          </p:nvSpPr>
          <p:spPr>
            <a:xfrm>
              <a:off x="155574" y="-1"/>
              <a:ext cx="71439" cy="179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60" y="0"/>
                  </a:moveTo>
                  <a:cubicBezTo>
                    <a:pt x="3360" y="0"/>
                    <a:pt x="3360" y="0"/>
                    <a:pt x="33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440" y="21600"/>
                    <a:pt x="3360" y="21600"/>
                    <a:pt x="5280" y="21600"/>
                  </a:cubicBezTo>
                  <a:cubicBezTo>
                    <a:pt x="10080" y="21600"/>
                    <a:pt x="15840" y="21407"/>
                    <a:pt x="21600" y="21021"/>
                  </a:cubicBezTo>
                  <a:cubicBezTo>
                    <a:pt x="21600" y="21021"/>
                    <a:pt x="21600" y="21021"/>
                    <a:pt x="21600" y="21021"/>
                  </a:cubicBezTo>
                  <a:cubicBezTo>
                    <a:pt x="5760" y="0"/>
                    <a:pt x="5760" y="0"/>
                    <a:pt x="5760" y="0"/>
                  </a:cubicBezTo>
                </a:path>
              </a:pathLst>
            </a:custGeom>
            <a:solidFill>
              <a:srgbClr val="B973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60" name="Group 660"/>
          <p:cNvGrpSpPr/>
          <p:nvPr/>
        </p:nvGrpSpPr>
        <p:grpSpPr>
          <a:xfrm>
            <a:off x="6377645" y="3708579"/>
            <a:ext cx="323809" cy="3160714"/>
            <a:chOff x="0" y="0"/>
            <a:chExt cx="323850" cy="3160713"/>
          </a:xfrm>
        </p:grpSpPr>
        <p:sp>
          <p:nvSpPr>
            <p:cNvPr id="651" name="Shape 651"/>
            <p:cNvSpPr/>
            <p:nvPr/>
          </p:nvSpPr>
          <p:spPr>
            <a:xfrm>
              <a:off x="11113" y="7937"/>
              <a:ext cx="304801" cy="493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516"/>
                  </a:moveTo>
                  <a:lnTo>
                    <a:pt x="11588" y="0"/>
                  </a:lnTo>
                  <a:lnTo>
                    <a:pt x="9450" y="0"/>
                  </a:lnTo>
                  <a:lnTo>
                    <a:pt x="0" y="20211"/>
                  </a:lnTo>
                  <a:lnTo>
                    <a:pt x="562" y="21600"/>
                  </a:lnTo>
                  <a:lnTo>
                    <a:pt x="20362" y="21531"/>
                  </a:lnTo>
                  <a:lnTo>
                    <a:pt x="21600" y="19516"/>
                  </a:lnTo>
                  <a:close/>
                </a:path>
              </a:pathLst>
            </a:custGeom>
            <a:solidFill>
              <a:srgbClr val="F8E9B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2" name="Shape 652"/>
            <p:cNvSpPr/>
            <p:nvPr/>
          </p:nvSpPr>
          <p:spPr>
            <a:xfrm>
              <a:off x="100013" y="433366"/>
              <a:ext cx="127001" cy="2727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8" extrusionOk="0">
                  <a:moveTo>
                    <a:pt x="21600" y="21588"/>
                  </a:moveTo>
                  <a:cubicBezTo>
                    <a:pt x="0" y="21588"/>
                    <a:pt x="0" y="21588"/>
                    <a:pt x="0" y="21588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07"/>
                    <a:pt x="1367" y="13"/>
                    <a:pt x="10390" y="1"/>
                  </a:cubicBezTo>
                  <a:cubicBezTo>
                    <a:pt x="19686" y="-12"/>
                    <a:pt x="21600" y="407"/>
                    <a:pt x="21600" y="407"/>
                  </a:cubicBezTo>
                  <a:cubicBezTo>
                    <a:pt x="21600" y="21588"/>
                    <a:pt x="21600" y="21588"/>
                    <a:pt x="21600" y="21588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53" name="Shape 653"/>
            <p:cNvSpPr/>
            <p:nvPr/>
          </p:nvSpPr>
          <p:spPr>
            <a:xfrm>
              <a:off x="223837" y="430191"/>
              <a:ext cx="100014" cy="2728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8" extrusionOk="0">
                  <a:moveTo>
                    <a:pt x="21600" y="21588"/>
                  </a:moveTo>
                  <a:cubicBezTo>
                    <a:pt x="0" y="21588"/>
                    <a:pt x="0" y="21588"/>
                    <a:pt x="0" y="21588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0" y="406"/>
                    <a:pt x="1371" y="1"/>
                    <a:pt x="10629" y="1"/>
                  </a:cubicBezTo>
                  <a:cubicBezTo>
                    <a:pt x="19886" y="-12"/>
                    <a:pt x="21600" y="406"/>
                    <a:pt x="21600" y="406"/>
                  </a:cubicBezTo>
                  <a:cubicBezTo>
                    <a:pt x="21600" y="21588"/>
                    <a:pt x="21600" y="21588"/>
                    <a:pt x="21600" y="21588"/>
                  </a:cubicBezTo>
                </a:path>
              </a:pathLst>
            </a:custGeom>
            <a:solidFill>
              <a:srgbClr val="3DCEB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4" name="Shape 654"/>
            <p:cNvSpPr/>
            <p:nvPr/>
          </p:nvSpPr>
          <p:spPr>
            <a:xfrm>
              <a:off x="-1" y="430191"/>
              <a:ext cx="101601" cy="2728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8" extrusionOk="0">
                  <a:moveTo>
                    <a:pt x="21600" y="21588"/>
                  </a:moveTo>
                  <a:cubicBezTo>
                    <a:pt x="0" y="21588"/>
                    <a:pt x="0" y="21588"/>
                    <a:pt x="0" y="21588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0" y="406"/>
                    <a:pt x="1371" y="1"/>
                    <a:pt x="10629" y="1"/>
                  </a:cubicBezTo>
                  <a:cubicBezTo>
                    <a:pt x="19886" y="-12"/>
                    <a:pt x="21600" y="406"/>
                    <a:pt x="21600" y="406"/>
                  </a:cubicBezTo>
                  <a:lnTo>
                    <a:pt x="21600" y="21588"/>
                  </a:lnTo>
                  <a:close/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t">
              <a:noAutofit/>
            </a:bodyPr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5" name="Shape 655"/>
            <p:cNvSpPr/>
            <p:nvPr/>
          </p:nvSpPr>
          <p:spPr>
            <a:xfrm>
              <a:off x="96837" y="0"/>
              <a:ext cx="133351" cy="185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20" extrusionOk="0">
                  <a:moveTo>
                    <a:pt x="0" y="19980"/>
                  </a:moveTo>
                  <a:cubicBezTo>
                    <a:pt x="0" y="19980"/>
                    <a:pt x="10410" y="21600"/>
                    <a:pt x="21600" y="20340"/>
                  </a:cubicBezTo>
                  <a:cubicBezTo>
                    <a:pt x="13012" y="0"/>
                    <a:pt x="13012" y="0"/>
                    <a:pt x="13012" y="0"/>
                  </a:cubicBezTo>
                  <a:cubicBezTo>
                    <a:pt x="7547" y="0"/>
                    <a:pt x="7547" y="0"/>
                    <a:pt x="7547" y="0"/>
                  </a:cubicBezTo>
                  <a:cubicBezTo>
                    <a:pt x="0" y="19980"/>
                    <a:pt x="0" y="19980"/>
                    <a:pt x="0" y="19980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6" name="Shape 656"/>
            <p:cNvSpPr/>
            <p:nvPr/>
          </p:nvSpPr>
          <p:spPr>
            <a:xfrm>
              <a:off x="160338" y="180975"/>
              <a:ext cx="155576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5" y="0"/>
                  </a:moveTo>
                  <a:cubicBezTo>
                    <a:pt x="6903" y="234"/>
                    <a:pt x="4231" y="350"/>
                    <a:pt x="1781" y="350"/>
                  </a:cubicBezTo>
                  <a:cubicBezTo>
                    <a:pt x="1113" y="350"/>
                    <a:pt x="668" y="350"/>
                    <a:pt x="0" y="350"/>
                  </a:cubicBezTo>
                  <a:cubicBezTo>
                    <a:pt x="0" y="18448"/>
                    <a:pt x="0" y="18448"/>
                    <a:pt x="0" y="18448"/>
                  </a:cubicBezTo>
                  <a:cubicBezTo>
                    <a:pt x="0" y="18448"/>
                    <a:pt x="0" y="18448"/>
                    <a:pt x="0" y="18448"/>
                  </a:cubicBezTo>
                  <a:cubicBezTo>
                    <a:pt x="223" y="18448"/>
                    <a:pt x="223" y="18448"/>
                    <a:pt x="223" y="18448"/>
                  </a:cubicBezTo>
                  <a:cubicBezTo>
                    <a:pt x="5790" y="18448"/>
                    <a:pt x="8016" y="20549"/>
                    <a:pt x="8685" y="21600"/>
                  </a:cubicBezTo>
                  <a:cubicBezTo>
                    <a:pt x="9130" y="20783"/>
                    <a:pt x="10466" y="18214"/>
                    <a:pt x="15588" y="18214"/>
                  </a:cubicBezTo>
                  <a:cubicBezTo>
                    <a:pt x="15588" y="18214"/>
                    <a:pt x="15588" y="18214"/>
                    <a:pt x="15588" y="18214"/>
                  </a:cubicBezTo>
                  <a:cubicBezTo>
                    <a:pt x="18705" y="18214"/>
                    <a:pt x="20487" y="19148"/>
                    <a:pt x="21377" y="20082"/>
                  </a:cubicBezTo>
                  <a:cubicBezTo>
                    <a:pt x="21600" y="19849"/>
                    <a:pt x="21600" y="19849"/>
                    <a:pt x="21600" y="19849"/>
                  </a:cubicBezTo>
                  <a:cubicBezTo>
                    <a:pt x="9575" y="0"/>
                    <a:pt x="9575" y="0"/>
                    <a:pt x="9575" y="0"/>
                  </a:cubicBezTo>
                </a:path>
              </a:pathLst>
            </a:custGeom>
            <a:solidFill>
              <a:srgbClr val="C2B3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7" name="Shape 657"/>
            <p:cNvSpPr/>
            <p:nvPr/>
          </p:nvSpPr>
          <p:spPr>
            <a:xfrm>
              <a:off x="160337" y="433387"/>
              <a:ext cx="66676" cy="2727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27" y="0"/>
                  </a:moveTo>
                  <a:cubicBezTo>
                    <a:pt x="527" y="0"/>
                    <a:pt x="527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21587"/>
                    <a:pt x="21600" y="21587"/>
                    <a:pt x="21600" y="21587"/>
                  </a:cubicBezTo>
                  <a:cubicBezTo>
                    <a:pt x="20546" y="21587"/>
                    <a:pt x="20546" y="21587"/>
                    <a:pt x="20546" y="21587"/>
                  </a:cubicBezTo>
                  <a:cubicBezTo>
                    <a:pt x="20546" y="381"/>
                    <a:pt x="20546" y="381"/>
                    <a:pt x="20546" y="381"/>
                  </a:cubicBezTo>
                  <a:cubicBezTo>
                    <a:pt x="20546" y="381"/>
                    <a:pt x="20546" y="368"/>
                    <a:pt x="20546" y="343"/>
                  </a:cubicBezTo>
                  <a:cubicBezTo>
                    <a:pt x="18966" y="228"/>
                    <a:pt x="13698" y="0"/>
                    <a:pt x="527" y="0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58" name="Shape 658"/>
            <p:cNvSpPr/>
            <p:nvPr/>
          </p:nvSpPr>
          <p:spPr>
            <a:xfrm>
              <a:off x="223837" y="430211"/>
              <a:ext cx="100014" cy="2728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29" y="0"/>
                  </a:moveTo>
                  <a:cubicBezTo>
                    <a:pt x="10629" y="0"/>
                    <a:pt x="10629" y="0"/>
                    <a:pt x="10629" y="0"/>
                  </a:cubicBezTo>
                  <a:cubicBezTo>
                    <a:pt x="2743" y="0"/>
                    <a:pt x="686" y="279"/>
                    <a:pt x="0" y="368"/>
                  </a:cubicBezTo>
                  <a:cubicBezTo>
                    <a:pt x="0" y="393"/>
                    <a:pt x="0" y="406"/>
                    <a:pt x="0" y="406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686" y="21600"/>
                    <a:pt x="686" y="21600"/>
                    <a:pt x="68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406"/>
                    <a:pt x="21600" y="406"/>
                    <a:pt x="21600" y="406"/>
                  </a:cubicBezTo>
                  <a:cubicBezTo>
                    <a:pt x="21600" y="406"/>
                    <a:pt x="21257" y="304"/>
                    <a:pt x="19543" y="203"/>
                  </a:cubicBezTo>
                  <a:cubicBezTo>
                    <a:pt x="18171" y="101"/>
                    <a:pt x="15429" y="0"/>
                    <a:pt x="10629" y="0"/>
                  </a:cubicBezTo>
                </a:path>
              </a:pathLst>
            </a:cu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59" name="Shape 659"/>
            <p:cNvSpPr/>
            <p:nvPr/>
          </p:nvSpPr>
          <p:spPr>
            <a:xfrm>
              <a:off x="160337" y="0"/>
              <a:ext cx="69851" cy="185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2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507" y="21600"/>
                    <a:pt x="2512" y="21600"/>
                    <a:pt x="4019" y="21600"/>
                  </a:cubicBezTo>
                  <a:cubicBezTo>
                    <a:pt x="9544" y="21600"/>
                    <a:pt x="15572" y="21414"/>
                    <a:pt x="21600" y="21041"/>
                  </a:cubicBezTo>
                  <a:cubicBezTo>
                    <a:pt x="21600" y="21041"/>
                    <a:pt x="21600" y="21041"/>
                    <a:pt x="21600" y="21041"/>
                  </a:cubicBezTo>
                  <a:cubicBezTo>
                    <a:pt x="5023" y="0"/>
                    <a:pt x="5023" y="0"/>
                    <a:pt x="5023" y="0"/>
                  </a:cubicBezTo>
                </a:path>
              </a:pathLst>
            </a:custGeom>
            <a:solidFill>
              <a:srgbClr val="496F0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63" name="Group 663"/>
          <p:cNvGrpSpPr/>
          <p:nvPr/>
        </p:nvGrpSpPr>
        <p:grpSpPr>
          <a:xfrm>
            <a:off x="4990350" y="4099106"/>
            <a:ext cx="742854" cy="877889"/>
            <a:chOff x="0" y="0"/>
            <a:chExt cx="742950" cy="877887"/>
          </a:xfrm>
        </p:grpSpPr>
        <p:sp>
          <p:nvSpPr>
            <p:cNvPr id="661" name="Shape 661"/>
            <p:cNvSpPr/>
            <p:nvPr/>
          </p:nvSpPr>
          <p:spPr>
            <a:xfrm>
              <a:off x="25399" y="38099"/>
              <a:ext cx="717551" cy="839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21" y="0"/>
                    <a:pt x="0" y="4122"/>
                    <a:pt x="0" y="9234"/>
                  </a:cubicBezTo>
                  <a:cubicBezTo>
                    <a:pt x="0" y="14304"/>
                    <a:pt x="4821" y="18467"/>
                    <a:pt x="10800" y="18467"/>
                  </a:cubicBezTo>
                  <a:cubicBezTo>
                    <a:pt x="10945" y="18467"/>
                    <a:pt x="11137" y="18467"/>
                    <a:pt x="11282" y="18467"/>
                  </a:cubicBezTo>
                  <a:cubicBezTo>
                    <a:pt x="15621" y="21600"/>
                    <a:pt x="15621" y="21600"/>
                    <a:pt x="15621" y="21600"/>
                  </a:cubicBezTo>
                  <a:cubicBezTo>
                    <a:pt x="16104" y="17272"/>
                    <a:pt x="16104" y="17272"/>
                    <a:pt x="16104" y="17272"/>
                  </a:cubicBezTo>
                  <a:cubicBezTo>
                    <a:pt x="19382" y="15664"/>
                    <a:pt x="21600" y="12655"/>
                    <a:pt x="21600" y="9234"/>
                  </a:cubicBezTo>
                  <a:cubicBezTo>
                    <a:pt x="21600" y="4122"/>
                    <a:pt x="16779" y="0"/>
                    <a:pt x="10800" y="0"/>
                  </a:cubicBezTo>
                </a:path>
              </a:pathLst>
            </a:cu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62" name="Shape 662"/>
            <p:cNvSpPr/>
            <p:nvPr/>
          </p:nvSpPr>
          <p:spPr>
            <a:xfrm>
              <a:off x="-1" y="-1"/>
              <a:ext cx="717551" cy="839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234"/>
                  </a:moveTo>
                  <a:cubicBezTo>
                    <a:pt x="21600" y="4122"/>
                    <a:pt x="16779" y="0"/>
                    <a:pt x="10800" y="0"/>
                  </a:cubicBezTo>
                  <a:cubicBezTo>
                    <a:pt x="4821" y="0"/>
                    <a:pt x="0" y="4122"/>
                    <a:pt x="0" y="9234"/>
                  </a:cubicBezTo>
                  <a:cubicBezTo>
                    <a:pt x="0" y="14304"/>
                    <a:pt x="4821" y="18467"/>
                    <a:pt x="10800" y="18467"/>
                  </a:cubicBezTo>
                  <a:cubicBezTo>
                    <a:pt x="10945" y="18467"/>
                    <a:pt x="11137" y="18467"/>
                    <a:pt x="11282" y="18467"/>
                  </a:cubicBezTo>
                  <a:cubicBezTo>
                    <a:pt x="15621" y="21600"/>
                    <a:pt x="15621" y="21600"/>
                    <a:pt x="15621" y="21600"/>
                  </a:cubicBezTo>
                  <a:cubicBezTo>
                    <a:pt x="16104" y="17272"/>
                    <a:pt x="16104" y="17272"/>
                    <a:pt x="16104" y="17272"/>
                  </a:cubicBezTo>
                  <a:cubicBezTo>
                    <a:pt x="19382" y="15664"/>
                    <a:pt x="21600" y="12655"/>
                    <a:pt x="21600" y="9234"/>
                  </a:cubicBezTo>
                  <a:close/>
                </a:path>
              </a:pathLst>
            </a:custGeom>
            <a:solidFill>
              <a:schemeClr val="accent3"/>
            </a:solidFill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664" name="Shape 664"/>
          <p:cNvSpPr/>
          <p:nvPr/>
        </p:nvSpPr>
        <p:spPr>
          <a:xfrm>
            <a:off x="8163349" y="2628286"/>
            <a:ext cx="2512408" cy="49244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zh-CN" altLang="en-US"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您的内容打在这里，或复制文本在此框中粘贴</a:t>
            </a:r>
            <a:r>
              <a:rPr lang="en-US" altLang="zh-CN"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65" name="Shape 665"/>
          <p:cNvSpPr/>
          <p:nvPr/>
        </p:nvSpPr>
        <p:spPr>
          <a:xfrm>
            <a:off x="7899859" y="4280353"/>
            <a:ext cx="3215287" cy="49244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zh-CN" altLang="en-US"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66" name="Shape 666"/>
          <p:cNvSpPr/>
          <p:nvPr/>
        </p:nvSpPr>
        <p:spPr>
          <a:xfrm>
            <a:off x="6842720" y="1799134"/>
            <a:ext cx="4271056" cy="50887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zh-CN" altLang="en-US"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67" name="Shape 667"/>
          <p:cNvSpPr/>
          <p:nvPr/>
        </p:nvSpPr>
        <p:spPr>
          <a:xfrm>
            <a:off x="1159696" y="2860084"/>
            <a:ext cx="2512408" cy="49244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 algn="r">
              <a:defRPr>
                <a:solidFill>
                  <a:srgbClr val="000000"/>
                </a:solidFill>
              </a:defRPr>
            </a:pPr>
            <a:r>
              <a:rPr lang="zh-CN" altLang="en-US"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您的内容打在这里，或复制文本在此框中粘贴</a:t>
            </a:r>
            <a:r>
              <a:rPr lang="en-US" altLang="zh-CN"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68" name="Shape 668"/>
          <p:cNvSpPr/>
          <p:nvPr/>
        </p:nvSpPr>
        <p:spPr>
          <a:xfrm>
            <a:off x="691037" y="4382927"/>
            <a:ext cx="3215288" cy="49244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 algn="r">
              <a:defRPr>
                <a:solidFill>
                  <a:srgbClr val="000000"/>
                </a:solidFill>
              </a:defRPr>
            </a:pPr>
            <a:r>
              <a:rPr lang="zh-CN" altLang="en-US"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13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69" name="Shape 669"/>
          <p:cNvSpPr/>
          <p:nvPr/>
        </p:nvSpPr>
        <p:spPr>
          <a:xfrm>
            <a:off x="1170363" y="1917277"/>
            <a:ext cx="3195388" cy="49244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 algn="r">
              <a:defRPr>
                <a:solidFill>
                  <a:srgbClr val="000000"/>
                </a:solidFill>
              </a:defRPr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grpSp>
        <p:nvGrpSpPr>
          <p:cNvPr id="673" name="Group 673"/>
          <p:cNvGrpSpPr/>
          <p:nvPr/>
        </p:nvGrpSpPr>
        <p:grpSpPr>
          <a:xfrm>
            <a:off x="6844230" y="2473633"/>
            <a:ext cx="1276646" cy="1433384"/>
            <a:chOff x="0" y="-1"/>
            <a:chExt cx="1276810" cy="1433383"/>
          </a:xfrm>
        </p:grpSpPr>
        <p:sp>
          <p:nvSpPr>
            <p:cNvPr id="670" name="Shape 670"/>
            <p:cNvSpPr/>
            <p:nvPr/>
          </p:nvSpPr>
          <p:spPr>
            <a:xfrm>
              <a:off x="0" y="68131"/>
              <a:ext cx="1233467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75" h="21600" extrusionOk="0">
                  <a:moveTo>
                    <a:pt x="10038" y="0"/>
                  </a:moveTo>
                  <a:cubicBezTo>
                    <a:pt x="5452" y="0"/>
                    <a:pt x="1309" y="3093"/>
                    <a:pt x="241" y="7631"/>
                  </a:cubicBezTo>
                  <a:cubicBezTo>
                    <a:pt x="-567" y="11206"/>
                    <a:pt x="710" y="14730"/>
                    <a:pt x="3315" y="17011"/>
                  </a:cubicBezTo>
                  <a:cubicBezTo>
                    <a:pt x="2690" y="21600"/>
                    <a:pt x="2690" y="21600"/>
                    <a:pt x="2690" y="21600"/>
                  </a:cubicBezTo>
                  <a:cubicBezTo>
                    <a:pt x="7406" y="19192"/>
                    <a:pt x="7406" y="19192"/>
                    <a:pt x="7406" y="19192"/>
                  </a:cubicBezTo>
                  <a:cubicBezTo>
                    <a:pt x="7562" y="19242"/>
                    <a:pt x="7693" y="19268"/>
                    <a:pt x="7849" y="19293"/>
                  </a:cubicBezTo>
                  <a:cubicBezTo>
                    <a:pt x="8578" y="19470"/>
                    <a:pt x="9334" y="19546"/>
                    <a:pt x="10064" y="19546"/>
                  </a:cubicBezTo>
                  <a:cubicBezTo>
                    <a:pt x="14649" y="19546"/>
                    <a:pt x="18792" y="16454"/>
                    <a:pt x="19834" y="11915"/>
                  </a:cubicBezTo>
                  <a:cubicBezTo>
                    <a:pt x="21033" y="6642"/>
                    <a:pt x="17646" y="1420"/>
                    <a:pt x="12226" y="254"/>
                  </a:cubicBezTo>
                  <a:cubicBezTo>
                    <a:pt x="11497" y="101"/>
                    <a:pt x="10767" y="0"/>
                    <a:pt x="10038" y="0"/>
                  </a:cubicBezTo>
                </a:path>
              </a:pathLst>
            </a:cu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71" name="Shape 671"/>
            <p:cNvSpPr/>
            <p:nvPr/>
          </p:nvSpPr>
          <p:spPr>
            <a:xfrm>
              <a:off x="43832" y="-1"/>
              <a:ext cx="1232978" cy="1363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43" h="20706" extrusionOk="0">
                  <a:moveTo>
                    <a:pt x="12222" y="225"/>
                  </a:moveTo>
                  <a:cubicBezTo>
                    <a:pt x="6809" y="-894"/>
                    <a:pt x="1448" y="2268"/>
                    <a:pt x="251" y="7328"/>
                  </a:cubicBezTo>
                  <a:cubicBezTo>
                    <a:pt x="-582" y="10733"/>
                    <a:pt x="719" y="14138"/>
                    <a:pt x="3296" y="16328"/>
                  </a:cubicBezTo>
                  <a:cubicBezTo>
                    <a:pt x="2697" y="20706"/>
                    <a:pt x="2697" y="20706"/>
                    <a:pt x="2697" y="20706"/>
                  </a:cubicBezTo>
                  <a:cubicBezTo>
                    <a:pt x="7381" y="18395"/>
                    <a:pt x="7381" y="18395"/>
                    <a:pt x="7381" y="18395"/>
                  </a:cubicBezTo>
                  <a:cubicBezTo>
                    <a:pt x="7538" y="18444"/>
                    <a:pt x="7668" y="18468"/>
                    <a:pt x="7824" y="18517"/>
                  </a:cubicBezTo>
                  <a:cubicBezTo>
                    <a:pt x="13237" y="19636"/>
                    <a:pt x="18598" y="16474"/>
                    <a:pt x="19795" y="11414"/>
                  </a:cubicBezTo>
                  <a:cubicBezTo>
                    <a:pt x="21018" y="6379"/>
                    <a:pt x="17609" y="1368"/>
                    <a:pt x="12222" y="225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72" name="Shape 672"/>
            <p:cNvSpPr/>
            <p:nvPr/>
          </p:nvSpPr>
          <p:spPr>
            <a:xfrm>
              <a:off x="142912" y="399902"/>
              <a:ext cx="1058940" cy="5847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OPTIONS</a:t>
              </a:r>
            </a:p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677" name="Group 677"/>
          <p:cNvGrpSpPr/>
          <p:nvPr/>
        </p:nvGrpSpPr>
        <p:grpSpPr>
          <a:xfrm>
            <a:off x="3691107" y="2848758"/>
            <a:ext cx="1015118" cy="1139597"/>
            <a:chOff x="13294" y="0"/>
            <a:chExt cx="1015248" cy="1139596"/>
          </a:xfrm>
        </p:grpSpPr>
        <p:sp>
          <p:nvSpPr>
            <p:cNvPr id="674" name="Shape 674"/>
            <p:cNvSpPr/>
            <p:nvPr/>
          </p:nvSpPr>
          <p:spPr>
            <a:xfrm>
              <a:off x="90329" y="39685"/>
              <a:ext cx="938213" cy="1099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10" y="0"/>
                    <a:pt x="0" y="4141"/>
                    <a:pt x="0" y="9215"/>
                  </a:cubicBezTo>
                  <a:cubicBezTo>
                    <a:pt x="0" y="14325"/>
                    <a:pt x="4810" y="18429"/>
                    <a:pt x="10800" y="18429"/>
                  </a:cubicBezTo>
                  <a:cubicBezTo>
                    <a:pt x="10975" y="18429"/>
                    <a:pt x="11106" y="18429"/>
                    <a:pt x="11281" y="18429"/>
                  </a:cubicBezTo>
                  <a:cubicBezTo>
                    <a:pt x="15653" y="21600"/>
                    <a:pt x="15653" y="21600"/>
                    <a:pt x="15653" y="21600"/>
                  </a:cubicBezTo>
                  <a:cubicBezTo>
                    <a:pt x="16091" y="17235"/>
                    <a:pt x="16091" y="17235"/>
                    <a:pt x="16091" y="17235"/>
                  </a:cubicBezTo>
                  <a:cubicBezTo>
                    <a:pt x="19370" y="15668"/>
                    <a:pt x="21600" y="12684"/>
                    <a:pt x="21600" y="9215"/>
                  </a:cubicBezTo>
                  <a:cubicBezTo>
                    <a:pt x="21600" y="4141"/>
                    <a:pt x="16747" y="0"/>
                    <a:pt x="10800" y="0"/>
                  </a:cubicBezTo>
                </a:path>
              </a:pathLst>
            </a:cu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75" name="Shape 675"/>
            <p:cNvSpPr/>
            <p:nvPr/>
          </p:nvSpPr>
          <p:spPr>
            <a:xfrm>
              <a:off x="20479" y="0"/>
              <a:ext cx="938213" cy="1096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230"/>
                  </a:moveTo>
                  <a:cubicBezTo>
                    <a:pt x="21600" y="4111"/>
                    <a:pt x="16756" y="0"/>
                    <a:pt x="10822" y="0"/>
                  </a:cubicBezTo>
                  <a:cubicBezTo>
                    <a:pt x="4844" y="0"/>
                    <a:pt x="0" y="4111"/>
                    <a:pt x="0" y="9230"/>
                  </a:cubicBezTo>
                  <a:cubicBezTo>
                    <a:pt x="0" y="14313"/>
                    <a:pt x="4844" y="18461"/>
                    <a:pt x="10822" y="18461"/>
                  </a:cubicBezTo>
                  <a:cubicBezTo>
                    <a:pt x="10953" y="18461"/>
                    <a:pt x="11127" y="18461"/>
                    <a:pt x="11302" y="18461"/>
                  </a:cubicBezTo>
                  <a:cubicBezTo>
                    <a:pt x="15665" y="21600"/>
                    <a:pt x="15665" y="21600"/>
                    <a:pt x="15665" y="21600"/>
                  </a:cubicBezTo>
                  <a:cubicBezTo>
                    <a:pt x="16102" y="17265"/>
                    <a:pt x="16102" y="17265"/>
                    <a:pt x="16102" y="17265"/>
                  </a:cubicBezTo>
                  <a:cubicBezTo>
                    <a:pt x="19375" y="15658"/>
                    <a:pt x="21600" y="12669"/>
                    <a:pt x="21600" y="9230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76" name="Shape 676"/>
            <p:cNvSpPr/>
            <p:nvPr/>
          </p:nvSpPr>
          <p:spPr>
            <a:xfrm>
              <a:off x="13294" y="245220"/>
              <a:ext cx="938714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sz="1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OPTIONS</a:t>
              </a:r>
              <a:endParaRPr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endParaRPr>
            </a:p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02</a:t>
              </a:r>
            </a:p>
          </p:txBody>
        </p:sp>
      </p:grpSp>
      <p:grpSp>
        <p:nvGrpSpPr>
          <p:cNvPr id="681" name="Group 681"/>
          <p:cNvGrpSpPr/>
          <p:nvPr/>
        </p:nvGrpSpPr>
        <p:grpSpPr>
          <a:xfrm>
            <a:off x="6904623" y="4134030"/>
            <a:ext cx="909522" cy="985841"/>
            <a:chOff x="-1" y="-1"/>
            <a:chExt cx="909639" cy="985839"/>
          </a:xfrm>
        </p:grpSpPr>
        <p:sp>
          <p:nvSpPr>
            <p:cNvPr id="678" name="Shape 678"/>
            <p:cNvSpPr/>
            <p:nvPr/>
          </p:nvSpPr>
          <p:spPr>
            <a:xfrm>
              <a:off x="85724" y="22225"/>
              <a:ext cx="823914" cy="963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1" y="0"/>
                  </a:moveTo>
                  <a:cubicBezTo>
                    <a:pt x="4865" y="0"/>
                    <a:pt x="0" y="4126"/>
                    <a:pt x="0" y="9221"/>
                  </a:cubicBezTo>
                  <a:cubicBezTo>
                    <a:pt x="0" y="12666"/>
                    <a:pt x="2223" y="15680"/>
                    <a:pt x="5494" y="17258"/>
                  </a:cubicBezTo>
                  <a:cubicBezTo>
                    <a:pt x="5956" y="21600"/>
                    <a:pt x="5956" y="21600"/>
                    <a:pt x="5956" y="21600"/>
                  </a:cubicBezTo>
                  <a:cubicBezTo>
                    <a:pt x="10318" y="18443"/>
                    <a:pt x="10318" y="18443"/>
                    <a:pt x="10318" y="18443"/>
                  </a:cubicBezTo>
                  <a:cubicBezTo>
                    <a:pt x="10485" y="18443"/>
                    <a:pt x="10653" y="18443"/>
                    <a:pt x="10821" y="18443"/>
                  </a:cubicBezTo>
                  <a:cubicBezTo>
                    <a:pt x="16777" y="18443"/>
                    <a:pt x="21600" y="14316"/>
                    <a:pt x="21600" y="9221"/>
                  </a:cubicBezTo>
                  <a:cubicBezTo>
                    <a:pt x="21600" y="4126"/>
                    <a:pt x="16777" y="0"/>
                    <a:pt x="10821" y="0"/>
                  </a:cubicBezTo>
                </a:path>
              </a:pathLst>
            </a:cu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79" name="Shape 679"/>
            <p:cNvSpPr/>
            <p:nvPr/>
          </p:nvSpPr>
          <p:spPr>
            <a:xfrm>
              <a:off x="-1" y="-1"/>
              <a:ext cx="823914" cy="96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3" y="0"/>
                    <a:pt x="0" y="4126"/>
                    <a:pt x="0" y="9221"/>
                  </a:cubicBezTo>
                  <a:cubicBezTo>
                    <a:pt x="0" y="12666"/>
                    <a:pt x="2227" y="15680"/>
                    <a:pt x="5505" y="17258"/>
                  </a:cubicBezTo>
                  <a:cubicBezTo>
                    <a:pt x="5967" y="21600"/>
                    <a:pt x="5967" y="21600"/>
                    <a:pt x="5967" y="21600"/>
                  </a:cubicBezTo>
                  <a:cubicBezTo>
                    <a:pt x="10338" y="18443"/>
                    <a:pt x="10338" y="18443"/>
                    <a:pt x="10338" y="18443"/>
                  </a:cubicBezTo>
                  <a:cubicBezTo>
                    <a:pt x="10464" y="18443"/>
                    <a:pt x="10632" y="18443"/>
                    <a:pt x="10800" y="18443"/>
                  </a:cubicBezTo>
                  <a:cubicBezTo>
                    <a:pt x="16767" y="18443"/>
                    <a:pt x="21600" y="14316"/>
                    <a:pt x="21600" y="9221"/>
                  </a:cubicBezTo>
                  <a:cubicBezTo>
                    <a:pt x="21600" y="4126"/>
                    <a:pt x="16767" y="0"/>
                    <a:pt x="10800" y="0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80" name="Shape 680"/>
            <p:cNvSpPr/>
            <p:nvPr/>
          </p:nvSpPr>
          <p:spPr>
            <a:xfrm>
              <a:off x="142695" y="180370"/>
              <a:ext cx="361682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2800"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</a:p>
          </p:txBody>
        </p:sp>
      </p:grpSp>
      <p:grpSp>
        <p:nvGrpSpPr>
          <p:cNvPr id="687" name="Group 687"/>
          <p:cNvGrpSpPr/>
          <p:nvPr/>
        </p:nvGrpSpPr>
        <p:grpSpPr>
          <a:xfrm>
            <a:off x="3982418" y="4265790"/>
            <a:ext cx="977775" cy="1066804"/>
            <a:chOff x="-1" y="-1"/>
            <a:chExt cx="977901" cy="1066802"/>
          </a:xfrm>
        </p:grpSpPr>
        <p:sp>
          <p:nvSpPr>
            <p:cNvPr id="682" name="Shape 682"/>
            <p:cNvSpPr/>
            <p:nvPr/>
          </p:nvSpPr>
          <p:spPr>
            <a:xfrm>
              <a:off x="257174" y="141287"/>
              <a:ext cx="336551" cy="628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4382"/>
                  </a:moveTo>
                  <a:cubicBezTo>
                    <a:pt x="21600" y="14933"/>
                    <a:pt x="21394" y="15484"/>
                    <a:pt x="20983" y="15980"/>
                  </a:cubicBezTo>
                  <a:cubicBezTo>
                    <a:pt x="20571" y="16531"/>
                    <a:pt x="19954" y="17082"/>
                    <a:pt x="19234" y="17522"/>
                  </a:cubicBezTo>
                  <a:cubicBezTo>
                    <a:pt x="18411" y="18018"/>
                    <a:pt x="17486" y="18404"/>
                    <a:pt x="16354" y="18790"/>
                  </a:cubicBezTo>
                  <a:cubicBezTo>
                    <a:pt x="15223" y="19120"/>
                    <a:pt x="13989" y="19396"/>
                    <a:pt x="12651" y="19561"/>
                  </a:cubicBezTo>
                  <a:cubicBezTo>
                    <a:pt x="12651" y="21600"/>
                    <a:pt x="12651" y="21600"/>
                    <a:pt x="12651" y="21600"/>
                  </a:cubicBezTo>
                  <a:cubicBezTo>
                    <a:pt x="9874" y="21600"/>
                    <a:pt x="9874" y="21600"/>
                    <a:pt x="9874" y="21600"/>
                  </a:cubicBezTo>
                  <a:cubicBezTo>
                    <a:pt x="9874" y="19727"/>
                    <a:pt x="9874" y="19727"/>
                    <a:pt x="9874" y="19727"/>
                  </a:cubicBezTo>
                  <a:cubicBezTo>
                    <a:pt x="9771" y="19727"/>
                    <a:pt x="9669" y="19727"/>
                    <a:pt x="9669" y="19727"/>
                  </a:cubicBezTo>
                  <a:cubicBezTo>
                    <a:pt x="9566" y="19727"/>
                    <a:pt x="9463" y="19727"/>
                    <a:pt x="9360" y="19727"/>
                  </a:cubicBezTo>
                  <a:cubicBezTo>
                    <a:pt x="8434" y="19727"/>
                    <a:pt x="7509" y="19727"/>
                    <a:pt x="6583" y="19671"/>
                  </a:cubicBezTo>
                  <a:cubicBezTo>
                    <a:pt x="5760" y="19616"/>
                    <a:pt x="4937" y="19506"/>
                    <a:pt x="4217" y="19396"/>
                  </a:cubicBezTo>
                  <a:cubicBezTo>
                    <a:pt x="3497" y="19286"/>
                    <a:pt x="2777" y="19176"/>
                    <a:pt x="2057" y="19010"/>
                  </a:cubicBezTo>
                  <a:cubicBezTo>
                    <a:pt x="1337" y="18845"/>
                    <a:pt x="720" y="18680"/>
                    <a:pt x="0" y="18459"/>
                  </a:cubicBezTo>
                  <a:cubicBezTo>
                    <a:pt x="1543" y="15869"/>
                    <a:pt x="1543" y="15869"/>
                    <a:pt x="1543" y="15869"/>
                  </a:cubicBezTo>
                  <a:cubicBezTo>
                    <a:pt x="1954" y="16035"/>
                    <a:pt x="2571" y="16200"/>
                    <a:pt x="3189" y="16365"/>
                  </a:cubicBezTo>
                  <a:cubicBezTo>
                    <a:pt x="3806" y="16586"/>
                    <a:pt x="4526" y="16751"/>
                    <a:pt x="5246" y="16861"/>
                  </a:cubicBezTo>
                  <a:cubicBezTo>
                    <a:pt x="6069" y="17027"/>
                    <a:pt x="6789" y="17192"/>
                    <a:pt x="7611" y="17302"/>
                  </a:cubicBezTo>
                  <a:cubicBezTo>
                    <a:pt x="8434" y="17412"/>
                    <a:pt x="9154" y="17467"/>
                    <a:pt x="9874" y="17522"/>
                  </a:cubicBezTo>
                  <a:cubicBezTo>
                    <a:pt x="9874" y="12067"/>
                    <a:pt x="9874" y="12067"/>
                    <a:pt x="9874" y="12067"/>
                  </a:cubicBezTo>
                  <a:cubicBezTo>
                    <a:pt x="8846" y="11847"/>
                    <a:pt x="7817" y="11627"/>
                    <a:pt x="6789" y="11351"/>
                  </a:cubicBezTo>
                  <a:cubicBezTo>
                    <a:pt x="5760" y="11076"/>
                    <a:pt x="4834" y="10745"/>
                    <a:pt x="4011" y="10359"/>
                  </a:cubicBezTo>
                  <a:cubicBezTo>
                    <a:pt x="3086" y="9918"/>
                    <a:pt x="2469" y="9422"/>
                    <a:pt x="1954" y="8816"/>
                  </a:cubicBezTo>
                  <a:cubicBezTo>
                    <a:pt x="1337" y="8210"/>
                    <a:pt x="1131" y="7494"/>
                    <a:pt x="1131" y="6557"/>
                  </a:cubicBezTo>
                  <a:cubicBezTo>
                    <a:pt x="1131" y="6116"/>
                    <a:pt x="1337" y="5676"/>
                    <a:pt x="1749" y="5180"/>
                  </a:cubicBezTo>
                  <a:cubicBezTo>
                    <a:pt x="2160" y="4684"/>
                    <a:pt x="2674" y="4243"/>
                    <a:pt x="3394" y="3802"/>
                  </a:cubicBezTo>
                  <a:cubicBezTo>
                    <a:pt x="4217" y="3361"/>
                    <a:pt x="5143" y="2976"/>
                    <a:pt x="6171" y="2645"/>
                  </a:cubicBezTo>
                  <a:cubicBezTo>
                    <a:pt x="7303" y="2314"/>
                    <a:pt x="8537" y="2039"/>
                    <a:pt x="9874" y="1929"/>
                  </a:cubicBezTo>
                  <a:cubicBezTo>
                    <a:pt x="9874" y="0"/>
                    <a:pt x="9874" y="0"/>
                    <a:pt x="9874" y="0"/>
                  </a:cubicBezTo>
                  <a:cubicBezTo>
                    <a:pt x="12651" y="0"/>
                    <a:pt x="12651" y="0"/>
                    <a:pt x="12651" y="0"/>
                  </a:cubicBezTo>
                  <a:cubicBezTo>
                    <a:pt x="12651" y="1763"/>
                    <a:pt x="12651" y="1763"/>
                    <a:pt x="12651" y="1763"/>
                  </a:cubicBezTo>
                  <a:cubicBezTo>
                    <a:pt x="12651" y="1763"/>
                    <a:pt x="12651" y="1763"/>
                    <a:pt x="12651" y="1763"/>
                  </a:cubicBezTo>
                  <a:cubicBezTo>
                    <a:pt x="14091" y="1763"/>
                    <a:pt x="15326" y="1818"/>
                    <a:pt x="16560" y="1873"/>
                  </a:cubicBezTo>
                  <a:cubicBezTo>
                    <a:pt x="17691" y="1984"/>
                    <a:pt x="18926" y="2094"/>
                    <a:pt x="20160" y="2204"/>
                  </a:cubicBezTo>
                  <a:cubicBezTo>
                    <a:pt x="19234" y="4794"/>
                    <a:pt x="19234" y="4794"/>
                    <a:pt x="19234" y="4794"/>
                  </a:cubicBezTo>
                  <a:cubicBezTo>
                    <a:pt x="18103" y="4573"/>
                    <a:pt x="17074" y="4408"/>
                    <a:pt x="15943" y="4243"/>
                  </a:cubicBezTo>
                  <a:cubicBezTo>
                    <a:pt x="14709" y="4078"/>
                    <a:pt x="13680" y="4022"/>
                    <a:pt x="12651" y="3967"/>
                  </a:cubicBezTo>
                  <a:cubicBezTo>
                    <a:pt x="12651" y="8761"/>
                    <a:pt x="12651" y="8761"/>
                    <a:pt x="12651" y="8761"/>
                  </a:cubicBezTo>
                  <a:cubicBezTo>
                    <a:pt x="13577" y="8982"/>
                    <a:pt x="14709" y="9257"/>
                    <a:pt x="15737" y="9478"/>
                  </a:cubicBezTo>
                  <a:cubicBezTo>
                    <a:pt x="16766" y="9753"/>
                    <a:pt x="17794" y="10084"/>
                    <a:pt x="18617" y="10524"/>
                  </a:cubicBezTo>
                  <a:cubicBezTo>
                    <a:pt x="19543" y="10910"/>
                    <a:pt x="20263" y="11461"/>
                    <a:pt x="20777" y="12067"/>
                  </a:cubicBezTo>
                  <a:cubicBezTo>
                    <a:pt x="21291" y="12673"/>
                    <a:pt x="21600" y="13445"/>
                    <a:pt x="21600" y="14382"/>
                  </a:cubicBezTo>
                  <a:moveTo>
                    <a:pt x="6686" y="6061"/>
                  </a:moveTo>
                  <a:cubicBezTo>
                    <a:pt x="6686" y="6557"/>
                    <a:pt x="6994" y="6998"/>
                    <a:pt x="7611" y="7329"/>
                  </a:cubicBezTo>
                  <a:cubicBezTo>
                    <a:pt x="8229" y="7659"/>
                    <a:pt x="8949" y="7935"/>
                    <a:pt x="9874" y="8155"/>
                  </a:cubicBezTo>
                  <a:cubicBezTo>
                    <a:pt x="9874" y="4022"/>
                    <a:pt x="9874" y="4022"/>
                    <a:pt x="9874" y="4022"/>
                  </a:cubicBezTo>
                  <a:cubicBezTo>
                    <a:pt x="9051" y="4078"/>
                    <a:pt x="8434" y="4188"/>
                    <a:pt x="7920" y="4353"/>
                  </a:cubicBezTo>
                  <a:cubicBezTo>
                    <a:pt x="7509" y="4463"/>
                    <a:pt x="7200" y="4684"/>
                    <a:pt x="6994" y="4959"/>
                  </a:cubicBezTo>
                  <a:cubicBezTo>
                    <a:pt x="6789" y="5235"/>
                    <a:pt x="6686" y="5620"/>
                    <a:pt x="6686" y="6061"/>
                  </a:cubicBezTo>
                  <a:moveTo>
                    <a:pt x="15943" y="14822"/>
                  </a:moveTo>
                  <a:cubicBezTo>
                    <a:pt x="15943" y="14327"/>
                    <a:pt x="15634" y="13886"/>
                    <a:pt x="15017" y="13555"/>
                  </a:cubicBezTo>
                  <a:cubicBezTo>
                    <a:pt x="14400" y="13224"/>
                    <a:pt x="13577" y="12949"/>
                    <a:pt x="12651" y="12673"/>
                  </a:cubicBezTo>
                  <a:cubicBezTo>
                    <a:pt x="12651" y="17412"/>
                    <a:pt x="12651" y="17412"/>
                    <a:pt x="12651" y="17412"/>
                  </a:cubicBezTo>
                  <a:cubicBezTo>
                    <a:pt x="12960" y="17412"/>
                    <a:pt x="13269" y="17357"/>
                    <a:pt x="13577" y="17302"/>
                  </a:cubicBezTo>
                  <a:cubicBezTo>
                    <a:pt x="13783" y="17247"/>
                    <a:pt x="14091" y="17192"/>
                    <a:pt x="14400" y="17137"/>
                  </a:cubicBezTo>
                  <a:cubicBezTo>
                    <a:pt x="14811" y="17027"/>
                    <a:pt x="15223" y="16806"/>
                    <a:pt x="15531" y="16420"/>
                  </a:cubicBezTo>
                  <a:cubicBezTo>
                    <a:pt x="15840" y="15980"/>
                    <a:pt x="15943" y="15484"/>
                    <a:pt x="15943" y="14822"/>
                  </a:cubicBezTo>
                </a:path>
              </a:pathLst>
            </a:custGeom>
            <a:solidFill>
              <a:srgbClr val="F8E9B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3" name="Shape 683"/>
            <p:cNvSpPr/>
            <p:nvPr/>
          </p:nvSpPr>
          <p:spPr>
            <a:xfrm>
              <a:off x="85724" y="20637"/>
              <a:ext cx="892176" cy="1046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942" y="10089"/>
                  </a:moveTo>
                  <a:cubicBezTo>
                    <a:pt x="8942" y="12934"/>
                    <a:pt x="8942" y="12934"/>
                    <a:pt x="8942" y="12934"/>
                  </a:cubicBezTo>
                  <a:cubicBezTo>
                    <a:pt x="9058" y="12934"/>
                    <a:pt x="9174" y="12900"/>
                    <a:pt x="9290" y="12867"/>
                  </a:cubicBezTo>
                  <a:cubicBezTo>
                    <a:pt x="9368" y="12834"/>
                    <a:pt x="9484" y="12801"/>
                    <a:pt x="9600" y="12768"/>
                  </a:cubicBezTo>
                  <a:cubicBezTo>
                    <a:pt x="9755" y="12702"/>
                    <a:pt x="9910" y="12570"/>
                    <a:pt x="10026" y="12338"/>
                  </a:cubicBezTo>
                  <a:cubicBezTo>
                    <a:pt x="10142" y="12074"/>
                    <a:pt x="10181" y="11776"/>
                    <a:pt x="10181" y="11379"/>
                  </a:cubicBezTo>
                  <a:cubicBezTo>
                    <a:pt x="10181" y="11081"/>
                    <a:pt x="10065" y="10817"/>
                    <a:pt x="9832" y="10618"/>
                  </a:cubicBezTo>
                  <a:cubicBezTo>
                    <a:pt x="9600" y="10420"/>
                    <a:pt x="9290" y="10254"/>
                    <a:pt x="8942" y="10089"/>
                  </a:cubicBezTo>
                  <a:moveTo>
                    <a:pt x="7897" y="4896"/>
                  </a:moveTo>
                  <a:cubicBezTo>
                    <a:pt x="7587" y="4929"/>
                    <a:pt x="7355" y="4995"/>
                    <a:pt x="7161" y="5094"/>
                  </a:cubicBezTo>
                  <a:cubicBezTo>
                    <a:pt x="7006" y="5160"/>
                    <a:pt x="6890" y="5292"/>
                    <a:pt x="6813" y="5458"/>
                  </a:cubicBezTo>
                  <a:cubicBezTo>
                    <a:pt x="6735" y="5623"/>
                    <a:pt x="6697" y="5855"/>
                    <a:pt x="6697" y="6119"/>
                  </a:cubicBezTo>
                  <a:cubicBezTo>
                    <a:pt x="6697" y="6417"/>
                    <a:pt x="6813" y="6682"/>
                    <a:pt x="7045" y="6880"/>
                  </a:cubicBezTo>
                  <a:cubicBezTo>
                    <a:pt x="7277" y="7079"/>
                    <a:pt x="7548" y="7244"/>
                    <a:pt x="7897" y="7376"/>
                  </a:cubicBezTo>
                  <a:cubicBezTo>
                    <a:pt x="7897" y="4896"/>
                    <a:pt x="7897" y="4896"/>
                    <a:pt x="7897" y="4896"/>
                  </a:cubicBezTo>
                  <a:moveTo>
                    <a:pt x="7897" y="13000"/>
                  </a:moveTo>
                  <a:cubicBezTo>
                    <a:pt x="7897" y="9725"/>
                    <a:pt x="7897" y="9725"/>
                    <a:pt x="7897" y="9725"/>
                  </a:cubicBezTo>
                  <a:cubicBezTo>
                    <a:pt x="7510" y="9593"/>
                    <a:pt x="7123" y="9460"/>
                    <a:pt x="6735" y="9295"/>
                  </a:cubicBezTo>
                  <a:cubicBezTo>
                    <a:pt x="6348" y="9130"/>
                    <a:pt x="6000" y="8931"/>
                    <a:pt x="5690" y="8700"/>
                  </a:cubicBezTo>
                  <a:cubicBezTo>
                    <a:pt x="5342" y="8435"/>
                    <a:pt x="5110" y="8137"/>
                    <a:pt x="4916" y="7773"/>
                  </a:cubicBezTo>
                  <a:cubicBezTo>
                    <a:pt x="4684" y="7409"/>
                    <a:pt x="4606" y="6979"/>
                    <a:pt x="4606" y="6417"/>
                  </a:cubicBezTo>
                  <a:cubicBezTo>
                    <a:pt x="4606" y="6153"/>
                    <a:pt x="4684" y="5888"/>
                    <a:pt x="4839" y="5590"/>
                  </a:cubicBezTo>
                  <a:cubicBezTo>
                    <a:pt x="4994" y="5292"/>
                    <a:pt x="5187" y="5028"/>
                    <a:pt x="5458" y="4763"/>
                  </a:cubicBezTo>
                  <a:cubicBezTo>
                    <a:pt x="5768" y="4499"/>
                    <a:pt x="6116" y="4267"/>
                    <a:pt x="6503" y="4069"/>
                  </a:cubicBezTo>
                  <a:cubicBezTo>
                    <a:pt x="6929" y="3870"/>
                    <a:pt x="7394" y="3705"/>
                    <a:pt x="7897" y="3639"/>
                  </a:cubicBezTo>
                  <a:cubicBezTo>
                    <a:pt x="7897" y="2481"/>
                    <a:pt x="7897" y="2481"/>
                    <a:pt x="7897" y="2481"/>
                  </a:cubicBezTo>
                  <a:cubicBezTo>
                    <a:pt x="8942" y="2481"/>
                    <a:pt x="8942" y="2481"/>
                    <a:pt x="8942" y="2481"/>
                  </a:cubicBezTo>
                  <a:cubicBezTo>
                    <a:pt x="8942" y="3539"/>
                    <a:pt x="8942" y="3539"/>
                    <a:pt x="8942" y="3539"/>
                  </a:cubicBezTo>
                  <a:cubicBezTo>
                    <a:pt x="8942" y="3539"/>
                    <a:pt x="8942" y="3539"/>
                    <a:pt x="8942" y="3539"/>
                  </a:cubicBezTo>
                  <a:cubicBezTo>
                    <a:pt x="9484" y="3539"/>
                    <a:pt x="9948" y="3572"/>
                    <a:pt x="10413" y="3606"/>
                  </a:cubicBezTo>
                  <a:cubicBezTo>
                    <a:pt x="10839" y="3672"/>
                    <a:pt x="11303" y="3738"/>
                    <a:pt x="11768" y="3804"/>
                  </a:cubicBezTo>
                  <a:cubicBezTo>
                    <a:pt x="11419" y="5359"/>
                    <a:pt x="11419" y="5359"/>
                    <a:pt x="11419" y="5359"/>
                  </a:cubicBezTo>
                  <a:cubicBezTo>
                    <a:pt x="10994" y="5226"/>
                    <a:pt x="10606" y="5127"/>
                    <a:pt x="10181" y="5028"/>
                  </a:cubicBezTo>
                  <a:cubicBezTo>
                    <a:pt x="9716" y="4929"/>
                    <a:pt x="9329" y="4896"/>
                    <a:pt x="8942" y="4862"/>
                  </a:cubicBezTo>
                  <a:cubicBezTo>
                    <a:pt x="8942" y="7740"/>
                    <a:pt x="8942" y="7740"/>
                    <a:pt x="8942" y="7740"/>
                  </a:cubicBezTo>
                  <a:cubicBezTo>
                    <a:pt x="9290" y="7873"/>
                    <a:pt x="9716" y="8038"/>
                    <a:pt x="10103" y="8170"/>
                  </a:cubicBezTo>
                  <a:cubicBezTo>
                    <a:pt x="10490" y="8336"/>
                    <a:pt x="10877" y="8534"/>
                    <a:pt x="11187" y="8799"/>
                  </a:cubicBezTo>
                  <a:cubicBezTo>
                    <a:pt x="11535" y="9030"/>
                    <a:pt x="11806" y="9361"/>
                    <a:pt x="12000" y="9725"/>
                  </a:cubicBezTo>
                  <a:cubicBezTo>
                    <a:pt x="12194" y="10089"/>
                    <a:pt x="12310" y="10552"/>
                    <a:pt x="12310" y="11114"/>
                  </a:cubicBezTo>
                  <a:cubicBezTo>
                    <a:pt x="12310" y="11445"/>
                    <a:pt x="12232" y="11776"/>
                    <a:pt x="12077" y="12074"/>
                  </a:cubicBezTo>
                  <a:cubicBezTo>
                    <a:pt x="11923" y="12404"/>
                    <a:pt x="11690" y="12735"/>
                    <a:pt x="11419" y="13000"/>
                  </a:cubicBezTo>
                  <a:cubicBezTo>
                    <a:pt x="11110" y="13297"/>
                    <a:pt x="10761" y="13529"/>
                    <a:pt x="10335" y="13760"/>
                  </a:cubicBezTo>
                  <a:cubicBezTo>
                    <a:pt x="9910" y="13959"/>
                    <a:pt x="9445" y="14124"/>
                    <a:pt x="8942" y="14224"/>
                  </a:cubicBezTo>
                  <a:cubicBezTo>
                    <a:pt x="8942" y="15447"/>
                    <a:pt x="8942" y="15447"/>
                    <a:pt x="8942" y="15447"/>
                  </a:cubicBezTo>
                  <a:cubicBezTo>
                    <a:pt x="7897" y="15447"/>
                    <a:pt x="7897" y="15447"/>
                    <a:pt x="7897" y="15447"/>
                  </a:cubicBezTo>
                  <a:cubicBezTo>
                    <a:pt x="7897" y="14323"/>
                    <a:pt x="7897" y="14323"/>
                    <a:pt x="7897" y="14323"/>
                  </a:cubicBezTo>
                  <a:cubicBezTo>
                    <a:pt x="7858" y="14323"/>
                    <a:pt x="7819" y="14323"/>
                    <a:pt x="7819" y="14323"/>
                  </a:cubicBezTo>
                  <a:cubicBezTo>
                    <a:pt x="7781" y="14323"/>
                    <a:pt x="7742" y="14323"/>
                    <a:pt x="7703" y="14323"/>
                  </a:cubicBezTo>
                  <a:cubicBezTo>
                    <a:pt x="7355" y="14323"/>
                    <a:pt x="7006" y="14323"/>
                    <a:pt x="6658" y="14290"/>
                  </a:cubicBezTo>
                  <a:cubicBezTo>
                    <a:pt x="6348" y="14257"/>
                    <a:pt x="6039" y="14191"/>
                    <a:pt x="5768" y="14124"/>
                  </a:cubicBezTo>
                  <a:cubicBezTo>
                    <a:pt x="5497" y="14058"/>
                    <a:pt x="5226" y="13992"/>
                    <a:pt x="4955" y="13893"/>
                  </a:cubicBezTo>
                  <a:cubicBezTo>
                    <a:pt x="4684" y="13794"/>
                    <a:pt x="4452" y="13694"/>
                    <a:pt x="4181" y="13562"/>
                  </a:cubicBezTo>
                  <a:cubicBezTo>
                    <a:pt x="4761" y="12007"/>
                    <a:pt x="4761" y="12007"/>
                    <a:pt x="4761" y="12007"/>
                  </a:cubicBezTo>
                  <a:cubicBezTo>
                    <a:pt x="4916" y="12107"/>
                    <a:pt x="5148" y="12206"/>
                    <a:pt x="5381" y="12305"/>
                  </a:cubicBezTo>
                  <a:cubicBezTo>
                    <a:pt x="5613" y="12437"/>
                    <a:pt x="5884" y="12537"/>
                    <a:pt x="6155" y="12603"/>
                  </a:cubicBezTo>
                  <a:cubicBezTo>
                    <a:pt x="6465" y="12702"/>
                    <a:pt x="6735" y="12801"/>
                    <a:pt x="7045" y="12867"/>
                  </a:cubicBezTo>
                  <a:cubicBezTo>
                    <a:pt x="7355" y="12934"/>
                    <a:pt x="7626" y="12967"/>
                    <a:pt x="7897" y="13000"/>
                  </a:cubicBezTo>
                  <a:moveTo>
                    <a:pt x="10800" y="0"/>
                  </a:moveTo>
                  <a:cubicBezTo>
                    <a:pt x="4839" y="0"/>
                    <a:pt x="0" y="4135"/>
                    <a:pt x="0" y="9229"/>
                  </a:cubicBezTo>
                  <a:cubicBezTo>
                    <a:pt x="0" y="14323"/>
                    <a:pt x="4839" y="18458"/>
                    <a:pt x="10800" y="18458"/>
                  </a:cubicBezTo>
                  <a:cubicBezTo>
                    <a:pt x="10994" y="18458"/>
                    <a:pt x="11148" y="18458"/>
                    <a:pt x="11303" y="18458"/>
                  </a:cubicBezTo>
                  <a:cubicBezTo>
                    <a:pt x="15677" y="21600"/>
                    <a:pt x="15677" y="21600"/>
                    <a:pt x="15677" y="21600"/>
                  </a:cubicBezTo>
                  <a:cubicBezTo>
                    <a:pt x="16142" y="17267"/>
                    <a:pt x="16142" y="17267"/>
                    <a:pt x="16142" y="17267"/>
                  </a:cubicBezTo>
                  <a:cubicBezTo>
                    <a:pt x="19394" y="15679"/>
                    <a:pt x="21600" y="12669"/>
                    <a:pt x="21600" y="9229"/>
                  </a:cubicBezTo>
                  <a:cubicBezTo>
                    <a:pt x="21600" y="4135"/>
                    <a:pt x="16761" y="0"/>
                    <a:pt x="10800" y="0"/>
                  </a:cubicBezTo>
                </a:path>
              </a:pathLst>
            </a:cu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4" name="Shape 684"/>
            <p:cNvSpPr/>
            <p:nvPr/>
          </p:nvSpPr>
          <p:spPr>
            <a:xfrm>
              <a:off x="257174" y="141287"/>
              <a:ext cx="336551" cy="628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51" y="17412"/>
                  </a:moveTo>
                  <a:cubicBezTo>
                    <a:pt x="12651" y="12673"/>
                    <a:pt x="12651" y="12673"/>
                    <a:pt x="12651" y="12673"/>
                  </a:cubicBezTo>
                  <a:cubicBezTo>
                    <a:pt x="13577" y="12949"/>
                    <a:pt x="14400" y="13224"/>
                    <a:pt x="15017" y="13555"/>
                  </a:cubicBezTo>
                  <a:cubicBezTo>
                    <a:pt x="15634" y="13886"/>
                    <a:pt x="15943" y="14327"/>
                    <a:pt x="15943" y="14822"/>
                  </a:cubicBezTo>
                  <a:cubicBezTo>
                    <a:pt x="15943" y="15484"/>
                    <a:pt x="15840" y="15980"/>
                    <a:pt x="15531" y="16420"/>
                  </a:cubicBezTo>
                  <a:cubicBezTo>
                    <a:pt x="15223" y="16806"/>
                    <a:pt x="14811" y="17027"/>
                    <a:pt x="14400" y="17137"/>
                  </a:cubicBezTo>
                  <a:cubicBezTo>
                    <a:pt x="14091" y="17192"/>
                    <a:pt x="13783" y="17247"/>
                    <a:pt x="13577" y="17302"/>
                  </a:cubicBezTo>
                  <a:cubicBezTo>
                    <a:pt x="13269" y="17357"/>
                    <a:pt x="12960" y="17412"/>
                    <a:pt x="12651" y="17412"/>
                  </a:cubicBezTo>
                  <a:moveTo>
                    <a:pt x="9874" y="8155"/>
                  </a:moveTo>
                  <a:cubicBezTo>
                    <a:pt x="8949" y="7935"/>
                    <a:pt x="8229" y="7659"/>
                    <a:pt x="7611" y="7329"/>
                  </a:cubicBezTo>
                  <a:cubicBezTo>
                    <a:pt x="6994" y="6998"/>
                    <a:pt x="6686" y="6557"/>
                    <a:pt x="6686" y="6061"/>
                  </a:cubicBezTo>
                  <a:cubicBezTo>
                    <a:pt x="6686" y="5620"/>
                    <a:pt x="6789" y="5235"/>
                    <a:pt x="6994" y="4959"/>
                  </a:cubicBezTo>
                  <a:cubicBezTo>
                    <a:pt x="7200" y="4684"/>
                    <a:pt x="7509" y="4463"/>
                    <a:pt x="7920" y="4353"/>
                  </a:cubicBezTo>
                  <a:cubicBezTo>
                    <a:pt x="8434" y="4188"/>
                    <a:pt x="9051" y="4078"/>
                    <a:pt x="9874" y="4022"/>
                  </a:cubicBezTo>
                  <a:cubicBezTo>
                    <a:pt x="9874" y="8155"/>
                    <a:pt x="9874" y="8155"/>
                    <a:pt x="9874" y="8155"/>
                  </a:cubicBezTo>
                  <a:moveTo>
                    <a:pt x="12651" y="0"/>
                  </a:moveTo>
                  <a:cubicBezTo>
                    <a:pt x="9874" y="0"/>
                    <a:pt x="9874" y="0"/>
                    <a:pt x="9874" y="0"/>
                  </a:cubicBezTo>
                  <a:cubicBezTo>
                    <a:pt x="9874" y="1929"/>
                    <a:pt x="9874" y="1929"/>
                    <a:pt x="9874" y="1929"/>
                  </a:cubicBezTo>
                  <a:cubicBezTo>
                    <a:pt x="8537" y="2039"/>
                    <a:pt x="7303" y="2314"/>
                    <a:pt x="6171" y="2645"/>
                  </a:cubicBezTo>
                  <a:cubicBezTo>
                    <a:pt x="5143" y="2976"/>
                    <a:pt x="4217" y="3361"/>
                    <a:pt x="3394" y="3802"/>
                  </a:cubicBezTo>
                  <a:cubicBezTo>
                    <a:pt x="2674" y="4243"/>
                    <a:pt x="2160" y="4684"/>
                    <a:pt x="1749" y="5180"/>
                  </a:cubicBezTo>
                  <a:cubicBezTo>
                    <a:pt x="1337" y="5676"/>
                    <a:pt x="1131" y="6116"/>
                    <a:pt x="1131" y="6557"/>
                  </a:cubicBezTo>
                  <a:cubicBezTo>
                    <a:pt x="1131" y="7494"/>
                    <a:pt x="1337" y="8210"/>
                    <a:pt x="1954" y="8816"/>
                  </a:cubicBezTo>
                  <a:cubicBezTo>
                    <a:pt x="2469" y="9422"/>
                    <a:pt x="3086" y="9918"/>
                    <a:pt x="4011" y="10359"/>
                  </a:cubicBezTo>
                  <a:cubicBezTo>
                    <a:pt x="4834" y="10745"/>
                    <a:pt x="5760" y="11076"/>
                    <a:pt x="6789" y="11351"/>
                  </a:cubicBezTo>
                  <a:cubicBezTo>
                    <a:pt x="7817" y="11627"/>
                    <a:pt x="8846" y="11847"/>
                    <a:pt x="9874" y="12067"/>
                  </a:cubicBezTo>
                  <a:cubicBezTo>
                    <a:pt x="9874" y="17522"/>
                    <a:pt x="9874" y="17522"/>
                    <a:pt x="9874" y="17522"/>
                  </a:cubicBezTo>
                  <a:cubicBezTo>
                    <a:pt x="9154" y="17467"/>
                    <a:pt x="8434" y="17412"/>
                    <a:pt x="7611" y="17302"/>
                  </a:cubicBezTo>
                  <a:cubicBezTo>
                    <a:pt x="6789" y="17192"/>
                    <a:pt x="6069" y="17027"/>
                    <a:pt x="5246" y="16861"/>
                  </a:cubicBezTo>
                  <a:cubicBezTo>
                    <a:pt x="4526" y="16751"/>
                    <a:pt x="3806" y="16586"/>
                    <a:pt x="3189" y="16365"/>
                  </a:cubicBezTo>
                  <a:cubicBezTo>
                    <a:pt x="2571" y="16200"/>
                    <a:pt x="1954" y="16035"/>
                    <a:pt x="1543" y="15869"/>
                  </a:cubicBezTo>
                  <a:cubicBezTo>
                    <a:pt x="0" y="18459"/>
                    <a:pt x="0" y="18459"/>
                    <a:pt x="0" y="18459"/>
                  </a:cubicBezTo>
                  <a:cubicBezTo>
                    <a:pt x="720" y="18680"/>
                    <a:pt x="1337" y="18845"/>
                    <a:pt x="2057" y="19010"/>
                  </a:cubicBezTo>
                  <a:cubicBezTo>
                    <a:pt x="2777" y="19176"/>
                    <a:pt x="3497" y="19286"/>
                    <a:pt x="4217" y="19396"/>
                  </a:cubicBezTo>
                  <a:cubicBezTo>
                    <a:pt x="4937" y="19506"/>
                    <a:pt x="5760" y="19616"/>
                    <a:pt x="6583" y="19671"/>
                  </a:cubicBezTo>
                  <a:cubicBezTo>
                    <a:pt x="7509" y="19727"/>
                    <a:pt x="8434" y="19727"/>
                    <a:pt x="9360" y="19727"/>
                  </a:cubicBezTo>
                  <a:cubicBezTo>
                    <a:pt x="9463" y="19727"/>
                    <a:pt x="9566" y="19727"/>
                    <a:pt x="9669" y="19727"/>
                  </a:cubicBezTo>
                  <a:cubicBezTo>
                    <a:pt x="9669" y="19727"/>
                    <a:pt x="9771" y="19727"/>
                    <a:pt x="9874" y="19727"/>
                  </a:cubicBezTo>
                  <a:cubicBezTo>
                    <a:pt x="9874" y="21600"/>
                    <a:pt x="9874" y="21600"/>
                    <a:pt x="9874" y="21600"/>
                  </a:cubicBezTo>
                  <a:cubicBezTo>
                    <a:pt x="12651" y="21600"/>
                    <a:pt x="12651" y="21600"/>
                    <a:pt x="12651" y="21600"/>
                  </a:cubicBezTo>
                  <a:cubicBezTo>
                    <a:pt x="12651" y="19561"/>
                    <a:pt x="12651" y="19561"/>
                    <a:pt x="12651" y="19561"/>
                  </a:cubicBezTo>
                  <a:cubicBezTo>
                    <a:pt x="13989" y="19396"/>
                    <a:pt x="15223" y="19120"/>
                    <a:pt x="16354" y="18790"/>
                  </a:cubicBezTo>
                  <a:cubicBezTo>
                    <a:pt x="17486" y="18404"/>
                    <a:pt x="18411" y="18018"/>
                    <a:pt x="19234" y="17522"/>
                  </a:cubicBezTo>
                  <a:cubicBezTo>
                    <a:pt x="19954" y="17082"/>
                    <a:pt x="20571" y="16531"/>
                    <a:pt x="20983" y="15980"/>
                  </a:cubicBezTo>
                  <a:cubicBezTo>
                    <a:pt x="21394" y="15484"/>
                    <a:pt x="21600" y="14933"/>
                    <a:pt x="21600" y="14382"/>
                  </a:cubicBezTo>
                  <a:cubicBezTo>
                    <a:pt x="21600" y="13445"/>
                    <a:pt x="21291" y="12673"/>
                    <a:pt x="20777" y="12067"/>
                  </a:cubicBezTo>
                  <a:cubicBezTo>
                    <a:pt x="20263" y="11461"/>
                    <a:pt x="19543" y="10910"/>
                    <a:pt x="18617" y="10524"/>
                  </a:cubicBezTo>
                  <a:cubicBezTo>
                    <a:pt x="17794" y="10084"/>
                    <a:pt x="16766" y="9753"/>
                    <a:pt x="15737" y="9478"/>
                  </a:cubicBezTo>
                  <a:cubicBezTo>
                    <a:pt x="14709" y="9257"/>
                    <a:pt x="13577" y="8982"/>
                    <a:pt x="12651" y="8761"/>
                  </a:cubicBezTo>
                  <a:cubicBezTo>
                    <a:pt x="12651" y="3967"/>
                    <a:pt x="12651" y="3967"/>
                    <a:pt x="12651" y="3967"/>
                  </a:cubicBezTo>
                  <a:cubicBezTo>
                    <a:pt x="13680" y="4022"/>
                    <a:pt x="14709" y="4078"/>
                    <a:pt x="15943" y="4243"/>
                  </a:cubicBezTo>
                  <a:cubicBezTo>
                    <a:pt x="17074" y="4408"/>
                    <a:pt x="18103" y="4573"/>
                    <a:pt x="19234" y="4794"/>
                  </a:cubicBezTo>
                  <a:cubicBezTo>
                    <a:pt x="20160" y="2204"/>
                    <a:pt x="20160" y="2204"/>
                    <a:pt x="20160" y="2204"/>
                  </a:cubicBezTo>
                  <a:cubicBezTo>
                    <a:pt x="18926" y="2094"/>
                    <a:pt x="17691" y="1984"/>
                    <a:pt x="16560" y="1873"/>
                  </a:cubicBezTo>
                  <a:cubicBezTo>
                    <a:pt x="15326" y="1818"/>
                    <a:pt x="14091" y="1763"/>
                    <a:pt x="12651" y="1763"/>
                  </a:cubicBezTo>
                  <a:cubicBezTo>
                    <a:pt x="12651" y="1763"/>
                    <a:pt x="12651" y="1763"/>
                    <a:pt x="12651" y="1763"/>
                  </a:cubicBezTo>
                  <a:cubicBezTo>
                    <a:pt x="12651" y="0"/>
                    <a:pt x="12651" y="0"/>
                    <a:pt x="12651" y="0"/>
                  </a:cubicBezTo>
                </a:path>
              </a:pathLst>
            </a:custGeom>
            <a:solidFill>
              <a:srgbClr val="C2B3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5" name="Shape 685"/>
            <p:cNvSpPr/>
            <p:nvPr/>
          </p:nvSpPr>
          <p:spPr>
            <a:xfrm>
              <a:off x="-1" y="-1"/>
              <a:ext cx="893763" cy="1046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229"/>
                  </a:moveTo>
                  <a:cubicBezTo>
                    <a:pt x="21600" y="4135"/>
                    <a:pt x="16761" y="0"/>
                    <a:pt x="10800" y="0"/>
                  </a:cubicBezTo>
                  <a:cubicBezTo>
                    <a:pt x="4839" y="0"/>
                    <a:pt x="0" y="4135"/>
                    <a:pt x="0" y="9229"/>
                  </a:cubicBezTo>
                  <a:cubicBezTo>
                    <a:pt x="0" y="14323"/>
                    <a:pt x="4839" y="18458"/>
                    <a:pt x="10800" y="18458"/>
                  </a:cubicBezTo>
                  <a:cubicBezTo>
                    <a:pt x="10955" y="18458"/>
                    <a:pt x="11110" y="18458"/>
                    <a:pt x="11303" y="18458"/>
                  </a:cubicBezTo>
                  <a:cubicBezTo>
                    <a:pt x="15639" y="21600"/>
                    <a:pt x="15639" y="21600"/>
                    <a:pt x="15639" y="21600"/>
                  </a:cubicBezTo>
                  <a:cubicBezTo>
                    <a:pt x="16103" y="17267"/>
                    <a:pt x="16103" y="17267"/>
                    <a:pt x="16103" y="17267"/>
                  </a:cubicBezTo>
                  <a:cubicBezTo>
                    <a:pt x="19394" y="15679"/>
                    <a:pt x="21600" y="12669"/>
                    <a:pt x="21600" y="9229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86" name="Shape 686"/>
            <p:cNvSpPr/>
            <p:nvPr/>
          </p:nvSpPr>
          <p:spPr>
            <a:xfrm>
              <a:off x="141381" y="151802"/>
              <a:ext cx="534759" cy="523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sz="2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04</a:t>
              </a:r>
            </a:p>
          </p:txBody>
        </p:sp>
      </p:grpSp>
      <p:grpSp>
        <p:nvGrpSpPr>
          <p:cNvPr id="693" name="Group 693"/>
          <p:cNvGrpSpPr/>
          <p:nvPr/>
        </p:nvGrpSpPr>
        <p:grpSpPr>
          <a:xfrm>
            <a:off x="4423686" y="1943280"/>
            <a:ext cx="744442" cy="877889"/>
            <a:chOff x="0" y="0"/>
            <a:chExt cx="744537" cy="877888"/>
          </a:xfrm>
        </p:grpSpPr>
        <p:sp>
          <p:nvSpPr>
            <p:cNvPr id="688" name="Shape 688"/>
            <p:cNvSpPr/>
            <p:nvPr/>
          </p:nvSpPr>
          <p:spPr>
            <a:xfrm>
              <a:off x="25400" y="38100"/>
              <a:ext cx="719138" cy="839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6" y="0"/>
                  </a:moveTo>
                  <a:cubicBezTo>
                    <a:pt x="4859" y="0"/>
                    <a:pt x="0" y="4122"/>
                    <a:pt x="0" y="9234"/>
                  </a:cubicBezTo>
                  <a:cubicBezTo>
                    <a:pt x="0" y="14345"/>
                    <a:pt x="4859" y="18467"/>
                    <a:pt x="10776" y="18467"/>
                  </a:cubicBezTo>
                  <a:cubicBezTo>
                    <a:pt x="10968" y="18467"/>
                    <a:pt x="11113" y="18467"/>
                    <a:pt x="11305" y="18467"/>
                  </a:cubicBezTo>
                  <a:cubicBezTo>
                    <a:pt x="15635" y="21600"/>
                    <a:pt x="15635" y="21600"/>
                    <a:pt x="15635" y="21600"/>
                  </a:cubicBezTo>
                  <a:cubicBezTo>
                    <a:pt x="16116" y="17272"/>
                    <a:pt x="16116" y="17272"/>
                    <a:pt x="16116" y="17272"/>
                  </a:cubicBezTo>
                  <a:cubicBezTo>
                    <a:pt x="19387" y="15664"/>
                    <a:pt x="21600" y="12655"/>
                    <a:pt x="21600" y="9234"/>
                  </a:cubicBezTo>
                  <a:cubicBezTo>
                    <a:pt x="21600" y="4122"/>
                    <a:pt x="16741" y="0"/>
                    <a:pt x="10776" y="0"/>
                  </a:cubicBezTo>
                </a:path>
              </a:pathLst>
            </a:cu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9" name="Shape 689"/>
            <p:cNvSpPr/>
            <p:nvPr/>
          </p:nvSpPr>
          <p:spPr>
            <a:xfrm>
              <a:off x="0" y="-1"/>
              <a:ext cx="717551" cy="839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234"/>
                  </a:moveTo>
                  <a:cubicBezTo>
                    <a:pt x="21600" y="4122"/>
                    <a:pt x="16741" y="0"/>
                    <a:pt x="10824" y="0"/>
                  </a:cubicBezTo>
                  <a:cubicBezTo>
                    <a:pt x="4859" y="0"/>
                    <a:pt x="0" y="4122"/>
                    <a:pt x="0" y="9234"/>
                  </a:cubicBezTo>
                  <a:cubicBezTo>
                    <a:pt x="0" y="14345"/>
                    <a:pt x="4859" y="18467"/>
                    <a:pt x="10824" y="18467"/>
                  </a:cubicBezTo>
                  <a:cubicBezTo>
                    <a:pt x="10968" y="18467"/>
                    <a:pt x="11113" y="18467"/>
                    <a:pt x="11305" y="18467"/>
                  </a:cubicBezTo>
                  <a:cubicBezTo>
                    <a:pt x="15635" y="21600"/>
                    <a:pt x="15635" y="21600"/>
                    <a:pt x="15635" y="21600"/>
                  </a:cubicBezTo>
                  <a:cubicBezTo>
                    <a:pt x="16116" y="17272"/>
                    <a:pt x="16116" y="17272"/>
                    <a:pt x="16116" y="17272"/>
                  </a:cubicBezTo>
                  <a:cubicBezTo>
                    <a:pt x="19387" y="15664"/>
                    <a:pt x="21600" y="12655"/>
                    <a:pt x="21600" y="923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692" name="Group 692"/>
            <p:cNvGrpSpPr/>
            <p:nvPr/>
          </p:nvGrpSpPr>
          <p:grpSpPr>
            <a:xfrm>
              <a:off x="167182" y="159076"/>
              <a:ext cx="405013" cy="354472"/>
              <a:chOff x="0" y="0"/>
              <a:chExt cx="405011" cy="354470"/>
            </a:xfrm>
          </p:grpSpPr>
          <p:sp>
            <p:nvSpPr>
              <p:cNvPr id="690" name="Shape 690"/>
              <p:cNvSpPr/>
              <p:nvPr/>
            </p:nvSpPr>
            <p:spPr>
              <a:xfrm>
                <a:off x="63693" y="63001"/>
                <a:ext cx="145390" cy="9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91" name="Shape 691"/>
              <p:cNvSpPr/>
              <p:nvPr/>
            </p:nvSpPr>
            <p:spPr>
              <a:xfrm>
                <a:off x="-1" y="-1"/>
                <a:ext cx="405013" cy="3544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00" name="Group 700"/>
          <p:cNvGrpSpPr/>
          <p:nvPr/>
        </p:nvGrpSpPr>
        <p:grpSpPr>
          <a:xfrm>
            <a:off x="4832303" y="2855175"/>
            <a:ext cx="1124004" cy="1147095"/>
            <a:chOff x="0" y="0"/>
            <a:chExt cx="1124148" cy="1147093"/>
          </a:xfrm>
        </p:grpSpPr>
        <p:sp>
          <p:nvSpPr>
            <p:cNvPr id="694" name="Shape 694"/>
            <p:cNvSpPr/>
            <p:nvPr/>
          </p:nvSpPr>
          <p:spPr>
            <a:xfrm>
              <a:off x="81583" y="21555"/>
              <a:ext cx="1042566" cy="1125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12" h="21600" extrusionOk="0">
                  <a:moveTo>
                    <a:pt x="9902" y="0"/>
                  </a:moveTo>
                  <a:cubicBezTo>
                    <a:pt x="8959" y="0"/>
                    <a:pt x="8016" y="123"/>
                    <a:pt x="7073" y="400"/>
                  </a:cubicBezTo>
                  <a:cubicBezTo>
                    <a:pt x="1840" y="2000"/>
                    <a:pt x="-1141" y="7569"/>
                    <a:pt x="411" y="12862"/>
                  </a:cubicBezTo>
                  <a:cubicBezTo>
                    <a:pt x="1688" y="17231"/>
                    <a:pt x="5643" y="20031"/>
                    <a:pt x="9902" y="20031"/>
                  </a:cubicBezTo>
                  <a:cubicBezTo>
                    <a:pt x="10845" y="20031"/>
                    <a:pt x="11789" y="19908"/>
                    <a:pt x="12732" y="19600"/>
                  </a:cubicBezTo>
                  <a:cubicBezTo>
                    <a:pt x="12884" y="19569"/>
                    <a:pt x="13005" y="19508"/>
                    <a:pt x="13158" y="19477"/>
                  </a:cubicBezTo>
                  <a:cubicBezTo>
                    <a:pt x="17964" y="21600"/>
                    <a:pt x="17964" y="21600"/>
                    <a:pt x="17964" y="21600"/>
                  </a:cubicBezTo>
                  <a:cubicBezTo>
                    <a:pt x="17021" y="16954"/>
                    <a:pt x="17021" y="16954"/>
                    <a:pt x="17021" y="16954"/>
                  </a:cubicBezTo>
                  <a:cubicBezTo>
                    <a:pt x="19425" y="14431"/>
                    <a:pt x="20459" y="10738"/>
                    <a:pt x="19394" y="7138"/>
                  </a:cubicBezTo>
                  <a:cubicBezTo>
                    <a:pt x="18116" y="2800"/>
                    <a:pt x="14162" y="0"/>
                    <a:pt x="9902" y="0"/>
                  </a:cubicBezTo>
                </a:path>
              </a:pathLst>
            </a:cu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95" name="Shape 695"/>
            <p:cNvSpPr/>
            <p:nvPr/>
          </p:nvSpPr>
          <p:spPr>
            <a:xfrm>
              <a:off x="0" y="0"/>
              <a:ext cx="1043168" cy="11248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96" h="20489" extrusionOk="0">
                  <a:moveTo>
                    <a:pt x="19377" y="6799"/>
                  </a:moveTo>
                  <a:cubicBezTo>
                    <a:pt x="17826" y="1750"/>
                    <a:pt x="12319" y="-1111"/>
                    <a:pt x="7056" y="407"/>
                  </a:cubicBezTo>
                  <a:cubicBezTo>
                    <a:pt x="1823" y="1895"/>
                    <a:pt x="-1158" y="7208"/>
                    <a:pt x="424" y="12228"/>
                  </a:cubicBezTo>
                  <a:cubicBezTo>
                    <a:pt x="1976" y="17249"/>
                    <a:pt x="7482" y="20110"/>
                    <a:pt x="12715" y="18621"/>
                  </a:cubicBezTo>
                  <a:cubicBezTo>
                    <a:pt x="12867" y="18563"/>
                    <a:pt x="13019" y="18533"/>
                    <a:pt x="13171" y="18475"/>
                  </a:cubicBezTo>
                  <a:cubicBezTo>
                    <a:pt x="17947" y="20489"/>
                    <a:pt x="17947" y="20489"/>
                    <a:pt x="17947" y="20489"/>
                  </a:cubicBezTo>
                  <a:cubicBezTo>
                    <a:pt x="17035" y="16081"/>
                    <a:pt x="17035" y="16081"/>
                    <a:pt x="17035" y="16081"/>
                  </a:cubicBezTo>
                  <a:cubicBezTo>
                    <a:pt x="19408" y="13717"/>
                    <a:pt x="20442" y="10185"/>
                    <a:pt x="19377" y="6799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699" name="Group 699"/>
            <p:cNvGrpSpPr/>
            <p:nvPr/>
          </p:nvGrpSpPr>
          <p:grpSpPr>
            <a:xfrm>
              <a:off x="288346" y="257987"/>
              <a:ext cx="509356" cy="509357"/>
              <a:chOff x="0" y="0"/>
              <a:chExt cx="509355" cy="509355"/>
            </a:xfrm>
          </p:grpSpPr>
          <p:sp>
            <p:nvSpPr>
              <p:cNvPr id="696" name="Shape 696"/>
              <p:cNvSpPr/>
              <p:nvPr/>
            </p:nvSpPr>
            <p:spPr>
              <a:xfrm>
                <a:off x="0" y="0"/>
                <a:ext cx="509356" cy="509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81" y="12133"/>
                    </a:moveTo>
                    <a:cubicBezTo>
                      <a:pt x="17711" y="12227"/>
                      <a:pt x="17328" y="12562"/>
                      <a:pt x="17171" y="13013"/>
                    </a:cubicBezTo>
                    <a:cubicBezTo>
                      <a:pt x="17084" y="13262"/>
                      <a:pt x="16982" y="13504"/>
                      <a:pt x="16869" y="13739"/>
                    </a:cubicBezTo>
                    <a:cubicBezTo>
                      <a:pt x="16659" y="14170"/>
                      <a:pt x="16695" y="14678"/>
                      <a:pt x="16960" y="15076"/>
                    </a:cubicBezTo>
                    <a:lnTo>
                      <a:pt x="18132" y="16834"/>
                    </a:lnTo>
                    <a:lnTo>
                      <a:pt x="16833" y="18133"/>
                    </a:lnTo>
                    <a:lnTo>
                      <a:pt x="15076" y="16961"/>
                    </a:lnTo>
                    <a:cubicBezTo>
                      <a:pt x="14851" y="16811"/>
                      <a:pt x="14590" y="16734"/>
                      <a:pt x="14327" y="16734"/>
                    </a:cubicBezTo>
                    <a:cubicBezTo>
                      <a:pt x="14127" y="16734"/>
                      <a:pt x="13925" y="16779"/>
                      <a:pt x="13739" y="16869"/>
                    </a:cubicBezTo>
                    <a:cubicBezTo>
                      <a:pt x="13505" y="16982"/>
                      <a:pt x="13263" y="17084"/>
                      <a:pt x="13013" y="17171"/>
                    </a:cubicBezTo>
                    <a:cubicBezTo>
                      <a:pt x="12562" y="17328"/>
                      <a:pt x="12227" y="17713"/>
                      <a:pt x="12134" y="18181"/>
                    </a:cubicBezTo>
                    <a:lnTo>
                      <a:pt x="11718" y="20250"/>
                    </a:lnTo>
                    <a:lnTo>
                      <a:pt x="9881" y="20250"/>
                    </a:lnTo>
                    <a:lnTo>
                      <a:pt x="9467" y="18181"/>
                    </a:lnTo>
                    <a:cubicBezTo>
                      <a:pt x="9373" y="17713"/>
                      <a:pt x="9039" y="17328"/>
                      <a:pt x="8588" y="17171"/>
                    </a:cubicBezTo>
                    <a:cubicBezTo>
                      <a:pt x="8339" y="17084"/>
                      <a:pt x="8096" y="16984"/>
                      <a:pt x="7861" y="16870"/>
                    </a:cubicBezTo>
                    <a:cubicBezTo>
                      <a:pt x="7675" y="16779"/>
                      <a:pt x="7474" y="16734"/>
                      <a:pt x="7273" y="16734"/>
                    </a:cubicBezTo>
                    <a:cubicBezTo>
                      <a:pt x="7011" y="16734"/>
                      <a:pt x="6750" y="16811"/>
                      <a:pt x="6525" y="16961"/>
                    </a:cubicBezTo>
                    <a:lnTo>
                      <a:pt x="4767" y="18133"/>
                    </a:lnTo>
                    <a:lnTo>
                      <a:pt x="3468" y="16834"/>
                    </a:lnTo>
                    <a:lnTo>
                      <a:pt x="4639" y="15076"/>
                    </a:lnTo>
                    <a:cubicBezTo>
                      <a:pt x="4904" y="14678"/>
                      <a:pt x="4939" y="14170"/>
                      <a:pt x="4732" y="13739"/>
                    </a:cubicBezTo>
                    <a:cubicBezTo>
                      <a:pt x="4618" y="13505"/>
                      <a:pt x="4516" y="13264"/>
                      <a:pt x="4429" y="13014"/>
                    </a:cubicBezTo>
                    <a:cubicBezTo>
                      <a:pt x="4273" y="12562"/>
                      <a:pt x="3888" y="12228"/>
                      <a:pt x="3419" y="12134"/>
                    </a:cubicBezTo>
                    <a:lnTo>
                      <a:pt x="1350" y="11719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8" y="1350"/>
                    </a:lnTo>
                    <a:lnTo>
                      <a:pt x="12132" y="3420"/>
                    </a:lnTo>
                    <a:cubicBezTo>
                      <a:pt x="12226" y="3888"/>
                      <a:pt x="12561" y="4272"/>
                      <a:pt x="13013" y="4430"/>
                    </a:cubicBezTo>
                    <a:cubicBezTo>
                      <a:pt x="13262" y="4517"/>
                      <a:pt x="13503" y="4617"/>
                      <a:pt x="13738" y="4731"/>
                    </a:cubicBezTo>
                    <a:cubicBezTo>
                      <a:pt x="13925" y="4822"/>
                      <a:pt x="14126" y="4866"/>
                      <a:pt x="14327" y="4866"/>
                    </a:cubicBezTo>
                    <a:cubicBezTo>
                      <a:pt x="14590" y="4866"/>
                      <a:pt x="14851" y="4790"/>
                      <a:pt x="15076" y="4639"/>
                    </a:cubicBezTo>
                    <a:lnTo>
                      <a:pt x="16833" y="3468"/>
                    </a:lnTo>
                    <a:lnTo>
                      <a:pt x="18132" y="4767"/>
                    </a:lnTo>
                    <a:lnTo>
                      <a:pt x="16960" y="6524"/>
                    </a:lnTo>
                    <a:cubicBezTo>
                      <a:pt x="16695" y="6923"/>
                      <a:pt x="16661" y="7431"/>
                      <a:pt x="16868" y="7861"/>
                    </a:cubicBezTo>
                    <a:cubicBezTo>
                      <a:pt x="16981" y="8096"/>
                      <a:pt x="17084" y="8337"/>
                      <a:pt x="17171" y="8587"/>
                    </a:cubicBezTo>
                    <a:cubicBezTo>
                      <a:pt x="17328" y="9039"/>
                      <a:pt x="17711" y="9373"/>
                      <a:pt x="18181" y="9467"/>
                    </a:cubicBezTo>
                    <a:lnTo>
                      <a:pt x="20249" y="9882"/>
                    </a:lnTo>
                    <a:lnTo>
                      <a:pt x="20251" y="11719"/>
                    </a:lnTo>
                    <a:cubicBezTo>
                      <a:pt x="20251" y="11719"/>
                      <a:pt x="18181" y="12133"/>
                      <a:pt x="18181" y="12133"/>
                    </a:cubicBezTo>
                    <a:close/>
                    <a:moveTo>
                      <a:pt x="20514" y="8558"/>
                    </a:moveTo>
                    <a:lnTo>
                      <a:pt x="18446" y="8143"/>
                    </a:lnTo>
                    <a:cubicBezTo>
                      <a:pt x="18342" y="7844"/>
                      <a:pt x="18219" y="7554"/>
                      <a:pt x="18083" y="7273"/>
                    </a:cubicBezTo>
                    <a:lnTo>
                      <a:pt x="19255" y="5516"/>
                    </a:lnTo>
                    <a:cubicBezTo>
                      <a:pt x="19612" y="4980"/>
                      <a:pt x="19541" y="4268"/>
                      <a:pt x="19086" y="3813"/>
                    </a:cubicBezTo>
                    <a:lnTo>
                      <a:pt x="17788" y="2514"/>
                    </a:lnTo>
                    <a:cubicBezTo>
                      <a:pt x="17527" y="2253"/>
                      <a:pt x="17182" y="2118"/>
                      <a:pt x="16832" y="2118"/>
                    </a:cubicBezTo>
                    <a:cubicBezTo>
                      <a:pt x="16574" y="2118"/>
                      <a:pt x="16313" y="2193"/>
                      <a:pt x="16085" y="2345"/>
                    </a:cubicBezTo>
                    <a:lnTo>
                      <a:pt x="14327" y="3516"/>
                    </a:lnTo>
                    <a:cubicBezTo>
                      <a:pt x="14045" y="3380"/>
                      <a:pt x="13755" y="3258"/>
                      <a:pt x="13456" y="3155"/>
                    </a:cubicBezTo>
                    <a:lnTo>
                      <a:pt x="13042" y="1085"/>
                    </a:lnTo>
                    <a:cubicBezTo>
                      <a:pt x="12917" y="454"/>
                      <a:pt x="12362" y="0"/>
                      <a:pt x="11718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9"/>
                    </a:lnTo>
                    <a:cubicBezTo>
                      <a:pt x="0" y="12362"/>
                      <a:pt x="454" y="12917"/>
                      <a:pt x="1085" y="13043"/>
                    </a:cubicBezTo>
                    <a:lnTo>
                      <a:pt x="3154" y="13457"/>
                    </a:lnTo>
                    <a:cubicBezTo>
                      <a:pt x="3258" y="13756"/>
                      <a:pt x="3380" y="14047"/>
                      <a:pt x="3516" y="14327"/>
                    </a:cubicBezTo>
                    <a:lnTo>
                      <a:pt x="2345" y="16084"/>
                    </a:lnTo>
                    <a:cubicBezTo>
                      <a:pt x="1988" y="16620"/>
                      <a:pt x="2059" y="17333"/>
                      <a:pt x="2514" y="17788"/>
                    </a:cubicBezTo>
                    <a:lnTo>
                      <a:pt x="3812" y="19087"/>
                    </a:lnTo>
                    <a:cubicBezTo>
                      <a:pt x="4073" y="19347"/>
                      <a:pt x="4419" y="19483"/>
                      <a:pt x="4767" y="19483"/>
                    </a:cubicBezTo>
                    <a:cubicBezTo>
                      <a:pt x="5026" y="19483"/>
                      <a:pt x="5287" y="19407"/>
                      <a:pt x="5516" y="19255"/>
                    </a:cubicBezTo>
                    <a:lnTo>
                      <a:pt x="7273" y="18084"/>
                    </a:lnTo>
                    <a:cubicBezTo>
                      <a:pt x="7554" y="18221"/>
                      <a:pt x="7843" y="18342"/>
                      <a:pt x="8143" y="18446"/>
                    </a:cubicBezTo>
                    <a:lnTo>
                      <a:pt x="8557" y="20515"/>
                    </a:lnTo>
                    <a:cubicBezTo>
                      <a:pt x="8684" y="21147"/>
                      <a:pt x="9238" y="21600"/>
                      <a:pt x="9881" y="21600"/>
                    </a:cubicBezTo>
                    <a:lnTo>
                      <a:pt x="11718" y="21600"/>
                    </a:lnTo>
                    <a:cubicBezTo>
                      <a:pt x="12362" y="21600"/>
                      <a:pt x="12917" y="21147"/>
                      <a:pt x="13042" y="20515"/>
                    </a:cubicBezTo>
                    <a:lnTo>
                      <a:pt x="13457" y="18446"/>
                    </a:lnTo>
                    <a:cubicBezTo>
                      <a:pt x="13756" y="18342"/>
                      <a:pt x="14047" y="18220"/>
                      <a:pt x="14327" y="18084"/>
                    </a:cubicBezTo>
                    <a:lnTo>
                      <a:pt x="16085" y="19255"/>
                    </a:lnTo>
                    <a:cubicBezTo>
                      <a:pt x="16313" y="19407"/>
                      <a:pt x="16574" y="19483"/>
                      <a:pt x="16832" y="19483"/>
                    </a:cubicBezTo>
                    <a:cubicBezTo>
                      <a:pt x="17182" y="19483"/>
                      <a:pt x="17527" y="19347"/>
                      <a:pt x="17788" y="19087"/>
                    </a:cubicBezTo>
                    <a:lnTo>
                      <a:pt x="19086" y="17788"/>
                    </a:lnTo>
                    <a:cubicBezTo>
                      <a:pt x="19541" y="17333"/>
                      <a:pt x="19612" y="16620"/>
                      <a:pt x="19255" y="16084"/>
                    </a:cubicBezTo>
                    <a:lnTo>
                      <a:pt x="18083" y="14327"/>
                    </a:lnTo>
                    <a:cubicBezTo>
                      <a:pt x="18220" y="14046"/>
                      <a:pt x="18342" y="13756"/>
                      <a:pt x="18446" y="13457"/>
                    </a:cubicBezTo>
                    <a:lnTo>
                      <a:pt x="20514" y="13043"/>
                    </a:lnTo>
                    <a:cubicBezTo>
                      <a:pt x="21146" y="12917"/>
                      <a:pt x="21600" y="12362"/>
                      <a:pt x="21600" y="11719"/>
                    </a:cubicBezTo>
                    <a:lnTo>
                      <a:pt x="21600" y="9882"/>
                    </a:lnTo>
                    <a:cubicBezTo>
                      <a:pt x="21600" y="9238"/>
                      <a:pt x="21146" y="8684"/>
                      <a:pt x="20514" y="8558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97" name="Shape 697"/>
              <p:cNvSpPr/>
              <p:nvPr/>
            </p:nvSpPr>
            <p:spPr>
              <a:xfrm>
                <a:off x="143670" y="142800"/>
                <a:ext cx="222899" cy="2229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7" y="1349"/>
                      <a:pt x="20251" y="5582"/>
                      <a:pt x="20251" y="10800"/>
                    </a:cubicBezTo>
                    <a:cubicBezTo>
                      <a:pt x="20251" y="16017"/>
                      <a:pt x="16017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4" y="21600"/>
                      <a:pt x="21600" y="16763"/>
                      <a:pt x="21600" y="10800"/>
                    </a:cubicBezTo>
                    <a:cubicBezTo>
                      <a:pt x="21600" y="4836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98" name="Shape 698"/>
              <p:cNvSpPr/>
              <p:nvPr/>
            </p:nvSpPr>
            <p:spPr>
              <a:xfrm>
                <a:off x="190690" y="190690"/>
                <a:ext cx="127999" cy="12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8901"/>
                    </a:moveTo>
                    <a:cubicBezTo>
                      <a:pt x="6328" y="18901"/>
                      <a:pt x="2699" y="15272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2"/>
                      <a:pt x="15271" y="18901"/>
                      <a:pt x="10800" y="18901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7"/>
                      <a:pt x="4830" y="21600"/>
                      <a:pt x="10800" y="21600"/>
                    </a:cubicBezTo>
                    <a:cubicBezTo>
                      <a:pt x="16764" y="21600"/>
                      <a:pt x="21600" y="16767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07" name="Group 707"/>
          <p:cNvGrpSpPr/>
          <p:nvPr/>
        </p:nvGrpSpPr>
        <p:grpSpPr>
          <a:xfrm>
            <a:off x="5757012" y="2052815"/>
            <a:ext cx="1087296" cy="1176340"/>
            <a:chOff x="0" y="0"/>
            <a:chExt cx="1087437" cy="1176338"/>
          </a:xfrm>
        </p:grpSpPr>
        <p:sp>
          <p:nvSpPr>
            <p:cNvPr id="701" name="Shape 701"/>
            <p:cNvSpPr/>
            <p:nvPr/>
          </p:nvSpPr>
          <p:spPr>
            <a:xfrm>
              <a:off x="103187" y="25400"/>
              <a:ext cx="984251" cy="1150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20" y="0"/>
                    <a:pt x="0" y="4146"/>
                    <a:pt x="0" y="9223"/>
                  </a:cubicBezTo>
                  <a:cubicBezTo>
                    <a:pt x="0" y="14330"/>
                    <a:pt x="4820" y="18476"/>
                    <a:pt x="10800" y="18476"/>
                  </a:cubicBezTo>
                  <a:cubicBezTo>
                    <a:pt x="10976" y="18476"/>
                    <a:pt x="11117" y="18476"/>
                    <a:pt x="11293" y="18446"/>
                  </a:cubicBezTo>
                  <a:cubicBezTo>
                    <a:pt x="15655" y="21600"/>
                    <a:pt x="15655" y="21600"/>
                    <a:pt x="15655" y="21600"/>
                  </a:cubicBezTo>
                  <a:cubicBezTo>
                    <a:pt x="16112" y="17274"/>
                    <a:pt x="16112" y="17274"/>
                    <a:pt x="16112" y="17274"/>
                  </a:cubicBezTo>
                  <a:cubicBezTo>
                    <a:pt x="19384" y="15682"/>
                    <a:pt x="21600" y="12678"/>
                    <a:pt x="21600" y="9223"/>
                  </a:cubicBezTo>
                  <a:cubicBezTo>
                    <a:pt x="21600" y="4146"/>
                    <a:pt x="16780" y="0"/>
                    <a:pt x="10800" y="0"/>
                  </a:cubicBezTo>
                </a:path>
              </a:pathLst>
            </a:cu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02" name="Shape 702"/>
            <p:cNvSpPr/>
            <p:nvPr/>
          </p:nvSpPr>
          <p:spPr>
            <a:xfrm>
              <a:off x="0" y="0"/>
              <a:ext cx="982663" cy="1150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223"/>
                  </a:moveTo>
                  <a:cubicBezTo>
                    <a:pt x="21600" y="4146"/>
                    <a:pt x="16780" y="0"/>
                    <a:pt x="10800" y="0"/>
                  </a:cubicBezTo>
                  <a:cubicBezTo>
                    <a:pt x="4820" y="0"/>
                    <a:pt x="0" y="4146"/>
                    <a:pt x="0" y="9223"/>
                  </a:cubicBezTo>
                  <a:cubicBezTo>
                    <a:pt x="0" y="14330"/>
                    <a:pt x="4820" y="18446"/>
                    <a:pt x="10800" y="18446"/>
                  </a:cubicBezTo>
                  <a:cubicBezTo>
                    <a:pt x="10976" y="18446"/>
                    <a:pt x="11117" y="18446"/>
                    <a:pt x="11293" y="18446"/>
                  </a:cubicBezTo>
                  <a:cubicBezTo>
                    <a:pt x="15655" y="21600"/>
                    <a:pt x="15655" y="21600"/>
                    <a:pt x="15655" y="21600"/>
                  </a:cubicBezTo>
                  <a:cubicBezTo>
                    <a:pt x="16112" y="17274"/>
                    <a:pt x="16112" y="17274"/>
                    <a:pt x="16112" y="17274"/>
                  </a:cubicBezTo>
                  <a:cubicBezTo>
                    <a:pt x="19384" y="15682"/>
                    <a:pt x="21600" y="12678"/>
                    <a:pt x="21600" y="9223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706" name="Group 706"/>
            <p:cNvGrpSpPr/>
            <p:nvPr/>
          </p:nvGrpSpPr>
          <p:grpSpPr>
            <a:xfrm>
              <a:off x="268274" y="258970"/>
              <a:ext cx="509384" cy="509358"/>
              <a:chOff x="-12" y="0"/>
              <a:chExt cx="509383" cy="509356"/>
            </a:xfrm>
          </p:grpSpPr>
          <p:sp>
            <p:nvSpPr>
              <p:cNvPr id="703" name="Shape 703"/>
              <p:cNvSpPr/>
              <p:nvPr/>
            </p:nvSpPr>
            <p:spPr>
              <a:xfrm>
                <a:off x="270797" y="63563"/>
                <a:ext cx="167175" cy="1671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39" y="20579"/>
                    </a:moveTo>
                    <a:lnTo>
                      <a:pt x="19543" y="20579"/>
                    </a:lnTo>
                    <a:cubicBezTo>
                      <a:pt x="19547" y="21142"/>
                      <a:pt x="20005" y="21600"/>
                      <a:pt x="20572" y="21600"/>
                    </a:cubicBezTo>
                    <a:cubicBezTo>
                      <a:pt x="21138" y="21600"/>
                      <a:pt x="21600" y="21138"/>
                      <a:pt x="21600" y="20571"/>
                    </a:cubicBezTo>
                    <a:cubicBezTo>
                      <a:pt x="21600" y="20565"/>
                      <a:pt x="21596" y="20561"/>
                      <a:pt x="21596" y="20555"/>
                    </a:cubicBezTo>
                    <a:cubicBezTo>
                      <a:pt x="21584" y="9221"/>
                      <a:pt x="12412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4" y="2065"/>
                      <a:pt x="19539" y="10370"/>
                      <a:pt x="19539" y="20579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04" name="Shape 704"/>
              <p:cNvSpPr/>
              <p:nvPr/>
            </p:nvSpPr>
            <p:spPr>
              <a:xfrm>
                <a:off x="-12" y="-1"/>
                <a:ext cx="509384" cy="509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8" h="21600" extrusionOk="0">
                    <a:moveTo>
                      <a:pt x="19869" y="17134"/>
                    </a:moveTo>
                    <a:cubicBezTo>
                      <a:pt x="19767" y="17387"/>
                      <a:pt x="19526" y="17550"/>
                      <a:pt x="19256" y="17550"/>
                    </a:cubicBezTo>
                    <a:lnTo>
                      <a:pt x="19059" y="17550"/>
                    </a:lnTo>
                    <a:lnTo>
                      <a:pt x="3984" y="2226"/>
                    </a:lnTo>
                    <a:lnTo>
                      <a:pt x="3984" y="2025"/>
                    </a:lnTo>
                    <a:cubicBezTo>
                      <a:pt x="3984" y="1750"/>
                      <a:pt x="4145" y="1506"/>
                      <a:pt x="4394" y="1401"/>
                    </a:cubicBezTo>
                    <a:cubicBezTo>
                      <a:pt x="4476" y="1367"/>
                      <a:pt x="4561" y="1350"/>
                      <a:pt x="4648" y="1350"/>
                    </a:cubicBezTo>
                    <a:cubicBezTo>
                      <a:pt x="4825" y="1350"/>
                      <a:pt x="4992" y="1420"/>
                      <a:pt x="5117" y="1547"/>
                    </a:cubicBezTo>
                    <a:lnTo>
                      <a:pt x="19725" y="16398"/>
                    </a:lnTo>
                    <a:cubicBezTo>
                      <a:pt x="19916" y="16592"/>
                      <a:pt x="19973" y="16881"/>
                      <a:pt x="19869" y="17134"/>
                    </a:cubicBezTo>
                    <a:moveTo>
                      <a:pt x="10122" y="17550"/>
                    </a:moveTo>
                    <a:cubicBezTo>
                      <a:pt x="10018" y="17550"/>
                      <a:pt x="9923" y="17587"/>
                      <a:pt x="9825" y="17610"/>
                    </a:cubicBezTo>
                    <a:lnTo>
                      <a:pt x="3924" y="11613"/>
                    </a:lnTo>
                    <a:cubicBezTo>
                      <a:pt x="3947" y="11513"/>
                      <a:pt x="3983" y="11416"/>
                      <a:pt x="3983" y="11312"/>
                    </a:cubicBezTo>
                    <a:lnTo>
                      <a:pt x="3984" y="3180"/>
                    </a:lnTo>
                    <a:lnTo>
                      <a:pt x="18120" y="17550"/>
                    </a:lnTo>
                    <a:cubicBezTo>
                      <a:pt x="18120" y="17550"/>
                      <a:pt x="10122" y="17550"/>
                      <a:pt x="10122" y="17550"/>
                    </a:cubicBezTo>
                    <a:close/>
                    <a:moveTo>
                      <a:pt x="9183" y="17946"/>
                    </a:moveTo>
                    <a:lnTo>
                      <a:pt x="7110" y="20053"/>
                    </a:lnTo>
                    <a:cubicBezTo>
                      <a:pt x="6940" y="20225"/>
                      <a:pt x="6743" y="20250"/>
                      <a:pt x="6641" y="20250"/>
                    </a:cubicBezTo>
                    <a:cubicBezTo>
                      <a:pt x="6538" y="20250"/>
                      <a:pt x="6340" y="20225"/>
                      <a:pt x="6171" y="20053"/>
                    </a:cubicBezTo>
                    <a:lnTo>
                      <a:pt x="1523" y="15328"/>
                    </a:lnTo>
                    <a:cubicBezTo>
                      <a:pt x="1353" y="15155"/>
                      <a:pt x="1328" y="14954"/>
                      <a:pt x="1328" y="14851"/>
                    </a:cubicBezTo>
                    <a:cubicBezTo>
                      <a:pt x="1328" y="14746"/>
                      <a:pt x="1353" y="14545"/>
                      <a:pt x="1523" y="14374"/>
                    </a:cubicBezTo>
                    <a:lnTo>
                      <a:pt x="3594" y="12267"/>
                    </a:lnTo>
                    <a:cubicBezTo>
                      <a:pt x="3600" y="12261"/>
                      <a:pt x="3602" y="12252"/>
                      <a:pt x="3608" y="12246"/>
                    </a:cubicBezTo>
                    <a:lnTo>
                      <a:pt x="9203" y="17933"/>
                    </a:lnTo>
                    <a:cubicBezTo>
                      <a:pt x="9197" y="17938"/>
                      <a:pt x="9188" y="17940"/>
                      <a:pt x="9183" y="17946"/>
                    </a:cubicBezTo>
                    <a:moveTo>
                      <a:pt x="6057" y="593"/>
                    </a:moveTo>
                    <a:cubicBezTo>
                      <a:pt x="5676" y="205"/>
                      <a:pt x="5166" y="0"/>
                      <a:pt x="4648" y="0"/>
                    </a:cubicBezTo>
                    <a:cubicBezTo>
                      <a:pt x="4391" y="0"/>
                      <a:pt x="4133" y="49"/>
                      <a:pt x="3886" y="154"/>
                    </a:cubicBezTo>
                    <a:cubicBezTo>
                      <a:pt x="3142" y="467"/>
                      <a:pt x="2656" y="1205"/>
                      <a:pt x="2656" y="2025"/>
                    </a:cubicBezTo>
                    <a:lnTo>
                      <a:pt x="2655" y="11312"/>
                    </a:lnTo>
                    <a:lnTo>
                      <a:pt x="584" y="13419"/>
                    </a:lnTo>
                    <a:cubicBezTo>
                      <a:pt x="-194" y="14209"/>
                      <a:pt x="-194" y="15492"/>
                      <a:pt x="584" y="16282"/>
                    </a:cubicBezTo>
                    <a:lnTo>
                      <a:pt x="5232" y="21007"/>
                    </a:lnTo>
                    <a:cubicBezTo>
                      <a:pt x="5621" y="21403"/>
                      <a:pt x="6132" y="21600"/>
                      <a:pt x="6641" y="21600"/>
                    </a:cubicBezTo>
                    <a:cubicBezTo>
                      <a:pt x="7151" y="21600"/>
                      <a:pt x="7660" y="21403"/>
                      <a:pt x="8049" y="21007"/>
                    </a:cubicBezTo>
                    <a:lnTo>
                      <a:pt x="10122" y="18901"/>
                    </a:lnTo>
                    <a:lnTo>
                      <a:pt x="19256" y="18901"/>
                    </a:lnTo>
                    <a:cubicBezTo>
                      <a:pt x="20063" y="18901"/>
                      <a:pt x="20789" y="18408"/>
                      <a:pt x="21096" y="17651"/>
                    </a:cubicBezTo>
                    <a:cubicBezTo>
                      <a:pt x="21406" y="16894"/>
                      <a:pt x="21235" y="16023"/>
                      <a:pt x="20664" y="15444"/>
                    </a:cubicBezTo>
                    <a:cubicBezTo>
                      <a:pt x="20664" y="15444"/>
                      <a:pt x="6057" y="593"/>
                      <a:pt x="6057" y="59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05" name="Shape 705"/>
              <p:cNvSpPr/>
              <p:nvPr/>
            </p:nvSpPr>
            <p:spPr>
              <a:xfrm>
                <a:off x="270797" y="0"/>
                <a:ext cx="238571" cy="2385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6" y="2885"/>
                      <a:pt x="18718" y="10637"/>
                      <a:pt x="18718" y="20165"/>
                    </a:cubicBezTo>
                    <a:lnTo>
                      <a:pt x="18721" y="20165"/>
                    </a:lnTo>
                    <a:cubicBezTo>
                      <a:pt x="18723" y="20959"/>
                      <a:pt x="19367" y="21600"/>
                      <a:pt x="20161" y="21600"/>
                    </a:cubicBezTo>
                    <a:cubicBezTo>
                      <a:pt x="20956" y="21600"/>
                      <a:pt x="21600" y="20956"/>
                      <a:pt x="21600" y="20160"/>
                    </a:cubicBezTo>
                    <a:cubicBezTo>
                      <a:pt x="21600" y="20155"/>
                      <a:pt x="21598" y="20152"/>
                      <a:pt x="21598" y="20148"/>
                    </a:cubicBezTo>
                    <a:cubicBezTo>
                      <a:pt x="21589" y="9034"/>
                      <a:pt x="12589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4572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30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indefinite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indefinite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indefinite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indefinite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indefinite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0" grpId="0" animBg="1" advAuto="0"/>
      <p:bldP spid="630" grpId="0" animBg="1" advAuto="0"/>
      <p:bldP spid="640" grpId="0" animBg="1" advAuto="0"/>
      <p:bldP spid="650" grpId="0" animBg="1" advAuto="0"/>
      <p:bldP spid="660" grpId="0" animBg="1" advAuto="0"/>
      <p:bldP spid="663" grpId="0" animBg="1" advAuto="0"/>
      <p:bldP spid="664" grpId="0" animBg="1" advAuto="0"/>
      <p:bldP spid="665" grpId="0" animBg="1" advAuto="0"/>
      <p:bldP spid="666" grpId="0" animBg="1" advAuto="0"/>
      <p:bldP spid="667" grpId="0" animBg="1" advAuto="0"/>
      <p:bldP spid="668" grpId="0" animBg="1" advAuto="0"/>
      <p:bldP spid="669" grpId="0" animBg="1" advAuto="0"/>
      <p:bldP spid="673" grpId="0" animBg="1" advAuto="0"/>
      <p:bldP spid="677" grpId="0" animBg="1" advAuto="0"/>
      <p:bldP spid="681" grpId="0" animBg="1" advAuto="0"/>
      <p:bldP spid="687" grpId="0" animBg="1" advAuto="0"/>
      <p:bldP spid="693" grpId="0" animBg="1" advAuto="0"/>
      <p:bldP spid="700" grpId="0" animBg="1" advAuto="0"/>
      <p:bldP spid="707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等腰三角形 11"/>
          <p:cNvSpPr>
            <a:spLocks noChangeArrowheads="1"/>
          </p:cNvSpPr>
          <p:nvPr/>
        </p:nvSpPr>
        <p:spPr bwMode="auto">
          <a:xfrm>
            <a:off x="649076" y="1983664"/>
            <a:ext cx="1936499" cy="2413000"/>
          </a:xfrm>
          <a:prstGeom prst="triangle">
            <a:avLst>
              <a:gd name="adj" fmla="val 50000"/>
            </a:avLst>
          </a:prstGeom>
          <a:solidFill>
            <a:schemeClr val="accent3">
              <a:alpha val="85000"/>
            </a:schemeClr>
          </a:solidFill>
          <a:ln>
            <a:noFill/>
          </a:ln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61" name="等腰三角形 9"/>
          <p:cNvSpPr>
            <a:spLocks noChangeArrowheads="1"/>
          </p:cNvSpPr>
          <p:nvPr/>
        </p:nvSpPr>
        <p:spPr bwMode="auto">
          <a:xfrm>
            <a:off x="2088222" y="2307516"/>
            <a:ext cx="1936499" cy="2089149"/>
          </a:xfrm>
          <a:prstGeom prst="triangle">
            <a:avLst>
              <a:gd name="adj" fmla="val 50000"/>
            </a:avLst>
          </a:prstGeom>
          <a:solidFill>
            <a:schemeClr val="accent2">
              <a:alpha val="85000"/>
            </a:schemeClr>
          </a:solidFill>
          <a:ln>
            <a:noFill/>
          </a:ln>
        </p:spPr>
        <p:txBody>
          <a:bodyPr lIns="121908" tIns="60954" rIns="121908" bIns="60954"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62" name="等腰三角形 10"/>
          <p:cNvSpPr>
            <a:spLocks noChangeArrowheads="1"/>
          </p:cNvSpPr>
          <p:nvPr/>
        </p:nvSpPr>
        <p:spPr bwMode="auto">
          <a:xfrm>
            <a:off x="2917848" y="1642883"/>
            <a:ext cx="1936499" cy="2753783"/>
          </a:xfrm>
          <a:prstGeom prst="triangle">
            <a:avLst>
              <a:gd name="adj" fmla="val 50000"/>
            </a:avLst>
          </a:prstGeom>
          <a:solidFill>
            <a:schemeClr val="accent1">
              <a:alpha val="85000"/>
            </a:schemeClr>
          </a:solidFill>
          <a:ln>
            <a:noFill/>
          </a:ln>
        </p:spPr>
        <p:txBody>
          <a:bodyPr lIns="121908" tIns="60954" rIns="121908" bIns="60954"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322088" y="1452388"/>
            <a:ext cx="601055" cy="503755"/>
            <a:chOff x="991099" y="1089290"/>
            <a:chExt cx="450850" cy="377816"/>
          </a:xfrm>
        </p:grpSpPr>
        <p:sp>
          <p:nvSpPr>
            <p:cNvPr id="64" name="任意多边形 16"/>
            <p:cNvSpPr/>
            <p:nvPr/>
          </p:nvSpPr>
          <p:spPr bwMode="auto">
            <a:xfrm rot="18900000">
              <a:off x="1026019" y="1089290"/>
              <a:ext cx="377834" cy="377816"/>
            </a:xfrm>
            <a:custGeom>
              <a:avLst/>
              <a:gdLst>
                <a:gd name="T0" fmla="*/ 215526 w 683137"/>
                <a:gd name="T1" fmla="*/ 0 h 683137"/>
                <a:gd name="T2" fmla="*/ 683137 w 683137"/>
                <a:gd name="T3" fmla="*/ 467611 h 683137"/>
                <a:gd name="T4" fmla="*/ 467611 w 683137"/>
                <a:gd name="T5" fmla="*/ 683137 h 683137"/>
                <a:gd name="T6" fmla="*/ 310192 w 683137"/>
                <a:gd name="T7" fmla="*/ 525718 h 683137"/>
                <a:gd name="T8" fmla="*/ 157419 w 683137"/>
                <a:gd name="T9" fmla="*/ 525718 h 683137"/>
                <a:gd name="T10" fmla="*/ 157419 w 683137"/>
                <a:gd name="T11" fmla="*/ 372945 h 683137"/>
                <a:gd name="T12" fmla="*/ 0 w 683137"/>
                <a:gd name="T13" fmla="*/ 215526 h 683137"/>
                <a:gd name="T14" fmla="*/ 215526 w 683137"/>
                <a:gd name="T15" fmla="*/ 0 h 683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3137" h="683137">
                  <a:moveTo>
                    <a:pt x="215526" y="0"/>
                  </a:moveTo>
                  <a:lnTo>
                    <a:pt x="683137" y="467611"/>
                  </a:lnTo>
                  <a:lnTo>
                    <a:pt x="467611" y="683137"/>
                  </a:lnTo>
                  <a:lnTo>
                    <a:pt x="310192" y="525718"/>
                  </a:lnTo>
                  <a:lnTo>
                    <a:pt x="157419" y="525718"/>
                  </a:lnTo>
                  <a:lnTo>
                    <a:pt x="157419" y="372945"/>
                  </a:lnTo>
                  <a:lnTo>
                    <a:pt x="0" y="215526"/>
                  </a:lnTo>
                  <a:lnTo>
                    <a:pt x="215526" y="0"/>
                  </a:lnTo>
                  <a:close/>
                </a:path>
              </a:pathLst>
            </a:custGeom>
            <a:solidFill>
              <a:srgbClr val="BFBFBF">
                <a:alpha val="85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5" name="矩形 17"/>
            <p:cNvSpPr>
              <a:spLocks noChangeArrowheads="1"/>
            </p:cNvSpPr>
            <p:nvPr/>
          </p:nvSpPr>
          <p:spPr bwMode="auto">
            <a:xfrm>
              <a:off x="991099" y="1182948"/>
              <a:ext cx="450850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200" dirty="0">
                  <a:solidFill>
                    <a:srgbClr val="FFFFFF"/>
                  </a:solidFill>
                </a:rPr>
                <a:t>32%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765468" y="1782588"/>
            <a:ext cx="598939" cy="503755"/>
            <a:chOff x="2073774" y="1336940"/>
            <a:chExt cx="449263" cy="377816"/>
          </a:xfrm>
        </p:grpSpPr>
        <p:sp>
          <p:nvSpPr>
            <p:cNvPr id="67" name="任意多边形 18"/>
            <p:cNvSpPr/>
            <p:nvPr/>
          </p:nvSpPr>
          <p:spPr bwMode="auto">
            <a:xfrm rot="18900000">
              <a:off x="2107107" y="1336940"/>
              <a:ext cx="377834" cy="377816"/>
            </a:xfrm>
            <a:custGeom>
              <a:avLst/>
              <a:gdLst>
                <a:gd name="T0" fmla="*/ 215526 w 683137"/>
                <a:gd name="T1" fmla="*/ 0 h 683137"/>
                <a:gd name="T2" fmla="*/ 683137 w 683137"/>
                <a:gd name="T3" fmla="*/ 467611 h 683137"/>
                <a:gd name="T4" fmla="*/ 467611 w 683137"/>
                <a:gd name="T5" fmla="*/ 683137 h 683137"/>
                <a:gd name="T6" fmla="*/ 310192 w 683137"/>
                <a:gd name="T7" fmla="*/ 525718 h 683137"/>
                <a:gd name="T8" fmla="*/ 157419 w 683137"/>
                <a:gd name="T9" fmla="*/ 525718 h 683137"/>
                <a:gd name="T10" fmla="*/ 157419 w 683137"/>
                <a:gd name="T11" fmla="*/ 372945 h 683137"/>
                <a:gd name="T12" fmla="*/ 0 w 683137"/>
                <a:gd name="T13" fmla="*/ 215526 h 683137"/>
                <a:gd name="T14" fmla="*/ 215526 w 683137"/>
                <a:gd name="T15" fmla="*/ 0 h 683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3137" h="683137">
                  <a:moveTo>
                    <a:pt x="215526" y="0"/>
                  </a:moveTo>
                  <a:lnTo>
                    <a:pt x="683137" y="467611"/>
                  </a:lnTo>
                  <a:lnTo>
                    <a:pt x="467611" y="683137"/>
                  </a:lnTo>
                  <a:lnTo>
                    <a:pt x="310192" y="525718"/>
                  </a:lnTo>
                  <a:lnTo>
                    <a:pt x="157419" y="525718"/>
                  </a:lnTo>
                  <a:lnTo>
                    <a:pt x="157419" y="372945"/>
                  </a:lnTo>
                  <a:lnTo>
                    <a:pt x="0" y="215526"/>
                  </a:lnTo>
                  <a:lnTo>
                    <a:pt x="215526" y="0"/>
                  </a:lnTo>
                  <a:close/>
                </a:path>
              </a:pathLst>
            </a:custGeom>
            <a:solidFill>
              <a:srgbClr val="BFBFBF">
                <a:alpha val="85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8" name="矩形 19"/>
            <p:cNvSpPr>
              <a:spLocks noChangeArrowheads="1"/>
            </p:cNvSpPr>
            <p:nvPr/>
          </p:nvSpPr>
          <p:spPr bwMode="auto">
            <a:xfrm>
              <a:off x="2073774" y="1430598"/>
              <a:ext cx="449263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200" dirty="0">
                  <a:solidFill>
                    <a:srgbClr val="FFFFFF"/>
                  </a:solidFill>
                </a:rPr>
                <a:t>29%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598267" y="1060799"/>
            <a:ext cx="604231" cy="575733"/>
            <a:chOff x="2698455" y="795598"/>
            <a:chExt cx="453232" cy="431800"/>
          </a:xfrm>
        </p:grpSpPr>
        <p:sp>
          <p:nvSpPr>
            <p:cNvPr id="70" name="任意多边形 20"/>
            <p:cNvSpPr/>
            <p:nvPr/>
          </p:nvSpPr>
          <p:spPr bwMode="auto">
            <a:xfrm rot="18900000">
              <a:off x="2698455" y="795598"/>
              <a:ext cx="431800" cy="431800"/>
            </a:xfrm>
            <a:custGeom>
              <a:avLst/>
              <a:gdLst>
                <a:gd name="T0" fmla="*/ 215526 w 683137"/>
                <a:gd name="T1" fmla="*/ 0 h 683137"/>
                <a:gd name="T2" fmla="*/ 683137 w 683137"/>
                <a:gd name="T3" fmla="*/ 467611 h 683137"/>
                <a:gd name="T4" fmla="*/ 467611 w 683137"/>
                <a:gd name="T5" fmla="*/ 683137 h 683137"/>
                <a:gd name="T6" fmla="*/ 310192 w 683137"/>
                <a:gd name="T7" fmla="*/ 525718 h 683137"/>
                <a:gd name="T8" fmla="*/ 157419 w 683137"/>
                <a:gd name="T9" fmla="*/ 525718 h 683137"/>
                <a:gd name="T10" fmla="*/ 157419 w 683137"/>
                <a:gd name="T11" fmla="*/ 372945 h 683137"/>
                <a:gd name="T12" fmla="*/ 0 w 683137"/>
                <a:gd name="T13" fmla="*/ 215526 h 683137"/>
                <a:gd name="T14" fmla="*/ 215526 w 683137"/>
                <a:gd name="T15" fmla="*/ 0 h 683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3137" h="683137">
                  <a:moveTo>
                    <a:pt x="215526" y="0"/>
                  </a:moveTo>
                  <a:lnTo>
                    <a:pt x="683137" y="467611"/>
                  </a:lnTo>
                  <a:lnTo>
                    <a:pt x="467611" y="683137"/>
                  </a:lnTo>
                  <a:lnTo>
                    <a:pt x="310192" y="525718"/>
                  </a:lnTo>
                  <a:lnTo>
                    <a:pt x="157419" y="525718"/>
                  </a:lnTo>
                  <a:lnTo>
                    <a:pt x="157419" y="372945"/>
                  </a:lnTo>
                  <a:lnTo>
                    <a:pt x="0" y="215526"/>
                  </a:lnTo>
                  <a:lnTo>
                    <a:pt x="215526" y="0"/>
                  </a:lnTo>
                  <a:close/>
                </a:path>
              </a:pathLst>
            </a:custGeom>
            <a:solidFill>
              <a:srgbClr val="333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" name="矩形 21"/>
            <p:cNvSpPr>
              <a:spLocks noChangeArrowheads="1"/>
            </p:cNvSpPr>
            <p:nvPr/>
          </p:nvSpPr>
          <p:spPr bwMode="auto">
            <a:xfrm>
              <a:off x="2700837" y="927361"/>
              <a:ext cx="45085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300" dirty="0">
                  <a:solidFill>
                    <a:srgbClr val="FFFFFF"/>
                  </a:solidFill>
                </a:rPr>
                <a:t>35%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717838" y="3053308"/>
            <a:ext cx="601055" cy="503755"/>
            <a:chOff x="3538243" y="2289980"/>
            <a:chExt cx="450850" cy="377816"/>
          </a:xfrm>
        </p:grpSpPr>
        <p:sp>
          <p:nvSpPr>
            <p:cNvPr id="73" name="任意多边形 22"/>
            <p:cNvSpPr/>
            <p:nvPr/>
          </p:nvSpPr>
          <p:spPr bwMode="auto">
            <a:xfrm rot="18900000">
              <a:off x="3574751" y="2289980"/>
              <a:ext cx="377834" cy="377816"/>
            </a:xfrm>
            <a:custGeom>
              <a:avLst/>
              <a:gdLst>
                <a:gd name="T0" fmla="*/ 215526 w 683137"/>
                <a:gd name="T1" fmla="*/ 0 h 683137"/>
                <a:gd name="T2" fmla="*/ 683137 w 683137"/>
                <a:gd name="T3" fmla="*/ 467611 h 683137"/>
                <a:gd name="T4" fmla="*/ 467611 w 683137"/>
                <a:gd name="T5" fmla="*/ 683137 h 683137"/>
                <a:gd name="T6" fmla="*/ 310192 w 683137"/>
                <a:gd name="T7" fmla="*/ 525718 h 683137"/>
                <a:gd name="T8" fmla="*/ 157419 w 683137"/>
                <a:gd name="T9" fmla="*/ 525718 h 683137"/>
                <a:gd name="T10" fmla="*/ 157419 w 683137"/>
                <a:gd name="T11" fmla="*/ 372945 h 683137"/>
                <a:gd name="T12" fmla="*/ 0 w 683137"/>
                <a:gd name="T13" fmla="*/ 215526 h 683137"/>
                <a:gd name="T14" fmla="*/ 215526 w 683137"/>
                <a:gd name="T15" fmla="*/ 0 h 683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3137" h="683137">
                  <a:moveTo>
                    <a:pt x="215526" y="0"/>
                  </a:moveTo>
                  <a:lnTo>
                    <a:pt x="683137" y="467611"/>
                  </a:lnTo>
                  <a:lnTo>
                    <a:pt x="467611" y="683137"/>
                  </a:lnTo>
                  <a:lnTo>
                    <a:pt x="310192" y="525718"/>
                  </a:lnTo>
                  <a:lnTo>
                    <a:pt x="157419" y="525718"/>
                  </a:lnTo>
                  <a:lnTo>
                    <a:pt x="157419" y="372945"/>
                  </a:lnTo>
                  <a:lnTo>
                    <a:pt x="0" y="215526"/>
                  </a:lnTo>
                  <a:lnTo>
                    <a:pt x="215526" y="0"/>
                  </a:lnTo>
                  <a:close/>
                </a:path>
              </a:pathLst>
            </a:custGeom>
            <a:solidFill>
              <a:srgbClr val="BFBFBF">
                <a:alpha val="85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4" name="矩形 23"/>
            <p:cNvSpPr>
              <a:spLocks noChangeArrowheads="1"/>
            </p:cNvSpPr>
            <p:nvPr/>
          </p:nvSpPr>
          <p:spPr bwMode="auto">
            <a:xfrm>
              <a:off x="3538243" y="2395537"/>
              <a:ext cx="450850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200" dirty="0">
                  <a:solidFill>
                    <a:srgbClr val="FFFFFF"/>
                  </a:solidFill>
                </a:rPr>
                <a:t>16%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859631" y="1683104"/>
            <a:ext cx="601055" cy="503755"/>
            <a:chOff x="4394699" y="1262327"/>
            <a:chExt cx="450850" cy="377816"/>
          </a:xfrm>
        </p:grpSpPr>
        <p:sp>
          <p:nvSpPr>
            <p:cNvPr id="77" name="任意多边形 24"/>
            <p:cNvSpPr/>
            <p:nvPr/>
          </p:nvSpPr>
          <p:spPr bwMode="auto">
            <a:xfrm rot="18900000">
              <a:off x="4431207" y="1262327"/>
              <a:ext cx="377834" cy="377816"/>
            </a:xfrm>
            <a:custGeom>
              <a:avLst/>
              <a:gdLst>
                <a:gd name="T0" fmla="*/ 215526 w 683137"/>
                <a:gd name="T1" fmla="*/ 0 h 683137"/>
                <a:gd name="T2" fmla="*/ 683137 w 683137"/>
                <a:gd name="T3" fmla="*/ 467611 h 683137"/>
                <a:gd name="T4" fmla="*/ 467611 w 683137"/>
                <a:gd name="T5" fmla="*/ 683137 h 683137"/>
                <a:gd name="T6" fmla="*/ 310192 w 683137"/>
                <a:gd name="T7" fmla="*/ 525718 h 683137"/>
                <a:gd name="T8" fmla="*/ 157419 w 683137"/>
                <a:gd name="T9" fmla="*/ 525718 h 683137"/>
                <a:gd name="T10" fmla="*/ 157419 w 683137"/>
                <a:gd name="T11" fmla="*/ 372945 h 683137"/>
                <a:gd name="T12" fmla="*/ 0 w 683137"/>
                <a:gd name="T13" fmla="*/ 215526 h 683137"/>
                <a:gd name="T14" fmla="*/ 215526 w 683137"/>
                <a:gd name="T15" fmla="*/ 0 h 683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3137" h="683137">
                  <a:moveTo>
                    <a:pt x="215526" y="0"/>
                  </a:moveTo>
                  <a:lnTo>
                    <a:pt x="683137" y="467611"/>
                  </a:lnTo>
                  <a:lnTo>
                    <a:pt x="467611" y="683137"/>
                  </a:lnTo>
                  <a:lnTo>
                    <a:pt x="310192" y="525718"/>
                  </a:lnTo>
                  <a:lnTo>
                    <a:pt x="157419" y="525718"/>
                  </a:lnTo>
                  <a:lnTo>
                    <a:pt x="157419" y="372945"/>
                  </a:lnTo>
                  <a:lnTo>
                    <a:pt x="0" y="215526"/>
                  </a:lnTo>
                  <a:lnTo>
                    <a:pt x="21552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8" name="矩形 25"/>
            <p:cNvSpPr>
              <a:spLocks noChangeArrowheads="1"/>
            </p:cNvSpPr>
            <p:nvPr/>
          </p:nvSpPr>
          <p:spPr bwMode="auto">
            <a:xfrm>
              <a:off x="4394699" y="1362335"/>
              <a:ext cx="450850" cy="1778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300" dirty="0">
                  <a:solidFill>
                    <a:srgbClr val="FFFFFF"/>
                  </a:solidFill>
                </a:rPr>
                <a:t>31%</a:t>
              </a:r>
            </a:p>
          </p:txBody>
        </p:sp>
      </p:grpSp>
      <p:sp>
        <p:nvSpPr>
          <p:cNvPr id="87" name="矩形 26"/>
          <p:cNvSpPr>
            <a:spLocks noChangeArrowheads="1"/>
          </p:cNvSpPr>
          <p:nvPr/>
        </p:nvSpPr>
        <p:spPr bwMode="auto">
          <a:xfrm>
            <a:off x="624333" y="4358228"/>
            <a:ext cx="1697346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dirty="0">
                <a:solidFill>
                  <a:srgbClr val="6B75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输入标签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7004598" y="1407932"/>
            <a:ext cx="601055" cy="503767"/>
            <a:chOff x="5252436" y="1055948"/>
            <a:chExt cx="450850" cy="377825"/>
          </a:xfrm>
        </p:grpSpPr>
        <p:sp>
          <p:nvSpPr>
            <p:cNvPr id="91" name="任意多边形 42"/>
            <p:cNvSpPr/>
            <p:nvPr/>
          </p:nvSpPr>
          <p:spPr bwMode="auto">
            <a:xfrm rot="18900000">
              <a:off x="5305468" y="1055948"/>
              <a:ext cx="377825" cy="377825"/>
            </a:xfrm>
            <a:custGeom>
              <a:avLst/>
              <a:gdLst>
                <a:gd name="T0" fmla="*/ 215526 w 683137"/>
                <a:gd name="T1" fmla="*/ 0 h 683137"/>
                <a:gd name="T2" fmla="*/ 683137 w 683137"/>
                <a:gd name="T3" fmla="*/ 467611 h 683137"/>
                <a:gd name="T4" fmla="*/ 467611 w 683137"/>
                <a:gd name="T5" fmla="*/ 683137 h 683137"/>
                <a:gd name="T6" fmla="*/ 310192 w 683137"/>
                <a:gd name="T7" fmla="*/ 525718 h 683137"/>
                <a:gd name="T8" fmla="*/ 157419 w 683137"/>
                <a:gd name="T9" fmla="*/ 525718 h 683137"/>
                <a:gd name="T10" fmla="*/ 157419 w 683137"/>
                <a:gd name="T11" fmla="*/ 372945 h 683137"/>
                <a:gd name="T12" fmla="*/ 0 w 683137"/>
                <a:gd name="T13" fmla="*/ 215526 h 683137"/>
                <a:gd name="T14" fmla="*/ 215526 w 683137"/>
                <a:gd name="T15" fmla="*/ 0 h 683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3137" h="683137">
                  <a:moveTo>
                    <a:pt x="215526" y="0"/>
                  </a:moveTo>
                  <a:lnTo>
                    <a:pt x="683137" y="467611"/>
                  </a:lnTo>
                  <a:lnTo>
                    <a:pt x="467611" y="683137"/>
                  </a:lnTo>
                  <a:lnTo>
                    <a:pt x="310192" y="525718"/>
                  </a:lnTo>
                  <a:lnTo>
                    <a:pt x="157419" y="525718"/>
                  </a:lnTo>
                  <a:lnTo>
                    <a:pt x="157419" y="372945"/>
                  </a:lnTo>
                  <a:lnTo>
                    <a:pt x="0" y="215526"/>
                  </a:lnTo>
                  <a:lnTo>
                    <a:pt x="215526" y="0"/>
                  </a:lnTo>
                  <a:close/>
                </a:path>
              </a:pathLst>
            </a:custGeom>
            <a:solidFill>
              <a:srgbClr val="BFBFBF">
                <a:alpha val="85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4" name="矩形 43"/>
            <p:cNvSpPr>
              <a:spLocks noChangeArrowheads="1"/>
            </p:cNvSpPr>
            <p:nvPr/>
          </p:nvSpPr>
          <p:spPr bwMode="auto">
            <a:xfrm>
              <a:off x="5252436" y="1155960"/>
              <a:ext cx="45085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200" dirty="0">
                  <a:solidFill>
                    <a:srgbClr val="FFFFFF"/>
                  </a:solidFill>
                </a:rPr>
                <a:t>33%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8540505" y="1782588"/>
            <a:ext cx="601055" cy="503755"/>
            <a:chOff x="6405616" y="1336940"/>
            <a:chExt cx="450850" cy="377816"/>
          </a:xfrm>
        </p:grpSpPr>
        <p:sp>
          <p:nvSpPr>
            <p:cNvPr id="96" name="任意多边形 44"/>
            <p:cNvSpPr/>
            <p:nvPr/>
          </p:nvSpPr>
          <p:spPr bwMode="auto">
            <a:xfrm rot="18900000">
              <a:off x="6442124" y="1336940"/>
              <a:ext cx="377834" cy="377816"/>
            </a:xfrm>
            <a:custGeom>
              <a:avLst/>
              <a:gdLst>
                <a:gd name="T0" fmla="*/ 215526 w 683137"/>
                <a:gd name="T1" fmla="*/ 0 h 683137"/>
                <a:gd name="T2" fmla="*/ 683137 w 683137"/>
                <a:gd name="T3" fmla="*/ 467611 h 683137"/>
                <a:gd name="T4" fmla="*/ 467611 w 683137"/>
                <a:gd name="T5" fmla="*/ 683137 h 683137"/>
                <a:gd name="T6" fmla="*/ 310192 w 683137"/>
                <a:gd name="T7" fmla="*/ 525718 h 683137"/>
                <a:gd name="T8" fmla="*/ 157419 w 683137"/>
                <a:gd name="T9" fmla="*/ 525718 h 683137"/>
                <a:gd name="T10" fmla="*/ 157419 w 683137"/>
                <a:gd name="T11" fmla="*/ 372945 h 683137"/>
                <a:gd name="T12" fmla="*/ 0 w 683137"/>
                <a:gd name="T13" fmla="*/ 215526 h 683137"/>
                <a:gd name="T14" fmla="*/ 215526 w 683137"/>
                <a:gd name="T15" fmla="*/ 0 h 683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3137" h="683137">
                  <a:moveTo>
                    <a:pt x="215526" y="0"/>
                  </a:moveTo>
                  <a:lnTo>
                    <a:pt x="683137" y="467611"/>
                  </a:lnTo>
                  <a:lnTo>
                    <a:pt x="467611" y="683137"/>
                  </a:lnTo>
                  <a:lnTo>
                    <a:pt x="310192" y="525718"/>
                  </a:lnTo>
                  <a:lnTo>
                    <a:pt x="157419" y="525718"/>
                  </a:lnTo>
                  <a:lnTo>
                    <a:pt x="157419" y="372945"/>
                  </a:lnTo>
                  <a:lnTo>
                    <a:pt x="0" y="215526"/>
                  </a:lnTo>
                  <a:lnTo>
                    <a:pt x="215526" y="0"/>
                  </a:lnTo>
                  <a:close/>
                </a:path>
              </a:pathLst>
            </a:custGeom>
            <a:solidFill>
              <a:srgbClr val="BFBFBF">
                <a:alpha val="85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7" name="矩形 45"/>
            <p:cNvSpPr>
              <a:spLocks noChangeArrowheads="1"/>
            </p:cNvSpPr>
            <p:nvPr/>
          </p:nvSpPr>
          <p:spPr bwMode="auto">
            <a:xfrm>
              <a:off x="6405616" y="1430598"/>
              <a:ext cx="450850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200" dirty="0">
                  <a:solidFill>
                    <a:srgbClr val="FFFFFF"/>
                  </a:solidFill>
                </a:rPr>
                <a:t>28%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10445890" y="3061054"/>
            <a:ext cx="601055" cy="503755"/>
            <a:chOff x="7834841" y="2295790"/>
            <a:chExt cx="450850" cy="377816"/>
          </a:xfrm>
        </p:grpSpPr>
        <p:sp>
          <p:nvSpPr>
            <p:cNvPr id="101" name="任意多边形 47"/>
            <p:cNvSpPr/>
            <p:nvPr/>
          </p:nvSpPr>
          <p:spPr bwMode="auto">
            <a:xfrm rot="18900000">
              <a:off x="7871349" y="2295790"/>
              <a:ext cx="377834" cy="377816"/>
            </a:xfrm>
            <a:custGeom>
              <a:avLst/>
              <a:gdLst>
                <a:gd name="T0" fmla="*/ 215526 w 683137"/>
                <a:gd name="T1" fmla="*/ 0 h 683137"/>
                <a:gd name="T2" fmla="*/ 683137 w 683137"/>
                <a:gd name="T3" fmla="*/ 467611 h 683137"/>
                <a:gd name="T4" fmla="*/ 467611 w 683137"/>
                <a:gd name="T5" fmla="*/ 683137 h 683137"/>
                <a:gd name="T6" fmla="*/ 310192 w 683137"/>
                <a:gd name="T7" fmla="*/ 525718 h 683137"/>
                <a:gd name="T8" fmla="*/ 157419 w 683137"/>
                <a:gd name="T9" fmla="*/ 525718 h 683137"/>
                <a:gd name="T10" fmla="*/ 157419 w 683137"/>
                <a:gd name="T11" fmla="*/ 372945 h 683137"/>
                <a:gd name="T12" fmla="*/ 0 w 683137"/>
                <a:gd name="T13" fmla="*/ 215526 h 683137"/>
                <a:gd name="T14" fmla="*/ 215526 w 683137"/>
                <a:gd name="T15" fmla="*/ 0 h 683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3137" h="683137">
                  <a:moveTo>
                    <a:pt x="215526" y="0"/>
                  </a:moveTo>
                  <a:lnTo>
                    <a:pt x="683137" y="467611"/>
                  </a:lnTo>
                  <a:lnTo>
                    <a:pt x="467611" y="683137"/>
                  </a:lnTo>
                  <a:lnTo>
                    <a:pt x="310192" y="525718"/>
                  </a:lnTo>
                  <a:lnTo>
                    <a:pt x="157419" y="525718"/>
                  </a:lnTo>
                  <a:lnTo>
                    <a:pt x="157419" y="372945"/>
                  </a:lnTo>
                  <a:lnTo>
                    <a:pt x="0" y="215526"/>
                  </a:lnTo>
                  <a:lnTo>
                    <a:pt x="215526" y="0"/>
                  </a:lnTo>
                  <a:close/>
                </a:path>
              </a:pathLst>
            </a:custGeom>
            <a:solidFill>
              <a:srgbClr val="BFBFBF">
                <a:alpha val="85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" name="矩形 48"/>
            <p:cNvSpPr>
              <a:spLocks noChangeArrowheads="1"/>
            </p:cNvSpPr>
            <p:nvPr/>
          </p:nvSpPr>
          <p:spPr bwMode="auto">
            <a:xfrm>
              <a:off x="7834841" y="2389448"/>
              <a:ext cx="45085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200" dirty="0">
                  <a:solidFill>
                    <a:srgbClr val="FFFFFF"/>
                  </a:solidFill>
                </a:rPr>
                <a:t>18%</a:t>
              </a: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9465358" y="2045054"/>
            <a:ext cx="601055" cy="503755"/>
            <a:chOff x="7099346" y="1533790"/>
            <a:chExt cx="450850" cy="377816"/>
          </a:xfrm>
        </p:grpSpPr>
        <p:sp>
          <p:nvSpPr>
            <p:cNvPr id="117" name="任意多边形 49"/>
            <p:cNvSpPr/>
            <p:nvPr/>
          </p:nvSpPr>
          <p:spPr bwMode="auto">
            <a:xfrm rot="18900000">
              <a:off x="7135854" y="1533790"/>
              <a:ext cx="377834" cy="377816"/>
            </a:xfrm>
            <a:custGeom>
              <a:avLst/>
              <a:gdLst>
                <a:gd name="T0" fmla="*/ 215526 w 683137"/>
                <a:gd name="T1" fmla="*/ 0 h 683137"/>
                <a:gd name="T2" fmla="*/ 683137 w 683137"/>
                <a:gd name="T3" fmla="*/ 467611 h 683137"/>
                <a:gd name="T4" fmla="*/ 467611 w 683137"/>
                <a:gd name="T5" fmla="*/ 683137 h 683137"/>
                <a:gd name="T6" fmla="*/ 310192 w 683137"/>
                <a:gd name="T7" fmla="*/ 525718 h 683137"/>
                <a:gd name="T8" fmla="*/ 157419 w 683137"/>
                <a:gd name="T9" fmla="*/ 525718 h 683137"/>
                <a:gd name="T10" fmla="*/ 157419 w 683137"/>
                <a:gd name="T11" fmla="*/ 372945 h 683137"/>
                <a:gd name="T12" fmla="*/ 0 w 683137"/>
                <a:gd name="T13" fmla="*/ 215526 h 683137"/>
                <a:gd name="T14" fmla="*/ 215526 w 683137"/>
                <a:gd name="T15" fmla="*/ 0 h 683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3137" h="683137">
                  <a:moveTo>
                    <a:pt x="215526" y="0"/>
                  </a:moveTo>
                  <a:lnTo>
                    <a:pt x="683137" y="467611"/>
                  </a:lnTo>
                  <a:lnTo>
                    <a:pt x="467611" y="683137"/>
                  </a:lnTo>
                  <a:lnTo>
                    <a:pt x="310192" y="525718"/>
                  </a:lnTo>
                  <a:lnTo>
                    <a:pt x="157419" y="525718"/>
                  </a:lnTo>
                  <a:lnTo>
                    <a:pt x="157419" y="372945"/>
                  </a:lnTo>
                  <a:lnTo>
                    <a:pt x="0" y="215526"/>
                  </a:lnTo>
                  <a:lnTo>
                    <a:pt x="215526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8" name="矩形 50"/>
            <p:cNvSpPr>
              <a:spLocks noChangeArrowheads="1"/>
            </p:cNvSpPr>
            <p:nvPr/>
          </p:nvSpPr>
          <p:spPr bwMode="auto">
            <a:xfrm>
              <a:off x="7099346" y="1627448"/>
              <a:ext cx="450850" cy="176213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300" dirty="0">
                  <a:solidFill>
                    <a:srgbClr val="FFFFFF"/>
                  </a:solidFill>
                </a:rPr>
                <a:t>26%</a:t>
              </a:r>
            </a:p>
          </p:txBody>
        </p:sp>
      </p:grpSp>
      <p:sp>
        <p:nvSpPr>
          <p:cNvPr id="119" name="矩形 5"/>
          <p:cNvSpPr>
            <a:spLocks noChangeArrowheads="1"/>
          </p:cNvSpPr>
          <p:nvPr/>
        </p:nvSpPr>
        <p:spPr bwMode="auto">
          <a:xfrm>
            <a:off x="793" y="5173585"/>
            <a:ext cx="12190414" cy="1173393"/>
          </a:xfrm>
          <a:prstGeom prst="rect">
            <a:avLst/>
          </a:prstGeom>
          <a:solidFill>
            <a:srgbClr val="3335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0" name="矩形 6"/>
          <p:cNvSpPr>
            <a:spLocks noChangeArrowheads="1"/>
          </p:cNvSpPr>
          <p:nvPr/>
        </p:nvSpPr>
        <p:spPr bwMode="auto">
          <a:xfrm>
            <a:off x="7775899" y="4992226"/>
            <a:ext cx="3811167" cy="15361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1" name="等腰三角形 36"/>
          <p:cNvSpPr>
            <a:spLocks noChangeArrowheads="1"/>
          </p:cNvSpPr>
          <p:nvPr/>
        </p:nvSpPr>
        <p:spPr bwMode="auto">
          <a:xfrm>
            <a:off x="7873841" y="2307516"/>
            <a:ext cx="1934382" cy="2089149"/>
          </a:xfrm>
          <a:prstGeom prst="triangle">
            <a:avLst>
              <a:gd name="adj" fmla="val 50000"/>
            </a:avLst>
          </a:prstGeom>
          <a:solidFill>
            <a:srgbClr val="BFBFBF">
              <a:alpha val="85000"/>
            </a:srgbClr>
          </a:solidFill>
          <a:ln>
            <a:noFill/>
          </a:ln>
        </p:spPr>
        <p:txBody>
          <a:bodyPr lIns="121908" tIns="60954" rIns="121908" bIns="60954"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22" name="等腰三角形 39"/>
          <p:cNvSpPr>
            <a:spLocks noChangeArrowheads="1"/>
          </p:cNvSpPr>
          <p:nvPr/>
        </p:nvSpPr>
        <p:spPr bwMode="auto">
          <a:xfrm>
            <a:off x="8798694" y="2582683"/>
            <a:ext cx="1934382" cy="1813983"/>
          </a:xfrm>
          <a:prstGeom prst="triangle">
            <a:avLst>
              <a:gd name="adj" fmla="val 50000"/>
            </a:avLst>
          </a:prstGeom>
          <a:solidFill>
            <a:schemeClr val="accent1">
              <a:alpha val="85000"/>
            </a:schemeClr>
          </a:solidFill>
          <a:ln>
            <a:noFill/>
          </a:ln>
        </p:spPr>
        <p:txBody>
          <a:bodyPr lIns="121908" tIns="60954" rIns="121908" bIns="60954"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23" name="等腰三角形 40"/>
          <p:cNvSpPr>
            <a:spLocks noChangeArrowheads="1"/>
          </p:cNvSpPr>
          <p:nvPr/>
        </p:nvSpPr>
        <p:spPr bwMode="auto">
          <a:xfrm>
            <a:off x="9779227" y="3577516"/>
            <a:ext cx="1934382" cy="819149"/>
          </a:xfrm>
          <a:prstGeom prst="triangle">
            <a:avLst>
              <a:gd name="adj" fmla="val 50000"/>
            </a:avLst>
          </a:prstGeom>
          <a:solidFill>
            <a:schemeClr val="accent3">
              <a:alpha val="85000"/>
            </a:schemeClr>
          </a:solidFill>
          <a:ln>
            <a:noFill/>
          </a:ln>
        </p:spPr>
        <p:txBody>
          <a:bodyPr lIns="121908" tIns="60954" rIns="121908" bIns="60954"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24" name="矩形 26"/>
          <p:cNvSpPr>
            <a:spLocks noChangeArrowheads="1"/>
          </p:cNvSpPr>
          <p:nvPr/>
        </p:nvSpPr>
        <p:spPr bwMode="auto">
          <a:xfrm>
            <a:off x="1998801" y="4358228"/>
            <a:ext cx="1697346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输入标签</a:t>
            </a:r>
          </a:p>
        </p:txBody>
      </p:sp>
      <p:sp>
        <p:nvSpPr>
          <p:cNvPr id="125" name="矩形 26"/>
          <p:cNvSpPr>
            <a:spLocks noChangeArrowheads="1"/>
          </p:cNvSpPr>
          <p:nvPr/>
        </p:nvSpPr>
        <p:spPr bwMode="auto">
          <a:xfrm>
            <a:off x="3008688" y="4358228"/>
            <a:ext cx="1697346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输入标签</a:t>
            </a:r>
          </a:p>
        </p:txBody>
      </p:sp>
      <p:sp>
        <p:nvSpPr>
          <p:cNvPr id="126" name="矩形 26"/>
          <p:cNvSpPr>
            <a:spLocks noChangeArrowheads="1"/>
          </p:cNvSpPr>
          <p:nvPr/>
        </p:nvSpPr>
        <p:spPr bwMode="auto">
          <a:xfrm>
            <a:off x="4160618" y="4358228"/>
            <a:ext cx="1697346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dirty="0">
                <a:solidFill>
                  <a:srgbClr val="6B75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输入标签</a:t>
            </a:r>
          </a:p>
        </p:txBody>
      </p:sp>
      <p:sp>
        <p:nvSpPr>
          <p:cNvPr id="127" name="矩形 26"/>
          <p:cNvSpPr>
            <a:spLocks noChangeArrowheads="1"/>
          </p:cNvSpPr>
          <p:nvPr/>
        </p:nvSpPr>
        <p:spPr bwMode="auto">
          <a:xfrm>
            <a:off x="5281999" y="4358228"/>
            <a:ext cx="1697346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输入标签</a:t>
            </a:r>
          </a:p>
        </p:txBody>
      </p:sp>
      <p:sp>
        <p:nvSpPr>
          <p:cNvPr id="128" name="矩形 26"/>
          <p:cNvSpPr>
            <a:spLocks noChangeArrowheads="1"/>
          </p:cNvSpPr>
          <p:nvPr/>
        </p:nvSpPr>
        <p:spPr bwMode="auto">
          <a:xfrm>
            <a:off x="6433929" y="4358228"/>
            <a:ext cx="1697346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输入标签</a:t>
            </a:r>
          </a:p>
        </p:txBody>
      </p:sp>
      <p:sp>
        <p:nvSpPr>
          <p:cNvPr id="129" name="矩形 26"/>
          <p:cNvSpPr>
            <a:spLocks noChangeArrowheads="1"/>
          </p:cNvSpPr>
          <p:nvPr/>
        </p:nvSpPr>
        <p:spPr bwMode="auto">
          <a:xfrm>
            <a:off x="7950440" y="4358228"/>
            <a:ext cx="1697346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dirty="0">
                <a:solidFill>
                  <a:srgbClr val="6B75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输入标签</a:t>
            </a:r>
          </a:p>
        </p:txBody>
      </p:sp>
      <p:sp>
        <p:nvSpPr>
          <p:cNvPr id="130" name="矩形 26"/>
          <p:cNvSpPr>
            <a:spLocks noChangeArrowheads="1"/>
          </p:cNvSpPr>
          <p:nvPr/>
        </p:nvSpPr>
        <p:spPr bwMode="auto">
          <a:xfrm>
            <a:off x="8873065" y="4358228"/>
            <a:ext cx="1697346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输入标签</a:t>
            </a:r>
          </a:p>
        </p:txBody>
      </p:sp>
      <p:sp>
        <p:nvSpPr>
          <p:cNvPr id="131" name="矩形 26"/>
          <p:cNvSpPr>
            <a:spLocks noChangeArrowheads="1"/>
          </p:cNvSpPr>
          <p:nvPr/>
        </p:nvSpPr>
        <p:spPr bwMode="auto">
          <a:xfrm>
            <a:off x="9889719" y="4358228"/>
            <a:ext cx="1697346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dirty="0">
                <a:solidFill>
                  <a:srgbClr val="6B75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输入标签</a:t>
            </a:r>
          </a:p>
        </p:txBody>
      </p:sp>
      <p:sp>
        <p:nvSpPr>
          <p:cNvPr id="132" name="等腰三角形 8"/>
          <p:cNvSpPr>
            <a:spLocks noChangeArrowheads="1"/>
          </p:cNvSpPr>
          <p:nvPr/>
        </p:nvSpPr>
        <p:spPr bwMode="auto">
          <a:xfrm>
            <a:off x="5182386" y="2172048"/>
            <a:ext cx="1936499" cy="2224616"/>
          </a:xfrm>
          <a:prstGeom prst="triangle">
            <a:avLst>
              <a:gd name="adj" fmla="val 50000"/>
            </a:avLst>
          </a:prstGeom>
          <a:solidFill>
            <a:schemeClr val="accent1">
              <a:alpha val="85000"/>
            </a:schemeClr>
          </a:solidFill>
          <a:ln>
            <a:noFill/>
          </a:ln>
        </p:spPr>
        <p:txBody>
          <a:bodyPr lIns="121908" tIns="60954" rIns="121908" bIns="60954"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33" name="等腰三角形 14"/>
          <p:cNvSpPr>
            <a:spLocks noChangeArrowheads="1"/>
          </p:cNvSpPr>
          <p:nvPr/>
        </p:nvSpPr>
        <p:spPr bwMode="auto">
          <a:xfrm>
            <a:off x="4050117" y="3577516"/>
            <a:ext cx="1936497" cy="819149"/>
          </a:xfrm>
          <a:prstGeom prst="triangle">
            <a:avLst>
              <a:gd name="adj" fmla="val 50000"/>
            </a:avLst>
          </a:prstGeom>
          <a:solidFill>
            <a:schemeClr val="accent3">
              <a:alpha val="85000"/>
            </a:schemeClr>
          </a:solidFill>
          <a:ln>
            <a:noFill/>
          </a:ln>
        </p:spPr>
        <p:txBody>
          <a:bodyPr lIns="121908" tIns="60954" rIns="121908" bIns="60954"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34" name="等腰三角形 37"/>
          <p:cNvSpPr>
            <a:spLocks noChangeArrowheads="1"/>
          </p:cNvSpPr>
          <p:nvPr/>
        </p:nvSpPr>
        <p:spPr bwMode="auto">
          <a:xfrm>
            <a:off x="6337935" y="1983664"/>
            <a:ext cx="1934382" cy="2413000"/>
          </a:xfrm>
          <a:prstGeom prst="triangle">
            <a:avLst>
              <a:gd name="adj" fmla="val 50000"/>
            </a:avLst>
          </a:prstGeom>
          <a:solidFill>
            <a:schemeClr val="accent2">
              <a:alpha val="85000"/>
            </a:schemeClr>
          </a:solidFill>
          <a:ln>
            <a:noFill/>
          </a:ln>
        </p:spPr>
        <p:txBody>
          <a:bodyPr lIns="121908" tIns="60954" rIns="121908" bIns="60954"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35" name="矩形 48"/>
          <p:cNvSpPr>
            <a:spLocks noChangeArrowheads="1"/>
          </p:cNvSpPr>
          <p:nvPr/>
        </p:nvSpPr>
        <p:spPr bwMode="auto">
          <a:xfrm>
            <a:off x="7873841" y="5076733"/>
            <a:ext cx="2538360" cy="451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添加主题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6" name="矩形 49"/>
          <p:cNvSpPr>
            <a:spLocks noChangeArrowheads="1"/>
          </p:cNvSpPr>
          <p:nvPr/>
        </p:nvSpPr>
        <p:spPr bwMode="auto">
          <a:xfrm>
            <a:off x="7873842" y="5445142"/>
            <a:ext cx="3597833" cy="95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在此录入上述图片的描述说明，在此录入上述图片的描述说明，在此录入上述图片的描述说明。</a:t>
            </a:r>
          </a:p>
        </p:txBody>
      </p:sp>
      <p:sp>
        <p:nvSpPr>
          <p:cNvPr id="137" name="矩形 136"/>
          <p:cNvSpPr/>
          <p:nvPr/>
        </p:nvSpPr>
        <p:spPr bwMode="auto">
          <a:xfrm>
            <a:off x="635324" y="5469061"/>
            <a:ext cx="191988" cy="28802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08" tIns="60954" rIns="121908" bIns="60954" numCol="1" rtlCol="0" anchor="t" anchorCtr="0" compatLnSpc="1"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8" name="TextBox 41"/>
          <p:cNvSpPr>
            <a:spLocks noChangeArrowheads="1"/>
          </p:cNvSpPr>
          <p:nvPr/>
        </p:nvSpPr>
        <p:spPr bwMode="auto">
          <a:xfrm>
            <a:off x="827312" y="5387362"/>
            <a:ext cx="1787542" cy="86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在此录入本图例的备注说明，在此录入本图例的备注说明</a:t>
            </a:r>
          </a:p>
        </p:txBody>
      </p:sp>
      <p:sp>
        <p:nvSpPr>
          <p:cNvPr id="139" name="矩形 138"/>
          <p:cNvSpPr/>
          <p:nvPr/>
        </p:nvSpPr>
        <p:spPr bwMode="auto">
          <a:xfrm>
            <a:off x="3069161" y="5469061"/>
            <a:ext cx="191988" cy="2880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08" tIns="60954" rIns="121908" bIns="60954" numCol="1" rtlCol="0" anchor="t" anchorCtr="0" compatLnSpc="1"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" name="矩形 139"/>
          <p:cNvSpPr/>
          <p:nvPr/>
        </p:nvSpPr>
        <p:spPr bwMode="auto">
          <a:xfrm>
            <a:off x="5502998" y="5469061"/>
            <a:ext cx="191988" cy="28802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08" tIns="60954" rIns="121908" bIns="60954" numCol="1" rtlCol="0" anchor="t" anchorCtr="0" compatLnSpc="1"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1" name="TextBox 41"/>
          <p:cNvSpPr>
            <a:spLocks noChangeArrowheads="1"/>
          </p:cNvSpPr>
          <p:nvPr/>
        </p:nvSpPr>
        <p:spPr bwMode="auto">
          <a:xfrm>
            <a:off x="3259153" y="5387362"/>
            <a:ext cx="1787542" cy="86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在此录入本图例的备注说明，在此录入本图例的备注说明</a:t>
            </a:r>
          </a:p>
        </p:txBody>
      </p:sp>
      <p:sp>
        <p:nvSpPr>
          <p:cNvPr id="142" name="TextBox 41"/>
          <p:cNvSpPr>
            <a:spLocks noChangeArrowheads="1"/>
          </p:cNvSpPr>
          <p:nvPr/>
        </p:nvSpPr>
        <p:spPr bwMode="auto">
          <a:xfrm>
            <a:off x="5690994" y="5387362"/>
            <a:ext cx="1787542" cy="86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在此录入本图例的备注说明，在此录入本图例的备注说明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87" grpId="0"/>
      <p:bldP spid="119" grpId="0" animBg="1"/>
      <p:bldP spid="120" grpId="0" animBg="1"/>
      <p:bldP spid="121" grpId="0" animBg="1"/>
      <p:bldP spid="122" grpId="0" animBg="1"/>
      <p:bldP spid="123" grpId="0" animBg="1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 animBg="1"/>
      <p:bldP spid="133" grpId="0" animBg="1"/>
      <p:bldP spid="134" grpId="0" animBg="1"/>
      <p:bldP spid="135" grpId="0"/>
      <p:bldP spid="136" grpId="0"/>
      <p:bldP spid="137" grpId="0" animBg="1"/>
      <p:bldP spid="138" grpId="0"/>
      <p:bldP spid="139" grpId="0" animBg="1"/>
      <p:bldP spid="140" grpId="0" animBg="1"/>
      <p:bldP spid="141" grpId="0"/>
      <p:bldP spid="1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88393" y="2086852"/>
            <a:ext cx="506282" cy="94384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53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53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17464" y="1727224"/>
            <a:ext cx="506282" cy="94384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53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53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46536" y="2398591"/>
            <a:ext cx="506282" cy="94384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53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53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75607" y="1508787"/>
            <a:ext cx="506282" cy="943848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53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53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80729" y="2854938"/>
            <a:ext cx="2345079" cy="2388468"/>
            <a:chOff x="735046" y="2996952"/>
            <a:chExt cx="1759038" cy="1791351"/>
          </a:xfrm>
        </p:grpSpPr>
        <p:sp>
          <p:nvSpPr>
            <p:cNvPr id="14" name="椭圆 13"/>
            <p:cNvSpPr/>
            <p:nvPr/>
          </p:nvSpPr>
          <p:spPr>
            <a:xfrm>
              <a:off x="1500529" y="2996952"/>
              <a:ext cx="210466" cy="21046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35046" y="3098642"/>
              <a:ext cx="1759038" cy="1689661"/>
              <a:chOff x="735046" y="3098642"/>
              <a:chExt cx="1759038" cy="1689661"/>
            </a:xfrm>
          </p:grpSpPr>
          <p:sp>
            <p:nvSpPr>
              <p:cNvPr id="10" name="任意多边形 9"/>
              <p:cNvSpPr/>
              <p:nvPr/>
            </p:nvSpPr>
            <p:spPr>
              <a:xfrm>
                <a:off x="1001626" y="3098642"/>
                <a:ext cx="1222819" cy="390623"/>
              </a:xfrm>
              <a:custGeom>
                <a:avLst/>
                <a:gdLst>
                  <a:gd name="connsiteX0" fmla="*/ 0 w 1779373"/>
                  <a:gd name="connsiteY0" fmla="*/ 568411 h 568411"/>
                  <a:gd name="connsiteX1" fmla="*/ 864973 w 1779373"/>
                  <a:gd name="connsiteY1" fmla="*/ 0 h 568411"/>
                  <a:gd name="connsiteX2" fmla="*/ 1779373 w 1779373"/>
                  <a:gd name="connsiteY2" fmla="*/ 543698 h 568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79373" h="568411">
                    <a:moveTo>
                      <a:pt x="0" y="568411"/>
                    </a:moveTo>
                    <a:lnTo>
                      <a:pt x="864973" y="0"/>
                    </a:lnTo>
                    <a:lnTo>
                      <a:pt x="1779373" y="543698"/>
                    </a:lnTo>
                  </a:path>
                </a:pathLst>
              </a:cu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735046" y="3453597"/>
                <a:ext cx="1759038" cy="1334706"/>
              </a:xfrm>
              <a:custGeom>
                <a:avLst/>
                <a:gdLst/>
                <a:ahLst/>
                <a:cxnLst/>
                <a:rect l="l" t="t" r="r" b="b"/>
                <a:pathLst>
                  <a:path w="1759038" h="1334706">
                    <a:moveTo>
                      <a:pt x="65637" y="63758"/>
                    </a:moveTo>
                    <a:lnTo>
                      <a:pt x="65637" y="1271391"/>
                    </a:lnTo>
                    <a:lnTo>
                      <a:pt x="1711798" y="1271391"/>
                    </a:lnTo>
                    <a:lnTo>
                      <a:pt x="1711798" y="63758"/>
                    </a:lnTo>
                    <a:close/>
                    <a:moveTo>
                      <a:pt x="0" y="0"/>
                    </a:moveTo>
                    <a:lnTo>
                      <a:pt x="1759038" y="0"/>
                    </a:lnTo>
                    <a:lnTo>
                      <a:pt x="1759038" y="1334706"/>
                    </a:lnTo>
                    <a:lnTo>
                      <a:pt x="0" y="133470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>
                  <a:lnSpc>
                    <a:spcPct val="120000"/>
                  </a:lnSpc>
                </a:pPr>
                <a:endPara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051764" y="3567501"/>
                <a:ext cx="1061967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</a:rPr>
                  <a:t>单击添加标题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978536" y="3833682"/>
                <a:ext cx="1261884" cy="819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单击此处添加文本</a:t>
                </a:r>
                <a:endParaRPr lang="en-US" altLang="zh-CN" sz="14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单击此处添加文本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单击此处添加文本</a:t>
                </a: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3709800" y="2495310"/>
            <a:ext cx="2345079" cy="2388468"/>
            <a:chOff x="2782116" y="2727231"/>
            <a:chExt cx="1759038" cy="1791351"/>
          </a:xfrm>
        </p:grpSpPr>
        <p:sp>
          <p:nvSpPr>
            <p:cNvPr id="19" name="任意多边形 18"/>
            <p:cNvSpPr/>
            <p:nvPr/>
          </p:nvSpPr>
          <p:spPr>
            <a:xfrm>
              <a:off x="3048696" y="2828921"/>
              <a:ext cx="1222819" cy="390623"/>
            </a:xfrm>
            <a:custGeom>
              <a:avLst/>
              <a:gdLst>
                <a:gd name="connsiteX0" fmla="*/ 0 w 1779373"/>
                <a:gd name="connsiteY0" fmla="*/ 568411 h 568411"/>
                <a:gd name="connsiteX1" fmla="*/ 864973 w 1779373"/>
                <a:gd name="connsiteY1" fmla="*/ 0 h 568411"/>
                <a:gd name="connsiteX2" fmla="*/ 1779373 w 1779373"/>
                <a:gd name="connsiteY2" fmla="*/ 543698 h 5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9373" h="568411">
                  <a:moveTo>
                    <a:pt x="0" y="568411"/>
                  </a:moveTo>
                  <a:lnTo>
                    <a:pt x="864973" y="0"/>
                  </a:lnTo>
                  <a:lnTo>
                    <a:pt x="1779373" y="543698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547599" y="2727231"/>
              <a:ext cx="210466" cy="21046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10"/>
            <p:cNvSpPr/>
            <p:nvPr/>
          </p:nvSpPr>
          <p:spPr>
            <a:xfrm>
              <a:off x="2782116" y="3183876"/>
              <a:ext cx="1759038" cy="1334706"/>
            </a:xfrm>
            <a:custGeom>
              <a:avLst/>
              <a:gdLst/>
              <a:ahLst/>
              <a:cxnLst/>
              <a:rect l="l" t="t" r="r" b="b"/>
              <a:pathLst>
                <a:path w="1759038" h="1334706">
                  <a:moveTo>
                    <a:pt x="65637" y="63758"/>
                  </a:moveTo>
                  <a:lnTo>
                    <a:pt x="65637" y="1271391"/>
                  </a:lnTo>
                  <a:lnTo>
                    <a:pt x="1711798" y="1271391"/>
                  </a:lnTo>
                  <a:lnTo>
                    <a:pt x="1711798" y="63758"/>
                  </a:lnTo>
                  <a:close/>
                  <a:moveTo>
                    <a:pt x="0" y="0"/>
                  </a:moveTo>
                  <a:lnTo>
                    <a:pt x="1759038" y="0"/>
                  </a:lnTo>
                  <a:lnTo>
                    <a:pt x="1759038" y="1334706"/>
                  </a:lnTo>
                  <a:lnTo>
                    <a:pt x="0" y="133470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137926" y="3289059"/>
              <a:ext cx="1061967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</a:rPr>
                <a:t>单击添加标题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64698" y="3555240"/>
              <a:ext cx="1261884" cy="819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单击此处添加文本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单击此处添加文本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单击此处添加文本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38871" y="3166677"/>
            <a:ext cx="2345079" cy="2388468"/>
            <a:chOff x="4829186" y="3230756"/>
            <a:chExt cx="1759038" cy="1791351"/>
          </a:xfrm>
        </p:grpSpPr>
        <p:sp>
          <p:nvSpPr>
            <p:cNvPr id="29" name="任意多边形 28"/>
            <p:cNvSpPr/>
            <p:nvPr/>
          </p:nvSpPr>
          <p:spPr>
            <a:xfrm>
              <a:off x="5095766" y="3332446"/>
              <a:ext cx="1222819" cy="390623"/>
            </a:xfrm>
            <a:custGeom>
              <a:avLst/>
              <a:gdLst>
                <a:gd name="connsiteX0" fmla="*/ 0 w 1779373"/>
                <a:gd name="connsiteY0" fmla="*/ 568411 h 568411"/>
                <a:gd name="connsiteX1" fmla="*/ 864973 w 1779373"/>
                <a:gd name="connsiteY1" fmla="*/ 0 h 568411"/>
                <a:gd name="connsiteX2" fmla="*/ 1779373 w 1779373"/>
                <a:gd name="connsiteY2" fmla="*/ 543698 h 5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9373" h="568411">
                  <a:moveTo>
                    <a:pt x="0" y="568411"/>
                  </a:moveTo>
                  <a:lnTo>
                    <a:pt x="864973" y="0"/>
                  </a:lnTo>
                  <a:lnTo>
                    <a:pt x="1779373" y="543698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594669" y="3230756"/>
              <a:ext cx="210466" cy="21046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10"/>
            <p:cNvSpPr/>
            <p:nvPr/>
          </p:nvSpPr>
          <p:spPr>
            <a:xfrm>
              <a:off x="4829186" y="3687401"/>
              <a:ext cx="1759038" cy="1334706"/>
            </a:xfrm>
            <a:custGeom>
              <a:avLst/>
              <a:gdLst/>
              <a:ahLst/>
              <a:cxnLst/>
              <a:rect l="l" t="t" r="r" b="b"/>
              <a:pathLst>
                <a:path w="1759038" h="1334706">
                  <a:moveTo>
                    <a:pt x="65637" y="63758"/>
                  </a:moveTo>
                  <a:lnTo>
                    <a:pt x="65637" y="1271391"/>
                  </a:lnTo>
                  <a:lnTo>
                    <a:pt x="1711798" y="1271391"/>
                  </a:lnTo>
                  <a:lnTo>
                    <a:pt x="1711798" y="63758"/>
                  </a:lnTo>
                  <a:close/>
                  <a:moveTo>
                    <a:pt x="0" y="0"/>
                  </a:moveTo>
                  <a:lnTo>
                    <a:pt x="1759038" y="0"/>
                  </a:lnTo>
                  <a:lnTo>
                    <a:pt x="1759038" y="1334706"/>
                  </a:lnTo>
                  <a:lnTo>
                    <a:pt x="0" y="13347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195326" y="3803409"/>
              <a:ext cx="1061967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</a:rPr>
                <a:t>单击添加标题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122098" y="4069590"/>
              <a:ext cx="1261884" cy="819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单击此处添加文本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单击此处添加文本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单击此处添加文本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167943" y="2276873"/>
            <a:ext cx="2345079" cy="2388468"/>
            <a:chOff x="6876256" y="2563403"/>
            <a:chExt cx="1759038" cy="1791351"/>
          </a:xfrm>
        </p:grpSpPr>
        <p:sp>
          <p:nvSpPr>
            <p:cNvPr id="39" name="任意多边形 38"/>
            <p:cNvSpPr/>
            <p:nvPr/>
          </p:nvSpPr>
          <p:spPr>
            <a:xfrm>
              <a:off x="7142836" y="2665093"/>
              <a:ext cx="1222819" cy="390623"/>
            </a:xfrm>
            <a:custGeom>
              <a:avLst/>
              <a:gdLst>
                <a:gd name="connsiteX0" fmla="*/ 0 w 1779373"/>
                <a:gd name="connsiteY0" fmla="*/ 568411 h 568411"/>
                <a:gd name="connsiteX1" fmla="*/ 864973 w 1779373"/>
                <a:gd name="connsiteY1" fmla="*/ 0 h 568411"/>
                <a:gd name="connsiteX2" fmla="*/ 1779373 w 1779373"/>
                <a:gd name="connsiteY2" fmla="*/ 543698 h 5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9373" h="568411">
                  <a:moveTo>
                    <a:pt x="0" y="568411"/>
                  </a:moveTo>
                  <a:lnTo>
                    <a:pt x="864973" y="0"/>
                  </a:lnTo>
                  <a:lnTo>
                    <a:pt x="1779373" y="543698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7641739" y="2563403"/>
              <a:ext cx="210466" cy="21046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10"/>
            <p:cNvSpPr/>
            <p:nvPr/>
          </p:nvSpPr>
          <p:spPr>
            <a:xfrm>
              <a:off x="6876256" y="3020048"/>
              <a:ext cx="1759038" cy="1334706"/>
            </a:xfrm>
            <a:custGeom>
              <a:avLst/>
              <a:gdLst/>
              <a:ahLst/>
              <a:cxnLst/>
              <a:rect l="l" t="t" r="r" b="b"/>
              <a:pathLst>
                <a:path w="1759038" h="1334706">
                  <a:moveTo>
                    <a:pt x="65637" y="63758"/>
                  </a:moveTo>
                  <a:lnTo>
                    <a:pt x="65637" y="1271391"/>
                  </a:lnTo>
                  <a:lnTo>
                    <a:pt x="1711798" y="1271391"/>
                  </a:lnTo>
                  <a:lnTo>
                    <a:pt x="1711798" y="63758"/>
                  </a:lnTo>
                  <a:close/>
                  <a:moveTo>
                    <a:pt x="0" y="0"/>
                  </a:moveTo>
                  <a:lnTo>
                    <a:pt x="1759038" y="0"/>
                  </a:lnTo>
                  <a:lnTo>
                    <a:pt x="1759038" y="1334706"/>
                  </a:lnTo>
                  <a:lnTo>
                    <a:pt x="0" y="133470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7271776" y="3146184"/>
              <a:ext cx="1061967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</a:rPr>
                <a:t>单击添加标题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198548" y="3412365"/>
              <a:ext cx="1261884" cy="819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单击此处添加文本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单击此处添加文本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单击此处添加文本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4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5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/>
          <p:bldP spid="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菱形 37"/>
          <p:cNvSpPr/>
          <p:nvPr/>
        </p:nvSpPr>
        <p:spPr>
          <a:xfrm>
            <a:off x="4876960" y="1619814"/>
            <a:ext cx="2719563" cy="2722033"/>
          </a:xfrm>
          <a:prstGeom prst="diamond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8" tIns="60954" rIns="121908" bIns="60954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菱形 38"/>
          <p:cNvSpPr/>
          <p:nvPr/>
        </p:nvSpPr>
        <p:spPr>
          <a:xfrm>
            <a:off x="716135" y="2070663"/>
            <a:ext cx="1822213" cy="1820333"/>
          </a:xfrm>
          <a:prstGeom prst="diamond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8" tIns="60954" rIns="121908" bIns="60954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菱形 39"/>
          <p:cNvSpPr/>
          <p:nvPr/>
        </p:nvSpPr>
        <p:spPr>
          <a:xfrm>
            <a:off x="2726706" y="2070663"/>
            <a:ext cx="1820096" cy="1820333"/>
          </a:xfrm>
          <a:prstGeom prst="diamond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8" tIns="60954" rIns="121908" bIns="60954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菱形 40"/>
          <p:cNvSpPr/>
          <p:nvPr/>
        </p:nvSpPr>
        <p:spPr>
          <a:xfrm>
            <a:off x="7645199" y="2070663"/>
            <a:ext cx="1820096" cy="1820333"/>
          </a:xfrm>
          <a:prstGeom prst="diamond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8" tIns="60954" rIns="121908" bIns="60954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菱形 41"/>
          <p:cNvSpPr/>
          <p:nvPr/>
        </p:nvSpPr>
        <p:spPr>
          <a:xfrm>
            <a:off x="9653655" y="2070663"/>
            <a:ext cx="1822212" cy="1820333"/>
          </a:xfrm>
          <a:prstGeom prst="diamond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8" tIns="60954" rIns="121908" bIns="60954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菱形 42"/>
          <p:cNvSpPr/>
          <p:nvPr/>
        </p:nvSpPr>
        <p:spPr>
          <a:xfrm>
            <a:off x="2284381" y="3198847"/>
            <a:ext cx="694176" cy="692149"/>
          </a:xfrm>
          <a:prstGeom prst="diamond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8" tIns="60954" rIns="121908" bIns="60954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菱形 43"/>
          <p:cNvSpPr/>
          <p:nvPr/>
        </p:nvSpPr>
        <p:spPr>
          <a:xfrm>
            <a:off x="4273789" y="2070662"/>
            <a:ext cx="694176" cy="694267"/>
          </a:xfrm>
          <a:prstGeom prst="diamond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8" tIns="60954" rIns="121908" bIns="60954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菱形 44"/>
          <p:cNvSpPr/>
          <p:nvPr/>
        </p:nvSpPr>
        <p:spPr>
          <a:xfrm>
            <a:off x="7209222" y="3194613"/>
            <a:ext cx="694176" cy="692149"/>
          </a:xfrm>
          <a:prstGeom prst="diamond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8" tIns="60954" rIns="121908" bIns="60954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菱形 45"/>
          <p:cNvSpPr/>
          <p:nvPr/>
        </p:nvSpPr>
        <p:spPr>
          <a:xfrm>
            <a:off x="9213445" y="2091829"/>
            <a:ext cx="694176" cy="694267"/>
          </a:xfrm>
          <a:prstGeom prst="diamond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8" tIns="60954" rIns="121908" bIns="60954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KSO_Shape"/>
          <p:cNvSpPr/>
          <p:nvPr/>
        </p:nvSpPr>
        <p:spPr bwMode="auto">
          <a:xfrm>
            <a:off x="1289677" y="2582896"/>
            <a:ext cx="787298" cy="713317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121908" tIns="60954" rIns="121908" bIns="60954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48" name="KSO_Shape"/>
          <p:cNvSpPr/>
          <p:nvPr/>
        </p:nvSpPr>
        <p:spPr bwMode="auto">
          <a:xfrm>
            <a:off x="3380673" y="2631579"/>
            <a:ext cx="512167" cy="698500"/>
          </a:xfrm>
          <a:custGeom>
            <a:avLst/>
            <a:gdLst>
              <a:gd name="T0" fmla="*/ 821150 w 1122363"/>
              <a:gd name="T1" fmla="*/ 1319439 h 1531938"/>
              <a:gd name="T2" fmla="*/ 818610 w 1122363"/>
              <a:gd name="T3" fmla="*/ 1374324 h 1531938"/>
              <a:gd name="T4" fmla="*/ 763001 w 1122363"/>
              <a:gd name="T5" fmla="*/ 1407818 h 1531938"/>
              <a:gd name="T6" fmla="*/ 617712 w 1122363"/>
              <a:gd name="T7" fmla="*/ 1069756 h 1531938"/>
              <a:gd name="T8" fmla="*/ 595045 w 1122363"/>
              <a:gd name="T9" fmla="*/ 1020228 h 1531938"/>
              <a:gd name="T10" fmla="*/ 616862 w 1122363"/>
              <a:gd name="T11" fmla="*/ 985788 h 1531938"/>
              <a:gd name="T12" fmla="*/ 638822 w 1122363"/>
              <a:gd name="T13" fmla="*/ 861065 h 1531938"/>
              <a:gd name="T14" fmla="*/ 533011 w 1122363"/>
              <a:gd name="T15" fmla="*/ 900272 h 1531938"/>
              <a:gd name="T16" fmla="*/ 472344 w 1122363"/>
              <a:gd name="T17" fmla="*/ 959225 h 1531938"/>
              <a:gd name="T18" fmla="*/ 447514 w 1122363"/>
              <a:gd name="T19" fmla="*/ 1068950 h 1531938"/>
              <a:gd name="T20" fmla="*/ 483631 w 1122363"/>
              <a:gd name="T21" fmla="*/ 1155544 h 1531938"/>
              <a:gd name="T22" fmla="*/ 563202 w 1122363"/>
              <a:gd name="T23" fmla="*/ 1213369 h 1531938"/>
              <a:gd name="T24" fmla="*/ 641644 w 1122363"/>
              <a:gd name="T25" fmla="*/ 1407149 h 1531938"/>
              <a:gd name="T26" fmla="*/ 522288 w 1122363"/>
              <a:gd name="T27" fmla="*/ 1360326 h 1531938"/>
              <a:gd name="T28" fmla="*/ 562920 w 1122363"/>
              <a:gd name="T29" fmla="*/ 1503052 h 1531938"/>
              <a:gd name="T30" fmla="*/ 767489 w 1122363"/>
              <a:gd name="T31" fmla="*/ 1526182 h 1531938"/>
              <a:gd name="T32" fmla="*/ 873019 w 1122363"/>
              <a:gd name="T33" fmla="*/ 1493462 h 1531938"/>
              <a:gd name="T34" fmla="*/ 940739 w 1122363"/>
              <a:gd name="T35" fmla="*/ 1437049 h 1531938"/>
              <a:gd name="T36" fmla="*/ 975445 w 1122363"/>
              <a:gd name="T37" fmla="*/ 1352710 h 1531938"/>
              <a:gd name="T38" fmla="*/ 957387 w 1122363"/>
              <a:gd name="T39" fmla="*/ 1244960 h 1531938"/>
              <a:gd name="T40" fmla="*/ 862579 w 1122363"/>
              <a:gd name="T41" fmla="*/ 1159211 h 1531938"/>
              <a:gd name="T42" fmla="*/ 777366 w 1122363"/>
              <a:gd name="T43" fmla="*/ 984893 h 1531938"/>
              <a:gd name="T44" fmla="*/ 941021 w 1122363"/>
              <a:gd name="T45" fmla="*/ 1068103 h 1531938"/>
              <a:gd name="T46" fmla="*/ 812918 w 1122363"/>
              <a:gd name="T47" fmla="*/ 868963 h 1531938"/>
              <a:gd name="T48" fmla="*/ 768618 w 1122363"/>
              <a:gd name="T49" fmla="*/ 464758 h 1531938"/>
              <a:gd name="T50" fmla="*/ 956258 w 1122363"/>
              <a:gd name="T51" fmla="*/ 515531 h 1531938"/>
              <a:gd name="T52" fmla="*/ 1106652 w 1122363"/>
              <a:gd name="T53" fmla="*/ 632589 h 1531938"/>
              <a:gd name="T54" fmla="*/ 1227702 w 1122363"/>
              <a:gd name="T55" fmla="*/ 820164 h 1531938"/>
              <a:gd name="T56" fmla="*/ 1327023 w 1122363"/>
              <a:gd name="T57" fmla="*/ 1081925 h 1531938"/>
              <a:gd name="T58" fmla="*/ 1396717 w 1122363"/>
              <a:gd name="T59" fmla="*/ 1393892 h 1531938"/>
              <a:gd name="T60" fmla="*/ 1355239 w 1122363"/>
              <a:gd name="T61" fmla="*/ 1597827 h 1531938"/>
              <a:gd name="T62" fmla="*/ 1228829 w 1122363"/>
              <a:gd name="T63" fmla="*/ 1750144 h 1531938"/>
              <a:gd name="T64" fmla="*/ 1040908 w 1122363"/>
              <a:gd name="T65" fmla="*/ 1850561 h 1531938"/>
              <a:gd name="T66" fmla="*/ 813764 w 1122363"/>
              <a:gd name="T67" fmla="*/ 1899358 h 1531938"/>
              <a:gd name="T68" fmla="*/ 571385 w 1122363"/>
              <a:gd name="T69" fmla="*/ 1896538 h 1531938"/>
              <a:gd name="T70" fmla="*/ 341985 w 1122363"/>
              <a:gd name="T71" fmla="*/ 1837867 h 1531938"/>
              <a:gd name="T72" fmla="*/ 152933 w 1122363"/>
              <a:gd name="T73" fmla="*/ 1725604 h 1531938"/>
              <a:gd name="T74" fmla="*/ 31320 w 1122363"/>
              <a:gd name="T75" fmla="*/ 1563133 h 1531938"/>
              <a:gd name="T76" fmla="*/ 3668 w 1122363"/>
              <a:gd name="T77" fmla="*/ 1352710 h 1531938"/>
              <a:gd name="T78" fmla="*/ 126691 w 1122363"/>
              <a:gd name="T79" fmla="*/ 958096 h 1531938"/>
              <a:gd name="T80" fmla="*/ 230811 w 1122363"/>
              <a:gd name="T81" fmla="*/ 743160 h 1531938"/>
              <a:gd name="T82" fmla="*/ 362301 w 1122363"/>
              <a:gd name="T83" fmla="*/ 582099 h 1531938"/>
              <a:gd name="T84" fmla="*/ 534421 w 1122363"/>
              <a:gd name="T85" fmla="*/ 485632 h 1531938"/>
              <a:gd name="T86" fmla="*/ 596426 w 1122363"/>
              <a:gd name="T87" fmla="*/ 1978 h 1531938"/>
              <a:gd name="T88" fmla="*/ 686940 w 1122363"/>
              <a:gd name="T89" fmla="*/ 37299 h 1531938"/>
              <a:gd name="T90" fmla="*/ 778299 w 1122363"/>
              <a:gd name="T91" fmla="*/ 32213 h 1531938"/>
              <a:gd name="T92" fmla="*/ 882912 w 1122363"/>
              <a:gd name="T93" fmla="*/ 282 h 1531938"/>
              <a:gd name="T94" fmla="*/ 944383 w 1122363"/>
              <a:gd name="T95" fmla="*/ 34192 h 1531938"/>
              <a:gd name="T96" fmla="*/ 991755 w 1122363"/>
              <a:gd name="T97" fmla="*/ 157394 h 1531938"/>
              <a:gd name="T98" fmla="*/ 1048714 w 1122363"/>
              <a:gd name="T99" fmla="*/ 165023 h 1531938"/>
              <a:gd name="T100" fmla="*/ 1092702 w 1122363"/>
              <a:gd name="T101" fmla="*/ 159655 h 1531938"/>
              <a:gd name="T102" fmla="*/ 1063377 w 1122363"/>
              <a:gd name="T103" fmla="*/ 261663 h 1531938"/>
              <a:gd name="T104" fmla="*/ 978784 w 1122363"/>
              <a:gd name="T105" fmla="*/ 348130 h 1531938"/>
              <a:gd name="T106" fmla="*/ 836387 w 1122363"/>
              <a:gd name="T107" fmla="*/ 422166 h 1531938"/>
              <a:gd name="T108" fmla="*/ 657614 w 1122363"/>
              <a:gd name="T109" fmla="*/ 404646 h 1531938"/>
              <a:gd name="T110" fmla="*/ 554694 w 1122363"/>
              <a:gd name="T111" fmla="*/ 419340 h 1531938"/>
              <a:gd name="T112" fmla="*/ 313322 w 1122363"/>
              <a:gd name="T113" fmla="*/ 219560 h 1531938"/>
              <a:gd name="T114" fmla="*/ 410321 w 1122363"/>
              <a:gd name="T115" fmla="*/ 170392 h 1531938"/>
              <a:gd name="T116" fmla="*/ 485327 w 1122363"/>
              <a:gd name="T117" fmla="*/ 159089 h 1531938"/>
              <a:gd name="T118" fmla="*/ 519164 w 1122363"/>
              <a:gd name="T119" fmla="*/ 54537 h 1531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22363" h="1531938">
                <a:moveTo>
                  <a:pt x="600075" y="1019175"/>
                </a:moveTo>
                <a:lnTo>
                  <a:pt x="608240" y="1022344"/>
                </a:lnTo>
                <a:lnTo>
                  <a:pt x="615950" y="1025965"/>
                </a:lnTo>
                <a:lnTo>
                  <a:pt x="622981" y="1029134"/>
                </a:lnTo>
                <a:lnTo>
                  <a:pt x="629331" y="1032303"/>
                </a:lnTo>
                <a:lnTo>
                  <a:pt x="635227" y="1035925"/>
                </a:lnTo>
                <a:lnTo>
                  <a:pt x="640443" y="1039093"/>
                </a:lnTo>
                <a:lnTo>
                  <a:pt x="644979" y="1042488"/>
                </a:lnTo>
                <a:lnTo>
                  <a:pt x="649061" y="1045884"/>
                </a:lnTo>
                <a:lnTo>
                  <a:pt x="652236" y="1049505"/>
                </a:lnTo>
                <a:lnTo>
                  <a:pt x="655411" y="1053127"/>
                </a:lnTo>
                <a:lnTo>
                  <a:pt x="657906" y="1056974"/>
                </a:lnTo>
                <a:lnTo>
                  <a:pt x="659720" y="1061049"/>
                </a:lnTo>
                <a:lnTo>
                  <a:pt x="661534" y="1065576"/>
                </a:lnTo>
                <a:lnTo>
                  <a:pt x="662668" y="1070329"/>
                </a:lnTo>
                <a:lnTo>
                  <a:pt x="663348" y="1074856"/>
                </a:lnTo>
                <a:lnTo>
                  <a:pt x="663575" y="1080062"/>
                </a:lnTo>
                <a:lnTo>
                  <a:pt x="663575" y="1083230"/>
                </a:lnTo>
                <a:lnTo>
                  <a:pt x="663348" y="1086626"/>
                </a:lnTo>
                <a:lnTo>
                  <a:pt x="662895" y="1089568"/>
                </a:lnTo>
                <a:lnTo>
                  <a:pt x="662441" y="1092510"/>
                </a:lnTo>
                <a:lnTo>
                  <a:pt x="661761" y="1095227"/>
                </a:lnTo>
                <a:lnTo>
                  <a:pt x="660854" y="1097716"/>
                </a:lnTo>
                <a:lnTo>
                  <a:pt x="659947" y="1100432"/>
                </a:lnTo>
                <a:lnTo>
                  <a:pt x="659040" y="1102922"/>
                </a:lnTo>
                <a:lnTo>
                  <a:pt x="657679" y="1105186"/>
                </a:lnTo>
                <a:lnTo>
                  <a:pt x="656545" y="1107449"/>
                </a:lnTo>
                <a:lnTo>
                  <a:pt x="654957" y="1109486"/>
                </a:lnTo>
                <a:lnTo>
                  <a:pt x="653143" y="1111523"/>
                </a:lnTo>
                <a:lnTo>
                  <a:pt x="651556" y="1113334"/>
                </a:lnTo>
                <a:lnTo>
                  <a:pt x="649515" y="1115145"/>
                </a:lnTo>
                <a:lnTo>
                  <a:pt x="647473" y="1116729"/>
                </a:lnTo>
                <a:lnTo>
                  <a:pt x="645206" y="1118087"/>
                </a:lnTo>
                <a:lnTo>
                  <a:pt x="640670" y="1120803"/>
                </a:lnTo>
                <a:lnTo>
                  <a:pt x="635681" y="1123520"/>
                </a:lnTo>
                <a:lnTo>
                  <a:pt x="630238" y="1126009"/>
                </a:lnTo>
                <a:lnTo>
                  <a:pt x="625022" y="1128046"/>
                </a:lnTo>
                <a:lnTo>
                  <a:pt x="619125" y="1130310"/>
                </a:lnTo>
                <a:lnTo>
                  <a:pt x="613002" y="1132121"/>
                </a:lnTo>
                <a:lnTo>
                  <a:pt x="606652" y="1133705"/>
                </a:lnTo>
                <a:lnTo>
                  <a:pt x="600075" y="1135063"/>
                </a:lnTo>
                <a:lnTo>
                  <a:pt x="600075" y="1019175"/>
                </a:lnTo>
                <a:close/>
                <a:moveTo>
                  <a:pt x="538162" y="779462"/>
                </a:moveTo>
                <a:lnTo>
                  <a:pt x="538162" y="877887"/>
                </a:lnTo>
                <a:lnTo>
                  <a:pt x="529967" y="875827"/>
                </a:lnTo>
                <a:lnTo>
                  <a:pt x="522227" y="873538"/>
                </a:lnTo>
                <a:lnTo>
                  <a:pt x="515398" y="870791"/>
                </a:lnTo>
                <a:lnTo>
                  <a:pt x="509024" y="868273"/>
                </a:lnTo>
                <a:lnTo>
                  <a:pt x="503333" y="865298"/>
                </a:lnTo>
                <a:lnTo>
                  <a:pt x="500829" y="863467"/>
                </a:lnTo>
                <a:lnTo>
                  <a:pt x="498553" y="861864"/>
                </a:lnTo>
                <a:lnTo>
                  <a:pt x="496276" y="860262"/>
                </a:lnTo>
                <a:lnTo>
                  <a:pt x="494227" y="858431"/>
                </a:lnTo>
                <a:lnTo>
                  <a:pt x="492406" y="856600"/>
                </a:lnTo>
                <a:lnTo>
                  <a:pt x="490813" y="854540"/>
                </a:lnTo>
                <a:lnTo>
                  <a:pt x="487626" y="850877"/>
                </a:lnTo>
                <a:lnTo>
                  <a:pt x="485122" y="846986"/>
                </a:lnTo>
                <a:lnTo>
                  <a:pt x="482618" y="843324"/>
                </a:lnTo>
                <a:lnTo>
                  <a:pt x="481024" y="839662"/>
                </a:lnTo>
                <a:lnTo>
                  <a:pt x="479658" y="835999"/>
                </a:lnTo>
                <a:lnTo>
                  <a:pt x="478520" y="832337"/>
                </a:lnTo>
                <a:lnTo>
                  <a:pt x="478065" y="828903"/>
                </a:lnTo>
                <a:lnTo>
                  <a:pt x="477837" y="825241"/>
                </a:lnTo>
                <a:lnTo>
                  <a:pt x="477837" y="822952"/>
                </a:lnTo>
                <a:lnTo>
                  <a:pt x="478065" y="820434"/>
                </a:lnTo>
                <a:lnTo>
                  <a:pt x="478520" y="817916"/>
                </a:lnTo>
                <a:lnTo>
                  <a:pt x="478975" y="815627"/>
                </a:lnTo>
                <a:lnTo>
                  <a:pt x="479431" y="813339"/>
                </a:lnTo>
                <a:lnTo>
                  <a:pt x="480341" y="810821"/>
                </a:lnTo>
                <a:lnTo>
                  <a:pt x="481252" y="808761"/>
                </a:lnTo>
                <a:lnTo>
                  <a:pt x="482162" y="806701"/>
                </a:lnTo>
                <a:lnTo>
                  <a:pt x="483528" y="804869"/>
                </a:lnTo>
                <a:lnTo>
                  <a:pt x="484894" y="802809"/>
                </a:lnTo>
                <a:lnTo>
                  <a:pt x="486260" y="800978"/>
                </a:lnTo>
                <a:lnTo>
                  <a:pt x="487853" y="799147"/>
                </a:lnTo>
                <a:lnTo>
                  <a:pt x="489447" y="797545"/>
                </a:lnTo>
                <a:lnTo>
                  <a:pt x="491496" y="795714"/>
                </a:lnTo>
                <a:lnTo>
                  <a:pt x="495593" y="792738"/>
                </a:lnTo>
                <a:lnTo>
                  <a:pt x="500146" y="789991"/>
                </a:lnTo>
                <a:lnTo>
                  <a:pt x="504699" y="787244"/>
                </a:lnTo>
                <a:lnTo>
                  <a:pt x="509935" y="785184"/>
                </a:lnTo>
                <a:lnTo>
                  <a:pt x="515170" y="783582"/>
                </a:lnTo>
                <a:lnTo>
                  <a:pt x="520634" y="781980"/>
                </a:lnTo>
                <a:lnTo>
                  <a:pt x="526097" y="780835"/>
                </a:lnTo>
                <a:lnTo>
                  <a:pt x="532016" y="779920"/>
                </a:lnTo>
                <a:lnTo>
                  <a:pt x="538162" y="779462"/>
                </a:lnTo>
                <a:close/>
                <a:moveTo>
                  <a:pt x="538626" y="654332"/>
                </a:moveTo>
                <a:lnTo>
                  <a:pt x="538626" y="688810"/>
                </a:lnTo>
                <a:lnTo>
                  <a:pt x="530011" y="689945"/>
                </a:lnTo>
                <a:lnTo>
                  <a:pt x="521624" y="691079"/>
                </a:lnTo>
                <a:lnTo>
                  <a:pt x="513236" y="692440"/>
                </a:lnTo>
                <a:lnTo>
                  <a:pt x="505302" y="694028"/>
                </a:lnTo>
                <a:lnTo>
                  <a:pt x="497594" y="695842"/>
                </a:lnTo>
                <a:lnTo>
                  <a:pt x="490113" y="697657"/>
                </a:lnTo>
                <a:lnTo>
                  <a:pt x="482859" y="699471"/>
                </a:lnTo>
                <a:lnTo>
                  <a:pt x="475831" y="701740"/>
                </a:lnTo>
                <a:lnTo>
                  <a:pt x="469257" y="704008"/>
                </a:lnTo>
                <a:lnTo>
                  <a:pt x="462683" y="706276"/>
                </a:lnTo>
                <a:lnTo>
                  <a:pt x="456336" y="708998"/>
                </a:lnTo>
                <a:lnTo>
                  <a:pt x="450215" y="711720"/>
                </a:lnTo>
                <a:lnTo>
                  <a:pt x="444321" y="714442"/>
                </a:lnTo>
                <a:lnTo>
                  <a:pt x="438654" y="717618"/>
                </a:lnTo>
                <a:lnTo>
                  <a:pt x="433440" y="720567"/>
                </a:lnTo>
                <a:lnTo>
                  <a:pt x="428226" y="723969"/>
                </a:lnTo>
                <a:lnTo>
                  <a:pt x="423238" y="727372"/>
                </a:lnTo>
                <a:lnTo>
                  <a:pt x="418478" y="731001"/>
                </a:lnTo>
                <a:lnTo>
                  <a:pt x="413944" y="734403"/>
                </a:lnTo>
                <a:lnTo>
                  <a:pt x="409410" y="738033"/>
                </a:lnTo>
                <a:lnTo>
                  <a:pt x="405556" y="741435"/>
                </a:lnTo>
                <a:lnTo>
                  <a:pt x="401476" y="744837"/>
                </a:lnTo>
                <a:lnTo>
                  <a:pt x="397849" y="748694"/>
                </a:lnTo>
                <a:lnTo>
                  <a:pt x="394221" y="752323"/>
                </a:lnTo>
                <a:lnTo>
                  <a:pt x="391048" y="755952"/>
                </a:lnTo>
                <a:lnTo>
                  <a:pt x="387874" y="760035"/>
                </a:lnTo>
                <a:lnTo>
                  <a:pt x="384927" y="763664"/>
                </a:lnTo>
                <a:lnTo>
                  <a:pt x="382207" y="767520"/>
                </a:lnTo>
                <a:lnTo>
                  <a:pt x="379486" y="771377"/>
                </a:lnTo>
                <a:lnTo>
                  <a:pt x="377219" y="775460"/>
                </a:lnTo>
                <a:lnTo>
                  <a:pt x="375179" y="779316"/>
                </a:lnTo>
                <a:lnTo>
                  <a:pt x="373366" y="783399"/>
                </a:lnTo>
                <a:lnTo>
                  <a:pt x="369738" y="791338"/>
                </a:lnTo>
                <a:lnTo>
                  <a:pt x="367018" y="799277"/>
                </a:lnTo>
                <a:lnTo>
                  <a:pt x="364298" y="806989"/>
                </a:lnTo>
                <a:lnTo>
                  <a:pt x="362258" y="814701"/>
                </a:lnTo>
                <a:lnTo>
                  <a:pt x="360671" y="822187"/>
                </a:lnTo>
                <a:lnTo>
                  <a:pt x="359537" y="829672"/>
                </a:lnTo>
                <a:lnTo>
                  <a:pt x="358857" y="836931"/>
                </a:lnTo>
                <a:lnTo>
                  <a:pt x="358630" y="844189"/>
                </a:lnTo>
                <a:lnTo>
                  <a:pt x="358857" y="851901"/>
                </a:lnTo>
                <a:lnTo>
                  <a:pt x="359537" y="859614"/>
                </a:lnTo>
                <a:lnTo>
                  <a:pt x="360444" y="867326"/>
                </a:lnTo>
                <a:lnTo>
                  <a:pt x="362031" y="874811"/>
                </a:lnTo>
                <a:lnTo>
                  <a:pt x="363844" y="882297"/>
                </a:lnTo>
                <a:lnTo>
                  <a:pt x="366111" y="889782"/>
                </a:lnTo>
                <a:lnTo>
                  <a:pt x="368832" y="897267"/>
                </a:lnTo>
                <a:lnTo>
                  <a:pt x="371779" y="904526"/>
                </a:lnTo>
                <a:lnTo>
                  <a:pt x="373592" y="907928"/>
                </a:lnTo>
                <a:lnTo>
                  <a:pt x="375633" y="911558"/>
                </a:lnTo>
                <a:lnTo>
                  <a:pt x="377673" y="915187"/>
                </a:lnTo>
                <a:lnTo>
                  <a:pt x="379940" y="918816"/>
                </a:lnTo>
                <a:lnTo>
                  <a:pt x="382660" y="922219"/>
                </a:lnTo>
                <a:lnTo>
                  <a:pt x="385380" y="925848"/>
                </a:lnTo>
                <a:lnTo>
                  <a:pt x="388554" y="929250"/>
                </a:lnTo>
                <a:lnTo>
                  <a:pt x="391501" y="932880"/>
                </a:lnTo>
                <a:lnTo>
                  <a:pt x="395128" y="936282"/>
                </a:lnTo>
                <a:lnTo>
                  <a:pt x="398529" y="939685"/>
                </a:lnTo>
                <a:lnTo>
                  <a:pt x="402609" y="943087"/>
                </a:lnTo>
                <a:lnTo>
                  <a:pt x="406463" y="946489"/>
                </a:lnTo>
                <a:lnTo>
                  <a:pt x="410770" y="949892"/>
                </a:lnTo>
                <a:lnTo>
                  <a:pt x="415077" y="953294"/>
                </a:lnTo>
                <a:lnTo>
                  <a:pt x="424372" y="959646"/>
                </a:lnTo>
                <a:lnTo>
                  <a:pt x="429586" y="963048"/>
                </a:lnTo>
                <a:lnTo>
                  <a:pt x="434800" y="966224"/>
                </a:lnTo>
                <a:lnTo>
                  <a:pt x="440467" y="969626"/>
                </a:lnTo>
                <a:lnTo>
                  <a:pt x="446361" y="972575"/>
                </a:lnTo>
                <a:lnTo>
                  <a:pt x="452482" y="975751"/>
                </a:lnTo>
                <a:lnTo>
                  <a:pt x="459056" y="978473"/>
                </a:lnTo>
                <a:lnTo>
                  <a:pt x="465630" y="981421"/>
                </a:lnTo>
                <a:lnTo>
                  <a:pt x="472658" y="984370"/>
                </a:lnTo>
                <a:lnTo>
                  <a:pt x="479912" y="987092"/>
                </a:lnTo>
                <a:lnTo>
                  <a:pt x="487619" y="989814"/>
                </a:lnTo>
                <a:lnTo>
                  <a:pt x="495327" y="992309"/>
                </a:lnTo>
                <a:lnTo>
                  <a:pt x="503488" y="994804"/>
                </a:lnTo>
                <a:lnTo>
                  <a:pt x="520490" y="1000021"/>
                </a:lnTo>
                <a:lnTo>
                  <a:pt x="538626" y="1004785"/>
                </a:lnTo>
                <a:lnTo>
                  <a:pt x="538626" y="1135439"/>
                </a:lnTo>
                <a:lnTo>
                  <a:pt x="530918" y="1134305"/>
                </a:lnTo>
                <a:lnTo>
                  <a:pt x="523210" y="1133171"/>
                </a:lnTo>
                <a:lnTo>
                  <a:pt x="515503" y="1131583"/>
                </a:lnTo>
                <a:lnTo>
                  <a:pt x="507795" y="1129768"/>
                </a:lnTo>
                <a:lnTo>
                  <a:pt x="500088" y="1127727"/>
                </a:lnTo>
                <a:lnTo>
                  <a:pt x="492607" y="1125685"/>
                </a:lnTo>
                <a:lnTo>
                  <a:pt x="485126" y="1123417"/>
                </a:lnTo>
                <a:lnTo>
                  <a:pt x="477645" y="1120695"/>
                </a:lnTo>
                <a:lnTo>
                  <a:pt x="470164" y="1117973"/>
                </a:lnTo>
                <a:lnTo>
                  <a:pt x="462683" y="1115024"/>
                </a:lnTo>
                <a:lnTo>
                  <a:pt x="455429" y="1111849"/>
                </a:lnTo>
                <a:lnTo>
                  <a:pt x="448175" y="1108673"/>
                </a:lnTo>
                <a:lnTo>
                  <a:pt x="440920" y="1105044"/>
                </a:lnTo>
                <a:lnTo>
                  <a:pt x="433893" y="1101641"/>
                </a:lnTo>
                <a:lnTo>
                  <a:pt x="426639" y="1097785"/>
                </a:lnTo>
                <a:lnTo>
                  <a:pt x="419611" y="1093929"/>
                </a:lnTo>
                <a:lnTo>
                  <a:pt x="405783" y="1085310"/>
                </a:lnTo>
                <a:lnTo>
                  <a:pt x="392181" y="1076690"/>
                </a:lnTo>
                <a:lnTo>
                  <a:pt x="379033" y="1067617"/>
                </a:lnTo>
                <a:lnTo>
                  <a:pt x="366338" y="1058317"/>
                </a:lnTo>
                <a:lnTo>
                  <a:pt x="366338" y="1169917"/>
                </a:lnTo>
                <a:lnTo>
                  <a:pt x="376313" y="1175588"/>
                </a:lnTo>
                <a:lnTo>
                  <a:pt x="386287" y="1181032"/>
                </a:lnTo>
                <a:lnTo>
                  <a:pt x="396715" y="1186249"/>
                </a:lnTo>
                <a:lnTo>
                  <a:pt x="407370" y="1191466"/>
                </a:lnTo>
                <a:lnTo>
                  <a:pt x="418251" y="1196003"/>
                </a:lnTo>
                <a:lnTo>
                  <a:pt x="429359" y="1200539"/>
                </a:lnTo>
                <a:lnTo>
                  <a:pt x="440694" y="1204849"/>
                </a:lnTo>
                <a:lnTo>
                  <a:pt x="452255" y="1208705"/>
                </a:lnTo>
                <a:lnTo>
                  <a:pt x="464043" y="1212561"/>
                </a:lnTo>
                <a:lnTo>
                  <a:pt x="475151" y="1215964"/>
                </a:lnTo>
                <a:lnTo>
                  <a:pt x="486486" y="1218686"/>
                </a:lnTo>
                <a:lnTo>
                  <a:pt x="497367" y="1221634"/>
                </a:lnTo>
                <a:lnTo>
                  <a:pt x="508022" y="1223903"/>
                </a:lnTo>
                <a:lnTo>
                  <a:pt x="518450" y="1225944"/>
                </a:lnTo>
                <a:lnTo>
                  <a:pt x="528878" y="1227759"/>
                </a:lnTo>
                <a:lnTo>
                  <a:pt x="538626" y="1229120"/>
                </a:lnTo>
                <a:lnTo>
                  <a:pt x="538626" y="1297396"/>
                </a:lnTo>
                <a:lnTo>
                  <a:pt x="600740" y="1297396"/>
                </a:lnTo>
                <a:lnTo>
                  <a:pt x="600740" y="1229120"/>
                </a:lnTo>
                <a:lnTo>
                  <a:pt x="608674" y="1228213"/>
                </a:lnTo>
                <a:lnTo>
                  <a:pt x="616608" y="1227305"/>
                </a:lnTo>
                <a:lnTo>
                  <a:pt x="624089" y="1225944"/>
                </a:lnTo>
                <a:lnTo>
                  <a:pt x="631570" y="1224810"/>
                </a:lnTo>
                <a:lnTo>
                  <a:pt x="638824" y="1223449"/>
                </a:lnTo>
                <a:lnTo>
                  <a:pt x="645852" y="1221861"/>
                </a:lnTo>
                <a:lnTo>
                  <a:pt x="652880" y="1220273"/>
                </a:lnTo>
                <a:lnTo>
                  <a:pt x="659454" y="1218232"/>
                </a:lnTo>
                <a:lnTo>
                  <a:pt x="666028" y="1216191"/>
                </a:lnTo>
                <a:lnTo>
                  <a:pt x="672375" y="1214149"/>
                </a:lnTo>
                <a:lnTo>
                  <a:pt x="678723" y="1211881"/>
                </a:lnTo>
                <a:lnTo>
                  <a:pt x="684617" y="1209386"/>
                </a:lnTo>
                <a:lnTo>
                  <a:pt x="690284" y="1206890"/>
                </a:lnTo>
                <a:lnTo>
                  <a:pt x="695951" y="1203942"/>
                </a:lnTo>
                <a:lnTo>
                  <a:pt x="701392" y="1200993"/>
                </a:lnTo>
                <a:lnTo>
                  <a:pt x="706833" y="1198044"/>
                </a:lnTo>
                <a:lnTo>
                  <a:pt x="711593" y="1194868"/>
                </a:lnTo>
                <a:lnTo>
                  <a:pt x="716581" y="1191693"/>
                </a:lnTo>
                <a:lnTo>
                  <a:pt x="721341" y="1188290"/>
                </a:lnTo>
                <a:lnTo>
                  <a:pt x="725875" y="1184888"/>
                </a:lnTo>
                <a:lnTo>
                  <a:pt x="730182" y="1181486"/>
                </a:lnTo>
                <a:lnTo>
                  <a:pt x="734263" y="1178083"/>
                </a:lnTo>
                <a:lnTo>
                  <a:pt x="738343" y="1174227"/>
                </a:lnTo>
                <a:lnTo>
                  <a:pt x="742197" y="1170825"/>
                </a:lnTo>
                <a:lnTo>
                  <a:pt x="745824" y="1166968"/>
                </a:lnTo>
                <a:lnTo>
                  <a:pt x="749225" y="1163339"/>
                </a:lnTo>
                <a:lnTo>
                  <a:pt x="752625" y="1159256"/>
                </a:lnTo>
                <a:lnTo>
                  <a:pt x="755799" y="1155627"/>
                </a:lnTo>
                <a:lnTo>
                  <a:pt x="758746" y="1151544"/>
                </a:lnTo>
                <a:lnTo>
                  <a:pt x="761466" y="1147461"/>
                </a:lnTo>
                <a:lnTo>
                  <a:pt x="763960" y="1143378"/>
                </a:lnTo>
                <a:lnTo>
                  <a:pt x="766453" y="1139295"/>
                </a:lnTo>
                <a:lnTo>
                  <a:pt x="770760" y="1130676"/>
                </a:lnTo>
                <a:lnTo>
                  <a:pt x="774614" y="1122056"/>
                </a:lnTo>
                <a:lnTo>
                  <a:pt x="777561" y="1113436"/>
                </a:lnTo>
                <a:lnTo>
                  <a:pt x="778921" y="1109354"/>
                </a:lnTo>
                <a:lnTo>
                  <a:pt x="780055" y="1105044"/>
                </a:lnTo>
                <a:lnTo>
                  <a:pt x="781415" y="1100507"/>
                </a:lnTo>
                <a:lnTo>
                  <a:pt x="782322" y="1096424"/>
                </a:lnTo>
                <a:lnTo>
                  <a:pt x="783002" y="1092114"/>
                </a:lnTo>
                <a:lnTo>
                  <a:pt x="783682" y="1087805"/>
                </a:lnTo>
                <a:lnTo>
                  <a:pt x="784135" y="1083495"/>
                </a:lnTo>
                <a:lnTo>
                  <a:pt x="784589" y="1079185"/>
                </a:lnTo>
                <a:lnTo>
                  <a:pt x="784816" y="1074875"/>
                </a:lnTo>
                <a:lnTo>
                  <a:pt x="784816" y="1070339"/>
                </a:lnTo>
                <a:lnTo>
                  <a:pt x="784589" y="1061719"/>
                </a:lnTo>
                <a:lnTo>
                  <a:pt x="784135" y="1053326"/>
                </a:lnTo>
                <a:lnTo>
                  <a:pt x="783229" y="1045161"/>
                </a:lnTo>
                <a:lnTo>
                  <a:pt x="781869" y="1037222"/>
                </a:lnTo>
                <a:lnTo>
                  <a:pt x="779828" y="1029509"/>
                </a:lnTo>
                <a:lnTo>
                  <a:pt x="777788" y="1022251"/>
                </a:lnTo>
                <a:lnTo>
                  <a:pt x="775294" y="1014992"/>
                </a:lnTo>
                <a:lnTo>
                  <a:pt x="772347" y="1007960"/>
                </a:lnTo>
                <a:lnTo>
                  <a:pt x="769174" y="1001156"/>
                </a:lnTo>
                <a:lnTo>
                  <a:pt x="765320" y="994577"/>
                </a:lnTo>
                <a:lnTo>
                  <a:pt x="761466" y="988226"/>
                </a:lnTo>
                <a:lnTo>
                  <a:pt x="756705" y="982329"/>
                </a:lnTo>
                <a:lnTo>
                  <a:pt x="752172" y="976431"/>
                </a:lnTo>
                <a:lnTo>
                  <a:pt x="746731" y="970987"/>
                </a:lnTo>
                <a:lnTo>
                  <a:pt x="741064" y="965543"/>
                </a:lnTo>
                <a:lnTo>
                  <a:pt x="734943" y="960553"/>
                </a:lnTo>
                <a:lnTo>
                  <a:pt x="728822" y="955563"/>
                </a:lnTo>
                <a:lnTo>
                  <a:pt x="722248" y="950572"/>
                </a:lnTo>
                <a:lnTo>
                  <a:pt x="715220" y="946036"/>
                </a:lnTo>
                <a:lnTo>
                  <a:pt x="708193" y="941272"/>
                </a:lnTo>
                <a:lnTo>
                  <a:pt x="700712" y="936509"/>
                </a:lnTo>
                <a:lnTo>
                  <a:pt x="693004" y="932199"/>
                </a:lnTo>
                <a:lnTo>
                  <a:pt x="685070" y="927889"/>
                </a:lnTo>
                <a:lnTo>
                  <a:pt x="676456" y="923806"/>
                </a:lnTo>
                <a:lnTo>
                  <a:pt x="668068" y="919497"/>
                </a:lnTo>
                <a:lnTo>
                  <a:pt x="659227" y="915641"/>
                </a:lnTo>
                <a:lnTo>
                  <a:pt x="650159" y="911558"/>
                </a:lnTo>
                <a:lnTo>
                  <a:pt x="641091" y="907475"/>
                </a:lnTo>
                <a:lnTo>
                  <a:pt x="631117" y="903845"/>
                </a:lnTo>
                <a:lnTo>
                  <a:pt x="621369" y="899989"/>
                </a:lnTo>
                <a:lnTo>
                  <a:pt x="611394" y="896587"/>
                </a:lnTo>
                <a:lnTo>
                  <a:pt x="600740" y="892958"/>
                </a:lnTo>
                <a:lnTo>
                  <a:pt x="600740" y="785894"/>
                </a:lnTo>
                <a:lnTo>
                  <a:pt x="612755" y="788616"/>
                </a:lnTo>
                <a:lnTo>
                  <a:pt x="624543" y="792018"/>
                </a:lnTo>
                <a:lnTo>
                  <a:pt x="636331" y="795421"/>
                </a:lnTo>
                <a:lnTo>
                  <a:pt x="647892" y="799504"/>
                </a:lnTo>
                <a:lnTo>
                  <a:pt x="659227" y="803813"/>
                </a:lnTo>
                <a:lnTo>
                  <a:pt x="670562" y="808577"/>
                </a:lnTo>
                <a:lnTo>
                  <a:pt x="681443" y="813794"/>
                </a:lnTo>
                <a:lnTo>
                  <a:pt x="692324" y="819465"/>
                </a:lnTo>
                <a:lnTo>
                  <a:pt x="702752" y="824909"/>
                </a:lnTo>
                <a:lnTo>
                  <a:pt x="712727" y="830806"/>
                </a:lnTo>
                <a:lnTo>
                  <a:pt x="722475" y="836477"/>
                </a:lnTo>
                <a:lnTo>
                  <a:pt x="731542" y="842148"/>
                </a:lnTo>
                <a:lnTo>
                  <a:pt x="740157" y="847592"/>
                </a:lnTo>
                <a:lnTo>
                  <a:pt x="748318" y="853262"/>
                </a:lnTo>
                <a:lnTo>
                  <a:pt x="756025" y="858933"/>
                </a:lnTo>
                <a:lnTo>
                  <a:pt x="763280" y="864604"/>
                </a:lnTo>
                <a:lnTo>
                  <a:pt x="763280" y="748240"/>
                </a:lnTo>
                <a:lnTo>
                  <a:pt x="752625" y="741889"/>
                </a:lnTo>
                <a:lnTo>
                  <a:pt x="741744" y="735764"/>
                </a:lnTo>
                <a:lnTo>
                  <a:pt x="731316" y="730547"/>
                </a:lnTo>
                <a:lnTo>
                  <a:pt x="720888" y="725103"/>
                </a:lnTo>
                <a:lnTo>
                  <a:pt x="710913" y="720340"/>
                </a:lnTo>
                <a:lnTo>
                  <a:pt x="701165" y="716030"/>
                </a:lnTo>
                <a:lnTo>
                  <a:pt x="691644" y="711720"/>
                </a:lnTo>
                <a:lnTo>
                  <a:pt x="682123" y="708318"/>
                </a:lnTo>
                <a:lnTo>
                  <a:pt x="672602" y="704689"/>
                </a:lnTo>
                <a:lnTo>
                  <a:pt x="663081" y="701740"/>
                </a:lnTo>
                <a:lnTo>
                  <a:pt x="653106" y="698791"/>
                </a:lnTo>
                <a:lnTo>
                  <a:pt x="643132" y="696296"/>
                </a:lnTo>
                <a:lnTo>
                  <a:pt x="632930" y="694254"/>
                </a:lnTo>
                <a:lnTo>
                  <a:pt x="622276" y="691986"/>
                </a:lnTo>
                <a:lnTo>
                  <a:pt x="611848" y="690171"/>
                </a:lnTo>
                <a:lnTo>
                  <a:pt x="600740" y="688810"/>
                </a:lnTo>
                <a:lnTo>
                  <a:pt x="600740" y="654332"/>
                </a:lnTo>
                <a:lnTo>
                  <a:pt x="538626" y="654332"/>
                </a:lnTo>
                <a:close/>
                <a:moveTo>
                  <a:pt x="549280" y="371475"/>
                </a:moveTo>
                <a:lnTo>
                  <a:pt x="564015" y="371475"/>
                </a:lnTo>
                <a:lnTo>
                  <a:pt x="577844" y="371475"/>
                </a:lnTo>
                <a:lnTo>
                  <a:pt x="591219" y="371929"/>
                </a:lnTo>
                <a:lnTo>
                  <a:pt x="604594" y="372609"/>
                </a:lnTo>
                <a:lnTo>
                  <a:pt x="617515" y="373743"/>
                </a:lnTo>
                <a:lnTo>
                  <a:pt x="630210" y="375104"/>
                </a:lnTo>
                <a:lnTo>
                  <a:pt x="642905" y="376692"/>
                </a:lnTo>
                <a:lnTo>
                  <a:pt x="655373" y="378507"/>
                </a:lnTo>
                <a:lnTo>
                  <a:pt x="667388" y="380775"/>
                </a:lnTo>
                <a:lnTo>
                  <a:pt x="679403" y="383497"/>
                </a:lnTo>
                <a:lnTo>
                  <a:pt x="691191" y="386219"/>
                </a:lnTo>
                <a:lnTo>
                  <a:pt x="702752" y="389168"/>
                </a:lnTo>
                <a:lnTo>
                  <a:pt x="714314" y="392797"/>
                </a:lnTo>
                <a:lnTo>
                  <a:pt x="725422" y="396426"/>
                </a:lnTo>
                <a:lnTo>
                  <a:pt x="736530" y="400509"/>
                </a:lnTo>
                <a:lnTo>
                  <a:pt x="747184" y="405046"/>
                </a:lnTo>
                <a:lnTo>
                  <a:pt x="757839" y="409582"/>
                </a:lnTo>
                <a:lnTo>
                  <a:pt x="768267" y="414573"/>
                </a:lnTo>
                <a:lnTo>
                  <a:pt x="778468" y="420017"/>
                </a:lnTo>
                <a:lnTo>
                  <a:pt x="788669" y="425461"/>
                </a:lnTo>
                <a:lnTo>
                  <a:pt x="798644" y="431358"/>
                </a:lnTo>
                <a:lnTo>
                  <a:pt x="808392" y="437709"/>
                </a:lnTo>
                <a:lnTo>
                  <a:pt x="818140" y="444288"/>
                </a:lnTo>
                <a:lnTo>
                  <a:pt x="827434" y="451092"/>
                </a:lnTo>
                <a:lnTo>
                  <a:pt x="836729" y="458351"/>
                </a:lnTo>
                <a:lnTo>
                  <a:pt x="845796" y="466063"/>
                </a:lnTo>
                <a:lnTo>
                  <a:pt x="854864" y="473775"/>
                </a:lnTo>
                <a:lnTo>
                  <a:pt x="863705" y="481941"/>
                </a:lnTo>
                <a:lnTo>
                  <a:pt x="872319" y="490561"/>
                </a:lnTo>
                <a:lnTo>
                  <a:pt x="880934" y="499407"/>
                </a:lnTo>
                <a:lnTo>
                  <a:pt x="889095" y="508707"/>
                </a:lnTo>
                <a:lnTo>
                  <a:pt x="897483" y="518234"/>
                </a:lnTo>
                <a:lnTo>
                  <a:pt x="905417" y="527988"/>
                </a:lnTo>
                <a:lnTo>
                  <a:pt x="913351" y="538422"/>
                </a:lnTo>
                <a:lnTo>
                  <a:pt x="921512" y="548856"/>
                </a:lnTo>
                <a:lnTo>
                  <a:pt x="929220" y="559744"/>
                </a:lnTo>
                <a:lnTo>
                  <a:pt x="936701" y="571086"/>
                </a:lnTo>
                <a:lnTo>
                  <a:pt x="944182" y="582654"/>
                </a:lnTo>
                <a:lnTo>
                  <a:pt x="951436" y="594449"/>
                </a:lnTo>
                <a:lnTo>
                  <a:pt x="958690" y="606925"/>
                </a:lnTo>
                <a:lnTo>
                  <a:pt x="965944" y="619627"/>
                </a:lnTo>
                <a:lnTo>
                  <a:pt x="972745" y="632330"/>
                </a:lnTo>
                <a:lnTo>
                  <a:pt x="979546" y="645713"/>
                </a:lnTo>
                <a:lnTo>
                  <a:pt x="986347" y="659549"/>
                </a:lnTo>
                <a:lnTo>
                  <a:pt x="993148" y="673613"/>
                </a:lnTo>
                <a:lnTo>
                  <a:pt x="999722" y="687903"/>
                </a:lnTo>
                <a:lnTo>
                  <a:pt x="1006069" y="702647"/>
                </a:lnTo>
                <a:lnTo>
                  <a:pt x="1012643" y="717845"/>
                </a:lnTo>
                <a:lnTo>
                  <a:pt x="1018991" y="733269"/>
                </a:lnTo>
                <a:lnTo>
                  <a:pt x="1025111" y="748920"/>
                </a:lnTo>
                <a:lnTo>
                  <a:pt x="1031005" y="765252"/>
                </a:lnTo>
                <a:lnTo>
                  <a:pt x="1037126" y="781584"/>
                </a:lnTo>
                <a:lnTo>
                  <a:pt x="1043247" y="798823"/>
                </a:lnTo>
                <a:lnTo>
                  <a:pt x="1049141" y="816062"/>
                </a:lnTo>
                <a:lnTo>
                  <a:pt x="1054808" y="833528"/>
                </a:lnTo>
                <a:lnTo>
                  <a:pt x="1060476" y="851674"/>
                </a:lnTo>
                <a:lnTo>
                  <a:pt x="1066143" y="870048"/>
                </a:lnTo>
                <a:lnTo>
                  <a:pt x="1071810" y="888875"/>
                </a:lnTo>
                <a:lnTo>
                  <a:pt x="1077478" y="907928"/>
                </a:lnTo>
                <a:lnTo>
                  <a:pt x="1082692" y="927436"/>
                </a:lnTo>
                <a:lnTo>
                  <a:pt x="1088132" y="947624"/>
                </a:lnTo>
                <a:lnTo>
                  <a:pt x="1093573" y="967812"/>
                </a:lnTo>
                <a:lnTo>
                  <a:pt x="1098787" y="988453"/>
                </a:lnTo>
                <a:lnTo>
                  <a:pt x="1109215" y="1030870"/>
                </a:lnTo>
                <a:lnTo>
                  <a:pt x="1112615" y="1046522"/>
                </a:lnTo>
                <a:lnTo>
                  <a:pt x="1115789" y="1061946"/>
                </a:lnTo>
                <a:lnTo>
                  <a:pt x="1118056" y="1076917"/>
                </a:lnTo>
                <a:lnTo>
                  <a:pt x="1119870" y="1091888"/>
                </a:lnTo>
                <a:lnTo>
                  <a:pt x="1121456" y="1106405"/>
                </a:lnTo>
                <a:lnTo>
                  <a:pt x="1122136" y="1120922"/>
                </a:lnTo>
                <a:lnTo>
                  <a:pt x="1122363" y="1134985"/>
                </a:lnTo>
                <a:lnTo>
                  <a:pt x="1122136" y="1148822"/>
                </a:lnTo>
                <a:lnTo>
                  <a:pt x="1121456" y="1162659"/>
                </a:lnTo>
                <a:lnTo>
                  <a:pt x="1120096" y="1176042"/>
                </a:lnTo>
                <a:lnTo>
                  <a:pt x="1118509" y="1188971"/>
                </a:lnTo>
                <a:lnTo>
                  <a:pt x="1116469" y="1201900"/>
                </a:lnTo>
                <a:lnTo>
                  <a:pt x="1113749" y="1214603"/>
                </a:lnTo>
                <a:lnTo>
                  <a:pt x="1110575" y="1227078"/>
                </a:lnTo>
                <a:lnTo>
                  <a:pt x="1107175" y="1239100"/>
                </a:lnTo>
                <a:lnTo>
                  <a:pt x="1103321" y="1250896"/>
                </a:lnTo>
                <a:lnTo>
                  <a:pt x="1098787" y="1262464"/>
                </a:lnTo>
                <a:lnTo>
                  <a:pt x="1094026" y="1274032"/>
                </a:lnTo>
                <a:lnTo>
                  <a:pt x="1088812" y="1284920"/>
                </a:lnTo>
                <a:lnTo>
                  <a:pt x="1083145" y="1296035"/>
                </a:lnTo>
                <a:lnTo>
                  <a:pt x="1077251" y="1306469"/>
                </a:lnTo>
                <a:lnTo>
                  <a:pt x="1070904" y="1317130"/>
                </a:lnTo>
                <a:lnTo>
                  <a:pt x="1064103" y="1327110"/>
                </a:lnTo>
                <a:lnTo>
                  <a:pt x="1056849" y="1336864"/>
                </a:lnTo>
                <a:lnTo>
                  <a:pt x="1049368" y="1346845"/>
                </a:lnTo>
                <a:lnTo>
                  <a:pt x="1041660" y="1356145"/>
                </a:lnTo>
                <a:lnTo>
                  <a:pt x="1033499" y="1365218"/>
                </a:lnTo>
                <a:lnTo>
                  <a:pt x="1024658" y="1374064"/>
                </a:lnTo>
                <a:lnTo>
                  <a:pt x="1015817" y="1382911"/>
                </a:lnTo>
                <a:lnTo>
                  <a:pt x="1006749" y="1391303"/>
                </a:lnTo>
                <a:lnTo>
                  <a:pt x="997228" y="1399469"/>
                </a:lnTo>
                <a:lnTo>
                  <a:pt x="987253" y="1407408"/>
                </a:lnTo>
                <a:lnTo>
                  <a:pt x="977279" y="1415121"/>
                </a:lnTo>
                <a:lnTo>
                  <a:pt x="967078" y="1422606"/>
                </a:lnTo>
                <a:lnTo>
                  <a:pt x="956196" y="1429638"/>
                </a:lnTo>
                <a:lnTo>
                  <a:pt x="945315" y="1436669"/>
                </a:lnTo>
                <a:lnTo>
                  <a:pt x="934207" y="1443474"/>
                </a:lnTo>
                <a:lnTo>
                  <a:pt x="922872" y="1449826"/>
                </a:lnTo>
                <a:lnTo>
                  <a:pt x="911084" y="1455950"/>
                </a:lnTo>
                <a:lnTo>
                  <a:pt x="899296" y="1461848"/>
                </a:lnTo>
                <a:lnTo>
                  <a:pt x="887055" y="1467745"/>
                </a:lnTo>
                <a:lnTo>
                  <a:pt x="874586" y="1473189"/>
                </a:lnTo>
                <a:lnTo>
                  <a:pt x="862118" y="1478179"/>
                </a:lnTo>
                <a:lnTo>
                  <a:pt x="849197" y="1483396"/>
                </a:lnTo>
                <a:lnTo>
                  <a:pt x="836275" y="1488160"/>
                </a:lnTo>
                <a:lnTo>
                  <a:pt x="823127" y="1492470"/>
                </a:lnTo>
                <a:lnTo>
                  <a:pt x="809752" y="1496779"/>
                </a:lnTo>
                <a:lnTo>
                  <a:pt x="796377" y="1500862"/>
                </a:lnTo>
                <a:lnTo>
                  <a:pt x="782549" y="1504492"/>
                </a:lnTo>
                <a:lnTo>
                  <a:pt x="768720" y="1508348"/>
                </a:lnTo>
                <a:lnTo>
                  <a:pt x="754892" y="1511523"/>
                </a:lnTo>
                <a:lnTo>
                  <a:pt x="740610" y="1514472"/>
                </a:lnTo>
                <a:lnTo>
                  <a:pt x="726555" y="1517194"/>
                </a:lnTo>
                <a:lnTo>
                  <a:pt x="712047" y="1519689"/>
                </a:lnTo>
                <a:lnTo>
                  <a:pt x="697538" y="1521958"/>
                </a:lnTo>
                <a:lnTo>
                  <a:pt x="683030" y="1524226"/>
                </a:lnTo>
                <a:lnTo>
                  <a:pt x="668521" y="1526040"/>
                </a:lnTo>
                <a:lnTo>
                  <a:pt x="653786" y="1527401"/>
                </a:lnTo>
                <a:lnTo>
                  <a:pt x="638824" y="1528762"/>
                </a:lnTo>
                <a:lnTo>
                  <a:pt x="624089" y="1529897"/>
                </a:lnTo>
                <a:lnTo>
                  <a:pt x="609128" y="1530804"/>
                </a:lnTo>
                <a:lnTo>
                  <a:pt x="594166" y="1531484"/>
                </a:lnTo>
                <a:lnTo>
                  <a:pt x="579204" y="1531938"/>
                </a:lnTo>
                <a:lnTo>
                  <a:pt x="564015" y="1531938"/>
                </a:lnTo>
                <a:lnTo>
                  <a:pt x="549054" y="1531938"/>
                </a:lnTo>
                <a:lnTo>
                  <a:pt x="533865" y="1531484"/>
                </a:lnTo>
                <a:lnTo>
                  <a:pt x="518903" y="1530804"/>
                </a:lnTo>
                <a:lnTo>
                  <a:pt x="503941" y="1529670"/>
                </a:lnTo>
                <a:lnTo>
                  <a:pt x="488980" y="1528309"/>
                </a:lnTo>
                <a:lnTo>
                  <a:pt x="474018" y="1526948"/>
                </a:lnTo>
                <a:lnTo>
                  <a:pt x="459056" y="1525133"/>
                </a:lnTo>
                <a:lnTo>
                  <a:pt x="444321" y="1523319"/>
                </a:lnTo>
                <a:lnTo>
                  <a:pt x="429359" y="1520823"/>
                </a:lnTo>
                <a:lnTo>
                  <a:pt x="414851" y="1518328"/>
                </a:lnTo>
                <a:lnTo>
                  <a:pt x="400115" y="1515606"/>
                </a:lnTo>
                <a:lnTo>
                  <a:pt x="385607" y="1512204"/>
                </a:lnTo>
                <a:lnTo>
                  <a:pt x="371325" y="1509028"/>
                </a:lnTo>
                <a:lnTo>
                  <a:pt x="357044" y="1505172"/>
                </a:lnTo>
                <a:lnTo>
                  <a:pt x="342989" y="1501543"/>
                </a:lnTo>
                <a:lnTo>
                  <a:pt x="329160" y="1497233"/>
                </a:lnTo>
                <a:lnTo>
                  <a:pt x="315332" y="1492696"/>
                </a:lnTo>
                <a:lnTo>
                  <a:pt x="301730" y="1488160"/>
                </a:lnTo>
                <a:lnTo>
                  <a:pt x="288129" y="1483170"/>
                </a:lnTo>
                <a:lnTo>
                  <a:pt x="274754" y="1477952"/>
                </a:lnTo>
                <a:lnTo>
                  <a:pt x="261832" y="1472735"/>
                </a:lnTo>
                <a:lnTo>
                  <a:pt x="248910" y="1466838"/>
                </a:lnTo>
                <a:lnTo>
                  <a:pt x="235988" y="1460940"/>
                </a:lnTo>
                <a:lnTo>
                  <a:pt x="223520" y="1454816"/>
                </a:lnTo>
                <a:lnTo>
                  <a:pt x="211505" y="1448238"/>
                </a:lnTo>
                <a:lnTo>
                  <a:pt x="199264" y="1441660"/>
                </a:lnTo>
                <a:lnTo>
                  <a:pt x="187703" y="1434855"/>
                </a:lnTo>
                <a:lnTo>
                  <a:pt x="176141" y="1427596"/>
                </a:lnTo>
                <a:lnTo>
                  <a:pt x="164806" y="1420111"/>
                </a:lnTo>
                <a:lnTo>
                  <a:pt x="153925" y="1412399"/>
                </a:lnTo>
                <a:lnTo>
                  <a:pt x="143497" y="1404233"/>
                </a:lnTo>
                <a:lnTo>
                  <a:pt x="132843" y="1396067"/>
                </a:lnTo>
                <a:lnTo>
                  <a:pt x="122868" y="1387674"/>
                </a:lnTo>
                <a:lnTo>
                  <a:pt x="113120" y="1379055"/>
                </a:lnTo>
                <a:lnTo>
                  <a:pt x="103826" y="1370208"/>
                </a:lnTo>
                <a:lnTo>
                  <a:pt x="94758" y="1361135"/>
                </a:lnTo>
                <a:lnTo>
                  <a:pt x="86144" y="1351608"/>
                </a:lnTo>
                <a:lnTo>
                  <a:pt x="77756" y="1342081"/>
                </a:lnTo>
                <a:lnTo>
                  <a:pt x="69822" y="1332328"/>
                </a:lnTo>
                <a:lnTo>
                  <a:pt x="62341" y="1322120"/>
                </a:lnTo>
                <a:lnTo>
                  <a:pt x="55086" y="1311913"/>
                </a:lnTo>
                <a:lnTo>
                  <a:pt x="48286" y="1301479"/>
                </a:lnTo>
                <a:lnTo>
                  <a:pt x="41711" y="1290591"/>
                </a:lnTo>
                <a:lnTo>
                  <a:pt x="35817" y="1279703"/>
                </a:lnTo>
                <a:lnTo>
                  <a:pt x="30150" y="1268361"/>
                </a:lnTo>
                <a:lnTo>
                  <a:pt x="25163" y="1257020"/>
                </a:lnTo>
                <a:lnTo>
                  <a:pt x="20402" y="1245225"/>
                </a:lnTo>
                <a:lnTo>
                  <a:pt x="16095" y="1233203"/>
                </a:lnTo>
                <a:lnTo>
                  <a:pt x="12468" y="1221181"/>
                </a:lnTo>
                <a:lnTo>
                  <a:pt x="9068" y="1208932"/>
                </a:lnTo>
                <a:lnTo>
                  <a:pt x="6347" y="1196229"/>
                </a:lnTo>
                <a:lnTo>
                  <a:pt x="4080" y="1183527"/>
                </a:lnTo>
                <a:lnTo>
                  <a:pt x="2493" y="1170371"/>
                </a:lnTo>
                <a:lnTo>
                  <a:pt x="907" y="1157215"/>
                </a:lnTo>
                <a:lnTo>
                  <a:pt x="226" y="1143605"/>
                </a:lnTo>
                <a:lnTo>
                  <a:pt x="0" y="1129995"/>
                </a:lnTo>
                <a:lnTo>
                  <a:pt x="453" y="1116158"/>
                </a:lnTo>
                <a:lnTo>
                  <a:pt x="1133" y="1102095"/>
                </a:lnTo>
                <a:lnTo>
                  <a:pt x="2947" y="1087805"/>
                </a:lnTo>
                <a:lnTo>
                  <a:pt x="4760" y="1073288"/>
                </a:lnTo>
                <a:lnTo>
                  <a:pt x="7481" y="1058544"/>
                </a:lnTo>
                <a:lnTo>
                  <a:pt x="10654" y="1043573"/>
                </a:lnTo>
                <a:lnTo>
                  <a:pt x="14508" y="1028375"/>
                </a:lnTo>
                <a:lnTo>
                  <a:pt x="19042" y="1012951"/>
                </a:lnTo>
                <a:lnTo>
                  <a:pt x="29697" y="978473"/>
                </a:lnTo>
                <a:lnTo>
                  <a:pt x="40578" y="944448"/>
                </a:lnTo>
                <a:lnTo>
                  <a:pt x="51233" y="911104"/>
                </a:lnTo>
                <a:lnTo>
                  <a:pt x="62114" y="878667"/>
                </a:lnTo>
                <a:lnTo>
                  <a:pt x="73222" y="846684"/>
                </a:lnTo>
                <a:lnTo>
                  <a:pt x="84557" y="815608"/>
                </a:lnTo>
                <a:lnTo>
                  <a:pt x="95891" y="785213"/>
                </a:lnTo>
                <a:lnTo>
                  <a:pt x="101785" y="770469"/>
                </a:lnTo>
                <a:lnTo>
                  <a:pt x="107679" y="755725"/>
                </a:lnTo>
                <a:lnTo>
                  <a:pt x="113574" y="741435"/>
                </a:lnTo>
                <a:lnTo>
                  <a:pt x="119468" y="727145"/>
                </a:lnTo>
                <a:lnTo>
                  <a:pt x="125588" y="713081"/>
                </a:lnTo>
                <a:lnTo>
                  <a:pt x="131936" y="699245"/>
                </a:lnTo>
                <a:lnTo>
                  <a:pt x="138283" y="685635"/>
                </a:lnTo>
                <a:lnTo>
                  <a:pt x="144631" y="672479"/>
                </a:lnTo>
                <a:lnTo>
                  <a:pt x="151205" y="659322"/>
                </a:lnTo>
                <a:lnTo>
                  <a:pt x="157552" y="646393"/>
                </a:lnTo>
                <a:lnTo>
                  <a:pt x="164353" y="633691"/>
                </a:lnTo>
                <a:lnTo>
                  <a:pt x="171381" y="621669"/>
                </a:lnTo>
                <a:lnTo>
                  <a:pt x="178181" y="609420"/>
                </a:lnTo>
                <a:lnTo>
                  <a:pt x="185436" y="597625"/>
                </a:lnTo>
                <a:lnTo>
                  <a:pt x="192463" y="585830"/>
                </a:lnTo>
                <a:lnTo>
                  <a:pt x="199944" y="574488"/>
                </a:lnTo>
                <a:lnTo>
                  <a:pt x="207425" y="563600"/>
                </a:lnTo>
                <a:lnTo>
                  <a:pt x="215133" y="552712"/>
                </a:lnTo>
                <a:lnTo>
                  <a:pt x="222840" y="542051"/>
                </a:lnTo>
                <a:lnTo>
                  <a:pt x="230774" y="531844"/>
                </a:lnTo>
                <a:lnTo>
                  <a:pt x="238935" y="521863"/>
                </a:lnTo>
                <a:lnTo>
                  <a:pt x="247324" y="512110"/>
                </a:lnTo>
                <a:lnTo>
                  <a:pt x="255711" y="502810"/>
                </a:lnTo>
                <a:lnTo>
                  <a:pt x="264326" y="493736"/>
                </a:lnTo>
                <a:lnTo>
                  <a:pt x="272940" y="484663"/>
                </a:lnTo>
                <a:lnTo>
                  <a:pt x="282008" y="476271"/>
                </a:lnTo>
                <a:lnTo>
                  <a:pt x="291076" y="468105"/>
                </a:lnTo>
                <a:lnTo>
                  <a:pt x="300597" y="460166"/>
                </a:lnTo>
                <a:lnTo>
                  <a:pt x="310118" y="452453"/>
                </a:lnTo>
                <a:lnTo>
                  <a:pt x="319639" y="445195"/>
                </a:lnTo>
                <a:lnTo>
                  <a:pt x="329840" y="438163"/>
                </a:lnTo>
                <a:lnTo>
                  <a:pt x="339815" y="431585"/>
                </a:lnTo>
                <a:lnTo>
                  <a:pt x="350243" y="425234"/>
                </a:lnTo>
                <a:lnTo>
                  <a:pt x="360897" y="419336"/>
                </a:lnTo>
                <a:lnTo>
                  <a:pt x="371552" y="413665"/>
                </a:lnTo>
                <a:lnTo>
                  <a:pt x="382660" y="408222"/>
                </a:lnTo>
                <a:lnTo>
                  <a:pt x="393995" y="403231"/>
                </a:lnTo>
                <a:lnTo>
                  <a:pt x="405556" y="398695"/>
                </a:lnTo>
                <a:lnTo>
                  <a:pt x="417344" y="394385"/>
                </a:lnTo>
                <a:lnTo>
                  <a:pt x="429359" y="390529"/>
                </a:lnTo>
                <a:lnTo>
                  <a:pt x="441601" y="386899"/>
                </a:lnTo>
                <a:lnTo>
                  <a:pt x="454069" y="383724"/>
                </a:lnTo>
                <a:lnTo>
                  <a:pt x="466764" y="380775"/>
                </a:lnTo>
                <a:lnTo>
                  <a:pt x="479912" y="378280"/>
                </a:lnTo>
                <a:lnTo>
                  <a:pt x="493287" y="376238"/>
                </a:lnTo>
                <a:lnTo>
                  <a:pt x="506888" y="374424"/>
                </a:lnTo>
                <a:lnTo>
                  <a:pt x="520717" y="373063"/>
                </a:lnTo>
                <a:lnTo>
                  <a:pt x="534772" y="372156"/>
                </a:lnTo>
                <a:lnTo>
                  <a:pt x="549280" y="371475"/>
                </a:lnTo>
                <a:close/>
                <a:moveTo>
                  <a:pt x="455387" y="0"/>
                </a:moveTo>
                <a:lnTo>
                  <a:pt x="463542" y="227"/>
                </a:lnTo>
                <a:lnTo>
                  <a:pt x="471471" y="682"/>
                </a:lnTo>
                <a:lnTo>
                  <a:pt x="479174" y="1591"/>
                </a:lnTo>
                <a:lnTo>
                  <a:pt x="486423" y="2500"/>
                </a:lnTo>
                <a:lnTo>
                  <a:pt x="493446" y="3863"/>
                </a:lnTo>
                <a:lnTo>
                  <a:pt x="500242" y="5681"/>
                </a:lnTo>
                <a:lnTo>
                  <a:pt x="506812" y="7499"/>
                </a:lnTo>
                <a:lnTo>
                  <a:pt x="512702" y="9317"/>
                </a:lnTo>
                <a:lnTo>
                  <a:pt x="518592" y="11362"/>
                </a:lnTo>
                <a:lnTo>
                  <a:pt x="524256" y="13861"/>
                </a:lnTo>
                <a:lnTo>
                  <a:pt x="529466" y="16361"/>
                </a:lnTo>
                <a:lnTo>
                  <a:pt x="534450" y="18861"/>
                </a:lnTo>
                <a:lnTo>
                  <a:pt x="539207" y="21587"/>
                </a:lnTo>
                <a:lnTo>
                  <a:pt x="543738" y="24314"/>
                </a:lnTo>
                <a:lnTo>
                  <a:pt x="547816" y="27268"/>
                </a:lnTo>
                <a:lnTo>
                  <a:pt x="551894" y="29995"/>
                </a:lnTo>
                <a:lnTo>
                  <a:pt x="555292" y="32722"/>
                </a:lnTo>
                <a:lnTo>
                  <a:pt x="558916" y="35676"/>
                </a:lnTo>
                <a:lnTo>
                  <a:pt x="564807" y="40903"/>
                </a:lnTo>
                <a:lnTo>
                  <a:pt x="569790" y="45902"/>
                </a:lnTo>
                <a:lnTo>
                  <a:pt x="574095" y="50674"/>
                </a:lnTo>
                <a:lnTo>
                  <a:pt x="577040" y="54310"/>
                </a:lnTo>
                <a:lnTo>
                  <a:pt x="579079" y="57491"/>
                </a:lnTo>
                <a:lnTo>
                  <a:pt x="581118" y="59990"/>
                </a:lnTo>
                <a:lnTo>
                  <a:pt x="590406" y="51810"/>
                </a:lnTo>
                <a:lnTo>
                  <a:pt x="599467" y="44311"/>
                </a:lnTo>
                <a:lnTo>
                  <a:pt x="608076" y="37494"/>
                </a:lnTo>
                <a:lnTo>
                  <a:pt x="616685" y="31359"/>
                </a:lnTo>
                <a:lnTo>
                  <a:pt x="625293" y="25905"/>
                </a:lnTo>
                <a:lnTo>
                  <a:pt x="633449" y="21360"/>
                </a:lnTo>
                <a:lnTo>
                  <a:pt x="641151" y="17043"/>
                </a:lnTo>
                <a:lnTo>
                  <a:pt x="648854" y="13407"/>
                </a:lnTo>
                <a:lnTo>
                  <a:pt x="656103" y="10226"/>
                </a:lnTo>
                <a:lnTo>
                  <a:pt x="663126" y="7499"/>
                </a:lnTo>
                <a:lnTo>
                  <a:pt x="669922" y="5454"/>
                </a:lnTo>
                <a:lnTo>
                  <a:pt x="676492" y="3409"/>
                </a:lnTo>
                <a:lnTo>
                  <a:pt x="682608" y="2272"/>
                </a:lnTo>
                <a:lnTo>
                  <a:pt x="688498" y="1136"/>
                </a:lnTo>
                <a:lnTo>
                  <a:pt x="694162" y="454"/>
                </a:lnTo>
                <a:lnTo>
                  <a:pt x="699599" y="227"/>
                </a:lnTo>
                <a:lnTo>
                  <a:pt x="704583" y="0"/>
                </a:lnTo>
                <a:lnTo>
                  <a:pt x="709340" y="227"/>
                </a:lnTo>
                <a:lnTo>
                  <a:pt x="713871" y="454"/>
                </a:lnTo>
                <a:lnTo>
                  <a:pt x="717949" y="909"/>
                </a:lnTo>
                <a:lnTo>
                  <a:pt x="721800" y="1591"/>
                </a:lnTo>
                <a:lnTo>
                  <a:pt x="725198" y="2272"/>
                </a:lnTo>
                <a:lnTo>
                  <a:pt x="728596" y="3181"/>
                </a:lnTo>
                <a:lnTo>
                  <a:pt x="731315" y="3863"/>
                </a:lnTo>
                <a:lnTo>
                  <a:pt x="736299" y="5908"/>
                </a:lnTo>
                <a:lnTo>
                  <a:pt x="739697" y="7499"/>
                </a:lnTo>
                <a:lnTo>
                  <a:pt x="742415" y="8862"/>
                </a:lnTo>
                <a:lnTo>
                  <a:pt x="746720" y="13180"/>
                </a:lnTo>
                <a:lnTo>
                  <a:pt x="751024" y="17497"/>
                </a:lnTo>
                <a:lnTo>
                  <a:pt x="754875" y="22269"/>
                </a:lnTo>
                <a:lnTo>
                  <a:pt x="758726" y="27496"/>
                </a:lnTo>
                <a:lnTo>
                  <a:pt x="762124" y="32495"/>
                </a:lnTo>
                <a:lnTo>
                  <a:pt x="765523" y="37949"/>
                </a:lnTo>
                <a:lnTo>
                  <a:pt x="768694" y="43629"/>
                </a:lnTo>
                <a:lnTo>
                  <a:pt x="771639" y="49310"/>
                </a:lnTo>
                <a:lnTo>
                  <a:pt x="774584" y="54764"/>
                </a:lnTo>
                <a:lnTo>
                  <a:pt x="777076" y="60672"/>
                </a:lnTo>
                <a:lnTo>
                  <a:pt x="779342" y="66808"/>
                </a:lnTo>
                <a:lnTo>
                  <a:pt x="781834" y="72716"/>
                </a:lnTo>
                <a:lnTo>
                  <a:pt x="785911" y="84305"/>
                </a:lnTo>
                <a:lnTo>
                  <a:pt x="789536" y="95894"/>
                </a:lnTo>
                <a:lnTo>
                  <a:pt x="792481" y="106801"/>
                </a:lnTo>
                <a:lnTo>
                  <a:pt x="794973" y="117254"/>
                </a:lnTo>
                <a:lnTo>
                  <a:pt x="796785" y="126571"/>
                </a:lnTo>
                <a:lnTo>
                  <a:pt x="798371" y="134524"/>
                </a:lnTo>
                <a:lnTo>
                  <a:pt x="800183" y="146568"/>
                </a:lnTo>
                <a:lnTo>
                  <a:pt x="800636" y="150658"/>
                </a:lnTo>
                <a:lnTo>
                  <a:pt x="805847" y="149294"/>
                </a:lnTo>
                <a:lnTo>
                  <a:pt x="810831" y="147931"/>
                </a:lnTo>
                <a:lnTo>
                  <a:pt x="815362" y="146340"/>
                </a:lnTo>
                <a:lnTo>
                  <a:pt x="820119" y="144522"/>
                </a:lnTo>
                <a:lnTo>
                  <a:pt x="824197" y="142705"/>
                </a:lnTo>
                <a:lnTo>
                  <a:pt x="828275" y="140887"/>
                </a:lnTo>
                <a:lnTo>
                  <a:pt x="832352" y="139069"/>
                </a:lnTo>
                <a:lnTo>
                  <a:pt x="835750" y="136796"/>
                </a:lnTo>
                <a:lnTo>
                  <a:pt x="839375" y="134751"/>
                </a:lnTo>
                <a:lnTo>
                  <a:pt x="842547" y="132706"/>
                </a:lnTo>
                <a:lnTo>
                  <a:pt x="848663" y="128389"/>
                </a:lnTo>
                <a:lnTo>
                  <a:pt x="853647" y="124071"/>
                </a:lnTo>
                <a:lnTo>
                  <a:pt x="858405" y="119754"/>
                </a:lnTo>
                <a:lnTo>
                  <a:pt x="862482" y="115663"/>
                </a:lnTo>
                <a:lnTo>
                  <a:pt x="865654" y="111800"/>
                </a:lnTo>
                <a:lnTo>
                  <a:pt x="868372" y="108392"/>
                </a:lnTo>
                <a:lnTo>
                  <a:pt x="870638" y="105211"/>
                </a:lnTo>
                <a:lnTo>
                  <a:pt x="873130" y="100439"/>
                </a:lnTo>
                <a:lnTo>
                  <a:pt x="874036" y="98848"/>
                </a:lnTo>
                <a:lnTo>
                  <a:pt x="875395" y="106347"/>
                </a:lnTo>
                <a:lnTo>
                  <a:pt x="876755" y="113846"/>
                </a:lnTo>
                <a:lnTo>
                  <a:pt x="877434" y="121117"/>
                </a:lnTo>
                <a:lnTo>
                  <a:pt x="877887" y="128389"/>
                </a:lnTo>
                <a:lnTo>
                  <a:pt x="877887" y="135433"/>
                </a:lnTo>
                <a:lnTo>
                  <a:pt x="877434" y="142250"/>
                </a:lnTo>
                <a:lnTo>
                  <a:pt x="876755" y="149067"/>
                </a:lnTo>
                <a:lnTo>
                  <a:pt x="875622" y="155884"/>
                </a:lnTo>
                <a:lnTo>
                  <a:pt x="874263" y="162474"/>
                </a:lnTo>
                <a:lnTo>
                  <a:pt x="872903" y="168837"/>
                </a:lnTo>
                <a:lnTo>
                  <a:pt x="870864" y="175199"/>
                </a:lnTo>
                <a:lnTo>
                  <a:pt x="868599" y="181335"/>
                </a:lnTo>
                <a:lnTo>
                  <a:pt x="866334" y="187243"/>
                </a:lnTo>
                <a:lnTo>
                  <a:pt x="863615" y="193378"/>
                </a:lnTo>
                <a:lnTo>
                  <a:pt x="860670" y="199287"/>
                </a:lnTo>
                <a:lnTo>
                  <a:pt x="857725" y="204967"/>
                </a:lnTo>
                <a:lnTo>
                  <a:pt x="854327" y="210421"/>
                </a:lnTo>
                <a:lnTo>
                  <a:pt x="850702" y="215875"/>
                </a:lnTo>
                <a:lnTo>
                  <a:pt x="847078" y="221328"/>
                </a:lnTo>
                <a:lnTo>
                  <a:pt x="843000" y="226328"/>
                </a:lnTo>
                <a:lnTo>
                  <a:pt x="838922" y="231554"/>
                </a:lnTo>
                <a:lnTo>
                  <a:pt x="834844" y="236553"/>
                </a:lnTo>
                <a:lnTo>
                  <a:pt x="830313" y="241325"/>
                </a:lnTo>
                <a:lnTo>
                  <a:pt x="826009" y="246097"/>
                </a:lnTo>
                <a:lnTo>
                  <a:pt x="821252" y="250869"/>
                </a:lnTo>
                <a:lnTo>
                  <a:pt x="816494" y="255187"/>
                </a:lnTo>
                <a:lnTo>
                  <a:pt x="811737" y="259731"/>
                </a:lnTo>
                <a:lnTo>
                  <a:pt x="806753" y="264049"/>
                </a:lnTo>
                <a:lnTo>
                  <a:pt x="796785" y="272229"/>
                </a:lnTo>
                <a:lnTo>
                  <a:pt x="786364" y="279955"/>
                </a:lnTo>
                <a:lnTo>
                  <a:pt x="776170" y="287227"/>
                </a:lnTo>
                <a:lnTo>
                  <a:pt x="765749" y="294044"/>
                </a:lnTo>
                <a:lnTo>
                  <a:pt x="755328" y="300180"/>
                </a:lnTo>
                <a:lnTo>
                  <a:pt x="745360" y="305860"/>
                </a:lnTo>
                <a:lnTo>
                  <a:pt x="735619" y="311314"/>
                </a:lnTo>
                <a:lnTo>
                  <a:pt x="725878" y="316313"/>
                </a:lnTo>
                <a:lnTo>
                  <a:pt x="717043" y="320631"/>
                </a:lnTo>
                <a:lnTo>
                  <a:pt x="708661" y="324721"/>
                </a:lnTo>
                <a:lnTo>
                  <a:pt x="700732" y="327902"/>
                </a:lnTo>
                <a:lnTo>
                  <a:pt x="693709" y="331084"/>
                </a:lnTo>
                <a:lnTo>
                  <a:pt x="681929" y="335628"/>
                </a:lnTo>
                <a:lnTo>
                  <a:pt x="674453" y="338583"/>
                </a:lnTo>
                <a:lnTo>
                  <a:pt x="671961" y="339492"/>
                </a:lnTo>
                <a:lnTo>
                  <a:pt x="658142" y="336083"/>
                </a:lnTo>
                <a:lnTo>
                  <a:pt x="644776" y="333583"/>
                </a:lnTo>
                <a:lnTo>
                  <a:pt x="632089" y="331311"/>
                </a:lnTo>
                <a:lnTo>
                  <a:pt x="619630" y="329266"/>
                </a:lnTo>
                <a:lnTo>
                  <a:pt x="607623" y="327675"/>
                </a:lnTo>
                <a:lnTo>
                  <a:pt x="596069" y="326539"/>
                </a:lnTo>
                <a:lnTo>
                  <a:pt x="584969" y="325630"/>
                </a:lnTo>
                <a:lnTo>
                  <a:pt x="574548" y="324948"/>
                </a:lnTo>
                <a:lnTo>
                  <a:pt x="564127" y="324494"/>
                </a:lnTo>
                <a:lnTo>
                  <a:pt x="554612" y="324494"/>
                </a:lnTo>
                <a:lnTo>
                  <a:pt x="545324" y="324494"/>
                </a:lnTo>
                <a:lnTo>
                  <a:pt x="536715" y="324948"/>
                </a:lnTo>
                <a:lnTo>
                  <a:pt x="528333" y="325403"/>
                </a:lnTo>
                <a:lnTo>
                  <a:pt x="520178" y="326085"/>
                </a:lnTo>
                <a:lnTo>
                  <a:pt x="512702" y="326766"/>
                </a:lnTo>
                <a:lnTo>
                  <a:pt x="505679" y="327675"/>
                </a:lnTo>
                <a:lnTo>
                  <a:pt x="499109" y="328811"/>
                </a:lnTo>
                <a:lnTo>
                  <a:pt x="492993" y="329948"/>
                </a:lnTo>
                <a:lnTo>
                  <a:pt x="487329" y="331311"/>
                </a:lnTo>
                <a:lnTo>
                  <a:pt x="481892" y="332447"/>
                </a:lnTo>
                <a:lnTo>
                  <a:pt x="472604" y="334947"/>
                </a:lnTo>
                <a:lnTo>
                  <a:pt x="465128" y="337219"/>
                </a:lnTo>
                <a:lnTo>
                  <a:pt x="459012" y="339719"/>
                </a:lnTo>
                <a:lnTo>
                  <a:pt x="454934" y="341309"/>
                </a:lnTo>
                <a:lnTo>
                  <a:pt x="451536" y="342900"/>
                </a:lnTo>
                <a:lnTo>
                  <a:pt x="445646" y="337219"/>
                </a:lnTo>
                <a:lnTo>
                  <a:pt x="439529" y="331311"/>
                </a:lnTo>
                <a:lnTo>
                  <a:pt x="425710" y="318813"/>
                </a:lnTo>
                <a:lnTo>
                  <a:pt x="410532" y="305860"/>
                </a:lnTo>
                <a:lnTo>
                  <a:pt x="394221" y="292454"/>
                </a:lnTo>
                <a:lnTo>
                  <a:pt x="377456" y="279274"/>
                </a:lnTo>
                <a:lnTo>
                  <a:pt x="360239" y="266094"/>
                </a:lnTo>
                <a:lnTo>
                  <a:pt x="343249" y="252914"/>
                </a:lnTo>
                <a:lnTo>
                  <a:pt x="326258" y="240416"/>
                </a:lnTo>
                <a:lnTo>
                  <a:pt x="295222" y="217693"/>
                </a:lnTo>
                <a:lnTo>
                  <a:pt x="269849" y="199514"/>
                </a:lnTo>
                <a:lnTo>
                  <a:pt x="252405" y="187243"/>
                </a:lnTo>
                <a:lnTo>
                  <a:pt x="246062" y="183153"/>
                </a:lnTo>
                <a:lnTo>
                  <a:pt x="251726" y="176563"/>
                </a:lnTo>
                <a:lnTo>
                  <a:pt x="257616" y="170655"/>
                </a:lnTo>
                <a:lnTo>
                  <a:pt x="263506" y="165428"/>
                </a:lnTo>
                <a:lnTo>
                  <a:pt x="269623" y="160656"/>
                </a:lnTo>
                <a:lnTo>
                  <a:pt x="275286" y="156339"/>
                </a:lnTo>
                <a:lnTo>
                  <a:pt x="281629" y="152476"/>
                </a:lnTo>
                <a:lnTo>
                  <a:pt x="287746" y="149294"/>
                </a:lnTo>
                <a:lnTo>
                  <a:pt x="293863" y="146568"/>
                </a:lnTo>
                <a:lnTo>
                  <a:pt x="299979" y="144068"/>
                </a:lnTo>
                <a:lnTo>
                  <a:pt x="306096" y="142023"/>
                </a:lnTo>
                <a:lnTo>
                  <a:pt x="311986" y="140432"/>
                </a:lnTo>
                <a:lnTo>
                  <a:pt x="317876" y="139069"/>
                </a:lnTo>
                <a:lnTo>
                  <a:pt x="323766" y="138160"/>
                </a:lnTo>
                <a:lnTo>
                  <a:pt x="329656" y="137024"/>
                </a:lnTo>
                <a:lnTo>
                  <a:pt x="335093" y="136569"/>
                </a:lnTo>
                <a:lnTo>
                  <a:pt x="340530" y="136342"/>
                </a:lnTo>
                <a:lnTo>
                  <a:pt x="345967" y="136342"/>
                </a:lnTo>
                <a:lnTo>
                  <a:pt x="350951" y="136569"/>
                </a:lnTo>
                <a:lnTo>
                  <a:pt x="355708" y="136796"/>
                </a:lnTo>
                <a:lnTo>
                  <a:pt x="360466" y="137251"/>
                </a:lnTo>
                <a:lnTo>
                  <a:pt x="368848" y="138614"/>
                </a:lnTo>
                <a:lnTo>
                  <a:pt x="376097" y="139978"/>
                </a:lnTo>
                <a:lnTo>
                  <a:pt x="382214" y="141341"/>
                </a:lnTo>
                <a:lnTo>
                  <a:pt x="386518" y="142705"/>
                </a:lnTo>
                <a:lnTo>
                  <a:pt x="390369" y="143841"/>
                </a:lnTo>
                <a:lnTo>
                  <a:pt x="389916" y="135888"/>
                </a:lnTo>
                <a:lnTo>
                  <a:pt x="389916" y="127934"/>
                </a:lnTo>
                <a:lnTo>
                  <a:pt x="390369" y="120208"/>
                </a:lnTo>
                <a:lnTo>
                  <a:pt x="391049" y="112482"/>
                </a:lnTo>
                <a:lnTo>
                  <a:pt x="392182" y="105211"/>
                </a:lnTo>
                <a:lnTo>
                  <a:pt x="393767" y="98166"/>
                </a:lnTo>
                <a:lnTo>
                  <a:pt x="395580" y="91122"/>
                </a:lnTo>
                <a:lnTo>
                  <a:pt x="397619" y="84305"/>
                </a:lnTo>
                <a:lnTo>
                  <a:pt x="399884" y="77942"/>
                </a:lnTo>
                <a:lnTo>
                  <a:pt x="402376" y="71807"/>
                </a:lnTo>
                <a:lnTo>
                  <a:pt x="405095" y="65671"/>
                </a:lnTo>
                <a:lnTo>
                  <a:pt x="407813" y="59763"/>
                </a:lnTo>
                <a:lnTo>
                  <a:pt x="410985" y="54310"/>
                </a:lnTo>
                <a:lnTo>
                  <a:pt x="413930" y="49083"/>
                </a:lnTo>
                <a:lnTo>
                  <a:pt x="417101" y="43857"/>
                </a:lnTo>
                <a:lnTo>
                  <a:pt x="420273" y="39085"/>
                </a:lnTo>
                <a:lnTo>
                  <a:pt x="423444" y="34540"/>
                </a:lnTo>
                <a:lnTo>
                  <a:pt x="426616" y="30222"/>
                </a:lnTo>
                <a:lnTo>
                  <a:pt x="432959" y="22496"/>
                </a:lnTo>
                <a:lnTo>
                  <a:pt x="438849" y="15679"/>
                </a:lnTo>
                <a:lnTo>
                  <a:pt x="444060" y="10226"/>
                </a:lnTo>
                <a:lnTo>
                  <a:pt x="448817" y="5908"/>
                </a:lnTo>
                <a:lnTo>
                  <a:pt x="452215" y="2500"/>
                </a:lnTo>
                <a:lnTo>
                  <a:pt x="4553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121908" tIns="60954" rIns="121908" bIns="60954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49" name="KSO_Shape"/>
          <p:cNvSpPr/>
          <p:nvPr/>
        </p:nvSpPr>
        <p:spPr bwMode="auto">
          <a:xfrm>
            <a:off x="5687539" y="2572314"/>
            <a:ext cx="816927" cy="817033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121908" tIns="60954" rIns="121908" bIns="60954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50" name="KSO_Shape"/>
          <p:cNvSpPr/>
          <p:nvPr/>
        </p:nvSpPr>
        <p:spPr bwMode="auto">
          <a:xfrm>
            <a:off x="8273768" y="2697195"/>
            <a:ext cx="562960" cy="569384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121908" tIns="60954" rIns="121908" bIns="60954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69" name="KSO_Shape"/>
          <p:cNvSpPr/>
          <p:nvPr/>
        </p:nvSpPr>
        <p:spPr>
          <a:xfrm>
            <a:off x="10288572" y="2718362"/>
            <a:ext cx="550262" cy="527051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08" tIns="60954" rIns="121908" bIns="60954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幼圆" panose="02010509060101010101" charset="-122"/>
            </a:endParaRPr>
          </a:p>
        </p:txBody>
      </p:sp>
      <p:sp>
        <p:nvSpPr>
          <p:cNvPr id="70" name="文本框 8"/>
          <p:cNvSpPr txBox="1"/>
          <p:nvPr/>
        </p:nvSpPr>
        <p:spPr>
          <a:xfrm>
            <a:off x="811257" y="4101076"/>
            <a:ext cx="1631968" cy="70788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8"/>
          <p:cNvSpPr txBox="1"/>
          <p:nvPr/>
        </p:nvSpPr>
        <p:spPr>
          <a:xfrm>
            <a:off x="2831705" y="4089787"/>
            <a:ext cx="1631968" cy="70788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8"/>
          <p:cNvSpPr txBox="1"/>
          <p:nvPr/>
        </p:nvSpPr>
        <p:spPr>
          <a:xfrm>
            <a:off x="5371374" y="4394587"/>
            <a:ext cx="1631968" cy="70788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8"/>
          <p:cNvSpPr txBox="1"/>
          <p:nvPr/>
        </p:nvSpPr>
        <p:spPr>
          <a:xfrm>
            <a:off x="7764308" y="4089787"/>
            <a:ext cx="1631968" cy="70788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8"/>
          <p:cNvSpPr txBox="1"/>
          <p:nvPr/>
        </p:nvSpPr>
        <p:spPr>
          <a:xfrm>
            <a:off x="9739607" y="4101076"/>
            <a:ext cx="1631968" cy="70788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在此输入你的文字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69" grpId="0" animBg="1"/>
      <p:bldP spid="70" grpId="0"/>
      <p:bldP spid="71" grpId="0"/>
      <p:bldP spid="72" grpId="0"/>
      <p:bldP spid="73" grpId="0"/>
      <p:bldP spid="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76038" y="2468894"/>
            <a:ext cx="5375897" cy="3840427"/>
          </a:xfrm>
          <a:prstGeom prst="rect">
            <a:avLst/>
          </a:prstGeom>
          <a:blipFill dpi="0" rotWithShape="1">
            <a:blip r:embed="rId4"/>
            <a:srcRect/>
            <a:tile tx="0" ty="-311150" sx="50000" sy="6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9167943" y="2468894"/>
            <a:ext cx="3023265" cy="3840427"/>
            <a:chOff x="6876256" y="1851670"/>
            <a:chExt cx="2267744" cy="2880320"/>
          </a:xfrm>
        </p:grpSpPr>
        <p:sp>
          <p:nvSpPr>
            <p:cNvPr id="8" name="矩形 7"/>
            <p:cNvSpPr/>
            <p:nvPr/>
          </p:nvSpPr>
          <p:spPr>
            <a:xfrm>
              <a:off x="7164288" y="1851670"/>
              <a:ext cx="1979712" cy="28803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6200000">
              <a:off x="6846460" y="3969698"/>
              <a:ext cx="432048" cy="37245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等腰三角形 8"/>
          <p:cNvSpPr/>
          <p:nvPr/>
        </p:nvSpPr>
        <p:spPr>
          <a:xfrm rot="16200000">
            <a:off x="11645710" y="3084719"/>
            <a:ext cx="576064" cy="49654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08" tIns="60954" rIns="121908" bIns="6095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6110" y="5541237"/>
            <a:ext cx="5759890" cy="4800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08" tIns="60954" rIns="121908" bIns="6095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9632162" y="3813045"/>
            <a:ext cx="2544062" cy="2191369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您的内容打在这里，或者通过复制您的文本后选择只保留文字。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您的内容打在这里，或者通过复制您的文本后选择只保留文字。</a:t>
            </a:r>
          </a:p>
          <a:p>
            <a:pPr algn="just">
              <a:lnSpc>
                <a:spcPct val="120000"/>
              </a:lnSpc>
            </a:pP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00094" y="3103816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3696047" y="5007751"/>
            <a:ext cx="239969" cy="24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0808" y="3189000"/>
            <a:ext cx="239969" cy="24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07" y="3564189"/>
            <a:ext cx="3407908" cy="1304972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您的内容打在这里，或者通过复制您的文本后选择只保留文字。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您的内容打在这里，或者通过复制您的文本后选择只保留文字。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864303" y="3103816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2" name="矩形 21"/>
          <p:cNvSpPr/>
          <p:nvPr/>
        </p:nvSpPr>
        <p:spPr>
          <a:xfrm flipH="1">
            <a:off x="4176038" y="3180241"/>
            <a:ext cx="2871662" cy="1112857"/>
          </a:xfrm>
          <a:custGeom>
            <a:avLst/>
            <a:gdLst/>
            <a:ahLst/>
            <a:cxnLst/>
            <a:rect l="l" t="t" r="r" b="b"/>
            <a:pathLst>
              <a:path w="2154027" h="834643">
                <a:moveTo>
                  <a:pt x="0" y="0"/>
                </a:moveTo>
                <a:lnTo>
                  <a:pt x="2154027" y="0"/>
                </a:lnTo>
                <a:lnTo>
                  <a:pt x="2154027" y="111297"/>
                </a:lnTo>
                <a:lnTo>
                  <a:pt x="108352" y="111297"/>
                </a:lnTo>
                <a:lnTo>
                  <a:pt x="108352" y="723345"/>
                </a:lnTo>
                <a:lnTo>
                  <a:pt x="2154027" y="723345"/>
                </a:lnTo>
                <a:lnTo>
                  <a:pt x="2154027" y="834643"/>
                </a:lnTo>
                <a:lnTo>
                  <a:pt x="0" y="834643"/>
                </a:lnTo>
                <a:close/>
              </a:path>
            </a:pathLst>
          </a:custGeom>
          <a:solidFill>
            <a:schemeClr val="accent4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4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Abs val="1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4349"/>
                                </p:stCondLst>
                                <p:childTnLst>
                                  <p:par>
                                    <p:cTn id="27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Abs val="8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8829"/>
                                </p:stCondLst>
                                <p:childTnLst>
                                  <p:par>
                                    <p:cTn id="3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9829"/>
                                </p:stCondLst>
                                <p:childTnLst>
                                  <p:par>
                                    <p:cTn id="3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0829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1829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2829"/>
                                </p:stCondLst>
                                <p:childTnLst>
                                  <p:par>
                                    <p:cTn id="4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 animBg="1"/>
          <p:bldP spid="11" grpId="0" animBg="1"/>
          <p:bldP spid="13" grpId="0"/>
          <p:bldP spid="14" grpId="0"/>
          <p:bldP spid="5" grpId="0" animBg="1"/>
          <p:bldP spid="16" grpId="0" animBg="1"/>
          <p:bldP spid="17" grpId="0"/>
          <p:bldP spid="18" grpId="0"/>
          <p:bldP spid="2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4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Abs val="1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4349"/>
                                </p:stCondLst>
                                <p:childTnLst>
                                  <p:par>
                                    <p:cTn id="27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Abs val="8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8829"/>
                                </p:stCondLst>
                                <p:childTnLst>
                                  <p:par>
                                    <p:cTn id="3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9829"/>
                                </p:stCondLst>
                                <p:childTnLst>
                                  <p:par>
                                    <p:cTn id="3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0829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1829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2829"/>
                                </p:stCondLst>
                                <p:childTnLst>
                                  <p:par>
                                    <p:cTn id="4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 animBg="1"/>
          <p:bldP spid="11" grpId="0" animBg="1"/>
          <p:bldP spid="13" grpId="0"/>
          <p:bldP spid="14" grpId="0"/>
          <p:bldP spid="5" grpId="0" animBg="1"/>
          <p:bldP spid="16" grpId="0" animBg="1"/>
          <p:bldP spid="17" grpId="0"/>
          <p:bldP spid="18" grpId="0"/>
          <p:bldP spid="2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5542" y="2989564"/>
            <a:ext cx="3186892" cy="858112"/>
            <a:chOff x="7317634" y="1220405"/>
            <a:chExt cx="3186892" cy="858112"/>
          </a:xfrm>
        </p:grpSpPr>
        <p:sp>
          <p:nvSpPr>
            <p:cNvPr id="3" name="文本框 2"/>
            <p:cNvSpPr txBox="1"/>
            <p:nvPr/>
          </p:nvSpPr>
          <p:spPr>
            <a:xfrm>
              <a:off x="7317634" y="1220405"/>
              <a:ext cx="3186892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3200" spc="300" dirty="0">
                  <a:solidFill>
                    <a:srgbClr val="EFC3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此处输入标题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17635" y="1770740"/>
              <a:ext cx="2569315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400" spc="3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title here</a:t>
              </a:r>
              <a:endParaRPr lang="zh-CN" altLang="en-US" sz="800" spc="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88529" y="3885778"/>
            <a:ext cx="452399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Who I heard the sound of the voice</a:t>
            </a:r>
            <a:b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</a:b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SOB like the dream in the riverWho I see far away Goodbye sorrow of look in the eyes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 </a:t>
            </a: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Don't understand is why you want to</a:t>
            </a:r>
            <a:b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</a:b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PingFang SC"/>
              </a:rPr>
              <a:t>Let's dust score you like</a:t>
            </a:r>
            <a:endParaRPr kumimoji="0" lang="zh-CN" altLang="zh-CN" sz="2000" b="0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57178" y="1419904"/>
            <a:ext cx="1729999" cy="1569660"/>
            <a:chOff x="8391924" y="1580389"/>
            <a:chExt cx="1729999" cy="1569660"/>
          </a:xfrm>
        </p:grpSpPr>
        <p:sp>
          <p:nvSpPr>
            <p:cNvPr id="7" name="文本框 6"/>
            <p:cNvSpPr txBox="1"/>
            <p:nvPr/>
          </p:nvSpPr>
          <p:spPr>
            <a:xfrm>
              <a:off x="8391924" y="1580389"/>
              <a:ext cx="1729999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altLang="zh-CN" sz="9600" b="1" spc="600" dirty="0" smtClean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1600" b="1" spc="6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391924" y="1580389"/>
              <a:ext cx="1729999" cy="156966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873FF4DB-4247-4E7A-9C9D-2430DAD92CAD}"/>
  <p:tag name="GENSWF_ADVANCE_TIME" val="2.533"/>
  <p:tag name="ISPRING_CUSTOM_TIMING_USED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873FF4DB-4247-4E7A-9C9D-2430DAD92CAD}"/>
  <p:tag name="GENSWF_ADVANCE_TIME" val="2.533"/>
  <p:tag name="ISPRING_CUSTOM_TIMING_USED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873FF4DB-4247-4E7A-9C9D-2430DAD92CAD}"/>
  <p:tag name="GENSWF_ADVANCE_TIME" val="2.533"/>
  <p:tag name="ISPRING_CUSTOM_TIMING_USED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自定义 2132">
      <a:dk1>
        <a:sysClr val="windowText" lastClr="000000"/>
      </a:dk1>
      <a:lt1>
        <a:sysClr val="window" lastClr="FFFFFF"/>
      </a:lt1>
      <a:dk2>
        <a:srgbClr val="384150"/>
      </a:dk2>
      <a:lt2>
        <a:srgbClr val="C07150"/>
      </a:lt2>
      <a:accent1>
        <a:srgbClr val="EFC358"/>
      </a:accent1>
      <a:accent2>
        <a:srgbClr val="384150"/>
      </a:accent2>
      <a:accent3>
        <a:srgbClr val="C07150"/>
      </a:accent3>
      <a:accent4>
        <a:srgbClr val="EFC358"/>
      </a:accent4>
      <a:accent5>
        <a:srgbClr val="384150"/>
      </a:accent5>
      <a:accent6>
        <a:srgbClr val="C07150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自定义 1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FFC000"/>
      </a:accent2>
      <a:accent3>
        <a:srgbClr val="92D14F"/>
      </a:accent3>
      <a:accent4>
        <a:srgbClr val="0070C0"/>
      </a:accent4>
      <a:accent5>
        <a:srgbClr val="FFC000"/>
      </a:accent5>
      <a:accent6>
        <a:srgbClr val="92D14F"/>
      </a:accent6>
      <a:hlink>
        <a:srgbClr val="0070C0"/>
      </a:hlink>
      <a:folHlink>
        <a:srgbClr val="FFC0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2595</Words>
  <Application>Microsoft Office PowerPoint</Application>
  <PresentationFormat>宽屏</PresentationFormat>
  <Paragraphs>426</Paragraphs>
  <Slides>31</Slides>
  <Notes>20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7" baseType="lpstr">
      <vt:lpstr>Arial Unicode MS</vt:lpstr>
      <vt:lpstr>HYtbrB</vt:lpstr>
      <vt:lpstr>Open Sans</vt:lpstr>
      <vt:lpstr>PingFang SC</vt:lpstr>
      <vt:lpstr>方正正准黑简体</vt:lpstr>
      <vt:lpstr>华康海报体W12(P)</vt:lpstr>
      <vt:lpstr>宋体</vt:lpstr>
      <vt:lpstr>微软雅黑</vt:lpstr>
      <vt:lpstr>微软雅黑 Light</vt:lpstr>
      <vt:lpstr>幼圆</vt:lpstr>
      <vt:lpstr>Arial</vt:lpstr>
      <vt:lpstr>Arial Black</vt:lpstr>
      <vt:lpstr>Calibri</vt:lpstr>
      <vt:lpstr>Impact</vt:lpstr>
      <vt:lpstr>Office 主题</vt:lpstr>
      <vt:lpstr>1_自定义设计方案</vt:lpstr>
      <vt:lpstr>PowerPoint 演示文稿</vt:lpstr>
      <vt:lpstr>PowerPoint 演示文稿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</cp:lastModifiedBy>
  <cp:revision>2</cp:revision>
  <dcterms:created xsi:type="dcterms:W3CDTF">2015-05-05T08:02:00Z</dcterms:created>
  <dcterms:modified xsi:type="dcterms:W3CDTF">2018-05-17T06:01:49Z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