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15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4"/>
  </p:notesMasterIdLst>
  <p:handoutMasterIdLst>
    <p:handoutMasterId r:id="rId25"/>
  </p:handoutMasterIdLst>
  <p:sldIdLst>
    <p:sldId id="3198" r:id="rId2"/>
    <p:sldId id="3208" r:id="rId3"/>
    <p:sldId id="3214" r:id="rId4"/>
    <p:sldId id="3169" r:id="rId5"/>
    <p:sldId id="3170" r:id="rId6"/>
    <p:sldId id="3191" r:id="rId7"/>
    <p:sldId id="3172" r:id="rId8"/>
    <p:sldId id="3215" r:id="rId9"/>
    <p:sldId id="3174" r:id="rId10"/>
    <p:sldId id="3190" r:id="rId11"/>
    <p:sldId id="3179" r:id="rId12"/>
    <p:sldId id="3178" r:id="rId13"/>
    <p:sldId id="3216" r:id="rId14"/>
    <p:sldId id="3193" r:id="rId15"/>
    <p:sldId id="3171" r:id="rId16"/>
    <p:sldId id="3177" r:id="rId17"/>
    <p:sldId id="3176" r:id="rId18"/>
    <p:sldId id="3217" r:id="rId19"/>
    <p:sldId id="3175" r:id="rId20"/>
    <p:sldId id="3192" r:id="rId21"/>
    <p:sldId id="3173" r:id="rId22"/>
    <p:sldId id="3218" r:id="rId23"/>
  </p:sldIdLst>
  <p:sldSz cx="12858750" cy="7232650"/>
  <p:notesSz cx="6858000" cy="9144000"/>
  <p:custDataLst>
    <p:tags r:id="rId26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06C"/>
    <a:srgbClr val="BC148E"/>
    <a:srgbClr val="0A1A3B"/>
    <a:srgbClr val="CE000D"/>
    <a:srgbClr val="FE67BE"/>
    <a:srgbClr val="84004C"/>
    <a:srgbClr val="8B2FC3"/>
    <a:srgbClr val="C9247B"/>
    <a:srgbClr val="F3C5BE"/>
    <a:srgbClr val="60AE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32" autoAdjust="0"/>
    <p:restoredTop sz="92986" autoAdjust="0"/>
  </p:normalViewPr>
  <p:slideViewPr>
    <p:cSldViewPr>
      <p:cViewPr varScale="1">
        <p:scale>
          <a:sx n="60" d="100"/>
          <a:sy n="60" d="100"/>
        </p:scale>
        <p:origin x="1146" y="78"/>
      </p:cViewPr>
      <p:guideLst>
        <p:guide orient="horz" pos="328"/>
        <p:guide pos="4050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2017/3/24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46651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22621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9200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111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9068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1277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208777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241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236227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4513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3777111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1352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8AECE9-5176-4E57-B4C4-570EB4C2C33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91468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3489334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4028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8906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8822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19444902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2919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6138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8390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/>
              <a:t>My First Template</a:t>
            </a:r>
          </a:p>
        </p:txBody>
      </p:sp>
    </p:spTree>
    <p:extLst>
      <p:ext uri="{BB962C8B-B14F-4D97-AF65-F5344CB8AC3E}">
        <p14:creationId xmlns:p14="http://schemas.microsoft.com/office/powerpoint/2010/main" val="2872946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 userDrawn="1"/>
        </p:nvGrpSpPr>
        <p:grpSpPr>
          <a:xfrm>
            <a:off x="795" y="1"/>
            <a:ext cx="12858751" cy="87933"/>
            <a:chOff x="0" y="0"/>
            <a:chExt cx="12858751" cy="87933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12858750" cy="87933"/>
            </a:xfrm>
            <a:prstGeom prst="rect">
              <a:avLst/>
            </a:prstGeom>
            <a:solidFill>
              <a:srgbClr val="BCBCB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0461823" y="0"/>
              <a:ext cx="2396928" cy="8793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矩形 4"/>
          <p:cNvSpPr/>
          <p:nvPr userDrawn="1"/>
        </p:nvSpPr>
        <p:spPr>
          <a:xfrm>
            <a:off x="795" y="87933"/>
            <a:ext cx="308695" cy="43276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5189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2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77755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 advTm="2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</p:sldLayoutIdLst>
  <p:transition spd="slow" advTm="2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tif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3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4" Type="http://schemas.openxmlformats.org/officeDocument/2006/relationships/image" Target="../media/image3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image" Target="../media/image3.tiff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notesSlide" Target="../notesSlides/notesSlide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4" Type="http://schemas.openxmlformats.org/officeDocument/2006/relationships/image" Target="../media/image3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40" r="-7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3095951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80525" y="1876224"/>
            <a:ext cx="7897700" cy="141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教师通用说课公开课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5359209" y="3481884"/>
            <a:ext cx="2140332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210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XXX</a:t>
            </a:r>
          </a:p>
        </p:txBody>
      </p:sp>
      <p:pic>
        <p:nvPicPr>
          <p:cNvPr id="6" name="Jason Mraz - I'm Yours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9146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364974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9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Hexagon 43"/>
          <p:cNvSpPr/>
          <p:nvPr/>
        </p:nvSpPr>
        <p:spPr>
          <a:xfrm>
            <a:off x="180455" y="1775091"/>
            <a:ext cx="3711509" cy="3199579"/>
          </a:xfrm>
          <a:prstGeom prst="hexagon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36" name="Hexagon 35"/>
          <p:cNvSpPr/>
          <p:nvPr/>
        </p:nvSpPr>
        <p:spPr>
          <a:xfrm>
            <a:off x="3120632" y="1775091"/>
            <a:ext cx="3711509" cy="3199579"/>
          </a:xfrm>
          <a:prstGeom prst="hexagon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0" name="Hexagon 39"/>
          <p:cNvSpPr/>
          <p:nvPr/>
        </p:nvSpPr>
        <p:spPr>
          <a:xfrm>
            <a:off x="6060809" y="1775091"/>
            <a:ext cx="3711509" cy="3199579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41" name="Hexagon 40"/>
          <p:cNvSpPr/>
          <p:nvPr/>
        </p:nvSpPr>
        <p:spPr>
          <a:xfrm>
            <a:off x="9000984" y="1775091"/>
            <a:ext cx="3711509" cy="3199579"/>
          </a:xfrm>
          <a:prstGeom prst="hexagon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8580" tIns="64290" rIns="128580" bIns="6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rgbClr val="C00000"/>
              </a:solidFill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812800" y="5421688"/>
            <a:ext cx="11333831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277675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6" grpId="0" animBg="1"/>
      <p:bldP spid="40" grpId="0" animBg="1"/>
      <p:bldP spid="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Group 26"/>
          <p:cNvGrpSpPr/>
          <p:nvPr/>
        </p:nvGrpSpPr>
        <p:grpSpPr>
          <a:xfrm>
            <a:off x="5710386" y="2562285"/>
            <a:ext cx="4537939" cy="2923503"/>
            <a:chOff x="6598556" y="1837747"/>
            <a:chExt cx="4954757" cy="3192032"/>
          </a:xfrm>
        </p:grpSpPr>
        <p:sp>
          <p:nvSpPr>
            <p:cNvPr id="21" name="Rounded Rectangle 20"/>
            <p:cNvSpPr/>
            <p:nvPr/>
          </p:nvSpPr>
          <p:spPr>
            <a:xfrm>
              <a:off x="65985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4769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8440056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318419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10281454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11159817" y="1837747"/>
              <a:ext cx="393496" cy="3192032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695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" name="Rounded Rectangle 2"/>
          <p:cNvSpPr/>
          <p:nvPr/>
        </p:nvSpPr>
        <p:spPr>
          <a:xfrm>
            <a:off x="5710383" y="4276661"/>
            <a:ext cx="360580" cy="1215504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  <a:alpha val="73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22272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6512964" y="3843965"/>
            <a:ext cx="360580" cy="164820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/>
              </a:gs>
              <a:gs pos="100000">
                <a:schemeClr val="accent2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24853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7396780" y="4723315"/>
            <a:ext cx="360580" cy="768850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3"/>
              </a:gs>
              <a:gs pos="100000">
                <a:schemeClr val="accent3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08669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8199361" y="4409261"/>
            <a:ext cx="360580" cy="108290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4"/>
              </a:gs>
              <a:gs pos="100000">
                <a:schemeClr val="accent4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911251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9083177" y="3292626"/>
            <a:ext cx="360580" cy="219953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5"/>
              </a:gs>
              <a:gs pos="100000">
                <a:schemeClr val="accent5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795067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9885759" y="3892818"/>
            <a:ext cx="360580" cy="1599347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6"/>
              </a:gs>
              <a:gs pos="100000">
                <a:schemeClr val="accent6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695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97648" y="5587756"/>
            <a:ext cx="883629" cy="18466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id-ID" sz="1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2120199" y="3409697"/>
            <a:ext cx="2725951" cy="162506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</a:p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id-ID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2120198" y="3063857"/>
            <a:ext cx="1880044" cy="2585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id-ID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5247442" y="2678313"/>
            <a:ext cx="5493" cy="3003915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22513181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5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 animBg="1"/>
      <p:bldP spid="6" grpId="0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43" grpId="0"/>
      <p:bldP spid="4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4559121" y="2793857"/>
            <a:ext cx="5645383" cy="2212249"/>
            <a:chOff x="1930" y="1737"/>
            <a:chExt cx="3203" cy="1514"/>
          </a:xfrm>
        </p:grpSpPr>
        <p:sp>
          <p:nvSpPr>
            <p:cNvPr id="17" name="Line 20"/>
            <p:cNvSpPr>
              <a:spLocks noChangeShapeType="1"/>
            </p:cNvSpPr>
            <p:nvPr/>
          </p:nvSpPr>
          <p:spPr bwMode="auto">
            <a:xfrm flipH="1">
              <a:off x="2579" y="3251"/>
              <a:ext cx="2545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Line 21"/>
            <p:cNvSpPr>
              <a:spLocks noChangeShapeType="1"/>
            </p:cNvSpPr>
            <p:nvPr/>
          </p:nvSpPr>
          <p:spPr bwMode="auto">
            <a:xfrm flipH="1">
              <a:off x="1930" y="1737"/>
              <a:ext cx="32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Line 22"/>
            <p:cNvSpPr>
              <a:spLocks noChangeShapeType="1"/>
            </p:cNvSpPr>
            <p:nvPr/>
          </p:nvSpPr>
          <p:spPr bwMode="auto">
            <a:xfrm flipH="1">
              <a:off x="2221" y="2462"/>
              <a:ext cx="2903" cy="0"/>
            </a:xfrm>
            <a:prstGeom prst="line">
              <a:avLst/>
            </a:prstGeom>
            <a:noFill/>
            <a:ln w="9525" cap="rnd">
              <a:solidFill>
                <a:schemeClr val="bg1">
                  <a:lumMod val="65000"/>
                </a:schemeClr>
              </a:solidFill>
              <a:prstDash val="sysDot"/>
              <a:round/>
              <a:headEnd type="diamond" w="lg" len="lg"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defTabSz="916084">
                <a:defRPr/>
              </a:pPr>
              <a:endParaRPr lang="zh-CN" altLang="en-US" sz="1804" b="1" kern="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7" name="Text Box 13"/>
          <p:cNvSpPr txBox="1">
            <a:spLocks noChangeArrowheads="1"/>
          </p:cNvSpPr>
          <p:nvPr/>
        </p:nvSpPr>
        <p:spPr bwMode="auto">
          <a:xfrm>
            <a:off x="6986463" y="3217331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 Box 11"/>
          <p:cNvSpPr txBox="1">
            <a:spLocks noChangeArrowheads="1"/>
          </p:cNvSpPr>
          <p:nvPr/>
        </p:nvSpPr>
        <p:spPr bwMode="auto">
          <a:xfrm>
            <a:off x="6986463" y="4311353"/>
            <a:ext cx="3270252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6986463" y="5405375"/>
            <a:ext cx="3218044" cy="28277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</a:pPr>
            <a:r>
              <a:rPr kumimoji="1"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kumimoji="1"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kumimoji="1" lang="en-US" altLang="ko-KR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Box 35"/>
          <p:cNvSpPr txBox="1">
            <a:spLocks noChangeArrowheads="1"/>
          </p:cNvSpPr>
          <p:nvPr/>
        </p:nvSpPr>
        <p:spPr bwMode="auto">
          <a:xfrm>
            <a:off x="6986463" y="2939770"/>
            <a:ext cx="1916711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lIns="0" tIns="0" rIns="0" bIns="0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Rectangle 36"/>
          <p:cNvSpPr>
            <a:spLocks noChangeArrowheads="1"/>
          </p:cNvSpPr>
          <p:nvPr/>
        </p:nvSpPr>
        <p:spPr bwMode="auto">
          <a:xfrm>
            <a:off x="6986463" y="5157993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Rectangle 37"/>
          <p:cNvSpPr>
            <a:spLocks noChangeArrowheads="1"/>
          </p:cNvSpPr>
          <p:nvPr/>
        </p:nvSpPr>
        <p:spPr bwMode="auto">
          <a:xfrm>
            <a:off x="6986463" y="4048882"/>
            <a:ext cx="1256754" cy="2585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>
            <a:spAutoFit/>
          </a:bodyPr>
          <a:lstStyle/>
          <a:p>
            <a:pPr algn="just" latinLnBrk="1">
              <a:lnSpc>
                <a:spcPct val="120000"/>
              </a:lnSpc>
              <a:defRPr/>
            </a:pPr>
            <a:r>
              <a:rPr kumimoji="1"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2719080" y="3999336"/>
            <a:ext cx="3680083" cy="1884573"/>
            <a:chOff x="1047907" y="3811318"/>
            <a:chExt cx="3673475" cy="1881188"/>
          </a:xfrm>
        </p:grpSpPr>
        <p:grpSp>
          <p:nvGrpSpPr>
            <p:cNvPr id="6" name="Group 5"/>
            <p:cNvGrpSpPr>
              <a:grpSpLocks/>
            </p:cNvGrpSpPr>
            <p:nvPr/>
          </p:nvGrpSpPr>
          <p:grpSpPr bwMode="auto">
            <a:xfrm>
              <a:off x="1047907" y="3965306"/>
              <a:ext cx="3673475" cy="1727200"/>
              <a:chOff x="1728" y="3024"/>
              <a:chExt cx="2304" cy="1080"/>
            </a:xfrm>
          </p:grpSpPr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1728" y="3024"/>
                <a:ext cx="2304" cy="1080"/>
              </a:xfrm>
              <a:custGeom>
                <a:avLst/>
                <a:gdLst>
                  <a:gd name="T0" fmla="*/ 2304 w 2304"/>
                  <a:gd name="T1" fmla="*/ 792 h 1080"/>
                  <a:gd name="T2" fmla="*/ 2302 w 2304"/>
                  <a:gd name="T3" fmla="*/ 806 h 1080"/>
                  <a:gd name="T4" fmla="*/ 2290 w 2304"/>
                  <a:gd name="T5" fmla="*/ 836 h 1080"/>
                  <a:gd name="T6" fmla="*/ 2268 w 2304"/>
                  <a:gd name="T7" fmla="*/ 864 h 1080"/>
                  <a:gd name="T8" fmla="*/ 2234 w 2304"/>
                  <a:gd name="T9" fmla="*/ 892 h 1080"/>
                  <a:gd name="T10" fmla="*/ 2190 w 2304"/>
                  <a:gd name="T11" fmla="*/ 916 h 1080"/>
                  <a:gd name="T12" fmla="*/ 2108 w 2304"/>
                  <a:gd name="T13" fmla="*/ 954 h 1080"/>
                  <a:gd name="T14" fmla="*/ 1966 w 2304"/>
                  <a:gd name="T15" fmla="*/ 996 h 1080"/>
                  <a:gd name="T16" fmla="*/ 1796 w 2304"/>
                  <a:gd name="T17" fmla="*/ 1030 h 1080"/>
                  <a:gd name="T18" fmla="*/ 1600 w 2304"/>
                  <a:gd name="T19" fmla="*/ 1058 h 1080"/>
                  <a:gd name="T20" fmla="*/ 1384 w 2304"/>
                  <a:gd name="T21" fmla="*/ 1074 h 1080"/>
                  <a:gd name="T22" fmla="*/ 1152 w 2304"/>
                  <a:gd name="T23" fmla="*/ 1080 h 1080"/>
                  <a:gd name="T24" fmla="*/ 1034 w 2304"/>
                  <a:gd name="T25" fmla="*/ 1078 h 1080"/>
                  <a:gd name="T26" fmla="*/ 810 w 2304"/>
                  <a:gd name="T27" fmla="*/ 1068 h 1080"/>
                  <a:gd name="T28" fmla="*/ 602 w 2304"/>
                  <a:gd name="T29" fmla="*/ 1046 h 1080"/>
                  <a:gd name="T30" fmla="*/ 420 w 2304"/>
                  <a:gd name="T31" fmla="*/ 1014 h 1080"/>
                  <a:gd name="T32" fmla="*/ 264 w 2304"/>
                  <a:gd name="T33" fmla="*/ 976 h 1080"/>
                  <a:gd name="T34" fmla="*/ 140 w 2304"/>
                  <a:gd name="T35" fmla="*/ 930 h 1080"/>
                  <a:gd name="T36" fmla="*/ 90 w 2304"/>
                  <a:gd name="T37" fmla="*/ 904 h 1080"/>
                  <a:gd name="T38" fmla="*/ 52 w 2304"/>
                  <a:gd name="T39" fmla="*/ 878 h 1080"/>
                  <a:gd name="T40" fmla="*/ 24 w 2304"/>
                  <a:gd name="T41" fmla="*/ 850 h 1080"/>
                  <a:gd name="T42" fmla="*/ 6 w 2304"/>
                  <a:gd name="T43" fmla="*/ 822 h 1080"/>
                  <a:gd name="T44" fmla="*/ 0 w 2304"/>
                  <a:gd name="T45" fmla="*/ 792 h 1080"/>
                  <a:gd name="T46" fmla="*/ 288 w 2304"/>
                  <a:gd name="T47" fmla="*/ 216 h 1080"/>
                  <a:gd name="T48" fmla="*/ 292 w 2304"/>
                  <a:gd name="T49" fmla="*/ 194 h 1080"/>
                  <a:gd name="T50" fmla="*/ 306 w 2304"/>
                  <a:gd name="T51" fmla="*/ 172 h 1080"/>
                  <a:gd name="T52" fmla="*/ 326 w 2304"/>
                  <a:gd name="T53" fmla="*/ 152 h 1080"/>
                  <a:gd name="T54" fmla="*/ 356 w 2304"/>
                  <a:gd name="T55" fmla="*/ 132 h 1080"/>
                  <a:gd name="T56" fmla="*/ 436 w 2304"/>
                  <a:gd name="T57" fmla="*/ 96 h 1080"/>
                  <a:gd name="T58" fmla="*/ 542 w 2304"/>
                  <a:gd name="T59" fmla="*/ 64 h 1080"/>
                  <a:gd name="T60" fmla="*/ 668 w 2304"/>
                  <a:gd name="T61" fmla="*/ 36 h 1080"/>
                  <a:gd name="T62" fmla="*/ 816 w 2304"/>
                  <a:gd name="T63" fmla="*/ 16 h 1080"/>
                  <a:gd name="T64" fmla="*/ 978 w 2304"/>
                  <a:gd name="T65" fmla="*/ 4 h 1080"/>
                  <a:gd name="T66" fmla="*/ 1152 w 2304"/>
                  <a:gd name="T67" fmla="*/ 0 h 1080"/>
                  <a:gd name="T68" fmla="*/ 1240 w 2304"/>
                  <a:gd name="T69" fmla="*/ 2 h 1080"/>
                  <a:gd name="T70" fmla="*/ 1408 w 2304"/>
                  <a:gd name="T71" fmla="*/ 10 h 1080"/>
                  <a:gd name="T72" fmla="*/ 1564 w 2304"/>
                  <a:gd name="T73" fmla="*/ 26 h 1080"/>
                  <a:gd name="T74" fmla="*/ 1702 w 2304"/>
                  <a:gd name="T75" fmla="*/ 50 h 1080"/>
                  <a:gd name="T76" fmla="*/ 1818 w 2304"/>
                  <a:gd name="T77" fmla="*/ 78 h 1080"/>
                  <a:gd name="T78" fmla="*/ 1912 w 2304"/>
                  <a:gd name="T79" fmla="*/ 114 h 1080"/>
                  <a:gd name="T80" fmla="*/ 1964 w 2304"/>
                  <a:gd name="T81" fmla="*/ 142 h 1080"/>
                  <a:gd name="T82" fmla="*/ 1988 w 2304"/>
                  <a:gd name="T83" fmla="*/ 162 h 1080"/>
                  <a:gd name="T84" fmla="*/ 2006 w 2304"/>
                  <a:gd name="T85" fmla="*/ 184 h 1080"/>
                  <a:gd name="T86" fmla="*/ 2014 w 2304"/>
                  <a:gd name="T87" fmla="*/ 204 h 1080"/>
                  <a:gd name="T88" fmla="*/ 2016 w 2304"/>
                  <a:gd name="T89" fmla="*/ 216 h 108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2304"/>
                  <a:gd name="T136" fmla="*/ 0 h 1080"/>
                  <a:gd name="T137" fmla="*/ 2304 w 2304"/>
                  <a:gd name="T138" fmla="*/ 1080 h 108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2304" h="1080">
                    <a:moveTo>
                      <a:pt x="2016" y="216"/>
                    </a:moveTo>
                    <a:lnTo>
                      <a:pt x="2304" y="792"/>
                    </a:lnTo>
                    <a:lnTo>
                      <a:pt x="2302" y="806"/>
                    </a:lnTo>
                    <a:lnTo>
                      <a:pt x="2298" y="822"/>
                    </a:lnTo>
                    <a:lnTo>
                      <a:pt x="2290" y="836"/>
                    </a:lnTo>
                    <a:lnTo>
                      <a:pt x="2280" y="850"/>
                    </a:lnTo>
                    <a:lnTo>
                      <a:pt x="2268" y="864"/>
                    </a:lnTo>
                    <a:lnTo>
                      <a:pt x="2252" y="878"/>
                    </a:lnTo>
                    <a:lnTo>
                      <a:pt x="2234" y="892"/>
                    </a:lnTo>
                    <a:lnTo>
                      <a:pt x="2214" y="904"/>
                    </a:lnTo>
                    <a:lnTo>
                      <a:pt x="2190" y="916"/>
                    </a:lnTo>
                    <a:lnTo>
                      <a:pt x="2164" y="930"/>
                    </a:lnTo>
                    <a:lnTo>
                      <a:pt x="2108" y="954"/>
                    </a:lnTo>
                    <a:lnTo>
                      <a:pt x="2040" y="976"/>
                    </a:lnTo>
                    <a:lnTo>
                      <a:pt x="1966" y="996"/>
                    </a:lnTo>
                    <a:lnTo>
                      <a:pt x="1884" y="1014"/>
                    </a:lnTo>
                    <a:lnTo>
                      <a:pt x="1796" y="1030"/>
                    </a:lnTo>
                    <a:lnTo>
                      <a:pt x="1702" y="1046"/>
                    </a:lnTo>
                    <a:lnTo>
                      <a:pt x="1600" y="1058"/>
                    </a:lnTo>
                    <a:lnTo>
                      <a:pt x="1494" y="1068"/>
                    </a:lnTo>
                    <a:lnTo>
                      <a:pt x="1384" y="1074"/>
                    </a:lnTo>
                    <a:lnTo>
                      <a:pt x="1270" y="1078"/>
                    </a:lnTo>
                    <a:lnTo>
                      <a:pt x="1152" y="1080"/>
                    </a:lnTo>
                    <a:lnTo>
                      <a:pt x="1034" y="1078"/>
                    </a:lnTo>
                    <a:lnTo>
                      <a:pt x="920" y="1074"/>
                    </a:lnTo>
                    <a:lnTo>
                      <a:pt x="810" y="1068"/>
                    </a:lnTo>
                    <a:lnTo>
                      <a:pt x="704" y="1058"/>
                    </a:lnTo>
                    <a:lnTo>
                      <a:pt x="602" y="1046"/>
                    </a:lnTo>
                    <a:lnTo>
                      <a:pt x="508" y="1030"/>
                    </a:lnTo>
                    <a:lnTo>
                      <a:pt x="420" y="1014"/>
                    </a:lnTo>
                    <a:lnTo>
                      <a:pt x="338" y="996"/>
                    </a:lnTo>
                    <a:lnTo>
                      <a:pt x="264" y="976"/>
                    </a:lnTo>
                    <a:lnTo>
                      <a:pt x="196" y="954"/>
                    </a:lnTo>
                    <a:lnTo>
                      <a:pt x="140" y="930"/>
                    </a:lnTo>
                    <a:lnTo>
                      <a:pt x="114" y="916"/>
                    </a:lnTo>
                    <a:lnTo>
                      <a:pt x="90" y="904"/>
                    </a:lnTo>
                    <a:lnTo>
                      <a:pt x="70" y="892"/>
                    </a:lnTo>
                    <a:lnTo>
                      <a:pt x="52" y="878"/>
                    </a:lnTo>
                    <a:lnTo>
                      <a:pt x="36" y="864"/>
                    </a:lnTo>
                    <a:lnTo>
                      <a:pt x="24" y="850"/>
                    </a:lnTo>
                    <a:lnTo>
                      <a:pt x="14" y="836"/>
                    </a:lnTo>
                    <a:lnTo>
                      <a:pt x="6" y="822"/>
                    </a:lnTo>
                    <a:lnTo>
                      <a:pt x="2" y="806"/>
                    </a:lnTo>
                    <a:lnTo>
                      <a:pt x="0" y="792"/>
                    </a:lnTo>
                    <a:lnTo>
                      <a:pt x="288" y="216"/>
                    </a:lnTo>
                    <a:lnTo>
                      <a:pt x="290" y="204"/>
                    </a:lnTo>
                    <a:lnTo>
                      <a:pt x="292" y="194"/>
                    </a:lnTo>
                    <a:lnTo>
                      <a:pt x="298" y="184"/>
                    </a:lnTo>
                    <a:lnTo>
                      <a:pt x="306" y="172"/>
                    </a:lnTo>
                    <a:lnTo>
                      <a:pt x="316" y="162"/>
                    </a:lnTo>
                    <a:lnTo>
                      <a:pt x="326" y="152"/>
                    </a:lnTo>
                    <a:lnTo>
                      <a:pt x="340" y="142"/>
                    </a:lnTo>
                    <a:lnTo>
                      <a:pt x="356" y="132"/>
                    </a:lnTo>
                    <a:lnTo>
                      <a:pt x="392" y="114"/>
                    </a:lnTo>
                    <a:lnTo>
                      <a:pt x="436" y="96"/>
                    </a:lnTo>
                    <a:lnTo>
                      <a:pt x="486" y="78"/>
                    </a:lnTo>
                    <a:lnTo>
                      <a:pt x="542" y="64"/>
                    </a:lnTo>
                    <a:lnTo>
                      <a:pt x="602" y="50"/>
                    </a:lnTo>
                    <a:lnTo>
                      <a:pt x="668" y="36"/>
                    </a:lnTo>
                    <a:lnTo>
                      <a:pt x="740" y="26"/>
                    </a:lnTo>
                    <a:lnTo>
                      <a:pt x="816" y="16"/>
                    </a:lnTo>
                    <a:lnTo>
                      <a:pt x="896" y="10"/>
                    </a:lnTo>
                    <a:lnTo>
                      <a:pt x="978" y="4"/>
                    </a:lnTo>
                    <a:lnTo>
                      <a:pt x="1064" y="2"/>
                    </a:lnTo>
                    <a:lnTo>
                      <a:pt x="1152" y="0"/>
                    </a:lnTo>
                    <a:lnTo>
                      <a:pt x="1240" y="2"/>
                    </a:lnTo>
                    <a:lnTo>
                      <a:pt x="1326" y="4"/>
                    </a:lnTo>
                    <a:lnTo>
                      <a:pt x="1408" y="10"/>
                    </a:lnTo>
                    <a:lnTo>
                      <a:pt x="1488" y="16"/>
                    </a:lnTo>
                    <a:lnTo>
                      <a:pt x="1564" y="26"/>
                    </a:lnTo>
                    <a:lnTo>
                      <a:pt x="1636" y="36"/>
                    </a:lnTo>
                    <a:lnTo>
                      <a:pt x="1702" y="50"/>
                    </a:lnTo>
                    <a:lnTo>
                      <a:pt x="1762" y="64"/>
                    </a:lnTo>
                    <a:lnTo>
                      <a:pt x="1818" y="78"/>
                    </a:lnTo>
                    <a:lnTo>
                      <a:pt x="1868" y="96"/>
                    </a:lnTo>
                    <a:lnTo>
                      <a:pt x="1912" y="114"/>
                    </a:lnTo>
                    <a:lnTo>
                      <a:pt x="1948" y="132"/>
                    </a:lnTo>
                    <a:lnTo>
                      <a:pt x="1964" y="142"/>
                    </a:lnTo>
                    <a:lnTo>
                      <a:pt x="1978" y="152"/>
                    </a:lnTo>
                    <a:lnTo>
                      <a:pt x="1988" y="162"/>
                    </a:lnTo>
                    <a:lnTo>
                      <a:pt x="1998" y="172"/>
                    </a:lnTo>
                    <a:lnTo>
                      <a:pt x="2006" y="184"/>
                    </a:lnTo>
                    <a:lnTo>
                      <a:pt x="2012" y="194"/>
                    </a:lnTo>
                    <a:lnTo>
                      <a:pt x="2014" y="204"/>
                    </a:lnTo>
                    <a:lnTo>
                      <a:pt x="2016" y="216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2016" y="3024"/>
                <a:ext cx="1728" cy="432"/>
              </a:xfrm>
              <a:custGeom>
                <a:avLst/>
                <a:gdLst>
                  <a:gd name="T0" fmla="*/ 1728 w 1728"/>
                  <a:gd name="T1" fmla="*/ 216 h 432"/>
                  <a:gd name="T2" fmla="*/ 1724 w 1728"/>
                  <a:gd name="T3" fmla="*/ 238 h 432"/>
                  <a:gd name="T4" fmla="*/ 1710 w 1728"/>
                  <a:gd name="T5" fmla="*/ 260 h 432"/>
                  <a:gd name="T6" fmla="*/ 1690 w 1728"/>
                  <a:gd name="T7" fmla="*/ 280 h 432"/>
                  <a:gd name="T8" fmla="*/ 1660 w 1728"/>
                  <a:gd name="T9" fmla="*/ 300 h 432"/>
                  <a:gd name="T10" fmla="*/ 1580 w 1728"/>
                  <a:gd name="T11" fmla="*/ 336 h 432"/>
                  <a:gd name="T12" fmla="*/ 1474 w 1728"/>
                  <a:gd name="T13" fmla="*/ 368 h 432"/>
                  <a:gd name="T14" fmla="*/ 1348 w 1728"/>
                  <a:gd name="T15" fmla="*/ 396 h 432"/>
                  <a:gd name="T16" fmla="*/ 1200 w 1728"/>
                  <a:gd name="T17" fmla="*/ 416 h 432"/>
                  <a:gd name="T18" fmla="*/ 1038 w 1728"/>
                  <a:gd name="T19" fmla="*/ 428 h 432"/>
                  <a:gd name="T20" fmla="*/ 864 w 1728"/>
                  <a:gd name="T21" fmla="*/ 432 h 432"/>
                  <a:gd name="T22" fmla="*/ 776 w 1728"/>
                  <a:gd name="T23" fmla="*/ 430 h 432"/>
                  <a:gd name="T24" fmla="*/ 608 w 1728"/>
                  <a:gd name="T25" fmla="*/ 422 h 432"/>
                  <a:gd name="T26" fmla="*/ 452 w 1728"/>
                  <a:gd name="T27" fmla="*/ 406 h 432"/>
                  <a:gd name="T28" fmla="*/ 314 w 1728"/>
                  <a:gd name="T29" fmla="*/ 382 h 432"/>
                  <a:gd name="T30" fmla="*/ 198 w 1728"/>
                  <a:gd name="T31" fmla="*/ 354 h 432"/>
                  <a:gd name="T32" fmla="*/ 104 w 1728"/>
                  <a:gd name="T33" fmla="*/ 318 h 432"/>
                  <a:gd name="T34" fmla="*/ 52 w 1728"/>
                  <a:gd name="T35" fmla="*/ 290 h 432"/>
                  <a:gd name="T36" fmla="*/ 28 w 1728"/>
                  <a:gd name="T37" fmla="*/ 270 h 432"/>
                  <a:gd name="T38" fmla="*/ 10 w 1728"/>
                  <a:gd name="T39" fmla="*/ 248 h 432"/>
                  <a:gd name="T40" fmla="*/ 2 w 1728"/>
                  <a:gd name="T41" fmla="*/ 228 h 432"/>
                  <a:gd name="T42" fmla="*/ 0 w 1728"/>
                  <a:gd name="T43" fmla="*/ 216 h 432"/>
                  <a:gd name="T44" fmla="*/ 4 w 1728"/>
                  <a:gd name="T45" fmla="*/ 194 h 432"/>
                  <a:gd name="T46" fmla="*/ 18 w 1728"/>
                  <a:gd name="T47" fmla="*/ 172 h 432"/>
                  <a:gd name="T48" fmla="*/ 38 w 1728"/>
                  <a:gd name="T49" fmla="*/ 152 h 432"/>
                  <a:gd name="T50" fmla="*/ 68 w 1728"/>
                  <a:gd name="T51" fmla="*/ 132 h 432"/>
                  <a:gd name="T52" fmla="*/ 148 w 1728"/>
                  <a:gd name="T53" fmla="*/ 96 h 432"/>
                  <a:gd name="T54" fmla="*/ 254 w 1728"/>
                  <a:gd name="T55" fmla="*/ 64 h 432"/>
                  <a:gd name="T56" fmla="*/ 380 w 1728"/>
                  <a:gd name="T57" fmla="*/ 36 h 432"/>
                  <a:gd name="T58" fmla="*/ 528 w 1728"/>
                  <a:gd name="T59" fmla="*/ 16 h 432"/>
                  <a:gd name="T60" fmla="*/ 690 w 1728"/>
                  <a:gd name="T61" fmla="*/ 4 h 432"/>
                  <a:gd name="T62" fmla="*/ 864 w 1728"/>
                  <a:gd name="T63" fmla="*/ 0 h 432"/>
                  <a:gd name="T64" fmla="*/ 952 w 1728"/>
                  <a:gd name="T65" fmla="*/ 2 h 432"/>
                  <a:gd name="T66" fmla="*/ 1120 w 1728"/>
                  <a:gd name="T67" fmla="*/ 10 h 432"/>
                  <a:gd name="T68" fmla="*/ 1276 w 1728"/>
                  <a:gd name="T69" fmla="*/ 26 h 432"/>
                  <a:gd name="T70" fmla="*/ 1414 w 1728"/>
                  <a:gd name="T71" fmla="*/ 50 h 432"/>
                  <a:gd name="T72" fmla="*/ 1530 w 1728"/>
                  <a:gd name="T73" fmla="*/ 78 h 432"/>
                  <a:gd name="T74" fmla="*/ 1624 w 1728"/>
                  <a:gd name="T75" fmla="*/ 114 h 432"/>
                  <a:gd name="T76" fmla="*/ 1676 w 1728"/>
                  <a:gd name="T77" fmla="*/ 142 h 432"/>
                  <a:gd name="T78" fmla="*/ 1700 w 1728"/>
                  <a:gd name="T79" fmla="*/ 162 h 432"/>
                  <a:gd name="T80" fmla="*/ 1718 w 1728"/>
                  <a:gd name="T81" fmla="*/ 184 h 432"/>
                  <a:gd name="T82" fmla="*/ 1726 w 1728"/>
                  <a:gd name="T83" fmla="*/ 204 h 432"/>
                  <a:gd name="T84" fmla="*/ 1728 w 1728"/>
                  <a:gd name="T85" fmla="*/ 216 h 432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1728"/>
                  <a:gd name="T130" fmla="*/ 0 h 432"/>
                  <a:gd name="T131" fmla="*/ 1728 w 1728"/>
                  <a:gd name="T132" fmla="*/ 432 h 432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1728" h="432">
                    <a:moveTo>
                      <a:pt x="1728" y="216"/>
                    </a:moveTo>
                    <a:lnTo>
                      <a:pt x="1728" y="216"/>
                    </a:lnTo>
                    <a:lnTo>
                      <a:pt x="1726" y="228"/>
                    </a:lnTo>
                    <a:lnTo>
                      <a:pt x="1724" y="238"/>
                    </a:lnTo>
                    <a:lnTo>
                      <a:pt x="1718" y="248"/>
                    </a:lnTo>
                    <a:lnTo>
                      <a:pt x="1710" y="260"/>
                    </a:lnTo>
                    <a:lnTo>
                      <a:pt x="1700" y="270"/>
                    </a:lnTo>
                    <a:lnTo>
                      <a:pt x="1690" y="280"/>
                    </a:lnTo>
                    <a:lnTo>
                      <a:pt x="1676" y="290"/>
                    </a:lnTo>
                    <a:lnTo>
                      <a:pt x="1660" y="300"/>
                    </a:lnTo>
                    <a:lnTo>
                      <a:pt x="1624" y="318"/>
                    </a:lnTo>
                    <a:lnTo>
                      <a:pt x="1580" y="336"/>
                    </a:lnTo>
                    <a:lnTo>
                      <a:pt x="1530" y="354"/>
                    </a:lnTo>
                    <a:lnTo>
                      <a:pt x="1474" y="368"/>
                    </a:lnTo>
                    <a:lnTo>
                      <a:pt x="1414" y="382"/>
                    </a:lnTo>
                    <a:lnTo>
                      <a:pt x="1348" y="396"/>
                    </a:lnTo>
                    <a:lnTo>
                      <a:pt x="1276" y="406"/>
                    </a:lnTo>
                    <a:lnTo>
                      <a:pt x="1200" y="416"/>
                    </a:lnTo>
                    <a:lnTo>
                      <a:pt x="1120" y="422"/>
                    </a:lnTo>
                    <a:lnTo>
                      <a:pt x="1038" y="428"/>
                    </a:lnTo>
                    <a:lnTo>
                      <a:pt x="952" y="430"/>
                    </a:lnTo>
                    <a:lnTo>
                      <a:pt x="864" y="432"/>
                    </a:lnTo>
                    <a:lnTo>
                      <a:pt x="776" y="430"/>
                    </a:lnTo>
                    <a:lnTo>
                      <a:pt x="690" y="428"/>
                    </a:lnTo>
                    <a:lnTo>
                      <a:pt x="608" y="422"/>
                    </a:lnTo>
                    <a:lnTo>
                      <a:pt x="528" y="416"/>
                    </a:lnTo>
                    <a:lnTo>
                      <a:pt x="452" y="406"/>
                    </a:lnTo>
                    <a:lnTo>
                      <a:pt x="380" y="396"/>
                    </a:lnTo>
                    <a:lnTo>
                      <a:pt x="314" y="382"/>
                    </a:lnTo>
                    <a:lnTo>
                      <a:pt x="254" y="368"/>
                    </a:lnTo>
                    <a:lnTo>
                      <a:pt x="198" y="354"/>
                    </a:lnTo>
                    <a:lnTo>
                      <a:pt x="148" y="336"/>
                    </a:lnTo>
                    <a:lnTo>
                      <a:pt x="104" y="318"/>
                    </a:lnTo>
                    <a:lnTo>
                      <a:pt x="68" y="300"/>
                    </a:lnTo>
                    <a:lnTo>
                      <a:pt x="52" y="290"/>
                    </a:lnTo>
                    <a:lnTo>
                      <a:pt x="38" y="280"/>
                    </a:lnTo>
                    <a:lnTo>
                      <a:pt x="28" y="270"/>
                    </a:lnTo>
                    <a:lnTo>
                      <a:pt x="18" y="260"/>
                    </a:lnTo>
                    <a:lnTo>
                      <a:pt x="10" y="248"/>
                    </a:lnTo>
                    <a:lnTo>
                      <a:pt x="4" y="238"/>
                    </a:lnTo>
                    <a:lnTo>
                      <a:pt x="2" y="228"/>
                    </a:lnTo>
                    <a:lnTo>
                      <a:pt x="0" y="216"/>
                    </a:lnTo>
                    <a:lnTo>
                      <a:pt x="2" y="204"/>
                    </a:lnTo>
                    <a:lnTo>
                      <a:pt x="4" y="194"/>
                    </a:lnTo>
                    <a:lnTo>
                      <a:pt x="10" y="184"/>
                    </a:lnTo>
                    <a:lnTo>
                      <a:pt x="18" y="172"/>
                    </a:lnTo>
                    <a:lnTo>
                      <a:pt x="28" y="162"/>
                    </a:lnTo>
                    <a:lnTo>
                      <a:pt x="38" y="152"/>
                    </a:lnTo>
                    <a:lnTo>
                      <a:pt x="52" y="142"/>
                    </a:lnTo>
                    <a:lnTo>
                      <a:pt x="68" y="132"/>
                    </a:lnTo>
                    <a:lnTo>
                      <a:pt x="104" y="114"/>
                    </a:lnTo>
                    <a:lnTo>
                      <a:pt x="148" y="96"/>
                    </a:lnTo>
                    <a:lnTo>
                      <a:pt x="198" y="78"/>
                    </a:lnTo>
                    <a:lnTo>
                      <a:pt x="254" y="64"/>
                    </a:lnTo>
                    <a:lnTo>
                      <a:pt x="314" y="50"/>
                    </a:lnTo>
                    <a:lnTo>
                      <a:pt x="380" y="36"/>
                    </a:lnTo>
                    <a:lnTo>
                      <a:pt x="452" y="26"/>
                    </a:lnTo>
                    <a:lnTo>
                      <a:pt x="528" y="16"/>
                    </a:lnTo>
                    <a:lnTo>
                      <a:pt x="608" y="10"/>
                    </a:lnTo>
                    <a:lnTo>
                      <a:pt x="690" y="4"/>
                    </a:lnTo>
                    <a:lnTo>
                      <a:pt x="776" y="2"/>
                    </a:lnTo>
                    <a:lnTo>
                      <a:pt x="864" y="0"/>
                    </a:lnTo>
                    <a:lnTo>
                      <a:pt x="952" y="2"/>
                    </a:lnTo>
                    <a:lnTo>
                      <a:pt x="1038" y="4"/>
                    </a:lnTo>
                    <a:lnTo>
                      <a:pt x="1120" y="10"/>
                    </a:lnTo>
                    <a:lnTo>
                      <a:pt x="1200" y="16"/>
                    </a:lnTo>
                    <a:lnTo>
                      <a:pt x="1276" y="26"/>
                    </a:lnTo>
                    <a:lnTo>
                      <a:pt x="1348" y="36"/>
                    </a:lnTo>
                    <a:lnTo>
                      <a:pt x="1414" y="50"/>
                    </a:lnTo>
                    <a:lnTo>
                      <a:pt x="1474" y="64"/>
                    </a:lnTo>
                    <a:lnTo>
                      <a:pt x="1530" y="78"/>
                    </a:lnTo>
                    <a:lnTo>
                      <a:pt x="1580" y="96"/>
                    </a:lnTo>
                    <a:lnTo>
                      <a:pt x="1624" y="114"/>
                    </a:lnTo>
                    <a:lnTo>
                      <a:pt x="1660" y="132"/>
                    </a:lnTo>
                    <a:lnTo>
                      <a:pt x="1676" y="142"/>
                    </a:lnTo>
                    <a:lnTo>
                      <a:pt x="1690" y="152"/>
                    </a:lnTo>
                    <a:lnTo>
                      <a:pt x="1700" y="162"/>
                    </a:lnTo>
                    <a:lnTo>
                      <a:pt x="1710" y="172"/>
                    </a:lnTo>
                    <a:lnTo>
                      <a:pt x="1718" y="184"/>
                    </a:lnTo>
                    <a:lnTo>
                      <a:pt x="1724" y="194"/>
                    </a:lnTo>
                    <a:lnTo>
                      <a:pt x="1726" y="204"/>
                    </a:lnTo>
                    <a:lnTo>
                      <a:pt x="1728" y="21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Oval 7"/>
            <p:cNvSpPr>
              <a:spLocks noChangeArrowheads="1"/>
            </p:cNvSpPr>
            <p:nvPr/>
          </p:nvSpPr>
          <p:spPr bwMode="auto">
            <a:xfrm>
              <a:off x="1467007" y="3811318"/>
              <a:ext cx="2832099" cy="9207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331371" y="2975152"/>
            <a:ext cx="2488907" cy="1544235"/>
            <a:chOff x="1659095" y="2788969"/>
            <a:chExt cx="2484437" cy="1541462"/>
          </a:xfrm>
        </p:grpSpPr>
        <p:grpSp>
          <p:nvGrpSpPr>
            <p:cNvPr id="11" name="Group 8"/>
            <p:cNvGrpSpPr>
              <a:grpSpLocks/>
            </p:cNvGrpSpPr>
            <p:nvPr/>
          </p:nvGrpSpPr>
          <p:grpSpPr bwMode="auto">
            <a:xfrm>
              <a:off x="1659095" y="2957244"/>
              <a:ext cx="2484437" cy="1373187"/>
              <a:chOff x="2016" y="1944"/>
              <a:chExt cx="1728" cy="936"/>
            </a:xfrm>
          </p:grpSpPr>
          <p:sp>
            <p:nvSpPr>
              <p:cNvPr id="13" name="Freeform 9"/>
              <p:cNvSpPr>
                <a:spLocks/>
              </p:cNvSpPr>
              <p:nvPr/>
            </p:nvSpPr>
            <p:spPr bwMode="auto">
              <a:xfrm>
                <a:off x="2016" y="1944"/>
                <a:ext cx="1728" cy="936"/>
              </a:xfrm>
              <a:custGeom>
                <a:avLst/>
                <a:gdLst>
                  <a:gd name="T0" fmla="*/ 1728 w 1728"/>
                  <a:gd name="T1" fmla="*/ 720 h 936"/>
                  <a:gd name="T2" fmla="*/ 1726 w 1728"/>
                  <a:gd name="T3" fmla="*/ 732 h 936"/>
                  <a:gd name="T4" fmla="*/ 1718 w 1728"/>
                  <a:gd name="T5" fmla="*/ 752 h 936"/>
                  <a:gd name="T6" fmla="*/ 1700 w 1728"/>
                  <a:gd name="T7" fmla="*/ 774 h 936"/>
                  <a:gd name="T8" fmla="*/ 1676 w 1728"/>
                  <a:gd name="T9" fmla="*/ 794 h 936"/>
                  <a:gd name="T10" fmla="*/ 1624 w 1728"/>
                  <a:gd name="T11" fmla="*/ 822 h 936"/>
                  <a:gd name="T12" fmla="*/ 1530 w 1728"/>
                  <a:gd name="T13" fmla="*/ 858 h 936"/>
                  <a:gd name="T14" fmla="*/ 1414 w 1728"/>
                  <a:gd name="T15" fmla="*/ 886 h 936"/>
                  <a:gd name="T16" fmla="*/ 1276 w 1728"/>
                  <a:gd name="T17" fmla="*/ 910 h 936"/>
                  <a:gd name="T18" fmla="*/ 1120 w 1728"/>
                  <a:gd name="T19" fmla="*/ 926 h 936"/>
                  <a:gd name="T20" fmla="*/ 952 w 1728"/>
                  <a:gd name="T21" fmla="*/ 934 h 936"/>
                  <a:gd name="T22" fmla="*/ 864 w 1728"/>
                  <a:gd name="T23" fmla="*/ 936 h 936"/>
                  <a:gd name="T24" fmla="*/ 690 w 1728"/>
                  <a:gd name="T25" fmla="*/ 932 h 936"/>
                  <a:gd name="T26" fmla="*/ 528 w 1728"/>
                  <a:gd name="T27" fmla="*/ 920 h 936"/>
                  <a:gd name="T28" fmla="*/ 380 w 1728"/>
                  <a:gd name="T29" fmla="*/ 900 h 936"/>
                  <a:gd name="T30" fmla="*/ 254 w 1728"/>
                  <a:gd name="T31" fmla="*/ 872 h 936"/>
                  <a:gd name="T32" fmla="*/ 148 w 1728"/>
                  <a:gd name="T33" fmla="*/ 840 h 936"/>
                  <a:gd name="T34" fmla="*/ 68 w 1728"/>
                  <a:gd name="T35" fmla="*/ 804 h 936"/>
                  <a:gd name="T36" fmla="*/ 38 w 1728"/>
                  <a:gd name="T37" fmla="*/ 784 h 936"/>
                  <a:gd name="T38" fmla="*/ 18 w 1728"/>
                  <a:gd name="T39" fmla="*/ 764 h 936"/>
                  <a:gd name="T40" fmla="*/ 4 w 1728"/>
                  <a:gd name="T41" fmla="*/ 742 h 936"/>
                  <a:gd name="T42" fmla="*/ 0 w 1728"/>
                  <a:gd name="T43" fmla="*/ 720 h 936"/>
                  <a:gd name="T44" fmla="*/ 288 w 1728"/>
                  <a:gd name="T45" fmla="*/ 144 h 936"/>
                  <a:gd name="T46" fmla="*/ 290 w 1728"/>
                  <a:gd name="T47" fmla="*/ 130 h 936"/>
                  <a:gd name="T48" fmla="*/ 300 w 1728"/>
                  <a:gd name="T49" fmla="*/ 114 h 936"/>
                  <a:gd name="T50" fmla="*/ 334 w 1728"/>
                  <a:gd name="T51" fmla="*/ 88 h 936"/>
                  <a:gd name="T52" fmla="*/ 386 w 1728"/>
                  <a:gd name="T53" fmla="*/ 64 h 936"/>
                  <a:gd name="T54" fmla="*/ 456 w 1728"/>
                  <a:gd name="T55" fmla="*/ 42 h 936"/>
                  <a:gd name="T56" fmla="*/ 542 w 1728"/>
                  <a:gd name="T57" fmla="*/ 24 h 936"/>
                  <a:gd name="T58" fmla="*/ 640 w 1728"/>
                  <a:gd name="T59" fmla="*/ 12 h 936"/>
                  <a:gd name="T60" fmla="*/ 748 w 1728"/>
                  <a:gd name="T61" fmla="*/ 2 h 936"/>
                  <a:gd name="T62" fmla="*/ 864 w 1728"/>
                  <a:gd name="T63" fmla="*/ 0 h 936"/>
                  <a:gd name="T64" fmla="*/ 922 w 1728"/>
                  <a:gd name="T65" fmla="*/ 0 h 936"/>
                  <a:gd name="T66" fmla="*/ 1036 w 1728"/>
                  <a:gd name="T67" fmla="*/ 6 h 936"/>
                  <a:gd name="T68" fmla="*/ 1138 w 1728"/>
                  <a:gd name="T69" fmla="*/ 18 h 936"/>
                  <a:gd name="T70" fmla="*/ 1230 w 1728"/>
                  <a:gd name="T71" fmla="*/ 32 h 936"/>
                  <a:gd name="T72" fmla="*/ 1308 w 1728"/>
                  <a:gd name="T73" fmla="*/ 52 h 936"/>
                  <a:gd name="T74" fmla="*/ 1370 w 1728"/>
                  <a:gd name="T75" fmla="*/ 76 h 936"/>
                  <a:gd name="T76" fmla="*/ 1414 w 1728"/>
                  <a:gd name="T77" fmla="*/ 102 h 936"/>
                  <a:gd name="T78" fmla="*/ 1434 w 1728"/>
                  <a:gd name="T79" fmla="*/ 122 h 936"/>
                  <a:gd name="T80" fmla="*/ 1440 w 1728"/>
                  <a:gd name="T81" fmla="*/ 136 h 936"/>
                  <a:gd name="T82" fmla="*/ 1440 w 1728"/>
                  <a:gd name="T83" fmla="*/ 144 h 9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1728"/>
                  <a:gd name="T127" fmla="*/ 0 h 936"/>
                  <a:gd name="T128" fmla="*/ 1728 w 1728"/>
                  <a:gd name="T129" fmla="*/ 936 h 9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1728" h="936">
                    <a:moveTo>
                      <a:pt x="1440" y="144"/>
                    </a:moveTo>
                    <a:lnTo>
                      <a:pt x="1728" y="720"/>
                    </a:lnTo>
                    <a:lnTo>
                      <a:pt x="1726" y="732"/>
                    </a:lnTo>
                    <a:lnTo>
                      <a:pt x="1724" y="742"/>
                    </a:lnTo>
                    <a:lnTo>
                      <a:pt x="1718" y="752"/>
                    </a:lnTo>
                    <a:lnTo>
                      <a:pt x="1710" y="764"/>
                    </a:lnTo>
                    <a:lnTo>
                      <a:pt x="1700" y="774"/>
                    </a:lnTo>
                    <a:lnTo>
                      <a:pt x="1690" y="784"/>
                    </a:lnTo>
                    <a:lnTo>
                      <a:pt x="1676" y="794"/>
                    </a:lnTo>
                    <a:lnTo>
                      <a:pt x="1660" y="804"/>
                    </a:lnTo>
                    <a:lnTo>
                      <a:pt x="1624" y="822"/>
                    </a:lnTo>
                    <a:lnTo>
                      <a:pt x="1580" y="840"/>
                    </a:lnTo>
                    <a:lnTo>
                      <a:pt x="1530" y="858"/>
                    </a:lnTo>
                    <a:lnTo>
                      <a:pt x="1474" y="872"/>
                    </a:lnTo>
                    <a:lnTo>
                      <a:pt x="1414" y="886"/>
                    </a:lnTo>
                    <a:lnTo>
                      <a:pt x="1348" y="900"/>
                    </a:lnTo>
                    <a:lnTo>
                      <a:pt x="1276" y="910"/>
                    </a:lnTo>
                    <a:lnTo>
                      <a:pt x="1200" y="920"/>
                    </a:lnTo>
                    <a:lnTo>
                      <a:pt x="1120" y="926"/>
                    </a:lnTo>
                    <a:lnTo>
                      <a:pt x="1038" y="932"/>
                    </a:lnTo>
                    <a:lnTo>
                      <a:pt x="952" y="934"/>
                    </a:lnTo>
                    <a:lnTo>
                      <a:pt x="864" y="936"/>
                    </a:lnTo>
                    <a:lnTo>
                      <a:pt x="776" y="934"/>
                    </a:lnTo>
                    <a:lnTo>
                      <a:pt x="690" y="932"/>
                    </a:lnTo>
                    <a:lnTo>
                      <a:pt x="608" y="926"/>
                    </a:lnTo>
                    <a:lnTo>
                      <a:pt x="528" y="920"/>
                    </a:lnTo>
                    <a:lnTo>
                      <a:pt x="452" y="910"/>
                    </a:lnTo>
                    <a:lnTo>
                      <a:pt x="380" y="900"/>
                    </a:lnTo>
                    <a:lnTo>
                      <a:pt x="314" y="886"/>
                    </a:lnTo>
                    <a:lnTo>
                      <a:pt x="254" y="872"/>
                    </a:lnTo>
                    <a:lnTo>
                      <a:pt x="198" y="858"/>
                    </a:lnTo>
                    <a:lnTo>
                      <a:pt x="148" y="840"/>
                    </a:lnTo>
                    <a:lnTo>
                      <a:pt x="104" y="822"/>
                    </a:lnTo>
                    <a:lnTo>
                      <a:pt x="68" y="804"/>
                    </a:lnTo>
                    <a:lnTo>
                      <a:pt x="52" y="794"/>
                    </a:lnTo>
                    <a:lnTo>
                      <a:pt x="38" y="784"/>
                    </a:lnTo>
                    <a:lnTo>
                      <a:pt x="28" y="774"/>
                    </a:lnTo>
                    <a:lnTo>
                      <a:pt x="18" y="764"/>
                    </a:lnTo>
                    <a:lnTo>
                      <a:pt x="10" y="752"/>
                    </a:lnTo>
                    <a:lnTo>
                      <a:pt x="4" y="742"/>
                    </a:lnTo>
                    <a:lnTo>
                      <a:pt x="2" y="732"/>
                    </a:lnTo>
                    <a:lnTo>
                      <a:pt x="0" y="720"/>
                    </a:lnTo>
                    <a:lnTo>
                      <a:pt x="288" y="144"/>
                    </a:lnTo>
                    <a:lnTo>
                      <a:pt x="288" y="136"/>
                    </a:lnTo>
                    <a:lnTo>
                      <a:pt x="290" y="130"/>
                    </a:lnTo>
                    <a:lnTo>
                      <a:pt x="294" y="122"/>
                    </a:lnTo>
                    <a:lnTo>
                      <a:pt x="300" y="114"/>
                    </a:lnTo>
                    <a:lnTo>
                      <a:pt x="314" y="102"/>
                    </a:lnTo>
                    <a:lnTo>
                      <a:pt x="334" y="88"/>
                    </a:lnTo>
                    <a:lnTo>
                      <a:pt x="358" y="76"/>
                    </a:lnTo>
                    <a:lnTo>
                      <a:pt x="386" y="64"/>
                    </a:lnTo>
                    <a:lnTo>
                      <a:pt x="420" y="52"/>
                    </a:lnTo>
                    <a:lnTo>
                      <a:pt x="456" y="42"/>
                    </a:lnTo>
                    <a:lnTo>
                      <a:pt x="498" y="32"/>
                    </a:lnTo>
                    <a:lnTo>
                      <a:pt x="542" y="24"/>
                    </a:lnTo>
                    <a:lnTo>
                      <a:pt x="590" y="18"/>
                    </a:lnTo>
                    <a:lnTo>
                      <a:pt x="640" y="12"/>
                    </a:lnTo>
                    <a:lnTo>
                      <a:pt x="692" y="6"/>
                    </a:lnTo>
                    <a:lnTo>
                      <a:pt x="748" y="2"/>
                    </a:lnTo>
                    <a:lnTo>
                      <a:pt x="806" y="0"/>
                    </a:lnTo>
                    <a:lnTo>
                      <a:pt x="864" y="0"/>
                    </a:lnTo>
                    <a:lnTo>
                      <a:pt x="922" y="0"/>
                    </a:lnTo>
                    <a:lnTo>
                      <a:pt x="980" y="2"/>
                    </a:lnTo>
                    <a:lnTo>
                      <a:pt x="1036" y="6"/>
                    </a:lnTo>
                    <a:lnTo>
                      <a:pt x="1088" y="12"/>
                    </a:lnTo>
                    <a:lnTo>
                      <a:pt x="1138" y="18"/>
                    </a:lnTo>
                    <a:lnTo>
                      <a:pt x="1186" y="24"/>
                    </a:lnTo>
                    <a:lnTo>
                      <a:pt x="1230" y="32"/>
                    </a:lnTo>
                    <a:lnTo>
                      <a:pt x="1272" y="42"/>
                    </a:lnTo>
                    <a:lnTo>
                      <a:pt x="1308" y="52"/>
                    </a:lnTo>
                    <a:lnTo>
                      <a:pt x="1342" y="64"/>
                    </a:lnTo>
                    <a:lnTo>
                      <a:pt x="1370" y="76"/>
                    </a:lnTo>
                    <a:lnTo>
                      <a:pt x="1394" y="88"/>
                    </a:lnTo>
                    <a:lnTo>
                      <a:pt x="1414" y="102"/>
                    </a:lnTo>
                    <a:lnTo>
                      <a:pt x="1428" y="114"/>
                    </a:lnTo>
                    <a:lnTo>
                      <a:pt x="1434" y="122"/>
                    </a:lnTo>
                    <a:lnTo>
                      <a:pt x="1438" y="130"/>
                    </a:lnTo>
                    <a:lnTo>
                      <a:pt x="1440" y="136"/>
                    </a:lnTo>
                    <a:lnTo>
                      <a:pt x="1440" y="144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Freeform 10"/>
              <p:cNvSpPr>
                <a:spLocks/>
              </p:cNvSpPr>
              <p:nvPr/>
            </p:nvSpPr>
            <p:spPr bwMode="auto">
              <a:xfrm>
                <a:off x="2304" y="1944"/>
                <a:ext cx="1152" cy="288"/>
              </a:xfrm>
              <a:custGeom>
                <a:avLst/>
                <a:gdLst>
                  <a:gd name="T0" fmla="*/ 1152 w 1152"/>
                  <a:gd name="T1" fmla="*/ 144 h 288"/>
                  <a:gd name="T2" fmla="*/ 1150 w 1152"/>
                  <a:gd name="T3" fmla="*/ 158 h 288"/>
                  <a:gd name="T4" fmla="*/ 1140 w 1152"/>
                  <a:gd name="T5" fmla="*/ 174 h 288"/>
                  <a:gd name="T6" fmla="*/ 1106 w 1152"/>
                  <a:gd name="T7" fmla="*/ 200 h 288"/>
                  <a:gd name="T8" fmla="*/ 1054 w 1152"/>
                  <a:gd name="T9" fmla="*/ 224 h 288"/>
                  <a:gd name="T10" fmla="*/ 984 w 1152"/>
                  <a:gd name="T11" fmla="*/ 246 h 288"/>
                  <a:gd name="T12" fmla="*/ 898 w 1152"/>
                  <a:gd name="T13" fmla="*/ 264 h 288"/>
                  <a:gd name="T14" fmla="*/ 800 w 1152"/>
                  <a:gd name="T15" fmla="*/ 276 h 288"/>
                  <a:gd name="T16" fmla="*/ 692 w 1152"/>
                  <a:gd name="T17" fmla="*/ 286 h 288"/>
                  <a:gd name="T18" fmla="*/ 576 w 1152"/>
                  <a:gd name="T19" fmla="*/ 288 h 288"/>
                  <a:gd name="T20" fmla="*/ 518 w 1152"/>
                  <a:gd name="T21" fmla="*/ 288 h 288"/>
                  <a:gd name="T22" fmla="*/ 404 w 1152"/>
                  <a:gd name="T23" fmla="*/ 282 h 288"/>
                  <a:gd name="T24" fmla="*/ 302 w 1152"/>
                  <a:gd name="T25" fmla="*/ 270 h 288"/>
                  <a:gd name="T26" fmla="*/ 210 w 1152"/>
                  <a:gd name="T27" fmla="*/ 256 h 288"/>
                  <a:gd name="T28" fmla="*/ 132 w 1152"/>
                  <a:gd name="T29" fmla="*/ 236 h 288"/>
                  <a:gd name="T30" fmla="*/ 70 w 1152"/>
                  <a:gd name="T31" fmla="*/ 212 h 288"/>
                  <a:gd name="T32" fmla="*/ 26 w 1152"/>
                  <a:gd name="T33" fmla="*/ 186 h 288"/>
                  <a:gd name="T34" fmla="*/ 6 w 1152"/>
                  <a:gd name="T35" fmla="*/ 166 h 288"/>
                  <a:gd name="T36" fmla="*/ 0 w 1152"/>
                  <a:gd name="T37" fmla="*/ 152 h 288"/>
                  <a:gd name="T38" fmla="*/ 0 w 1152"/>
                  <a:gd name="T39" fmla="*/ 144 h 288"/>
                  <a:gd name="T40" fmla="*/ 2 w 1152"/>
                  <a:gd name="T41" fmla="*/ 130 h 288"/>
                  <a:gd name="T42" fmla="*/ 12 w 1152"/>
                  <a:gd name="T43" fmla="*/ 114 h 288"/>
                  <a:gd name="T44" fmla="*/ 46 w 1152"/>
                  <a:gd name="T45" fmla="*/ 88 h 288"/>
                  <a:gd name="T46" fmla="*/ 98 w 1152"/>
                  <a:gd name="T47" fmla="*/ 64 h 288"/>
                  <a:gd name="T48" fmla="*/ 168 w 1152"/>
                  <a:gd name="T49" fmla="*/ 42 h 288"/>
                  <a:gd name="T50" fmla="*/ 254 w 1152"/>
                  <a:gd name="T51" fmla="*/ 24 h 288"/>
                  <a:gd name="T52" fmla="*/ 352 w 1152"/>
                  <a:gd name="T53" fmla="*/ 12 h 288"/>
                  <a:gd name="T54" fmla="*/ 460 w 1152"/>
                  <a:gd name="T55" fmla="*/ 2 h 288"/>
                  <a:gd name="T56" fmla="*/ 576 w 1152"/>
                  <a:gd name="T57" fmla="*/ 0 h 288"/>
                  <a:gd name="T58" fmla="*/ 634 w 1152"/>
                  <a:gd name="T59" fmla="*/ 0 h 288"/>
                  <a:gd name="T60" fmla="*/ 748 w 1152"/>
                  <a:gd name="T61" fmla="*/ 6 h 288"/>
                  <a:gd name="T62" fmla="*/ 850 w 1152"/>
                  <a:gd name="T63" fmla="*/ 18 h 288"/>
                  <a:gd name="T64" fmla="*/ 942 w 1152"/>
                  <a:gd name="T65" fmla="*/ 32 h 288"/>
                  <a:gd name="T66" fmla="*/ 1020 w 1152"/>
                  <a:gd name="T67" fmla="*/ 52 h 288"/>
                  <a:gd name="T68" fmla="*/ 1082 w 1152"/>
                  <a:gd name="T69" fmla="*/ 76 h 288"/>
                  <a:gd name="T70" fmla="*/ 1126 w 1152"/>
                  <a:gd name="T71" fmla="*/ 102 h 288"/>
                  <a:gd name="T72" fmla="*/ 1146 w 1152"/>
                  <a:gd name="T73" fmla="*/ 122 h 288"/>
                  <a:gd name="T74" fmla="*/ 1152 w 1152"/>
                  <a:gd name="T75" fmla="*/ 136 h 288"/>
                  <a:gd name="T76" fmla="*/ 1152 w 1152"/>
                  <a:gd name="T77" fmla="*/ 144 h 288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152"/>
                  <a:gd name="T118" fmla="*/ 0 h 288"/>
                  <a:gd name="T119" fmla="*/ 1152 w 1152"/>
                  <a:gd name="T120" fmla="*/ 288 h 288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152" h="288">
                    <a:moveTo>
                      <a:pt x="1152" y="144"/>
                    </a:moveTo>
                    <a:lnTo>
                      <a:pt x="1152" y="144"/>
                    </a:lnTo>
                    <a:lnTo>
                      <a:pt x="1152" y="152"/>
                    </a:lnTo>
                    <a:lnTo>
                      <a:pt x="1150" y="158"/>
                    </a:lnTo>
                    <a:lnTo>
                      <a:pt x="1146" y="166"/>
                    </a:lnTo>
                    <a:lnTo>
                      <a:pt x="1140" y="174"/>
                    </a:lnTo>
                    <a:lnTo>
                      <a:pt x="1126" y="186"/>
                    </a:lnTo>
                    <a:lnTo>
                      <a:pt x="1106" y="200"/>
                    </a:lnTo>
                    <a:lnTo>
                      <a:pt x="1082" y="212"/>
                    </a:lnTo>
                    <a:lnTo>
                      <a:pt x="1054" y="224"/>
                    </a:lnTo>
                    <a:lnTo>
                      <a:pt x="1020" y="236"/>
                    </a:lnTo>
                    <a:lnTo>
                      <a:pt x="984" y="246"/>
                    </a:lnTo>
                    <a:lnTo>
                      <a:pt x="942" y="256"/>
                    </a:lnTo>
                    <a:lnTo>
                      <a:pt x="898" y="264"/>
                    </a:lnTo>
                    <a:lnTo>
                      <a:pt x="850" y="270"/>
                    </a:lnTo>
                    <a:lnTo>
                      <a:pt x="800" y="276"/>
                    </a:lnTo>
                    <a:lnTo>
                      <a:pt x="748" y="282"/>
                    </a:lnTo>
                    <a:lnTo>
                      <a:pt x="692" y="286"/>
                    </a:lnTo>
                    <a:lnTo>
                      <a:pt x="634" y="288"/>
                    </a:lnTo>
                    <a:lnTo>
                      <a:pt x="576" y="288"/>
                    </a:lnTo>
                    <a:lnTo>
                      <a:pt x="518" y="288"/>
                    </a:lnTo>
                    <a:lnTo>
                      <a:pt x="460" y="286"/>
                    </a:lnTo>
                    <a:lnTo>
                      <a:pt x="404" y="282"/>
                    </a:lnTo>
                    <a:lnTo>
                      <a:pt x="352" y="276"/>
                    </a:lnTo>
                    <a:lnTo>
                      <a:pt x="302" y="270"/>
                    </a:lnTo>
                    <a:lnTo>
                      <a:pt x="254" y="264"/>
                    </a:lnTo>
                    <a:lnTo>
                      <a:pt x="210" y="256"/>
                    </a:lnTo>
                    <a:lnTo>
                      <a:pt x="168" y="246"/>
                    </a:lnTo>
                    <a:lnTo>
                      <a:pt x="132" y="236"/>
                    </a:lnTo>
                    <a:lnTo>
                      <a:pt x="98" y="224"/>
                    </a:lnTo>
                    <a:lnTo>
                      <a:pt x="70" y="212"/>
                    </a:lnTo>
                    <a:lnTo>
                      <a:pt x="46" y="200"/>
                    </a:lnTo>
                    <a:lnTo>
                      <a:pt x="26" y="186"/>
                    </a:lnTo>
                    <a:lnTo>
                      <a:pt x="12" y="174"/>
                    </a:lnTo>
                    <a:lnTo>
                      <a:pt x="6" y="166"/>
                    </a:lnTo>
                    <a:lnTo>
                      <a:pt x="2" y="158"/>
                    </a:lnTo>
                    <a:lnTo>
                      <a:pt x="0" y="152"/>
                    </a:lnTo>
                    <a:lnTo>
                      <a:pt x="0" y="144"/>
                    </a:lnTo>
                    <a:lnTo>
                      <a:pt x="0" y="136"/>
                    </a:lnTo>
                    <a:lnTo>
                      <a:pt x="2" y="130"/>
                    </a:lnTo>
                    <a:lnTo>
                      <a:pt x="6" y="122"/>
                    </a:lnTo>
                    <a:lnTo>
                      <a:pt x="12" y="114"/>
                    </a:lnTo>
                    <a:lnTo>
                      <a:pt x="26" y="102"/>
                    </a:lnTo>
                    <a:lnTo>
                      <a:pt x="46" y="88"/>
                    </a:lnTo>
                    <a:lnTo>
                      <a:pt x="70" y="76"/>
                    </a:lnTo>
                    <a:lnTo>
                      <a:pt x="98" y="64"/>
                    </a:lnTo>
                    <a:lnTo>
                      <a:pt x="132" y="52"/>
                    </a:lnTo>
                    <a:lnTo>
                      <a:pt x="168" y="42"/>
                    </a:lnTo>
                    <a:lnTo>
                      <a:pt x="210" y="32"/>
                    </a:lnTo>
                    <a:lnTo>
                      <a:pt x="254" y="24"/>
                    </a:lnTo>
                    <a:lnTo>
                      <a:pt x="302" y="18"/>
                    </a:lnTo>
                    <a:lnTo>
                      <a:pt x="352" y="12"/>
                    </a:lnTo>
                    <a:lnTo>
                      <a:pt x="404" y="6"/>
                    </a:lnTo>
                    <a:lnTo>
                      <a:pt x="460" y="2"/>
                    </a:lnTo>
                    <a:lnTo>
                      <a:pt x="518" y="0"/>
                    </a:lnTo>
                    <a:lnTo>
                      <a:pt x="576" y="0"/>
                    </a:lnTo>
                    <a:lnTo>
                      <a:pt x="634" y="0"/>
                    </a:lnTo>
                    <a:lnTo>
                      <a:pt x="692" y="2"/>
                    </a:lnTo>
                    <a:lnTo>
                      <a:pt x="748" y="6"/>
                    </a:lnTo>
                    <a:lnTo>
                      <a:pt x="800" y="12"/>
                    </a:lnTo>
                    <a:lnTo>
                      <a:pt x="850" y="18"/>
                    </a:lnTo>
                    <a:lnTo>
                      <a:pt x="898" y="24"/>
                    </a:lnTo>
                    <a:lnTo>
                      <a:pt x="942" y="32"/>
                    </a:lnTo>
                    <a:lnTo>
                      <a:pt x="984" y="42"/>
                    </a:lnTo>
                    <a:lnTo>
                      <a:pt x="1020" y="52"/>
                    </a:lnTo>
                    <a:lnTo>
                      <a:pt x="1054" y="64"/>
                    </a:lnTo>
                    <a:lnTo>
                      <a:pt x="1082" y="76"/>
                    </a:lnTo>
                    <a:lnTo>
                      <a:pt x="1106" y="88"/>
                    </a:lnTo>
                    <a:lnTo>
                      <a:pt x="1126" y="102"/>
                    </a:lnTo>
                    <a:lnTo>
                      <a:pt x="1140" y="114"/>
                    </a:lnTo>
                    <a:lnTo>
                      <a:pt x="1146" y="122"/>
                    </a:lnTo>
                    <a:lnTo>
                      <a:pt x="1150" y="130"/>
                    </a:lnTo>
                    <a:lnTo>
                      <a:pt x="1152" y="136"/>
                    </a:lnTo>
                    <a:lnTo>
                      <a:pt x="1152" y="14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67676">
                      <a:alpha val="0"/>
                    </a:srgbClr>
                  </a:gs>
                  <a:gs pos="100000">
                    <a:srgbClr val="FFFFFF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781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927382" y="2788969"/>
              <a:ext cx="1911350" cy="62230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50000"/>
                  </a:srgb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2000" b="1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1pPr>
              <a:lvl2pPr marL="742950" indent="-28575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2pPr>
              <a:lvl3pPr marL="11430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6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3pPr>
              <a:lvl4pPr marL="16002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4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4pPr>
              <a:lvl5pPr marL="2057400" indent="-228600" eaLnBrk="0" fontAlgn="ctr" hangingPunct="0">
                <a:lnSpc>
                  <a:spcPct val="120000"/>
                </a:lnSpc>
                <a:spcBef>
                  <a:spcPct val="20000"/>
                </a:spcBef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5pPr>
              <a:lvl6pPr marL="25146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6pPr>
              <a:lvl7pPr marL="29718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7pPr>
              <a:lvl8pPr marL="34290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8pPr>
              <a:lvl9pPr marL="3886200" indent="-228600" eaLnBrk="0" fontAlgn="ctr" hangingPunct="0">
                <a:lnSpc>
                  <a:spcPct val="120000"/>
                </a:lnSpc>
                <a:spcBef>
                  <a:spcPct val="20000"/>
                </a:spcBef>
                <a:spcAft>
                  <a:spcPct val="0"/>
                </a:spcAft>
                <a:buClr>
                  <a:schemeClr val="accent1"/>
                </a:buClr>
                <a:buSzPct val="60000"/>
                <a:buFont typeface="Wingdings" pitchFamily="2" charset="2"/>
                <a:buChar char="l"/>
                <a:defRPr sz="1200">
                  <a:solidFill>
                    <a:schemeClr val="tx1"/>
                  </a:solidFill>
                  <a:latin typeface="Arial" charset="0"/>
                  <a:ea typeface="微软雅黑" pitchFamily="34" charset="-122"/>
                </a:defRPr>
              </a:lvl9pPr>
            </a:lstStyle>
            <a:p>
              <a:pPr algn="just" defTabSz="916084" eaLnBrk="1" fontAlgn="base" hangingPunct="1">
                <a:spcBef>
                  <a:spcPts val="0"/>
                </a:spcBef>
                <a:buClrTx/>
                <a:buSzTx/>
                <a:buNone/>
                <a:defRPr/>
              </a:pPr>
              <a:endParaRPr lang="zh-CN" altLang="en-US" sz="781" b="0" kern="0">
                <a:solidFill>
                  <a:srgbClr val="000000"/>
                </a:solidFill>
                <a:latin typeface="Arial" panose="020B0604020202020204" pitchFamily="34" charset="0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Freeform 12"/>
          <p:cNvSpPr>
            <a:spLocks/>
          </p:cNvSpPr>
          <p:nvPr/>
        </p:nvSpPr>
        <p:spPr bwMode="auto">
          <a:xfrm>
            <a:off x="3859363" y="1820546"/>
            <a:ext cx="1432911" cy="1469491"/>
          </a:xfrm>
          <a:custGeom>
            <a:avLst/>
            <a:gdLst>
              <a:gd name="T0" fmla="*/ 2147483647 w 576"/>
              <a:gd name="T1" fmla="*/ 2147483647 h 648"/>
              <a:gd name="T2" fmla="*/ 2147483647 w 576"/>
              <a:gd name="T3" fmla="*/ 2147483647 h 648"/>
              <a:gd name="T4" fmla="*/ 2147483647 w 576"/>
              <a:gd name="T5" fmla="*/ 2147483647 h 648"/>
              <a:gd name="T6" fmla="*/ 2147483647 w 576"/>
              <a:gd name="T7" fmla="*/ 2147483647 h 648"/>
              <a:gd name="T8" fmla="*/ 2147483647 w 576"/>
              <a:gd name="T9" fmla="*/ 2147483647 h 648"/>
              <a:gd name="T10" fmla="*/ 2147483647 w 576"/>
              <a:gd name="T11" fmla="*/ 2147483647 h 648"/>
              <a:gd name="T12" fmla="*/ 2147483647 w 576"/>
              <a:gd name="T13" fmla="*/ 2147483647 h 648"/>
              <a:gd name="T14" fmla="*/ 2147483647 w 576"/>
              <a:gd name="T15" fmla="*/ 2147483647 h 648"/>
              <a:gd name="T16" fmla="*/ 2147483647 w 576"/>
              <a:gd name="T17" fmla="*/ 2147483647 h 648"/>
              <a:gd name="T18" fmla="*/ 2147483647 w 576"/>
              <a:gd name="T19" fmla="*/ 2147483647 h 648"/>
              <a:gd name="T20" fmla="*/ 2147483647 w 576"/>
              <a:gd name="T21" fmla="*/ 2147483647 h 648"/>
              <a:gd name="T22" fmla="*/ 2133573609 w 576"/>
              <a:gd name="T23" fmla="*/ 2147483647 h 648"/>
              <a:gd name="T24" fmla="*/ 1775924795 w 576"/>
              <a:gd name="T25" fmla="*/ 2147483647 h 648"/>
              <a:gd name="T26" fmla="*/ 1775924795 w 576"/>
              <a:gd name="T27" fmla="*/ 2147483647 h 648"/>
              <a:gd name="T28" fmla="*/ 1418273498 w 576"/>
              <a:gd name="T29" fmla="*/ 2147483647 h 648"/>
              <a:gd name="T30" fmla="*/ 1085285581 w 576"/>
              <a:gd name="T31" fmla="*/ 2147483647 h 648"/>
              <a:gd name="T32" fmla="*/ 776966011 w 576"/>
              <a:gd name="T33" fmla="*/ 2147483647 h 648"/>
              <a:gd name="T34" fmla="*/ 517978169 w 576"/>
              <a:gd name="T35" fmla="*/ 2147483647 h 648"/>
              <a:gd name="T36" fmla="*/ 308319570 w 576"/>
              <a:gd name="T37" fmla="*/ 2147483647 h 648"/>
              <a:gd name="T38" fmla="*/ 209658599 w 576"/>
              <a:gd name="T39" fmla="*/ 2147483647 h 648"/>
              <a:gd name="T40" fmla="*/ 135661008 w 576"/>
              <a:gd name="T41" fmla="*/ 2147483647 h 648"/>
              <a:gd name="T42" fmla="*/ 73997591 w 576"/>
              <a:gd name="T43" fmla="*/ 2147483647 h 648"/>
              <a:gd name="T44" fmla="*/ 36997554 w 576"/>
              <a:gd name="T45" fmla="*/ 2147483647 h 648"/>
              <a:gd name="T46" fmla="*/ 12331690 w 576"/>
              <a:gd name="T47" fmla="*/ 2147483647 h 648"/>
              <a:gd name="T48" fmla="*/ 0 w 576"/>
              <a:gd name="T49" fmla="*/ 2147483647 h 648"/>
              <a:gd name="T50" fmla="*/ 1775924795 w 576"/>
              <a:gd name="T51" fmla="*/ 0 h 648"/>
              <a:gd name="T52" fmla="*/ 2147483647 w 576"/>
              <a:gd name="T53" fmla="*/ 2147483647 h 64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76"/>
              <a:gd name="T82" fmla="*/ 0 h 648"/>
              <a:gd name="T83" fmla="*/ 576 w 576"/>
              <a:gd name="T84" fmla="*/ 648 h 64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76" h="648">
                <a:moveTo>
                  <a:pt x="576" y="576"/>
                </a:moveTo>
                <a:lnTo>
                  <a:pt x="576" y="576"/>
                </a:lnTo>
                <a:lnTo>
                  <a:pt x="574" y="584"/>
                </a:lnTo>
                <a:lnTo>
                  <a:pt x="570" y="590"/>
                </a:lnTo>
                <a:lnTo>
                  <a:pt x="564" y="598"/>
                </a:lnTo>
                <a:lnTo>
                  <a:pt x="554" y="604"/>
                </a:lnTo>
                <a:lnTo>
                  <a:pt x="542" y="610"/>
                </a:lnTo>
                <a:lnTo>
                  <a:pt x="526" y="616"/>
                </a:lnTo>
                <a:lnTo>
                  <a:pt x="492" y="626"/>
                </a:lnTo>
                <a:lnTo>
                  <a:pt x="450" y="636"/>
                </a:lnTo>
                <a:lnTo>
                  <a:pt x="400" y="642"/>
                </a:lnTo>
                <a:lnTo>
                  <a:pt x="346" y="646"/>
                </a:lnTo>
                <a:lnTo>
                  <a:pt x="288" y="648"/>
                </a:lnTo>
                <a:lnTo>
                  <a:pt x="230" y="646"/>
                </a:lnTo>
                <a:lnTo>
                  <a:pt x="176" y="642"/>
                </a:lnTo>
                <a:lnTo>
                  <a:pt x="126" y="636"/>
                </a:lnTo>
                <a:lnTo>
                  <a:pt x="84" y="626"/>
                </a:lnTo>
                <a:lnTo>
                  <a:pt x="50" y="616"/>
                </a:lnTo>
                <a:lnTo>
                  <a:pt x="34" y="610"/>
                </a:lnTo>
                <a:lnTo>
                  <a:pt x="22" y="604"/>
                </a:lnTo>
                <a:lnTo>
                  <a:pt x="12" y="598"/>
                </a:lnTo>
                <a:lnTo>
                  <a:pt x="6" y="590"/>
                </a:lnTo>
                <a:lnTo>
                  <a:pt x="2" y="584"/>
                </a:lnTo>
                <a:lnTo>
                  <a:pt x="0" y="576"/>
                </a:lnTo>
                <a:lnTo>
                  <a:pt x="288" y="0"/>
                </a:lnTo>
                <a:lnTo>
                  <a:pt x="576" y="57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wrap="none" anchor="ctr"/>
          <a:lstStyle/>
          <a:p>
            <a:pPr algn="just" defTabSz="916084">
              <a:lnSpc>
                <a:spcPct val="120000"/>
              </a:lnSpc>
              <a:defRPr/>
            </a:pPr>
            <a:endParaRPr lang="zh-CN" altLang="en-US" sz="781" b="1" kern="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9"/>
          <p:cNvSpPr>
            <a:spLocks noEditPoints="1"/>
          </p:cNvSpPr>
          <p:nvPr/>
        </p:nvSpPr>
        <p:spPr bwMode="auto">
          <a:xfrm>
            <a:off x="4390043" y="3813718"/>
            <a:ext cx="459466" cy="443672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id-ID" sz="781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Freeform 11"/>
          <p:cNvSpPr>
            <a:spLocks noChangeAspect="1" noEditPoints="1"/>
          </p:cNvSpPr>
          <p:nvPr/>
        </p:nvSpPr>
        <p:spPr bwMode="auto">
          <a:xfrm>
            <a:off x="4337420" y="2553902"/>
            <a:ext cx="480416" cy="480926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606" tIns="45802" rIns="91606" bIns="45802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781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360470" y="5174136"/>
            <a:ext cx="452288" cy="443672"/>
            <a:chOff x="6786562" y="796925"/>
            <a:chExt cx="500063" cy="490538"/>
          </a:xfrm>
          <a:solidFill>
            <a:schemeClr val="bg1"/>
          </a:solidFill>
        </p:grpSpPr>
        <p:sp>
          <p:nvSpPr>
            <p:cNvPr id="23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606" tIns="45802" rIns="91606" bIns="4580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id-ID" sz="781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4178126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9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1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15" grpId="0" animBg="1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MH_Others_1"/>
          <p:cNvSpPr txBox="1"/>
          <p:nvPr>
            <p:custDataLst>
              <p:tags r:id="rId1"/>
            </p:custDataLst>
          </p:nvPr>
        </p:nvSpPr>
        <p:spPr>
          <a:xfrm>
            <a:off x="1916418" y="2529948"/>
            <a:ext cx="2730788" cy="21727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  <a:p>
            <a:pPr algn="ctr"/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6173" y="3256889"/>
            <a:ext cx="318405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66329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78734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66329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78734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119816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7"/>
          <p:cNvSpPr>
            <a:spLocks/>
          </p:cNvSpPr>
          <p:nvPr/>
        </p:nvSpPr>
        <p:spPr bwMode="auto">
          <a:xfrm>
            <a:off x="5074369" y="3915453"/>
            <a:ext cx="2803768" cy="2797072"/>
          </a:xfrm>
          <a:custGeom>
            <a:avLst/>
            <a:gdLst>
              <a:gd name="T0" fmla="*/ 627 w 1256"/>
              <a:gd name="T1" fmla="*/ 0 h 1253"/>
              <a:gd name="T2" fmla="*/ 1256 w 1256"/>
              <a:gd name="T3" fmla="*/ 626 h 1253"/>
              <a:gd name="T4" fmla="*/ 627 w 1256"/>
              <a:gd name="T5" fmla="*/ 1253 h 1253"/>
              <a:gd name="T6" fmla="*/ 0 w 1256"/>
              <a:gd name="T7" fmla="*/ 626 h 1253"/>
              <a:gd name="T8" fmla="*/ 627 w 1256"/>
              <a:gd name="T9" fmla="*/ 0 h 12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6" h="1253">
                <a:moveTo>
                  <a:pt x="627" y="0"/>
                </a:moveTo>
                <a:lnTo>
                  <a:pt x="1256" y="626"/>
                </a:lnTo>
                <a:lnTo>
                  <a:pt x="627" y="1253"/>
                </a:lnTo>
                <a:lnTo>
                  <a:pt x="0" y="626"/>
                </a:lnTo>
                <a:lnTo>
                  <a:pt x="627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5761917" y="2252390"/>
            <a:ext cx="1424207" cy="1421975"/>
          </a:xfrm>
          <a:custGeom>
            <a:avLst/>
            <a:gdLst>
              <a:gd name="T0" fmla="*/ 319 w 638"/>
              <a:gd name="T1" fmla="*/ 0 h 637"/>
              <a:gd name="T2" fmla="*/ 638 w 638"/>
              <a:gd name="T3" fmla="*/ 319 h 637"/>
              <a:gd name="T4" fmla="*/ 319 w 638"/>
              <a:gd name="T5" fmla="*/ 637 h 637"/>
              <a:gd name="T6" fmla="*/ 0 w 638"/>
              <a:gd name="T7" fmla="*/ 319 h 637"/>
              <a:gd name="T8" fmla="*/ 319 w 638"/>
              <a:gd name="T9" fmla="*/ 0 h 6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38" h="637">
                <a:moveTo>
                  <a:pt x="319" y="0"/>
                </a:moveTo>
                <a:lnTo>
                  <a:pt x="638" y="319"/>
                </a:lnTo>
                <a:lnTo>
                  <a:pt x="319" y="637"/>
                </a:lnTo>
                <a:lnTo>
                  <a:pt x="0" y="319"/>
                </a:lnTo>
                <a:lnTo>
                  <a:pt x="319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7244165" y="2649740"/>
            <a:ext cx="633973" cy="629508"/>
          </a:xfrm>
          <a:custGeom>
            <a:avLst/>
            <a:gdLst>
              <a:gd name="T0" fmla="*/ 143 w 284"/>
              <a:gd name="T1" fmla="*/ 0 h 282"/>
              <a:gd name="T2" fmla="*/ 284 w 284"/>
              <a:gd name="T3" fmla="*/ 141 h 282"/>
              <a:gd name="T4" fmla="*/ 143 w 284"/>
              <a:gd name="T5" fmla="*/ 282 h 282"/>
              <a:gd name="T6" fmla="*/ 0 w 284"/>
              <a:gd name="T7" fmla="*/ 141 h 282"/>
              <a:gd name="T8" fmla="*/ 143 w 284"/>
              <a:gd name="T9" fmla="*/ 0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4" h="282">
                <a:moveTo>
                  <a:pt x="143" y="0"/>
                </a:moveTo>
                <a:lnTo>
                  <a:pt x="284" y="141"/>
                </a:lnTo>
                <a:lnTo>
                  <a:pt x="143" y="282"/>
                </a:lnTo>
                <a:lnTo>
                  <a:pt x="0" y="141"/>
                </a:lnTo>
                <a:lnTo>
                  <a:pt x="14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-59920" y="2232"/>
            <a:ext cx="6464739" cy="7237116"/>
          </a:xfrm>
          <a:custGeom>
            <a:avLst/>
            <a:gdLst>
              <a:gd name="T0" fmla="*/ 0 w 2896"/>
              <a:gd name="T1" fmla="*/ 0 h 3242"/>
              <a:gd name="T2" fmla="*/ 1194 w 2896"/>
              <a:gd name="T3" fmla="*/ 0 h 3242"/>
              <a:gd name="T4" fmla="*/ 2896 w 2896"/>
              <a:gd name="T5" fmla="*/ 1700 h 3242"/>
              <a:gd name="T6" fmla="*/ 1351 w 2896"/>
              <a:gd name="T7" fmla="*/ 3242 h 3242"/>
              <a:gd name="T8" fmla="*/ 0 w 2896"/>
              <a:gd name="T9" fmla="*/ 3242 h 3242"/>
              <a:gd name="T10" fmla="*/ 0 w 2896"/>
              <a:gd name="T11" fmla="*/ 0 h 3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896" h="3242">
                <a:moveTo>
                  <a:pt x="0" y="0"/>
                </a:moveTo>
                <a:lnTo>
                  <a:pt x="1194" y="0"/>
                </a:lnTo>
                <a:lnTo>
                  <a:pt x="2896" y="1700"/>
                </a:lnTo>
                <a:lnTo>
                  <a:pt x="1351" y="3242"/>
                </a:lnTo>
                <a:lnTo>
                  <a:pt x="0" y="3242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                                          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8104899" y="0"/>
            <a:ext cx="4753851" cy="723934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8671101" y="3279248"/>
            <a:ext cx="3775957" cy="136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1100" y="1672109"/>
            <a:ext cx="3775957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ea typeface="Cambria Math" panose="02040503050406030204" pitchFamily="18" charset="0"/>
              </a:rPr>
              <a:t>ADD RELATED</a:t>
            </a:r>
          </a:p>
          <a:p>
            <a:r>
              <a:rPr lang="en-US" altLang="zh-CN" sz="4800" dirty="0">
                <a:solidFill>
                  <a:schemeClr val="bg1"/>
                </a:solidFill>
                <a:latin typeface="Impact" panose="020B0806030902050204" pitchFamily="34" charset="0"/>
                <a:ea typeface="Cambria Math" panose="02040503050406030204" pitchFamily="18" charset="0"/>
              </a:rPr>
              <a:t>TITLE WORDS</a:t>
            </a:r>
            <a:endParaRPr lang="zh-CN" altLang="en-US" sz="4800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1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982351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" grpId="0" animBg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926979" y="2062424"/>
            <a:ext cx="3837672" cy="3837673"/>
            <a:chOff x="7115266" y="1299207"/>
            <a:chExt cx="3142800" cy="3142800"/>
          </a:xfrm>
        </p:grpSpPr>
        <p:sp>
          <p:nvSpPr>
            <p:cNvPr id="5" name="Oval 18"/>
            <p:cNvSpPr/>
            <p:nvPr/>
          </p:nvSpPr>
          <p:spPr>
            <a:xfrm>
              <a:off x="7115266" y="1299207"/>
              <a:ext cx="3142800" cy="3142800"/>
            </a:xfrm>
            <a:prstGeom prst="ellipse">
              <a:avLst/>
            </a:prstGeom>
            <a:solidFill>
              <a:schemeClr val="accent4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7852834" y="3037533"/>
              <a:ext cx="1660924" cy="725900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</a:t>
              </a:r>
              <a:r>
                <a:rPr lang="en-US" altLang="zh-CN" sz="800" dirty="0" err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directly.Please</a:t>
              </a: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replace text, click add relevant headline, modify the text content, also can copy your content to this directly.</a:t>
              </a: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8067735" y="2039519"/>
              <a:ext cx="1261556" cy="823989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86%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7996956" y="2826600"/>
              <a:ext cx="1323256" cy="193448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956812" y="1991695"/>
            <a:ext cx="3061272" cy="3061272"/>
            <a:chOff x="909267" y="1241284"/>
            <a:chExt cx="2506980" cy="2506980"/>
          </a:xfrm>
        </p:grpSpPr>
        <p:sp>
          <p:nvSpPr>
            <p:cNvPr id="3" name="Oval 16"/>
            <p:cNvSpPr/>
            <p:nvPr/>
          </p:nvSpPr>
          <p:spPr>
            <a:xfrm>
              <a:off x="909267" y="1241284"/>
              <a:ext cx="2506980" cy="2506980"/>
            </a:xfrm>
            <a:prstGeom prst="ellipse">
              <a:avLst/>
            </a:prstGeom>
            <a:solidFill>
              <a:schemeClr val="accent1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493333" y="2719586"/>
              <a:ext cx="1334504" cy="483934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543224" y="1670330"/>
              <a:ext cx="1261557" cy="907376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6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76%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506525" y="2514843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416929" y="3681890"/>
            <a:ext cx="2484376" cy="2484376"/>
            <a:chOff x="2923938" y="2625442"/>
            <a:chExt cx="2034540" cy="2034540"/>
          </a:xfrm>
        </p:grpSpPr>
        <p:sp>
          <p:nvSpPr>
            <p:cNvPr id="2" name="Oval 14"/>
            <p:cNvSpPr/>
            <p:nvPr/>
          </p:nvSpPr>
          <p:spPr>
            <a:xfrm>
              <a:off x="2923938" y="2625442"/>
              <a:ext cx="2034540" cy="2034540"/>
            </a:xfrm>
            <a:prstGeom prst="ellipse">
              <a:avLst/>
            </a:prstGeom>
            <a:solidFill>
              <a:schemeClr val="accent2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30550" y="3682938"/>
              <a:ext cx="1252095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3531689" y="2940341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53%</a:t>
              </a: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286979" y="3501194"/>
              <a:ext cx="1323257" cy="2117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5417174" y="1882135"/>
            <a:ext cx="2031400" cy="2031400"/>
            <a:chOff x="3743074" y="1151562"/>
            <a:chExt cx="1663582" cy="1663582"/>
          </a:xfrm>
        </p:grpSpPr>
        <p:sp>
          <p:nvSpPr>
            <p:cNvPr id="4" name="Oval 17"/>
            <p:cNvSpPr/>
            <p:nvPr/>
          </p:nvSpPr>
          <p:spPr>
            <a:xfrm>
              <a:off x="3743074" y="1151562"/>
              <a:ext cx="1663582" cy="1663582"/>
            </a:xfrm>
            <a:prstGeom prst="ellipse">
              <a:avLst/>
            </a:prstGeom>
            <a:solidFill>
              <a:schemeClr val="accent3"/>
            </a:solidFill>
            <a:ln w="7620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11638" tIns="55819" rIns="111638" bIns="55819" rtlCol="0" anchor="ctr"/>
            <a:lstStyle/>
            <a:p>
              <a:pPr algn="ctr">
                <a:lnSpc>
                  <a:spcPct val="120000"/>
                </a:lnSpc>
              </a:pPr>
              <a:endParaRPr 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3957464" y="2007393"/>
              <a:ext cx="1262607" cy="4735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164998" y="1314546"/>
              <a:ext cx="841475" cy="604917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40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38%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091855" y="1847189"/>
              <a:ext cx="992442" cy="158790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2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52133631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10"/>
          <p:cNvSpPr>
            <a:spLocks/>
          </p:cNvSpPr>
          <p:nvPr/>
        </p:nvSpPr>
        <p:spPr bwMode="auto">
          <a:xfrm>
            <a:off x="5885903" y="3481731"/>
            <a:ext cx="1373301" cy="1386256"/>
          </a:xfrm>
          <a:custGeom>
            <a:avLst/>
            <a:gdLst/>
            <a:ahLst/>
            <a:cxnLst>
              <a:cxn ang="0">
                <a:pos x="0" y="397"/>
              </a:cxn>
              <a:cxn ang="0">
                <a:pos x="0" y="345"/>
              </a:cxn>
              <a:cxn ang="0">
                <a:pos x="46" y="299"/>
              </a:cxn>
              <a:cxn ang="0">
                <a:pos x="46" y="98"/>
              </a:cxn>
              <a:cxn ang="0">
                <a:pos x="145" y="0"/>
              </a:cxn>
              <a:cxn ang="0">
                <a:pos x="394" y="0"/>
              </a:cxn>
              <a:cxn ang="0">
                <a:pos x="394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299"/>
              </a:cxn>
              <a:cxn ang="0">
                <a:pos x="0" y="397"/>
              </a:cxn>
            </a:cxnLst>
            <a:rect l="0" t="0" r="r" b="b"/>
            <a:pathLst>
              <a:path w="394" h="397">
                <a:moveTo>
                  <a:pt x="0" y="397"/>
                </a:moveTo>
                <a:cubicBezTo>
                  <a:pt x="0" y="345"/>
                  <a:pt x="0" y="345"/>
                  <a:pt x="0" y="345"/>
                </a:cubicBezTo>
                <a:cubicBezTo>
                  <a:pt x="26" y="345"/>
                  <a:pt x="46" y="324"/>
                  <a:pt x="46" y="29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94" y="0"/>
                  <a:pt x="394" y="0"/>
                  <a:pt x="394" y="0"/>
                </a:cubicBezTo>
                <a:cubicBezTo>
                  <a:pt x="394" y="52"/>
                  <a:pt x="394" y="52"/>
                  <a:pt x="394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299"/>
                  <a:pt x="98" y="299"/>
                  <a:pt x="98" y="299"/>
                </a:cubicBezTo>
                <a:cubicBezTo>
                  <a:pt x="98" y="353"/>
                  <a:pt x="54" y="397"/>
                  <a:pt x="0" y="397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8373280" y="3605095"/>
            <a:ext cx="1116347" cy="803251"/>
          </a:xfrm>
          <a:custGeom>
            <a:avLst/>
            <a:gdLst/>
            <a:ahLst/>
            <a:cxnLst>
              <a:cxn ang="0">
                <a:pos x="0" y="230"/>
              </a:cxn>
              <a:cxn ang="0">
                <a:pos x="0" y="178"/>
              </a:cxn>
              <a:cxn ang="0">
                <a:pos x="46" y="132"/>
              </a:cxn>
              <a:cxn ang="0">
                <a:pos x="46" y="98"/>
              </a:cxn>
              <a:cxn ang="0">
                <a:pos x="144" y="0"/>
              </a:cxn>
              <a:cxn ang="0">
                <a:pos x="320" y="0"/>
              </a:cxn>
              <a:cxn ang="0">
                <a:pos x="320" y="52"/>
              </a:cxn>
              <a:cxn ang="0">
                <a:pos x="144" y="52"/>
              </a:cxn>
              <a:cxn ang="0">
                <a:pos x="98" y="98"/>
              </a:cxn>
              <a:cxn ang="0">
                <a:pos x="98" y="132"/>
              </a:cxn>
              <a:cxn ang="0">
                <a:pos x="0" y="230"/>
              </a:cxn>
            </a:cxnLst>
            <a:rect l="0" t="0" r="r" b="b"/>
            <a:pathLst>
              <a:path w="320" h="230">
                <a:moveTo>
                  <a:pt x="0" y="230"/>
                </a:moveTo>
                <a:cubicBezTo>
                  <a:pt x="0" y="178"/>
                  <a:pt x="0" y="178"/>
                  <a:pt x="0" y="178"/>
                </a:cubicBezTo>
                <a:cubicBezTo>
                  <a:pt x="25" y="178"/>
                  <a:pt x="46" y="157"/>
                  <a:pt x="46" y="132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4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4" y="52"/>
                  <a:pt x="144" y="52"/>
                  <a:pt x="144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132"/>
                  <a:pt x="98" y="132"/>
                  <a:pt x="98" y="132"/>
                </a:cubicBezTo>
                <a:cubicBezTo>
                  <a:pt x="98" y="186"/>
                  <a:pt x="54" y="230"/>
                  <a:pt x="0" y="230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Freeform 18"/>
          <p:cNvSpPr>
            <a:spLocks/>
          </p:cNvSpPr>
          <p:nvPr/>
        </p:nvSpPr>
        <p:spPr bwMode="auto">
          <a:xfrm>
            <a:off x="7254775" y="3486416"/>
            <a:ext cx="1118505" cy="917693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>
            <a:off x="3653208" y="3955887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Freeform 30"/>
          <p:cNvSpPr>
            <a:spLocks noEditPoints="1"/>
          </p:cNvSpPr>
          <p:nvPr/>
        </p:nvSpPr>
        <p:spPr bwMode="auto">
          <a:xfrm>
            <a:off x="1613141" y="4807906"/>
            <a:ext cx="997586" cy="997586"/>
          </a:xfrm>
          <a:custGeom>
            <a:avLst/>
            <a:gdLst/>
            <a:ahLst/>
            <a:cxnLst>
              <a:cxn ang="0">
                <a:pos x="143" y="286"/>
              </a:cxn>
              <a:cxn ang="0">
                <a:pos x="0" y="143"/>
              </a:cxn>
              <a:cxn ang="0">
                <a:pos x="143" y="0"/>
              </a:cxn>
              <a:cxn ang="0">
                <a:pos x="286" y="143"/>
              </a:cxn>
              <a:cxn ang="0">
                <a:pos x="143" y="286"/>
              </a:cxn>
              <a:cxn ang="0">
                <a:pos x="143" y="52"/>
              </a:cxn>
              <a:cxn ang="0">
                <a:pos x="52" y="143"/>
              </a:cxn>
              <a:cxn ang="0">
                <a:pos x="143" y="234"/>
              </a:cxn>
              <a:cxn ang="0">
                <a:pos x="234" y="143"/>
              </a:cxn>
              <a:cxn ang="0">
                <a:pos x="143" y="52"/>
              </a:cxn>
            </a:cxnLst>
            <a:rect l="0" t="0" r="r" b="b"/>
            <a:pathLst>
              <a:path w="286" h="286">
                <a:moveTo>
                  <a:pt x="143" y="286"/>
                </a:moveTo>
                <a:cubicBezTo>
                  <a:pt x="65" y="286"/>
                  <a:pt x="0" y="222"/>
                  <a:pt x="0" y="143"/>
                </a:cubicBezTo>
                <a:cubicBezTo>
                  <a:pt x="0" y="64"/>
                  <a:pt x="65" y="0"/>
                  <a:pt x="143" y="0"/>
                </a:cubicBezTo>
                <a:cubicBezTo>
                  <a:pt x="222" y="0"/>
                  <a:pt x="286" y="64"/>
                  <a:pt x="286" y="143"/>
                </a:cubicBezTo>
                <a:cubicBezTo>
                  <a:pt x="286" y="222"/>
                  <a:pt x="222" y="286"/>
                  <a:pt x="143" y="286"/>
                </a:cubicBezTo>
                <a:moveTo>
                  <a:pt x="143" y="52"/>
                </a:moveTo>
                <a:cubicBezTo>
                  <a:pt x="93" y="52"/>
                  <a:pt x="52" y="93"/>
                  <a:pt x="52" y="143"/>
                </a:cubicBezTo>
                <a:cubicBezTo>
                  <a:pt x="52" y="193"/>
                  <a:pt x="93" y="234"/>
                  <a:pt x="143" y="234"/>
                </a:cubicBezTo>
                <a:cubicBezTo>
                  <a:pt x="193" y="234"/>
                  <a:pt x="234" y="193"/>
                  <a:pt x="234" y="143"/>
                </a:cubicBezTo>
                <a:cubicBezTo>
                  <a:pt x="234" y="93"/>
                  <a:pt x="193" y="52"/>
                  <a:pt x="143" y="52"/>
                </a:cubicBezTo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7353" y="5132965"/>
            <a:ext cx="829163" cy="3323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</a:p>
        </p:txBody>
      </p:sp>
      <p:sp>
        <p:nvSpPr>
          <p:cNvPr id="14" name="Rectangle 13"/>
          <p:cNvSpPr/>
          <p:nvPr/>
        </p:nvSpPr>
        <p:spPr>
          <a:xfrm>
            <a:off x="4167234" y="3551965"/>
            <a:ext cx="184731" cy="24006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20000"/>
              </a:lnSpc>
            </a:pPr>
            <a:endParaRPr lang="en-US" sz="800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2592419" y="5232100"/>
            <a:ext cx="1060789" cy="17474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18"/>
          <p:cNvSpPr>
            <a:spLocks/>
          </p:cNvSpPr>
          <p:nvPr/>
        </p:nvSpPr>
        <p:spPr bwMode="auto">
          <a:xfrm>
            <a:off x="4767341" y="3955830"/>
            <a:ext cx="1118505" cy="924652"/>
          </a:xfrm>
          <a:custGeom>
            <a:avLst/>
            <a:gdLst/>
            <a:ahLst/>
            <a:cxnLst>
              <a:cxn ang="0">
                <a:pos x="321" y="263"/>
              </a:cxn>
              <a:cxn ang="0">
                <a:pos x="145" y="263"/>
              </a:cxn>
              <a:cxn ang="0">
                <a:pos x="47" y="165"/>
              </a:cxn>
              <a:cxn ang="0">
                <a:pos x="47" y="98"/>
              </a:cxn>
              <a:cxn ang="0">
                <a:pos x="0" y="52"/>
              </a:cxn>
              <a:cxn ang="0">
                <a:pos x="0" y="0"/>
              </a:cxn>
              <a:cxn ang="0">
                <a:pos x="99" y="98"/>
              </a:cxn>
              <a:cxn ang="0">
                <a:pos x="99" y="165"/>
              </a:cxn>
              <a:cxn ang="0">
                <a:pos x="145" y="211"/>
              </a:cxn>
              <a:cxn ang="0">
                <a:pos x="321" y="211"/>
              </a:cxn>
              <a:cxn ang="0">
                <a:pos x="321" y="263"/>
              </a:cxn>
            </a:cxnLst>
            <a:rect l="0" t="0" r="r" b="b"/>
            <a:pathLst>
              <a:path w="321" h="263">
                <a:moveTo>
                  <a:pt x="321" y="263"/>
                </a:moveTo>
                <a:cubicBezTo>
                  <a:pt x="145" y="263"/>
                  <a:pt x="145" y="263"/>
                  <a:pt x="145" y="263"/>
                </a:cubicBezTo>
                <a:cubicBezTo>
                  <a:pt x="91" y="263"/>
                  <a:pt x="47" y="219"/>
                  <a:pt x="47" y="165"/>
                </a:cubicBezTo>
                <a:cubicBezTo>
                  <a:pt x="47" y="98"/>
                  <a:pt x="47" y="98"/>
                  <a:pt x="47" y="98"/>
                </a:cubicBezTo>
                <a:cubicBezTo>
                  <a:pt x="47" y="73"/>
                  <a:pt x="26" y="52"/>
                  <a:pt x="0" y="52"/>
                </a:cubicBezTo>
                <a:cubicBezTo>
                  <a:pt x="0" y="0"/>
                  <a:pt x="0" y="0"/>
                  <a:pt x="0" y="0"/>
                </a:cubicBezTo>
                <a:cubicBezTo>
                  <a:pt x="55" y="0"/>
                  <a:pt x="99" y="44"/>
                  <a:pt x="99" y="98"/>
                </a:cubicBezTo>
                <a:cubicBezTo>
                  <a:pt x="99" y="165"/>
                  <a:pt x="99" y="165"/>
                  <a:pt x="99" y="165"/>
                </a:cubicBezTo>
                <a:cubicBezTo>
                  <a:pt x="99" y="190"/>
                  <a:pt x="119" y="211"/>
                  <a:pt x="145" y="211"/>
                </a:cubicBezTo>
                <a:cubicBezTo>
                  <a:pt x="321" y="211"/>
                  <a:pt x="321" y="211"/>
                  <a:pt x="321" y="211"/>
                </a:cubicBezTo>
                <a:cubicBezTo>
                  <a:pt x="321" y="263"/>
                  <a:pt x="321" y="263"/>
                  <a:pt x="321" y="263"/>
                </a:cubicBezTo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9482248" y="2326294"/>
            <a:ext cx="1116347" cy="1453194"/>
          </a:xfrm>
          <a:custGeom>
            <a:avLst/>
            <a:gdLst/>
            <a:ahLst/>
            <a:cxnLst>
              <a:cxn ang="0">
                <a:pos x="0" y="417"/>
              </a:cxn>
              <a:cxn ang="0">
                <a:pos x="0" y="365"/>
              </a:cxn>
              <a:cxn ang="0">
                <a:pos x="46" y="319"/>
              </a:cxn>
              <a:cxn ang="0">
                <a:pos x="46" y="98"/>
              </a:cxn>
              <a:cxn ang="0">
                <a:pos x="145" y="0"/>
              </a:cxn>
              <a:cxn ang="0">
                <a:pos x="320" y="0"/>
              </a:cxn>
              <a:cxn ang="0">
                <a:pos x="320" y="52"/>
              </a:cxn>
              <a:cxn ang="0">
                <a:pos x="145" y="52"/>
              </a:cxn>
              <a:cxn ang="0">
                <a:pos x="98" y="98"/>
              </a:cxn>
              <a:cxn ang="0">
                <a:pos x="98" y="319"/>
              </a:cxn>
              <a:cxn ang="0">
                <a:pos x="0" y="417"/>
              </a:cxn>
            </a:cxnLst>
            <a:rect l="0" t="0" r="r" b="b"/>
            <a:pathLst>
              <a:path w="320" h="417">
                <a:moveTo>
                  <a:pt x="0" y="417"/>
                </a:moveTo>
                <a:cubicBezTo>
                  <a:pt x="0" y="365"/>
                  <a:pt x="0" y="365"/>
                  <a:pt x="0" y="365"/>
                </a:cubicBezTo>
                <a:cubicBezTo>
                  <a:pt x="26" y="365"/>
                  <a:pt x="46" y="344"/>
                  <a:pt x="46" y="319"/>
                </a:cubicBezTo>
                <a:cubicBezTo>
                  <a:pt x="46" y="98"/>
                  <a:pt x="46" y="98"/>
                  <a:pt x="46" y="98"/>
                </a:cubicBezTo>
                <a:cubicBezTo>
                  <a:pt x="46" y="44"/>
                  <a:pt x="90" y="0"/>
                  <a:pt x="145" y="0"/>
                </a:cubicBezTo>
                <a:cubicBezTo>
                  <a:pt x="320" y="0"/>
                  <a:pt x="320" y="0"/>
                  <a:pt x="320" y="0"/>
                </a:cubicBezTo>
                <a:cubicBezTo>
                  <a:pt x="320" y="52"/>
                  <a:pt x="320" y="52"/>
                  <a:pt x="320" y="52"/>
                </a:cubicBezTo>
                <a:cubicBezTo>
                  <a:pt x="145" y="52"/>
                  <a:pt x="145" y="52"/>
                  <a:pt x="145" y="52"/>
                </a:cubicBezTo>
                <a:cubicBezTo>
                  <a:pt x="119" y="52"/>
                  <a:pt x="98" y="73"/>
                  <a:pt x="98" y="98"/>
                </a:cubicBezTo>
                <a:cubicBezTo>
                  <a:pt x="98" y="319"/>
                  <a:pt x="98" y="319"/>
                  <a:pt x="98" y="319"/>
                </a:cubicBezTo>
                <a:cubicBezTo>
                  <a:pt x="98" y="373"/>
                  <a:pt x="54" y="417"/>
                  <a:pt x="0" y="417"/>
                </a:cubicBezTo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83748" tIns="41874" rIns="83748" bIns="41874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US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9966175" y="2229294"/>
            <a:ext cx="1203153" cy="379172"/>
          </a:xfrm>
          <a:prstGeom prst="rightArrow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id-ID" sz="80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>
            <a:spLocks/>
          </p:cNvSpPr>
          <p:nvPr/>
        </p:nvSpPr>
        <p:spPr>
          <a:xfrm>
            <a:off x="5116159" y="5536769"/>
            <a:ext cx="6180627" cy="135037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03948" y="2926155"/>
            <a:ext cx="2029866" cy="778731"/>
            <a:chOff x="3379735" y="2343927"/>
            <a:chExt cx="2109071" cy="850259"/>
          </a:xfrm>
        </p:grpSpPr>
        <p:sp>
          <p:nvSpPr>
            <p:cNvPr id="40" name="Content Placeholder 2"/>
            <p:cNvSpPr txBox="1">
              <a:spLocks/>
            </p:cNvSpPr>
            <p:nvPr/>
          </p:nvSpPr>
          <p:spPr>
            <a:xfrm>
              <a:off x="3379735" y="2343927"/>
              <a:ext cx="1736273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8" name="Group 47"/>
          <p:cNvGrpSpPr/>
          <p:nvPr/>
        </p:nvGrpSpPr>
        <p:grpSpPr>
          <a:xfrm>
            <a:off x="6606150" y="4482231"/>
            <a:ext cx="2029866" cy="764728"/>
            <a:chOff x="3379735" y="2359216"/>
            <a:chExt cx="2109071" cy="834970"/>
          </a:xfrm>
        </p:grpSpPr>
        <p:sp>
          <p:nvSpPr>
            <p:cNvPr id="49" name="Content Placeholder 2"/>
            <p:cNvSpPr txBox="1">
              <a:spLocks/>
            </p:cNvSpPr>
            <p:nvPr/>
          </p:nvSpPr>
          <p:spPr>
            <a:xfrm>
              <a:off x="3379735" y="2359216"/>
              <a:ext cx="1816029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7473774" y="2387287"/>
            <a:ext cx="2029866" cy="772186"/>
            <a:chOff x="3379735" y="2351075"/>
            <a:chExt cx="2109071" cy="843113"/>
          </a:xfrm>
        </p:grpSpPr>
        <p:sp>
          <p:nvSpPr>
            <p:cNvPr id="52" name="Content Placeholder 2"/>
            <p:cNvSpPr txBox="1">
              <a:spLocks/>
            </p:cNvSpPr>
            <p:nvPr/>
          </p:nvSpPr>
          <p:spPr>
            <a:xfrm>
              <a:off x="3379736" y="2351075"/>
              <a:ext cx="1870455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altLang="zh-CN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Title 13"/>
            <p:cNvSpPr txBox="1">
              <a:spLocks/>
            </p:cNvSpPr>
            <p:nvPr/>
          </p:nvSpPr>
          <p:spPr>
            <a:xfrm>
              <a:off x="3379735" y="2710281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2"/>
          <p:cNvGrpSpPr/>
          <p:nvPr/>
        </p:nvGrpSpPr>
        <p:grpSpPr>
          <a:xfrm>
            <a:off x="1685522" y="3881414"/>
            <a:ext cx="2029866" cy="756218"/>
            <a:chOff x="3379735" y="2368508"/>
            <a:chExt cx="2109071" cy="825678"/>
          </a:xfrm>
        </p:grpSpPr>
        <p:sp>
          <p:nvSpPr>
            <p:cNvPr id="37" name="Content Placeholder 2"/>
            <p:cNvSpPr txBox="1">
              <a:spLocks/>
            </p:cNvSpPr>
            <p:nvPr/>
          </p:nvSpPr>
          <p:spPr>
            <a:xfrm>
              <a:off x="3382717" y="2368508"/>
              <a:ext cx="1665800" cy="282279"/>
            </a:xfrm>
            <a:prstGeom prst="rect">
              <a:avLst/>
            </a:prstGeom>
          </p:spPr>
          <p:txBody>
            <a:bodyPr vert="horz" lIns="0" tIns="0" rIns="0" bIns="0" rtlCol="0" anchor="t">
              <a:spAutoFit/>
            </a:bodyPr>
            <a:lstStyle>
              <a:lvl1pPr marL="0" indent="0" algn="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100" kern="1200" cap="none">
                  <a:solidFill>
                    <a:schemeClr val="tx1"/>
                  </a:solidFill>
                  <a:effectLst/>
                  <a:latin typeface="+mn-lt"/>
                  <a:ea typeface="+mn-ea"/>
                  <a:cs typeface="+mn-cs"/>
                </a:defRPr>
              </a:lvl1pPr>
              <a:lvl2pPr marL="457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20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2pPr>
              <a:lvl3pPr marL="914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8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3pPr>
              <a:lvl4pPr marL="1371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6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4pPr>
              <a:lvl5pPr marL="18288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5pPr>
              <a:lvl6pPr marL="22860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6pPr>
              <a:lvl7pPr marL="27432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7pPr>
              <a:lvl8pPr marL="32004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8pPr>
              <a:lvl9pPr marL="3657600" indent="0" algn="ctr" defTabSz="457200" rtl="0" eaLnBrk="1" latinLnBrk="0" hangingPunct="1">
                <a:spcBef>
                  <a:spcPct val="20000"/>
                </a:spcBef>
                <a:spcAft>
                  <a:spcPts val="600"/>
                </a:spcAft>
                <a:buClr>
                  <a:schemeClr val="accent1">
                    <a:lumMod val="75000"/>
                  </a:schemeClr>
                </a:buClr>
                <a:buSzPct val="145000"/>
                <a:buFont typeface="Arial"/>
                <a:buNone/>
                <a:defRPr sz="1400" kern="1200" cap="none">
                  <a:solidFill>
                    <a:schemeClr val="tx1">
                      <a:tint val="75000"/>
                    </a:schemeClr>
                  </a:solidFill>
                  <a:effectLst/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id-ID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Title 13"/>
            <p:cNvSpPr txBox="1">
              <a:spLocks/>
            </p:cNvSpPr>
            <p:nvPr/>
          </p:nvSpPr>
          <p:spPr>
            <a:xfrm>
              <a:off x="3379735" y="2710279"/>
              <a:ext cx="2109071" cy="483907"/>
            </a:xfrm>
            <a:prstGeom prst="rect">
              <a:avLst/>
            </a:prstGeom>
          </p:spPr>
          <p:txBody>
            <a:bodyPr vert="horz" lIns="0" tIns="0" rIns="0" bIns="0" rtlCol="0" anchor="ctr">
              <a:spAutoFit/>
            </a:bodyPr>
            <a:lstStyle>
              <a:lvl1pPr algn="l" defTabSz="914400" rtl="0" eaLnBrk="1" latinLnBrk="0" hangingPunct="1">
                <a:spcBef>
                  <a:spcPct val="0"/>
                </a:spcBef>
                <a:buNone/>
                <a:defRPr sz="3200" b="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Source Sans Pro Light" pitchFamily="34" charset="0"/>
                  <a:ea typeface="+mj-ea"/>
                  <a:cs typeface="+mj-cs"/>
                </a:defRPr>
              </a:lvl1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sp>
        <p:nvSpPr>
          <p:cNvPr id="26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761050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0" grpId="0" animBg="1"/>
      <p:bldP spid="11" grpId="0" animBg="1"/>
      <p:bldP spid="12" grpId="0" animBg="1"/>
      <p:bldP spid="13" grpId="0"/>
      <p:bldP spid="15" grpId="0" animBg="1"/>
      <p:bldP spid="16" grpId="0" animBg="1"/>
      <p:bldP spid="17" grpId="0" animBg="1"/>
      <p:bldP spid="18" grpId="0" animBg="1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-14514" y="2980162"/>
            <a:ext cx="4956699" cy="1348764"/>
            <a:chOff x="-939773" y="2734405"/>
            <a:chExt cx="5411981" cy="1472650"/>
          </a:xfrm>
        </p:grpSpPr>
        <p:grpSp>
          <p:nvGrpSpPr>
            <p:cNvPr id="15" name="Group 14"/>
            <p:cNvGrpSpPr/>
            <p:nvPr/>
          </p:nvGrpSpPr>
          <p:grpSpPr>
            <a:xfrm>
              <a:off x="-939773" y="2734405"/>
              <a:ext cx="5411981" cy="1472650"/>
              <a:chOff x="-939773" y="2903219"/>
              <a:chExt cx="5411981" cy="1472650"/>
            </a:xfrm>
          </p:grpSpPr>
          <p:sp>
            <p:nvSpPr>
              <p:cNvPr id="13" name="Rectangle 12"/>
              <p:cNvSpPr/>
              <p:nvPr/>
            </p:nvSpPr>
            <p:spPr>
              <a:xfrm>
                <a:off x="-939773" y="2903219"/>
                <a:ext cx="4653644" cy="14726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4" name="Oval 13"/>
              <p:cNvSpPr/>
              <p:nvPr/>
            </p:nvSpPr>
            <p:spPr>
              <a:xfrm>
                <a:off x="2999558" y="2903219"/>
                <a:ext cx="1472650" cy="1472650"/>
              </a:xfrm>
              <a:prstGeom prst="ellipse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just">
                  <a:lnSpc>
                    <a:spcPct val="120000"/>
                  </a:lnSpc>
                </a:pPr>
                <a:endParaRPr lang="en-GB" sz="8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6" name="Oval 15"/>
            <p:cNvSpPr/>
            <p:nvPr/>
          </p:nvSpPr>
          <p:spPr>
            <a:xfrm>
              <a:off x="3127350" y="2862197"/>
              <a:ext cx="1217066" cy="121706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17"/>
            <p:cNvSpPr>
              <a:spLocks/>
            </p:cNvSpPr>
            <p:nvPr/>
          </p:nvSpPr>
          <p:spPr bwMode="auto">
            <a:xfrm>
              <a:off x="3456664" y="3238832"/>
              <a:ext cx="561856" cy="463795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69" hangingPunct="0">
                <a:lnSpc>
                  <a:spcPct val="120000"/>
                </a:lnSpc>
              </a:pPr>
              <a:endParaRPr lang="en-US" sz="80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5" name="Group 24"/>
            <p:cNvGrpSpPr/>
            <p:nvPr/>
          </p:nvGrpSpPr>
          <p:grpSpPr>
            <a:xfrm>
              <a:off x="394416" y="2862197"/>
              <a:ext cx="2475011" cy="913704"/>
              <a:chOff x="578142" y="3091663"/>
              <a:chExt cx="2475011" cy="913704"/>
            </a:xfrm>
          </p:grpSpPr>
          <p:sp>
            <p:nvSpPr>
              <p:cNvPr id="23" name="TextBox 22"/>
              <p:cNvSpPr txBox="1"/>
              <p:nvPr/>
            </p:nvSpPr>
            <p:spPr>
              <a:xfrm>
                <a:off x="578142" y="3091663"/>
                <a:ext cx="1573817" cy="38309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578142" y="3434509"/>
                <a:ext cx="2475011" cy="5708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。</a:t>
                </a:r>
                <a:endParaRPr lang="en-GB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0" name="Group 29"/>
          <p:cNvGrpSpPr/>
          <p:nvPr/>
        </p:nvGrpSpPr>
        <p:grpSpPr>
          <a:xfrm>
            <a:off x="488634" y="1145184"/>
            <a:ext cx="9756306" cy="5018726"/>
            <a:chOff x="0" y="730879"/>
            <a:chExt cx="10652441" cy="5479705"/>
          </a:xfrm>
        </p:grpSpPr>
        <p:grpSp>
          <p:nvGrpSpPr>
            <p:cNvPr id="5" name="Group 4"/>
            <p:cNvGrpSpPr/>
            <p:nvPr/>
          </p:nvGrpSpPr>
          <p:grpSpPr>
            <a:xfrm>
              <a:off x="0" y="730879"/>
              <a:ext cx="10652441" cy="5479705"/>
              <a:chOff x="-4093176" y="-217744"/>
              <a:chExt cx="14178398" cy="7293488"/>
            </a:xfrm>
          </p:grpSpPr>
          <p:sp>
            <p:nvSpPr>
              <p:cNvPr id="6" name="Block Arc 5"/>
              <p:cNvSpPr/>
              <p:nvPr/>
            </p:nvSpPr>
            <p:spPr>
              <a:xfrm>
                <a:off x="-4093176" y="-217744"/>
                <a:ext cx="7293488" cy="7293488"/>
              </a:xfrm>
              <a:prstGeom prst="blockArc">
                <a:avLst>
                  <a:gd name="adj1" fmla="val 18900000"/>
                  <a:gd name="adj2" fmla="val 2700000"/>
                  <a:gd name="adj3" fmla="val 296"/>
                </a:avLst>
              </a:prstGeom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" name="Freeform 6"/>
              <p:cNvSpPr/>
              <p:nvPr/>
            </p:nvSpPr>
            <p:spPr>
              <a:xfrm>
                <a:off x="2784110" y="12615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8" name="Oval 7"/>
              <p:cNvSpPr/>
              <p:nvPr/>
            </p:nvSpPr>
            <p:spPr>
              <a:xfrm>
                <a:off x="2106777" y="1126066"/>
                <a:ext cx="1354666" cy="1354666"/>
              </a:xfrm>
              <a:prstGeom prst="ellipse">
                <a:avLst/>
              </a:pr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9" name="Freeform 8"/>
              <p:cNvSpPr/>
              <p:nvPr/>
            </p:nvSpPr>
            <p:spPr>
              <a:xfrm>
                <a:off x="3178048" y="2887132"/>
                <a:ext cx="6907174" cy="1083733"/>
              </a:xfrm>
              <a:custGeom>
                <a:avLst/>
                <a:gdLst>
                  <a:gd name="connsiteX0" fmla="*/ 0 w 6907174"/>
                  <a:gd name="connsiteY0" fmla="*/ 0 h 1083733"/>
                  <a:gd name="connsiteX1" fmla="*/ 6907174 w 6907174"/>
                  <a:gd name="connsiteY1" fmla="*/ 0 h 1083733"/>
                  <a:gd name="connsiteX2" fmla="*/ 6907174 w 6907174"/>
                  <a:gd name="connsiteY2" fmla="*/ 1083733 h 1083733"/>
                  <a:gd name="connsiteX3" fmla="*/ 0 w 6907174"/>
                  <a:gd name="connsiteY3" fmla="*/ 1083733 h 1083733"/>
                  <a:gd name="connsiteX4" fmla="*/ 0 w 6907174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907174" h="1083733">
                    <a:moveTo>
                      <a:pt x="0" y="0"/>
                    </a:moveTo>
                    <a:lnTo>
                      <a:pt x="6907174" y="0"/>
                    </a:lnTo>
                    <a:lnTo>
                      <a:pt x="6907174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0" name="Oval 9"/>
              <p:cNvSpPr/>
              <p:nvPr/>
            </p:nvSpPr>
            <p:spPr>
              <a:xfrm>
                <a:off x="2500714" y="2751666"/>
                <a:ext cx="1354666" cy="1354666"/>
              </a:xfrm>
              <a:prstGeom prst="ellipse">
                <a:avLst/>
              </a:prstGeom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10"/>
              <p:cNvSpPr/>
              <p:nvPr/>
            </p:nvSpPr>
            <p:spPr>
              <a:xfrm>
                <a:off x="2784110" y="4512732"/>
                <a:ext cx="7301111" cy="1083733"/>
              </a:xfrm>
              <a:custGeom>
                <a:avLst/>
                <a:gdLst>
                  <a:gd name="connsiteX0" fmla="*/ 0 w 7301111"/>
                  <a:gd name="connsiteY0" fmla="*/ 0 h 1083733"/>
                  <a:gd name="connsiteX1" fmla="*/ 7301111 w 7301111"/>
                  <a:gd name="connsiteY1" fmla="*/ 0 h 1083733"/>
                  <a:gd name="connsiteX2" fmla="*/ 7301111 w 7301111"/>
                  <a:gd name="connsiteY2" fmla="*/ 1083733 h 1083733"/>
                  <a:gd name="connsiteX3" fmla="*/ 0 w 7301111"/>
                  <a:gd name="connsiteY3" fmla="*/ 1083733 h 1083733"/>
                  <a:gd name="connsiteX4" fmla="*/ 0 w 7301111"/>
                  <a:gd name="connsiteY4" fmla="*/ 0 h 10837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301111" h="1083733">
                    <a:moveTo>
                      <a:pt x="0" y="0"/>
                    </a:moveTo>
                    <a:lnTo>
                      <a:pt x="7301111" y="0"/>
                    </a:lnTo>
                    <a:lnTo>
                      <a:pt x="7301111" y="1083733"/>
                    </a:lnTo>
                    <a:lnTo>
                      <a:pt x="0" y="108373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787848" tIns="130274" rIns="130274" bIns="130274" numCol="1" spcCol="1270" anchor="ctr" anchorCtr="0">
                <a:noAutofit/>
              </a:bodyPr>
              <a:lstStyle/>
              <a:p>
                <a:pPr algn="just" defTabSz="2279793">
                  <a:lnSpc>
                    <a:spcPct val="120000"/>
                  </a:lnSpc>
                </a:pPr>
                <a:endParaRPr lang="en-GB" sz="8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2" name="Oval 11"/>
              <p:cNvSpPr/>
              <p:nvPr/>
            </p:nvSpPr>
            <p:spPr>
              <a:xfrm>
                <a:off x="2106777" y="4377266"/>
                <a:ext cx="1354666" cy="1354666"/>
              </a:xfrm>
              <a:prstGeom prst="ellipse">
                <a:avLst/>
              </a:prstGeom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algn="just">
                  <a:lnSpc>
                    <a:spcPct val="120000"/>
                  </a:lnSpc>
                </a:pPr>
                <a:endParaRPr lang="zh-CN" altLang="en-US" sz="9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4911576" y="2036133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01</a:t>
              </a:r>
              <a:endParaRPr lang="en-GB" b="1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5221217" y="3261651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02</a:t>
              </a:r>
              <a:endParaRPr lang="en-GB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925247" y="4478807"/>
              <a:ext cx="481666" cy="4637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b="1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03</a:t>
              </a:r>
              <a:endParaRPr lang="en-GB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098114" y="1985453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6098114" y="3175850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6098114" y="4428125"/>
              <a:ext cx="3988456" cy="4234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9" name="Rectangle 28"/>
          <p:cNvSpPr/>
          <p:nvPr/>
        </p:nvSpPr>
        <p:spPr>
          <a:xfrm>
            <a:off x="2520131" y="5602816"/>
            <a:ext cx="7724808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9366166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MH_Others_1"/>
          <p:cNvSpPr txBox="1"/>
          <p:nvPr>
            <p:custDataLst>
              <p:tags r:id="rId1"/>
            </p:custDataLst>
          </p:nvPr>
        </p:nvSpPr>
        <p:spPr>
          <a:xfrm>
            <a:off x="1916418" y="2529948"/>
            <a:ext cx="2730788" cy="21727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04</a:t>
            </a:r>
          </a:p>
          <a:p>
            <a:pPr algn="ctr"/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6173" y="3256889"/>
            <a:ext cx="318405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66329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78734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66329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78734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6755382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>
            <a:spLocks/>
          </p:cNvSpPr>
          <p:nvPr/>
        </p:nvSpPr>
        <p:spPr bwMode="auto">
          <a:xfrm>
            <a:off x="216106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391694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6"/>
          <p:cNvSpPr>
            <a:spLocks/>
          </p:cNvSpPr>
          <p:nvPr/>
        </p:nvSpPr>
        <p:spPr bwMode="auto">
          <a:xfrm>
            <a:off x="1596919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Freeform 6"/>
          <p:cNvSpPr>
            <a:spLocks/>
          </p:cNvSpPr>
          <p:nvPr/>
        </p:nvSpPr>
        <p:spPr bwMode="auto">
          <a:xfrm>
            <a:off x="2985576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Freeform 6"/>
          <p:cNvSpPr>
            <a:spLocks/>
          </p:cNvSpPr>
          <p:nvPr/>
        </p:nvSpPr>
        <p:spPr bwMode="auto">
          <a:xfrm>
            <a:off x="4847477" y="2410127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Freeform 6"/>
          <p:cNvSpPr>
            <a:spLocks/>
          </p:cNvSpPr>
          <p:nvPr/>
        </p:nvSpPr>
        <p:spPr bwMode="auto">
          <a:xfrm>
            <a:off x="5709227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6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837046" y="2925387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Freeform 6"/>
          <p:cNvSpPr>
            <a:spLocks/>
          </p:cNvSpPr>
          <p:nvPr/>
        </p:nvSpPr>
        <p:spPr bwMode="auto">
          <a:xfrm>
            <a:off x="7549093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Freeform 6"/>
          <p:cNvSpPr>
            <a:spLocks/>
          </p:cNvSpPr>
          <p:nvPr/>
        </p:nvSpPr>
        <p:spPr bwMode="auto">
          <a:xfrm>
            <a:off x="9427238" y="1965629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Freeform 6"/>
          <p:cNvSpPr>
            <a:spLocks/>
          </p:cNvSpPr>
          <p:nvPr/>
        </p:nvSpPr>
        <p:spPr bwMode="auto">
          <a:xfrm>
            <a:off x="8410018" y="1645710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" name="Group 136"/>
          <p:cNvGrpSpPr/>
          <p:nvPr/>
        </p:nvGrpSpPr>
        <p:grpSpPr>
          <a:xfrm>
            <a:off x="1868586" y="4690312"/>
            <a:ext cx="769442" cy="850779"/>
            <a:chOff x="922980" y="3281022"/>
            <a:chExt cx="630089" cy="6966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59" name="TextBox 58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60" name="Straight Connector 59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" name="Group 137"/>
          <p:cNvGrpSpPr/>
          <p:nvPr/>
        </p:nvGrpSpPr>
        <p:grpSpPr>
          <a:xfrm>
            <a:off x="2770796" y="4690307"/>
            <a:ext cx="769442" cy="1247802"/>
            <a:chOff x="1580321" y="3281022"/>
            <a:chExt cx="630089" cy="1021813"/>
          </a:xfrm>
        </p:grpSpPr>
        <p:sp>
          <p:nvSpPr>
            <p:cNvPr id="62" name="Oval 61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2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64" name="Straight Connector 63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TextBox 64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3" name="Group 136"/>
          <p:cNvGrpSpPr/>
          <p:nvPr/>
        </p:nvGrpSpPr>
        <p:grpSpPr>
          <a:xfrm>
            <a:off x="3673005" y="4690312"/>
            <a:ext cx="769442" cy="850779"/>
            <a:chOff x="922980" y="3281022"/>
            <a:chExt cx="630089" cy="696693"/>
          </a:xfrm>
        </p:grpSpPr>
        <p:sp>
          <p:nvSpPr>
            <p:cNvPr id="102" name="Oval 10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04" name="TextBox 10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05" name="Straight Connector 10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oup 137"/>
          <p:cNvGrpSpPr/>
          <p:nvPr/>
        </p:nvGrpSpPr>
        <p:grpSpPr>
          <a:xfrm>
            <a:off x="4575214" y="4690307"/>
            <a:ext cx="769442" cy="1247802"/>
            <a:chOff x="1580321" y="3281022"/>
            <a:chExt cx="630089" cy="1021813"/>
          </a:xfrm>
        </p:grpSpPr>
        <p:sp>
          <p:nvSpPr>
            <p:cNvPr id="107" name="Oval 10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6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09" name="Straight Connector 10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0" name="TextBox 10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8" name="Group 136"/>
          <p:cNvGrpSpPr/>
          <p:nvPr/>
        </p:nvGrpSpPr>
        <p:grpSpPr>
          <a:xfrm>
            <a:off x="5477423" y="4690312"/>
            <a:ext cx="769442" cy="850779"/>
            <a:chOff x="922980" y="3281022"/>
            <a:chExt cx="630089" cy="696693"/>
          </a:xfrm>
        </p:grpSpPr>
        <p:sp>
          <p:nvSpPr>
            <p:cNvPr id="112" name="Oval 11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5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19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14" name="TextBox 11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15" name="Straight Connector 11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0" name="Group 137"/>
          <p:cNvGrpSpPr/>
          <p:nvPr/>
        </p:nvGrpSpPr>
        <p:grpSpPr>
          <a:xfrm>
            <a:off x="6379632" y="4690307"/>
            <a:ext cx="769442" cy="1247802"/>
            <a:chOff x="1580321" y="3281022"/>
            <a:chExt cx="630089" cy="1021813"/>
          </a:xfrm>
        </p:grpSpPr>
        <p:sp>
          <p:nvSpPr>
            <p:cNvPr id="117" name="Oval 11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6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1" name="Group 10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19" name="Straight Connector 11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20" name="TextBox 11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3" name="Group 136"/>
          <p:cNvGrpSpPr/>
          <p:nvPr/>
        </p:nvGrpSpPr>
        <p:grpSpPr>
          <a:xfrm>
            <a:off x="7281842" y="4690312"/>
            <a:ext cx="769442" cy="850779"/>
            <a:chOff x="922980" y="3281022"/>
            <a:chExt cx="630089" cy="696693"/>
          </a:xfrm>
        </p:grpSpPr>
        <p:sp>
          <p:nvSpPr>
            <p:cNvPr id="122" name="Oval 12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4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24" name="TextBox 12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25" name="Straight Connector 12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Group 137"/>
          <p:cNvGrpSpPr/>
          <p:nvPr/>
        </p:nvGrpSpPr>
        <p:grpSpPr>
          <a:xfrm>
            <a:off x="8184050" y="4690307"/>
            <a:ext cx="769442" cy="1247802"/>
            <a:chOff x="1580321" y="3281022"/>
            <a:chExt cx="630089" cy="1021813"/>
          </a:xfrm>
        </p:grpSpPr>
        <p:sp>
          <p:nvSpPr>
            <p:cNvPr id="127" name="Oval 12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6" name="Group 12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29" name="Straight Connector 12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30" name="TextBox 12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33" name="Group 136"/>
          <p:cNvGrpSpPr/>
          <p:nvPr/>
        </p:nvGrpSpPr>
        <p:grpSpPr>
          <a:xfrm>
            <a:off x="9086260" y="4690312"/>
            <a:ext cx="769442" cy="850779"/>
            <a:chOff x="922980" y="3281022"/>
            <a:chExt cx="630089" cy="696693"/>
          </a:xfrm>
        </p:grpSpPr>
        <p:sp>
          <p:nvSpPr>
            <p:cNvPr id="132" name="Oval 131"/>
            <p:cNvSpPr>
              <a:spLocks noChangeAspect="1"/>
            </p:cNvSpPr>
            <p:nvPr/>
          </p:nvSpPr>
          <p:spPr>
            <a:xfrm>
              <a:off x="1088218" y="3281022"/>
              <a:ext cx="200183" cy="194452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5" name="Group 120"/>
            <p:cNvGrpSpPr/>
            <p:nvPr/>
          </p:nvGrpSpPr>
          <p:grpSpPr>
            <a:xfrm>
              <a:off x="922980" y="3475474"/>
              <a:ext cx="630089" cy="502241"/>
              <a:chOff x="980587" y="3705902"/>
              <a:chExt cx="630089" cy="502241"/>
            </a:xfrm>
          </p:grpSpPr>
          <p:sp>
            <p:nvSpPr>
              <p:cNvPr id="134" name="TextBox 133"/>
              <p:cNvSpPr txBox="1"/>
              <p:nvPr/>
            </p:nvSpPr>
            <p:spPr>
              <a:xfrm>
                <a:off x="980587" y="405692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135" name="Straight Connector 134"/>
              <p:cNvCxnSpPr/>
              <p:nvPr/>
            </p:nvCxnSpPr>
            <p:spPr>
              <a:xfrm>
                <a:off x="1246034" y="3705902"/>
                <a:ext cx="0" cy="342098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Group 137"/>
          <p:cNvGrpSpPr/>
          <p:nvPr/>
        </p:nvGrpSpPr>
        <p:grpSpPr>
          <a:xfrm>
            <a:off x="9988465" y="4690307"/>
            <a:ext cx="769442" cy="1247802"/>
            <a:chOff x="1580321" y="3281022"/>
            <a:chExt cx="630089" cy="1021813"/>
          </a:xfrm>
        </p:grpSpPr>
        <p:sp>
          <p:nvSpPr>
            <p:cNvPr id="137" name="Oval 136"/>
            <p:cNvSpPr>
              <a:spLocks noChangeAspect="1"/>
            </p:cNvSpPr>
            <p:nvPr/>
          </p:nvSpPr>
          <p:spPr>
            <a:xfrm>
              <a:off x="1744938" y="3281022"/>
              <a:ext cx="200183" cy="194452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41" name="Group 137"/>
            <p:cNvGrpSpPr/>
            <p:nvPr/>
          </p:nvGrpSpPr>
          <p:grpSpPr>
            <a:xfrm>
              <a:off x="1580321" y="3475474"/>
              <a:ext cx="630089" cy="827361"/>
              <a:chOff x="1629117" y="3705902"/>
              <a:chExt cx="630089" cy="827361"/>
            </a:xfrm>
          </p:grpSpPr>
          <p:cxnSp>
            <p:nvCxnSpPr>
              <p:cNvPr id="139" name="Straight Connector 138"/>
              <p:cNvCxnSpPr/>
              <p:nvPr/>
            </p:nvCxnSpPr>
            <p:spPr>
              <a:xfrm>
                <a:off x="1893825" y="3705902"/>
                <a:ext cx="0" cy="651665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0" name="TextBox 139"/>
              <p:cNvSpPr txBox="1"/>
              <p:nvPr/>
            </p:nvSpPr>
            <p:spPr>
              <a:xfrm>
                <a:off x="1629117" y="4382042"/>
                <a:ext cx="630089" cy="151221"/>
              </a:xfrm>
              <a:prstGeom prst="rect">
                <a:avLst/>
              </a:prstGeom>
              <a:noFill/>
            </p:spPr>
            <p:txBody>
              <a:bodyPr wrap="none" lIns="0" tIns="0" rIns="0" bIns="0" rtlCol="0" anchor="t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b="1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替换文字内容</a:t>
                </a:r>
                <a:endParaRPr lang="en-US" sz="1000" b="1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6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33388866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7500"/>
                            </p:stCondLst>
                            <p:childTnLst>
                              <p:par>
                                <p:cTn id="8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9000"/>
                            </p:stCondLst>
                            <p:childTnLst>
                              <p:par>
                                <p:cTn id="9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9500"/>
                            </p:stCondLst>
                            <p:childTnLst>
                              <p:par>
                                <p:cTn id="10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17" grpId="0" animBg="1"/>
      <p:bldP spid="22" grpId="0" animBg="1"/>
      <p:bldP spid="27" grpId="0" animBg="1"/>
      <p:bldP spid="28" grpId="0" animBg="1"/>
      <p:bldP spid="29" grpId="0" animBg="1"/>
      <p:bldP spid="31" grpId="0" animBg="1"/>
      <p:bldP spid="32" grpId="0" animBg="1"/>
      <p:bldP spid="3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MH_Number_1"/>
          <p:cNvSpPr/>
          <p:nvPr>
            <p:custDataLst>
              <p:tags r:id="rId1"/>
            </p:custDataLst>
          </p:nvPr>
        </p:nvSpPr>
        <p:spPr>
          <a:xfrm>
            <a:off x="5549005" y="1553160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1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7" name="MH_Entry_1"/>
          <p:cNvSpPr/>
          <p:nvPr>
            <p:custDataLst>
              <p:tags r:id="rId2"/>
            </p:custDataLst>
          </p:nvPr>
        </p:nvSpPr>
        <p:spPr>
          <a:xfrm>
            <a:off x="6253963" y="1492726"/>
            <a:ext cx="2466406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课题研究背景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en-US" altLang="zh-CN" sz="1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ANNUAL WORK SUMMARY</a:t>
            </a:r>
            <a:endParaRPr lang="zh-CN" altLang="en-US" sz="11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MH_Number_2"/>
          <p:cNvSpPr/>
          <p:nvPr>
            <p:custDataLst>
              <p:tags r:id="rId3"/>
            </p:custDataLst>
          </p:nvPr>
        </p:nvSpPr>
        <p:spPr>
          <a:xfrm>
            <a:off x="6028019" y="2422629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2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9" name="MH_Entry_2"/>
          <p:cNvSpPr/>
          <p:nvPr>
            <p:custDataLst>
              <p:tags r:id="rId4"/>
            </p:custDataLst>
          </p:nvPr>
        </p:nvSpPr>
        <p:spPr>
          <a:xfrm>
            <a:off x="6732976" y="2362196"/>
            <a:ext cx="2466406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课题研究过程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COMPLETION OF WORK</a:t>
            </a:r>
            <a:endParaRPr lang="zh-CN" altLang="en-US" sz="11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MH_Number_3"/>
          <p:cNvSpPr/>
          <p:nvPr>
            <p:custDataLst>
              <p:tags r:id="rId5"/>
            </p:custDataLst>
          </p:nvPr>
        </p:nvSpPr>
        <p:spPr>
          <a:xfrm>
            <a:off x="6593580" y="3292097"/>
            <a:ext cx="379646" cy="379646"/>
          </a:xfrm>
          <a:prstGeom prst="ellipse">
            <a:avLst/>
          </a:prstGeom>
          <a:solidFill>
            <a:schemeClr val="accent1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3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1" name="MH_Entry_3"/>
          <p:cNvSpPr/>
          <p:nvPr>
            <p:custDataLst>
              <p:tags r:id="rId6"/>
            </p:custDataLst>
          </p:nvPr>
        </p:nvSpPr>
        <p:spPr>
          <a:xfrm>
            <a:off x="7298539" y="3231664"/>
            <a:ext cx="2466406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课题研究探讨</a:t>
            </a:r>
            <a:endParaRPr lang="en-US" altLang="zh-CN" sz="253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SUCCESSFUL PROJECT </a:t>
            </a:r>
            <a:endParaRPr lang="zh-CN" altLang="en-US" sz="1199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Number_4"/>
          <p:cNvSpPr/>
          <p:nvPr>
            <p:custDataLst>
              <p:tags r:id="rId7"/>
            </p:custDataLst>
          </p:nvPr>
        </p:nvSpPr>
        <p:spPr>
          <a:xfrm>
            <a:off x="7104893" y="4161566"/>
            <a:ext cx="379646" cy="379646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</a:ln>
          <a:effectLst>
            <a:outerShdw blurRad="203200" dist="1143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09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4</a:t>
            </a:r>
            <a:endParaRPr lang="zh-CN" altLang="en-US" sz="2109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3" name="MH_Entry_4"/>
          <p:cNvSpPr/>
          <p:nvPr>
            <p:custDataLst>
              <p:tags r:id="rId8"/>
            </p:custDataLst>
          </p:nvPr>
        </p:nvSpPr>
        <p:spPr>
          <a:xfrm>
            <a:off x="7809851" y="4101131"/>
            <a:ext cx="2466406" cy="57400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0 w 2520280"/>
              <a:gd name="connsiteY7" fmla="*/ 0 h 1872208"/>
              <a:gd name="connsiteX0" fmla="*/ 0 w 2520280"/>
              <a:gd name="connsiteY0" fmla="*/ 1872208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0 h 1872208"/>
              <a:gd name="connsiteX5" fmla="*/ 2520280 w 2520280"/>
              <a:gd name="connsiteY5" fmla="*/ 0 h 1872208"/>
              <a:gd name="connsiteX6" fmla="*/ 0 w 2520280"/>
              <a:gd name="connsiteY6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2520280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34255 w 2520280"/>
              <a:gd name="connsiteY4" fmla="*/ 0 h 1872208"/>
              <a:gd name="connsiteX5" fmla="*/ 0 w 2520280"/>
              <a:gd name="connsiteY5" fmla="*/ 0 h 1872208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7 w 2520280"/>
              <a:gd name="connsiteY4" fmla="*/ 6036 h 1872208"/>
              <a:gd name="connsiteX5" fmla="*/ 0 w 2520280"/>
              <a:gd name="connsiteY5" fmla="*/ 0 h 1872208"/>
              <a:gd name="connsiteX0" fmla="*/ 0 w 2520280"/>
              <a:gd name="connsiteY0" fmla="*/ 1890314 h 1890314"/>
              <a:gd name="connsiteX1" fmla="*/ 2520280 w 2520280"/>
              <a:gd name="connsiteY1" fmla="*/ 1890314 h 1890314"/>
              <a:gd name="connsiteX2" fmla="*/ 0 w 2520280"/>
              <a:gd name="connsiteY2" fmla="*/ 1890314 h 1890314"/>
              <a:gd name="connsiteX3" fmla="*/ 0 w 2520280"/>
              <a:gd name="connsiteY3" fmla="*/ 18106 h 1890314"/>
              <a:gd name="connsiteX4" fmla="*/ 53304 w 2520280"/>
              <a:gd name="connsiteY4" fmla="*/ 0 h 1890314"/>
              <a:gd name="connsiteX5" fmla="*/ 0 w 2520280"/>
              <a:gd name="connsiteY5" fmla="*/ 18106 h 1890314"/>
              <a:gd name="connsiteX0" fmla="*/ 0 w 2520280"/>
              <a:gd name="connsiteY0" fmla="*/ 1872208 h 1872208"/>
              <a:gd name="connsiteX1" fmla="*/ 2520280 w 2520280"/>
              <a:gd name="connsiteY1" fmla="*/ 1872208 h 1872208"/>
              <a:gd name="connsiteX2" fmla="*/ 0 w 2520280"/>
              <a:gd name="connsiteY2" fmla="*/ 1872208 h 1872208"/>
              <a:gd name="connsiteX3" fmla="*/ 0 w 2520280"/>
              <a:gd name="connsiteY3" fmla="*/ 0 h 1872208"/>
              <a:gd name="connsiteX4" fmla="*/ 916 w 2520280"/>
              <a:gd name="connsiteY4" fmla="*/ 0 h 1872208"/>
              <a:gd name="connsiteX5" fmla="*/ 0 w 2520280"/>
              <a:gd name="connsiteY5" fmla="*/ 0 h 18722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zh-CN" altLang="en-US" sz="2531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课题研究总结</a:t>
            </a:r>
            <a:endParaRPr lang="en-US" altLang="zh-CN" sz="2531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pPr lvl="0"/>
            <a:r>
              <a:rPr lang="en-US" altLang="zh-CN" sz="1199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NEXT YEAR WORK PLAN</a:t>
            </a:r>
            <a:endParaRPr lang="zh-CN" altLang="en-US" sz="1199" dirty="0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1"/>
          <p:cNvSpPr txBox="1"/>
          <p:nvPr>
            <p:custDataLst>
              <p:tags r:id="rId9"/>
            </p:custDataLst>
          </p:nvPr>
        </p:nvSpPr>
        <p:spPr>
          <a:xfrm>
            <a:off x="2972991" y="1168053"/>
            <a:ext cx="1769715" cy="3794384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115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目录</a:t>
            </a:r>
          </a:p>
        </p:txBody>
      </p:sp>
      <p:sp>
        <p:nvSpPr>
          <p:cNvPr id="15" name="MH_Others_2"/>
          <p:cNvSpPr txBox="1"/>
          <p:nvPr>
            <p:custDataLst>
              <p:tags r:id="rId10"/>
            </p:custDataLst>
          </p:nvPr>
        </p:nvSpPr>
        <p:spPr>
          <a:xfrm rot="5400000">
            <a:off x="1125360" y="2726691"/>
            <a:ext cx="3299115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7041270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/>
      <p:bldP spid="8" grpId="0" animBg="1"/>
      <p:bldP spid="9" grpId="0"/>
      <p:bldP spid="10" grpId="0" animBg="1"/>
      <p:bldP spid="11" grpId="0"/>
      <p:bldP spid="12" grpId="0" animBg="1"/>
      <p:bldP spid="13" grpId="0"/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294547" y="983677"/>
            <a:ext cx="4028238" cy="28906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415256" y="983677"/>
            <a:ext cx="4028238" cy="2890627"/>
          </a:xfrm>
          <a:prstGeom prst="rect">
            <a:avLst/>
          </a:prstGeom>
          <a:solidFill>
            <a:schemeClr val="accent2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535965" y="983677"/>
            <a:ext cx="4028238" cy="289062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94547" y="3949436"/>
            <a:ext cx="4028238" cy="289062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15256" y="3949436"/>
            <a:ext cx="4028238" cy="289062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535965" y="3949435"/>
            <a:ext cx="4028238" cy="2890627"/>
          </a:xfrm>
          <a:prstGeom prst="rect">
            <a:avLst/>
          </a:prstGeom>
          <a:solidFill>
            <a:schemeClr val="accent3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3"/>
          <p:cNvSpPr>
            <a:spLocks noChangeArrowheads="1"/>
          </p:cNvSpPr>
          <p:nvPr/>
        </p:nvSpPr>
        <p:spPr bwMode="auto">
          <a:xfrm>
            <a:off x="5020547" y="1894979"/>
            <a:ext cx="3332686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0" name="TextBox 3"/>
          <p:cNvSpPr>
            <a:spLocks noChangeArrowheads="1"/>
          </p:cNvSpPr>
          <p:nvPr/>
        </p:nvSpPr>
        <p:spPr bwMode="auto">
          <a:xfrm>
            <a:off x="676776" y="4978162"/>
            <a:ext cx="3284430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1" name="TextBox 3"/>
          <p:cNvSpPr>
            <a:spLocks noChangeArrowheads="1"/>
          </p:cNvSpPr>
          <p:nvPr/>
        </p:nvSpPr>
        <p:spPr bwMode="auto">
          <a:xfrm>
            <a:off x="9019088" y="4978162"/>
            <a:ext cx="3535197" cy="9793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50622" tIns="50622" rIns="50622" bIns="50622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矩形 32"/>
          <p:cNvSpPr/>
          <p:nvPr/>
        </p:nvSpPr>
        <p:spPr>
          <a:xfrm flipH="1">
            <a:off x="4415256" y="290694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32"/>
          <p:cNvSpPr/>
          <p:nvPr/>
        </p:nvSpPr>
        <p:spPr>
          <a:xfrm>
            <a:off x="3391426" y="5872704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32"/>
          <p:cNvSpPr/>
          <p:nvPr/>
        </p:nvSpPr>
        <p:spPr>
          <a:xfrm rot="16200000">
            <a:off x="8553966" y="3931436"/>
            <a:ext cx="931359" cy="967360"/>
          </a:xfrm>
          <a:custGeom>
            <a:avLst/>
            <a:gdLst/>
            <a:ahLst/>
            <a:cxnLst/>
            <a:rect l="l" t="t" r="r" b="b"/>
            <a:pathLst>
              <a:path w="1862852" h="1934859">
                <a:moveTo>
                  <a:pt x="895422" y="0"/>
                </a:moveTo>
                <a:lnTo>
                  <a:pt x="1862852" y="967430"/>
                </a:lnTo>
                <a:lnTo>
                  <a:pt x="1830523" y="999758"/>
                </a:lnTo>
                <a:lnTo>
                  <a:pt x="1830523" y="999758"/>
                </a:lnTo>
                <a:lnTo>
                  <a:pt x="895421" y="1934859"/>
                </a:lnTo>
                <a:lnTo>
                  <a:pt x="863093" y="1902531"/>
                </a:lnTo>
                <a:lnTo>
                  <a:pt x="1770654" y="994970"/>
                </a:lnTo>
                <a:lnTo>
                  <a:pt x="0" y="994970"/>
                </a:lnTo>
                <a:lnTo>
                  <a:pt x="0" y="949251"/>
                </a:lnTo>
                <a:lnTo>
                  <a:pt x="1780016" y="949251"/>
                </a:lnTo>
                <a:lnTo>
                  <a:pt x="863094" y="323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97910248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9" presetClass="entr" presetSubtype="0" decel="1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500"/>
                            </p:stCondLst>
                            <p:childTnLst>
                              <p:par>
                                <p:cTn id="9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3500"/>
                            </p:stCondLst>
                            <p:childTnLst>
                              <p:par>
                                <p:cTn id="9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4000"/>
                            </p:stCondLst>
                            <p:childTnLst>
                              <p:par>
                                <p:cTn id="10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/>
      <p:bldP spid="20" grpId="0"/>
      <p:bldP spid="21" grpId="0"/>
      <p:bldP spid="22" grpId="0" animBg="1"/>
      <p:bldP spid="23" grpId="0" animBg="1"/>
      <p:bldP spid="2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roup 60"/>
          <p:cNvGrpSpPr/>
          <p:nvPr/>
        </p:nvGrpSpPr>
        <p:grpSpPr>
          <a:xfrm>
            <a:off x="4920966" y="5286062"/>
            <a:ext cx="559550" cy="558194"/>
            <a:chOff x="4448949" y="5252205"/>
            <a:chExt cx="610979" cy="609498"/>
          </a:xfrm>
          <a:solidFill>
            <a:schemeClr val="accent3"/>
          </a:solidFill>
        </p:grpSpPr>
        <p:sp>
          <p:nvSpPr>
            <p:cNvPr id="20" name="Freeform 505"/>
            <p:cNvSpPr>
              <a:spLocks noEditPoints="1"/>
            </p:cNvSpPr>
            <p:nvPr/>
          </p:nvSpPr>
          <p:spPr bwMode="auto">
            <a:xfrm>
              <a:off x="4625207" y="5403284"/>
              <a:ext cx="259203" cy="404357"/>
            </a:xfrm>
            <a:custGeom>
              <a:avLst/>
              <a:gdLst>
                <a:gd name="T0" fmla="*/ 72 w 148"/>
                <a:gd name="T1" fmla="*/ 231 h 231"/>
                <a:gd name="T2" fmla="*/ 43 w 148"/>
                <a:gd name="T3" fmla="*/ 226 h 231"/>
                <a:gd name="T4" fmla="*/ 36 w 148"/>
                <a:gd name="T5" fmla="*/ 207 h 231"/>
                <a:gd name="T6" fmla="*/ 31 w 148"/>
                <a:gd name="T7" fmla="*/ 158 h 231"/>
                <a:gd name="T8" fmla="*/ 23 w 148"/>
                <a:gd name="T9" fmla="*/ 135 h 231"/>
                <a:gd name="T10" fmla="*/ 10 w 148"/>
                <a:gd name="T11" fmla="*/ 112 h 231"/>
                <a:gd name="T12" fmla="*/ 2 w 148"/>
                <a:gd name="T13" fmla="*/ 63 h 231"/>
                <a:gd name="T14" fmla="*/ 73 w 148"/>
                <a:gd name="T15" fmla="*/ 0 h 231"/>
                <a:gd name="T16" fmla="*/ 74 w 148"/>
                <a:gd name="T17" fmla="*/ 0 h 231"/>
                <a:gd name="T18" fmla="*/ 146 w 148"/>
                <a:gd name="T19" fmla="*/ 63 h 231"/>
                <a:gd name="T20" fmla="*/ 138 w 148"/>
                <a:gd name="T21" fmla="*/ 112 h 231"/>
                <a:gd name="T22" fmla="*/ 125 w 148"/>
                <a:gd name="T23" fmla="*/ 135 h 231"/>
                <a:gd name="T24" fmla="*/ 116 w 148"/>
                <a:gd name="T25" fmla="*/ 158 h 231"/>
                <a:gd name="T26" fmla="*/ 111 w 148"/>
                <a:gd name="T27" fmla="*/ 207 h 231"/>
                <a:gd name="T28" fmla="*/ 104 w 148"/>
                <a:gd name="T29" fmla="*/ 226 h 231"/>
                <a:gd name="T30" fmla="*/ 72 w 148"/>
                <a:gd name="T31" fmla="*/ 231 h 231"/>
                <a:gd name="T32" fmla="*/ 72 w 148"/>
                <a:gd name="T33" fmla="*/ 214 h 231"/>
                <a:gd name="T34" fmla="*/ 96 w 148"/>
                <a:gd name="T35" fmla="*/ 170 h 231"/>
                <a:gd name="T36" fmla="*/ 98 w 148"/>
                <a:gd name="T37" fmla="*/ 165 h 231"/>
                <a:gd name="T38" fmla="*/ 99 w 148"/>
                <a:gd name="T39" fmla="*/ 157 h 231"/>
                <a:gd name="T40" fmla="*/ 102 w 148"/>
                <a:gd name="T41" fmla="*/ 146 h 231"/>
                <a:gd name="T42" fmla="*/ 130 w 148"/>
                <a:gd name="T43" fmla="*/ 66 h 231"/>
                <a:gd name="T44" fmla="*/ 119 w 148"/>
                <a:gd name="T45" fmla="*/ 41 h 231"/>
                <a:gd name="T46" fmla="*/ 74 w 148"/>
                <a:gd name="T47" fmla="*/ 17 h 231"/>
                <a:gd name="T48" fmla="*/ 74 w 148"/>
                <a:gd name="T49" fmla="*/ 17 h 231"/>
                <a:gd name="T50" fmla="*/ 29 w 148"/>
                <a:gd name="T51" fmla="*/ 41 h 231"/>
                <a:gd name="T52" fmla="*/ 18 w 148"/>
                <a:gd name="T53" fmla="*/ 66 h 231"/>
                <a:gd name="T54" fmla="*/ 25 w 148"/>
                <a:gd name="T55" fmla="*/ 105 h 231"/>
                <a:gd name="T56" fmla="*/ 46 w 148"/>
                <a:gd name="T57" fmla="*/ 146 h 231"/>
                <a:gd name="T58" fmla="*/ 48 w 148"/>
                <a:gd name="T59" fmla="*/ 157 h 231"/>
                <a:gd name="T60" fmla="*/ 50 w 148"/>
                <a:gd name="T61" fmla="*/ 165 h 231"/>
                <a:gd name="T62" fmla="*/ 52 w 148"/>
                <a:gd name="T63" fmla="*/ 17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48" h="231">
                  <a:moveTo>
                    <a:pt x="72" y="231"/>
                  </a:moveTo>
                  <a:cubicBezTo>
                    <a:pt x="72" y="231"/>
                    <a:pt x="72" y="231"/>
                    <a:pt x="72" y="231"/>
                  </a:cubicBezTo>
                  <a:cubicBezTo>
                    <a:pt x="59" y="231"/>
                    <a:pt x="50" y="228"/>
                    <a:pt x="46" y="226"/>
                  </a:cubicBezTo>
                  <a:cubicBezTo>
                    <a:pt x="43" y="226"/>
                    <a:pt x="43" y="226"/>
                    <a:pt x="43" y="226"/>
                  </a:cubicBezTo>
                  <a:cubicBezTo>
                    <a:pt x="42" y="224"/>
                    <a:pt x="42" y="224"/>
                    <a:pt x="42" y="224"/>
                  </a:cubicBezTo>
                  <a:cubicBezTo>
                    <a:pt x="39" y="220"/>
                    <a:pt x="37" y="214"/>
                    <a:pt x="36" y="207"/>
                  </a:cubicBezTo>
                  <a:cubicBezTo>
                    <a:pt x="35" y="198"/>
                    <a:pt x="34" y="186"/>
                    <a:pt x="35" y="172"/>
                  </a:cubicBezTo>
                  <a:cubicBezTo>
                    <a:pt x="33" y="169"/>
                    <a:pt x="31" y="164"/>
                    <a:pt x="31" y="158"/>
                  </a:cubicBezTo>
                  <a:cubicBezTo>
                    <a:pt x="31" y="153"/>
                    <a:pt x="29" y="142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3" y="135"/>
                    <a:pt x="23" y="135"/>
                    <a:pt x="23" y="135"/>
                  </a:cubicBezTo>
                  <a:cubicBezTo>
                    <a:pt x="22" y="134"/>
                    <a:pt x="16" y="125"/>
                    <a:pt x="10" y="112"/>
                  </a:cubicBezTo>
                  <a:cubicBezTo>
                    <a:pt x="6" y="104"/>
                    <a:pt x="4" y="96"/>
                    <a:pt x="2" y="89"/>
                  </a:cubicBezTo>
                  <a:cubicBezTo>
                    <a:pt x="0" y="79"/>
                    <a:pt x="0" y="71"/>
                    <a:pt x="2" y="63"/>
                  </a:cubicBezTo>
                  <a:cubicBezTo>
                    <a:pt x="2" y="61"/>
                    <a:pt x="5" y="47"/>
                    <a:pt x="14" y="32"/>
                  </a:cubicBezTo>
                  <a:cubicBezTo>
                    <a:pt x="24" y="17"/>
                    <a:pt x="41" y="0"/>
                    <a:pt x="73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107" y="0"/>
                    <a:pt x="124" y="18"/>
                    <a:pt x="134" y="32"/>
                  </a:cubicBezTo>
                  <a:cubicBezTo>
                    <a:pt x="143" y="47"/>
                    <a:pt x="146" y="61"/>
                    <a:pt x="146" y="63"/>
                  </a:cubicBezTo>
                  <a:cubicBezTo>
                    <a:pt x="148" y="71"/>
                    <a:pt x="147" y="80"/>
                    <a:pt x="145" y="89"/>
                  </a:cubicBezTo>
                  <a:cubicBezTo>
                    <a:pt x="144" y="96"/>
                    <a:pt x="141" y="104"/>
                    <a:pt x="138" y="112"/>
                  </a:cubicBezTo>
                  <a:cubicBezTo>
                    <a:pt x="132" y="12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25" y="135"/>
                    <a:pt x="125" y="135"/>
                    <a:pt x="125" y="135"/>
                  </a:cubicBezTo>
                  <a:cubicBezTo>
                    <a:pt x="119" y="142"/>
                    <a:pt x="117" y="153"/>
                    <a:pt x="116" y="158"/>
                  </a:cubicBezTo>
                  <a:cubicBezTo>
                    <a:pt x="117" y="164"/>
                    <a:pt x="114" y="169"/>
                    <a:pt x="113" y="172"/>
                  </a:cubicBezTo>
                  <a:cubicBezTo>
                    <a:pt x="113" y="186"/>
                    <a:pt x="113" y="198"/>
                    <a:pt x="111" y="207"/>
                  </a:cubicBezTo>
                  <a:cubicBezTo>
                    <a:pt x="110" y="214"/>
                    <a:pt x="108" y="220"/>
                    <a:pt x="106" y="223"/>
                  </a:cubicBezTo>
                  <a:cubicBezTo>
                    <a:pt x="104" y="226"/>
                    <a:pt x="104" y="226"/>
                    <a:pt x="104" y="226"/>
                  </a:cubicBezTo>
                  <a:cubicBezTo>
                    <a:pt x="101" y="227"/>
                    <a:pt x="101" y="227"/>
                    <a:pt x="101" y="227"/>
                  </a:cubicBezTo>
                  <a:cubicBezTo>
                    <a:pt x="91" y="230"/>
                    <a:pt x="81" y="231"/>
                    <a:pt x="72" y="231"/>
                  </a:cubicBezTo>
                  <a:close/>
                  <a:moveTo>
                    <a:pt x="55" y="212"/>
                  </a:moveTo>
                  <a:cubicBezTo>
                    <a:pt x="58" y="213"/>
                    <a:pt x="64" y="214"/>
                    <a:pt x="72" y="214"/>
                  </a:cubicBezTo>
                  <a:cubicBezTo>
                    <a:pt x="79" y="214"/>
                    <a:pt x="86" y="213"/>
                    <a:pt x="93" y="211"/>
                  </a:cubicBezTo>
                  <a:cubicBezTo>
                    <a:pt x="95" y="207"/>
                    <a:pt x="97" y="196"/>
                    <a:pt x="96" y="170"/>
                  </a:cubicBezTo>
                  <a:cubicBezTo>
                    <a:pt x="95" y="167"/>
                    <a:pt x="95" y="167"/>
                    <a:pt x="95" y="167"/>
                  </a:cubicBezTo>
                  <a:cubicBezTo>
                    <a:pt x="98" y="165"/>
                    <a:pt x="98" y="165"/>
                    <a:pt x="98" y="165"/>
                  </a:cubicBezTo>
                  <a:cubicBezTo>
                    <a:pt x="98" y="164"/>
                    <a:pt x="100" y="161"/>
                    <a:pt x="100" y="158"/>
                  </a:cubicBezTo>
                  <a:cubicBezTo>
                    <a:pt x="99" y="157"/>
                    <a:pt x="99" y="157"/>
                    <a:pt x="99" y="157"/>
                  </a:cubicBezTo>
                  <a:cubicBezTo>
                    <a:pt x="100" y="157"/>
                    <a:pt x="100" y="157"/>
                    <a:pt x="100" y="157"/>
                  </a:cubicBezTo>
                  <a:cubicBezTo>
                    <a:pt x="100" y="156"/>
                    <a:pt x="100" y="152"/>
                    <a:pt x="102" y="146"/>
                  </a:cubicBezTo>
                  <a:cubicBezTo>
                    <a:pt x="104" y="137"/>
                    <a:pt x="107" y="130"/>
                    <a:pt x="111" y="125"/>
                  </a:cubicBezTo>
                  <a:cubicBezTo>
                    <a:pt x="113" y="122"/>
                    <a:pt x="134" y="91"/>
                    <a:pt x="130" y="66"/>
                  </a:cubicBezTo>
                  <a:cubicBezTo>
                    <a:pt x="130" y="66"/>
                    <a:pt x="130" y="66"/>
                    <a:pt x="130" y="66"/>
                  </a:cubicBezTo>
                  <a:cubicBezTo>
                    <a:pt x="129" y="65"/>
                    <a:pt x="127" y="53"/>
                    <a:pt x="119" y="41"/>
                  </a:cubicBezTo>
                  <a:cubicBezTo>
                    <a:pt x="109" y="25"/>
                    <a:pt x="9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4" y="17"/>
                    <a:pt x="74" y="17"/>
                    <a:pt x="73" y="17"/>
                  </a:cubicBezTo>
                  <a:cubicBezTo>
                    <a:pt x="54" y="17"/>
                    <a:pt x="39" y="25"/>
                    <a:pt x="29" y="41"/>
                  </a:cubicBezTo>
                  <a:cubicBezTo>
                    <a:pt x="21" y="53"/>
                    <a:pt x="18" y="65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8" y="66"/>
                    <a:pt x="18" y="66"/>
                    <a:pt x="18" y="66"/>
                  </a:cubicBezTo>
                  <a:cubicBezTo>
                    <a:pt x="16" y="79"/>
                    <a:pt x="21" y="94"/>
                    <a:pt x="25" y="105"/>
                  </a:cubicBezTo>
                  <a:cubicBezTo>
                    <a:pt x="30" y="116"/>
                    <a:pt x="35" y="124"/>
                    <a:pt x="36" y="125"/>
                  </a:cubicBezTo>
                  <a:cubicBezTo>
                    <a:pt x="41" y="130"/>
                    <a:pt x="44" y="137"/>
                    <a:pt x="46" y="146"/>
                  </a:cubicBezTo>
                  <a:cubicBezTo>
                    <a:pt x="48" y="152"/>
                    <a:pt x="48" y="156"/>
                    <a:pt x="48" y="157"/>
                  </a:cubicBezTo>
                  <a:cubicBezTo>
                    <a:pt x="48" y="157"/>
                    <a:pt x="48" y="157"/>
                    <a:pt x="48" y="157"/>
                  </a:cubicBezTo>
                  <a:cubicBezTo>
                    <a:pt x="48" y="158"/>
                    <a:pt x="48" y="158"/>
                    <a:pt x="48" y="158"/>
                  </a:cubicBezTo>
                  <a:cubicBezTo>
                    <a:pt x="48" y="162"/>
                    <a:pt x="50" y="165"/>
                    <a:pt x="50" y="165"/>
                  </a:cubicBezTo>
                  <a:cubicBezTo>
                    <a:pt x="52" y="167"/>
                    <a:pt x="52" y="167"/>
                    <a:pt x="52" y="167"/>
                  </a:cubicBezTo>
                  <a:cubicBezTo>
                    <a:pt x="52" y="170"/>
                    <a:pt x="52" y="170"/>
                    <a:pt x="52" y="170"/>
                  </a:cubicBezTo>
                  <a:cubicBezTo>
                    <a:pt x="51" y="197"/>
                    <a:pt x="53" y="208"/>
                    <a:pt x="55" y="2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506"/>
            <p:cNvSpPr>
              <a:spLocks/>
            </p:cNvSpPr>
            <p:nvPr/>
          </p:nvSpPr>
          <p:spPr bwMode="auto">
            <a:xfrm>
              <a:off x="4704449" y="5692110"/>
              <a:ext cx="99978" cy="101460"/>
            </a:xfrm>
            <a:custGeom>
              <a:avLst/>
              <a:gdLst>
                <a:gd name="T0" fmla="*/ 1 w 57"/>
                <a:gd name="T1" fmla="*/ 1 h 58"/>
                <a:gd name="T2" fmla="*/ 57 w 57"/>
                <a:gd name="T3" fmla="*/ 0 h 58"/>
                <a:gd name="T4" fmla="*/ 52 w 57"/>
                <a:gd name="T5" fmla="*/ 48 h 58"/>
                <a:gd name="T6" fmla="*/ 26 w 57"/>
                <a:gd name="T7" fmla="*/ 58 h 58"/>
                <a:gd name="T8" fmla="*/ 0 w 57"/>
                <a:gd name="T9" fmla="*/ 45 h 58"/>
                <a:gd name="T10" fmla="*/ 1 w 57"/>
                <a:gd name="T11" fmla="*/ 1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7" h="58">
                  <a:moveTo>
                    <a:pt x="1" y="1"/>
                  </a:moveTo>
                  <a:cubicBezTo>
                    <a:pt x="1" y="1"/>
                    <a:pt x="22" y="12"/>
                    <a:pt x="57" y="0"/>
                  </a:cubicBezTo>
                  <a:cubicBezTo>
                    <a:pt x="52" y="48"/>
                    <a:pt x="52" y="48"/>
                    <a:pt x="52" y="48"/>
                  </a:cubicBezTo>
                  <a:cubicBezTo>
                    <a:pt x="26" y="58"/>
                    <a:pt x="26" y="58"/>
                    <a:pt x="26" y="58"/>
                  </a:cubicBezTo>
                  <a:cubicBezTo>
                    <a:pt x="0" y="45"/>
                    <a:pt x="0" y="45"/>
                    <a:pt x="0" y="45"/>
                  </a:cubicBezTo>
                  <a:lnTo>
                    <a:pt x="1" y="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507"/>
            <p:cNvSpPr>
              <a:spLocks/>
            </p:cNvSpPr>
            <p:nvPr/>
          </p:nvSpPr>
          <p:spPr bwMode="auto">
            <a:xfrm>
              <a:off x="4740737" y="5620274"/>
              <a:ext cx="28142" cy="128120"/>
            </a:xfrm>
            <a:custGeom>
              <a:avLst/>
              <a:gdLst>
                <a:gd name="T0" fmla="*/ 16 w 16"/>
                <a:gd name="T1" fmla="*/ 65 h 73"/>
                <a:gd name="T2" fmla="*/ 8 w 16"/>
                <a:gd name="T3" fmla="*/ 73 h 73"/>
                <a:gd name="T4" fmla="*/ 8 w 16"/>
                <a:gd name="T5" fmla="*/ 73 h 73"/>
                <a:gd name="T6" fmla="*/ 1 w 16"/>
                <a:gd name="T7" fmla="*/ 65 h 73"/>
                <a:gd name="T8" fmla="*/ 0 w 16"/>
                <a:gd name="T9" fmla="*/ 8 h 73"/>
                <a:gd name="T10" fmla="*/ 7 w 16"/>
                <a:gd name="T11" fmla="*/ 0 h 73"/>
                <a:gd name="T12" fmla="*/ 7 w 16"/>
                <a:gd name="T13" fmla="*/ 0 h 73"/>
                <a:gd name="T14" fmla="*/ 15 w 16"/>
                <a:gd name="T15" fmla="*/ 8 h 73"/>
                <a:gd name="T16" fmla="*/ 16 w 16"/>
                <a:gd name="T17" fmla="*/ 6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73">
                  <a:moveTo>
                    <a:pt x="16" y="65"/>
                  </a:moveTo>
                  <a:cubicBezTo>
                    <a:pt x="16" y="69"/>
                    <a:pt x="12" y="73"/>
                    <a:pt x="8" y="73"/>
                  </a:cubicBezTo>
                  <a:cubicBezTo>
                    <a:pt x="8" y="73"/>
                    <a:pt x="8" y="73"/>
                    <a:pt x="8" y="73"/>
                  </a:cubicBezTo>
                  <a:cubicBezTo>
                    <a:pt x="4" y="73"/>
                    <a:pt x="1" y="69"/>
                    <a:pt x="1" y="65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3" y="1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5" y="4"/>
                    <a:pt x="15" y="8"/>
                  </a:cubicBezTo>
                  <a:lnTo>
                    <a:pt x="16" y="6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508"/>
            <p:cNvSpPr>
              <a:spLocks/>
            </p:cNvSpPr>
            <p:nvPr/>
          </p:nvSpPr>
          <p:spPr bwMode="auto">
            <a:xfrm>
              <a:off x="4699265" y="5511408"/>
              <a:ext cx="102941" cy="143673"/>
            </a:xfrm>
            <a:custGeom>
              <a:avLst/>
              <a:gdLst>
                <a:gd name="T0" fmla="*/ 75 w 139"/>
                <a:gd name="T1" fmla="*/ 194 h 194"/>
                <a:gd name="T2" fmla="*/ 0 w 139"/>
                <a:gd name="T3" fmla="*/ 12 h 194"/>
                <a:gd name="T4" fmla="*/ 14 w 139"/>
                <a:gd name="T5" fmla="*/ 7 h 194"/>
                <a:gd name="T6" fmla="*/ 73 w 139"/>
                <a:gd name="T7" fmla="*/ 147 h 194"/>
                <a:gd name="T8" fmla="*/ 123 w 139"/>
                <a:gd name="T9" fmla="*/ 0 h 194"/>
                <a:gd name="T10" fmla="*/ 139 w 139"/>
                <a:gd name="T11" fmla="*/ 5 h 194"/>
                <a:gd name="T12" fmla="*/ 75 w 139"/>
                <a:gd name="T13" fmla="*/ 194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94">
                  <a:moveTo>
                    <a:pt x="75" y="194"/>
                  </a:moveTo>
                  <a:lnTo>
                    <a:pt x="0" y="12"/>
                  </a:lnTo>
                  <a:lnTo>
                    <a:pt x="14" y="7"/>
                  </a:lnTo>
                  <a:lnTo>
                    <a:pt x="73" y="147"/>
                  </a:lnTo>
                  <a:lnTo>
                    <a:pt x="123" y="0"/>
                  </a:lnTo>
                  <a:lnTo>
                    <a:pt x="139" y="5"/>
                  </a:lnTo>
                  <a:lnTo>
                    <a:pt x="75" y="19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509"/>
            <p:cNvSpPr>
              <a:spLocks/>
            </p:cNvSpPr>
            <p:nvPr/>
          </p:nvSpPr>
          <p:spPr bwMode="auto">
            <a:xfrm>
              <a:off x="4704449" y="5494375"/>
              <a:ext cx="92573" cy="31104"/>
            </a:xfrm>
            <a:custGeom>
              <a:avLst/>
              <a:gdLst>
                <a:gd name="T0" fmla="*/ 0 w 53"/>
                <a:gd name="T1" fmla="*/ 15 h 18"/>
                <a:gd name="T2" fmla="*/ 6 w 53"/>
                <a:gd name="T3" fmla="*/ 9 h 18"/>
                <a:gd name="T4" fmla="*/ 7 w 53"/>
                <a:gd name="T5" fmla="*/ 17 h 18"/>
                <a:gd name="T6" fmla="*/ 9 w 53"/>
                <a:gd name="T7" fmla="*/ 9 h 18"/>
                <a:gd name="T8" fmla="*/ 17 w 53"/>
                <a:gd name="T9" fmla="*/ 14 h 18"/>
                <a:gd name="T10" fmla="*/ 13 w 53"/>
                <a:gd name="T11" fmla="*/ 15 h 18"/>
                <a:gd name="T12" fmla="*/ 16 w 53"/>
                <a:gd name="T13" fmla="*/ 9 h 18"/>
                <a:gd name="T14" fmla="*/ 24 w 53"/>
                <a:gd name="T15" fmla="*/ 7 h 18"/>
                <a:gd name="T16" fmla="*/ 24 w 53"/>
                <a:gd name="T17" fmla="*/ 15 h 18"/>
                <a:gd name="T18" fmla="*/ 21 w 53"/>
                <a:gd name="T19" fmla="*/ 11 h 18"/>
                <a:gd name="T20" fmla="*/ 36 w 53"/>
                <a:gd name="T21" fmla="*/ 12 h 18"/>
                <a:gd name="T22" fmla="*/ 30 w 53"/>
                <a:gd name="T23" fmla="*/ 14 h 18"/>
                <a:gd name="T24" fmla="*/ 36 w 53"/>
                <a:gd name="T25" fmla="*/ 6 h 18"/>
                <a:gd name="T26" fmla="*/ 40 w 53"/>
                <a:gd name="T27" fmla="*/ 16 h 18"/>
                <a:gd name="T28" fmla="*/ 41 w 53"/>
                <a:gd name="T29" fmla="*/ 9 h 18"/>
                <a:gd name="T30" fmla="*/ 51 w 53"/>
                <a:gd name="T31" fmla="*/ 8 h 18"/>
                <a:gd name="T32" fmla="*/ 50 w 53"/>
                <a:gd name="T33" fmla="*/ 16 h 18"/>
                <a:gd name="T34" fmla="*/ 48 w 53"/>
                <a:gd name="T35" fmla="*/ 1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">
                  <a:moveTo>
                    <a:pt x="0" y="15"/>
                  </a:moveTo>
                  <a:cubicBezTo>
                    <a:pt x="0" y="12"/>
                    <a:pt x="2" y="7"/>
                    <a:pt x="6" y="9"/>
                  </a:cubicBezTo>
                  <a:cubicBezTo>
                    <a:pt x="8" y="10"/>
                    <a:pt x="11" y="16"/>
                    <a:pt x="7" y="17"/>
                  </a:cubicBezTo>
                  <a:cubicBezTo>
                    <a:pt x="4" y="17"/>
                    <a:pt x="8" y="9"/>
                    <a:pt x="9" y="9"/>
                  </a:cubicBezTo>
                  <a:cubicBezTo>
                    <a:pt x="13" y="7"/>
                    <a:pt x="18" y="10"/>
                    <a:pt x="17" y="14"/>
                  </a:cubicBezTo>
                  <a:cubicBezTo>
                    <a:pt x="16" y="16"/>
                    <a:pt x="14" y="17"/>
                    <a:pt x="13" y="15"/>
                  </a:cubicBezTo>
                  <a:cubicBezTo>
                    <a:pt x="12" y="13"/>
                    <a:pt x="15" y="10"/>
                    <a:pt x="16" y="9"/>
                  </a:cubicBezTo>
                  <a:cubicBezTo>
                    <a:pt x="18" y="7"/>
                    <a:pt x="20" y="5"/>
                    <a:pt x="24" y="7"/>
                  </a:cubicBezTo>
                  <a:cubicBezTo>
                    <a:pt x="26" y="9"/>
                    <a:pt x="27" y="14"/>
                    <a:pt x="24" y="15"/>
                  </a:cubicBezTo>
                  <a:cubicBezTo>
                    <a:pt x="22" y="16"/>
                    <a:pt x="19" y="13"/>
                    <a:pt x="21" y="11"/>
                  </a:cubicBezTo>
                  <a:cubicBezTo>
                    <a:pt x="23" y="6"/>
                    <a:pt x="37" y="5"/>
                    <a:pt x="36" y="12"/>
                  </a:cubicBezTo>
                  <a:cubicBezTo>
                    <a:pt x="36" y="16"/>
                    <a:pt x="32" y="18"/>
                    <a:pt x="30" y="14"/>
                  </a:cubicBezTo>
                  <a:cubicBezTo>
                    <a:pt x="29" y="11"/>
                    <a:pt x="34" y="7"/>
                    <a:pt x="36" y="6"/>
                  </a:cubicBezTo>
                  <a:cubicBezTo>
                    <a:pt x="46" y="0"/>
                    <a:pt x="45" y="18"/>
                    <a:pt x="40" y="16"/>
                  </a:cubicBezTo>
                  <a:cubicBezTo>
                    <a:pt x="35" y="15"/>
                    <a:pt x="38" y="10"/>
                    <a:pt x="41" y="9"/>
                  </a:cubicBezTo>
                  <a:cubicBezTo>
                    <a:pt x="43" y="8"/>
                    <a:pt x="49" y="7"/>
                    <a:pt x="51" y="8"/>
                  </a:cubicBezTo>
                  <a:cubicBezTo>
                    <a:pt x="53" y="9"/>
                    <a:pt x="53" y="15"/>
                    <a:pt x="50" y="16"/>
                  </a:cubicBezTo>
                  <a:cubicBezTo>
                    <a:pt x="46" y="18"/>
                    <a:pt x="44" y="13"/>
                    <a:pt x="48" y="10"/>
                  </a:cubicBezTo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510"/>
            <p:cNvSpPr>
              <a:spLocks/>
            </p:cNvSpPr>
            <p:nvPr/>
          </p:nvSpPr>
          <p:spPr bwMode="auto">
            <a:xfrm>
              <a:off x="4564479" y="5643232"/>
              <a:ext cx="8516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8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0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3"/>
                    <a:pt x="49" y="6"/>
                    <a:pt x="47" y="8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0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511"/>
            <p:cNvSpPr>
              <a:spLocks/>
            </p:cNvSpPr>
            <p:nvPr/>
          </p:nvSpPr>
          <p:spPr bwMode="auto">
            <a:xfrm>
              <a:off x="4862193" y="5340334"/>
              <a:ext cx="85907" cy="85907"/>
            </a:xfrm>
            <a:custGeom>
              <a:avLst/>
              <a:gdLst>
                <a:gd name="T0" fmla="*/ 40 w 49"/>
                <a:gd name="T1" fmla="*/ 2 h 49"/>
                <a:gd name="T2" fmla="*/ 47 w 49"/>
                <a:gd name="T3" fmla="*/ 2 h 49"/>
                <a:gd name="T4" fmla="*/ 47 w 49"/>
                <a:gd name="T5" fmla="*/ 2 h 49"/>
                <a:gd name="T6" fmla="*/ 47 w 49"/>
                <a:gd name="T7" fmla="*/ 9 h 49"/>
                <a:gd name="T8" fmla="*/ 9 w 49"/>
                <a:gd name="T9" fmla="*/ 47 h 49"/>
                <a:gd name="T10" fmla="*/ 2 w 49"/>
                <a:gd name="T11" fmla="*/ 47 h 49"/>
                <a:gd name="T12" fmla="*/ 2 w 49"/>
                <a:gd name="T13" fmla="*/ 47 h 49"/>
                <a:gd name="T14" fmla="*/ 2 w 49"/>
                <a:gd name="T15" fmla="*/ 41 h 49"/>
                <a:gd name="T16" fmla="*/ 40 w 49"/>
                <a:gd name="T17" fmla="*/ 2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" h="49">
                  <a:moveTo>
                    <a:pt x="40" y="2"/>
                  </a:moveTo>
                  <a:cubicBezTo>
                    <a:pt x="42" y="0"/>
                    <a:pt x="45" y="0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9" y="4"/>
                    <a:pt x="49" y="7"/>
                    <a:pt x="47" y="9"/>
                  </a:cubicBezTo>
                  <a:cubicBezTo>
                    <a:pt x="9" y="47"/>
                    <a:pt x="9" y="47"/>
                    <a:pt x="9" y="47"/>
                  </a:cubicBezTo>
                  <a:cubicBezTo>
                    <a:pt x="7" y="49"/>
                    <a:pt x="4" y="49"/>
                    <a:pt x="2" y="47"/>
                  </a:cubicBezTo>
                  <a:cubicBezTo>
                    <a:pt x="2" y="47"/>
                    <a:pt x="2" y="47"/>
                    <a:pt x="2" y="47"/>
                  </a:cubicBezTo>
                  <a:cubicBezTo>
                    <a:pt x="0" y="45"/>
                    <a:pt x="0" y="42"/>
                    <a:pt x="2" y="41"/>
                  </a:cubicBezTo>
                  <a:lnTo>
                    <a:pt x="40" y="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512"/>
            <p:cNvSpPr>
              <a:spLocks/>
            </p:cNvSpPr>
            <p:nvPr/>
          </p:nvSpPr>
          <p:spPr bwMode="auto">
            <a:xfrm>
              <a:off x="4555592" y="5350702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9 w 50"/>
                <a:gd name="T3" fmla="*/ 45 h 47"/>
                <a:gd name="T4" fmla="*/ 49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1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9" y="45"/>
                  </a:cubicBezTo>
                  <a:cubicBezTo>
                    <a:pt x="49" y="45"/>
                    <a:pt x="49" y="45"/>
                    <a:pt x="49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1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513"/>
            <p:cNvSpPr>
              <a:spLocks/>
            </p:cNvSpPr>
            <p:nvPr/>
          </p:nvSpPr>
          <p:spPr bwMode="auto">
            <a:xfrm>
              <a:off x="4868858" y="5635826"/>
              <a:ext cx="87388" cy="82204"/>
            </a:xfrm>
            <a:custGeom>
              <a:avLst/>
              <a:gdLst>
                <a:gd name="T0" fmla="*/ 48 w 50"/>
                <a:gd name="T1" fmla="*/ 38 h 47"/>
                <a:gd name="T2" fmla="*/ 48 w 50"/>
                <a:gd name="T3" fmla="*/ 45 h 47"/>
                <a:gd name="T4" fmla="*/ 48 w 50"/>
                <a:gd name="T5" fmla="*/ 45 h 47"/>
                <a:gd name="T6" fmla="*/ 42 w 50"/>
                <a:gd name="T7" fmla="*/ 45 h 47"/>
                <a:gd name="T8" fmla="*/ 2 w 50"/>
                <a:gd name="T9" fmla="*/ 9 h 47"/>
                <a:gd name="T10" fmla="*/ 2 w 50"/>
                <a:gd name="T11" fmla="*/ 2 h 47"/>
                <a:gd name="T12" fmla="*/ 2 w 50"/>
                <a:gd name="T13" fmla="*/ 2 h 47"/>
                <a:gd name="T14" fmla="*/ 8 w 50"/>
                <a:gd name="T15" fmla="*/ 2 h 47"/>
                <a:gd name="T16" fmla="*/ 48 w 50"/>
                <a:gd name="T17" fmla="*/ 3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0" h="47">
                  <a:moveTo>
                    <a:pt x="48" y="38"/>
                  </a:moveTo>
                  <a:cubicBezTo>
                    <a:pt x="50" y="40"/>
                    <a:pt x="50" y="43"/>
                    <a:pt x="48" y="45"/>
                  </a:cubicBezTo>
                  <a:cubicBezTo>
                    <a:pt x="48" y="45"/>
                    <a:pt x="48" y="45"/>
                    <a:pt x="48" y="45"/>
                  </a:cubicBezTo>
                  <a:cubicBezTo>
                    <a:pt x="47" y="47"/>
                    <a:pt x="44" y="47"/>
                    <a:pt x="42" y="45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0"/>
                    <a:pt x="6" y="0"/>
                    <a:pt x="8" y="2"/>
                  </a:cubicBezTo>
                  <a:lnTo>
                    <a:pt x="48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514"/>
            <p:cNvSpPr>
              <a:spLocks/>
            </p:cNvSpPr>
            <p:nvPr/>
          </p:nvSpPr>
          <p:spPr bwMode="auto">
            <a:xfrm>
              <a:off x="4488940" y="5525479"/>
              <a:ext cx="110346" cy="17774"/>
            </a:xfrm>
            <a:custGeom>
              <a:avLst/>
              <a:gdLst>
                <a:gd name="T0" fmla="*/ 58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8 w 63"/>
                <a:gd name="T7" fmla="*/ 10 h 10"/>
                <a:gd name="T8" fmla="*/ 4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4 w 63"/>
                <a:gd name="T15" fmla="*/ 0 h 10"/>
                <a:gd name="T16" fmla="*/ 58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8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8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515"/>
            <p:cNvSpPr>
              <a:spLocks/>
            </p:cNvSpPr>
            <p:nvPr/>
          </p:nvSpPr>
          <p:spPr bwMode="auto">
            <a:xfrm>
              <a:off x="4912552" y="5525479"/>
              <a:ext cx="110346" cy="17774"/>
            </a:xfrm>
            <a:custGeom>
              <a:avLst/>
              <a:gdLst>
                <a:gd name="T0" fmla="*/ 59 w 63"/>
                <a:gd name="T1" fmla="*/ 0 h 10"/>
                <a:gd name="T2" fmla="*/ 63 w 63"/>
                <a:gd name="T3" fmla="*/ 5 h 10"/>
                <a:gd name="T4" fmla="*/ 63 w 63"/>
                <a:gd name="T5" fmla="*/ 5 h 10"/>
                <a:gd name="T6" fmla="*/ 59 w 63"/>
                <a:gd name="T7" fmla="*/ 10 h 10"/>
                <a:gd name="T8" fmla="*/ 5 w 63"/>
                <a:gd name="T9" fmla="*/ 10 h 10"/>
                <a:gd name="T10" fmla="*/ 0 w 63"/>
                <a:gd name="T11" fmla="*/ 5 h 10"/>
                <a:gd name="T12" fmla="*/ 0 w 63"/>
                <a:gd name="T13" fmla="*/ 5 h 10"/>
                <a:gd name="T14" fmla="*/ 5 w 63"/>
                <a:gd name="T15" fmla="*/ 0 h 10"/>
                <a:gd name="T16" fmla="*/ 59 w 63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3" h="10">
                  <a:moveTo>
                    <a:pt x="59" y="0"/>
                  </a:moveTo>
                  <a:cubicBezTo>
                    <a:pt x="61" y="0"/>
                    <a:pt x="63" y="2"/>
                    <a:pt x="63" y="5"/>
                  </a:cubicBezTo>
                  <a:cubicBezTo>
                    <a:pt x="63" y="5"/>
                    <a:pt x="63" y="5"/>
                    <a:pt x="63" y="5"/>
                  </a:cubicBezTo>
                  <a:cubicBezTo>
                    <a:pt x="63" y="8"/>
                    <a:pt x="61" y="10"/>
                    <a:pt x="59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lnTo>
                    <a:pt x="5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516"/>
            <p:cNvSpPr>
              <a:spLocks/>
            </p:cNvSpPr>
            <p:nvPr/>
          </p:nvSpPr>
          <p:spPr bwMode="auto">
            <a:xfrm>
              <a:off x="4748143" y="5289234"/>
              <a:ext cx="15552" cy="94794"/>
            </a:xfrm>
            <a:custGeom>
              <a:avLst/>
              <a:gdLst>
                <a:gd name="T0" fmla="*/ 9 w 9"/>
                <a:gd name="T1" fmla="*/ 50 h 54"/>
                <a:gd name="T2" fmla="*/ 4 w 9"/>
                <a:gd name="T3" fmla="*/ 54 h 54"/>
                <a:gd name="T4" fmla="*/ 4 w 9"/>
                <a:gd name="T5" fmla="*/ 54 h 54"/>
                <a:gd name="T6" fmla="*/ 0 w 9"/>
                <a:gd name="T7" fmla="*/ 50 h 54"/>
                <a:gd name="T8" fmla="*/ 0 w 9"/>
                <a:gd name="T9" fmla="*/ 4 h 54"/>
                <a:gd name="T10" fmla="*/ 4 w 9"/>
                <a:gd name="T11" fmla="*/ 0 h 54"/>
                <a:gd name="T12" fmla="*/ 4 w 9"/>
                <a:gd name="T13" fmla="*/ 0 h 54"/>
                <a:gd name="T14" fmla="*/ 9 w 9"/>
                <a:gd name="T15" fmla="*/ 4 h 54"/>
                <a:gd name="T16" fmla="*/ 9 w 9"/>
                <a:gd name="T17" fmla="*/ 5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54">
                  <a:moveTo>
                    <a:pt x="9" y="50"/>
                  </a:moveTo>
                  <a:cubicBezTo>
                    <a:pt x="9" y="52"/>
                    <a:pt x="7" y="54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2" y="54"/>
                    <a:pt x="0" y="52"/>
                    <a:pt x="0" y="5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2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1"/>
                    <a:pt x="9" y="4"/>
                  </a:cubicBezTo>
                  <a:lnTo>
                    <a:pt x="9" y="5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517"/>
            <p:cNvSpPr>
              <a:spLocks/>
            </p:cNvSpPr>
            <p:nvPr/>
          </p:nvSpPr>
          <p:spPr bwMode="auto">
            <a:xfrm>
              <a:off x="4448949" y="5252205"/>
              <a:ext cx="610979" cy="609498"/>
            </a:xfrm>
            <a:custGeom>
              <a:avLst/>
              <a:gdLst>
                <a:gd name="T0" fmla="*/ 349 w 349"/>
                <a:gd name="T1" fmla="*/ 281 h 348"/>
                <a:gd name="T2" fmla="*/ 282 w 349"/>
                <a:gd name="T3" fmla="*/ 348 h 348"/>
                <a:gd name="T4" fmla="*/ 68 w 349"/>
                <a:gd name="T5" fmla="*/ 348 h 348"/>
                <a:gd name="T6" fmla="*/ 0 w 349"/>
                <a:gd name="T7" fmla="*/ 281 h 348"/>
                <a:gd name="T8" fmla="*/ 0 w 349"/>
                <a:gd name="T9" fmla="*/ 67 h 348"/>
                <a:gd name="T10" fmla="*/ 68 w 349"/>
                <a:gd name="T11" fmla="*/ 0 h 348"/>
                <a:gd name="T12" fmla="*/ 282 w 349"/>
                <a:gd name="T13" fmla="*/ 0 h 348"/>
                <a:gd name="T14" fmla="*/ 349 w 349"/>
                <a:gd name="T15" fmla="*/ 67 h 348"/>
                <a:gd name="T16" fmla="*/ 349 w 349"/>
                <a:gd name="T17" fmla="*/ 281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8">
                  <a:moveTo>
                    <a:pt x="349" y="281"/>
                  </a:moveTo>
                  <a:cubicBezTo>
                    <a:pt x="349" y="318"/>
                    <a:pt x="319" y="348"/>
                    <a:pt x="282" y="348"/>
                  </a:cubicBezTo>
                  <a:cubicBezTo>
                    <a:pt x="68" y="348"/>
                    <a:pt x="68" y="348"/>
                    <a:pt x="68" y="348"/>
                  </a:cubicBezTo>
                  <a:cubicBezTo>
                    <a:pt x="31" y="348"/>
                    <a:pt x="0" y="318"/>
                    <a:pt x="0" y="281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30"/>
                    <a:pt x="31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0"/>
                    <a:pt x="349" y="67"/>
                  </a:cubicBezTo>
                  <a:lnTo>
                    <a:pt x="349" y="281"/>
                  </a:lnTo>
                  <a:close/>
                </a:path>
              </a:pathLst>
            </a:custGeom>
            <a:noFill/>
            <a:ln w="68263" cap="flat">
              <a:solidFill>
                <a:schemeClr val="accent3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0" name="Group 59"/>
          <p:cNvGrpSpPr/>
          <p:nvPr/>
        </p:nvGrpSpPr>
        <p:grpSpPr>
          <a:xfrm>
            <a:off x="5104769" y="2479768"/>
            <a:ext cx="1515473" cy="1515473"/>
            <a:chOff x="4247511" y="1566336"/>
            <a:chExt cx="2152126" cy="2152127"/>
          </a:xfrm>
        </p:grpSpPr>
        <p:sp>
          <p:nvSpPr>
            <p:cNvPr id="5" name="Freeform 490"/>
            <p:cNvSpPr>
              <a:spLocks noEditPoints="1"/>
            </p:cNvSpPr>
            <p:nvPr/>
          </p:nvSpPr>
          <p:spPr bwMode="auto">
            <a:xfrm>
              <a:off x="4247511" y="1566336"/>
              <a:ext cx="2152126" cy="2152127"/>
            </a:xfrm>
            <a:custGeom>
              <a:avLst/>
              <a:gdLst>
                <a:gd name="T0" fmla="*/ 1225 w 1229"/>
                <a:gd name="T1" fmla="*/ 665 h 1229"/>
                <a:gd name="T2" fmla="*/ 1201 w 1229"/>
                <a:gd name="T3" fmla="*/ 629 h 1229"/>
                <a:gd name="T4" fmla="*/ 1101 w 1229"/>
                <a:gd name="T5" fmla="*/ 598 h 1229"/>
                <a:gd name="T6" fmla="*/ 1039 w 1229"/>
                <a:gd name="T7" fmla="*/ 535 h 1229"/>
                <a:gd name="T8" fmla="*/ 1046 w 1229"/>
                <a:gd name="T9" fmla="*/ 447 h 1229"/>
                <a:gd name="T10" fmla="*/ 1146 w 1229"/>
                <a:gd name="T11" fmla="*/ 354 h 1229"/>
                <a:gd name="T12" fmla="*/ 1152 w 1229"/>
                <a:gd name="T13" fmla="*/ 314 h 1229"/>
                <a:gd name="T14" fmla="*/ 1082 w 1229"/>
                <a:gd name="T15" fmla="*/ 216 h 1229"/>
                <a:gd name="T16" fmla="*/ 1031 w 1229"/>
                <a:gd name="T17" fmla="*/ 209 h 1229"/>
                <a:gd name="T18" fmla="*/ 920 w 1229"/>
                <a:gd name="T19" fmla="*/ 266 h 1229"/>
                <a:gd name="T20" fmla="*/ 848 w 1229"/>
                <a:gd name="T21" fmla="*/ 253 h 1229"/>
                <a:gd name="T22" fmla="*/ 802 w 1229"/>
                <a:gd name="T23" fmla="*/ 206 h 1229"/>
                <a:gd name="T24" fmla="*/ 806 w 1229"/>
                <a:gd name="T25" fmla="*/ 53 h 1229"/>
                <a:gd name="T26" fmla="*/ 782 w 1229"/>
                <a:gd name="T27" fmla="*/ 24 h 1229"/>
                <a:gd name="T28" fmla="*/ 663 w 1229"/>
                <a:gd name="T29" fmla="*/ 4 h 1229"/>
                <a:gd name="T30" fmla="*/ 628 w 1229"/>
                <a:gd name="T31" fmla="*/ 29 h 1229"/>
                <a:gd name="T32" fmla="*/ 586 w 1229"/>
                <a:gd name="T33" fmla="*/ 164 h 1229"/>
                <a:gd name="T34" fmla="*/ 535 w 1229"/>
                <a:gd name="T35" fmla="*/ 192 h 1229"/>
                <a:gd name="T36" fmla="*/ 457 w 1229"/>
                <a:gd name="T37" fmla="*/ 192 h 1229"/>
                <a:gd name="T38" fmla="*/ 363 w 1229"/>
                <a:gd name="T39" fmla="*/ 90 h 1229"/>
                <a:gd name="T40" fmla="*/ 325 w 1229"/>
                <a:gd name="T41" fmla="*/ 79 h 1229"/>
                <a:gd name="T42" fmla="*/ 218 w 1229"/>
                <a:gd name="T43" fmla="*/ 152 h 1229"/>
                <a:gd name="T44" fmla="*/ 210 w 1229"/>
                <a:gd name="T45" fmla="*/ 202 h 1229"/>
                <a:gd name="T46" fmla="*/ 264 w 1229"/>
                <a:gd name="T47" fmla="*/ 309 h 1229"/>
                <a:gd name="T48" fmla="*/ 253 w 1229"/>
                <a:gd name="T49" fmla="*/ 389 h 1229"/>
                <a:gd name="T50" fmla="*/ 195 w 1229"/>
                <a:gd name="T51" fmla="*/ 431 h 1229"/>
                <a:gd name="T52" fmla="*/ 73 w 1229"/>
                <a:gd name="T53" fmla="*/ 421 h 1229"/>
                <a:gd name="T54" fmla="*/ 25 w 1229"/>
                <a:gd name="T55" fmla="*/ 459 h 1229"/>
                <a:gd name="T56" fmla="*/ 6 w 1229"/>
                <a:gd name="T57" fmla="*/ 563 h 1229"/>
                <a:gd name="T58" fmla="*/ 36 w 1229"/>
                <a:gd name="T59" fmla="*/ 607 h 1229"/>
                <a:gd name="T60" fmla="*/ 148 w 1229"/>
                <a:gd name="T61" fmla="*/ 644 h 1229"/>
                <a:gd name="T62" fmla="*/ 195 w 1229"/>
                <a:gd name="T63" fmla="*/ 714 h 1229"/>
                <a:gd name="T64" fmla="*/ 183 w 1229"/>
                <a:gd name="T65" fmla="*/ 783 h 1229"/>
                <a:gd name="T66" fmla="*/ 97 w 1229"/>
                <a:gd name="T67" fmla="*/ 865 h 1229"/>
                <a:gd name="T68" fmla="*/ 87 w 1229"/>
                <a:gd name="T69" fmla="*/ 920 h 1229"/>
                <a:gd name="T70" fmla="*/ 149 w 1229"/>
                <a:gd name="T71" fmla="*/ 1008 h 1229"/>
                <a:gd name="T72" fmla="*/ 201 w 1229"/>
                <a:gd name="T73" fmla="*/ 1021 h 1229"/>
                <a:gd name="T74" fmla="*/ 315 w 1229"/>
                <a:gd name="T75" fmla="*/ 963 h 1229"/>
                <a:gd name="T76" fmla="*/ 400 w 1229"/>
                <a:gd name="T77" fmla="*/ 987 h 1229"/>
                <a:gd name="T78" fmla="*/ 430 w 1229"/>
                <a:gd name="T79" fmla="*/ 1046 h 1229"/>
                <a:gd name="T80" fmla="*/ 425 w 1229"/>
                <a:gd name="T81" fmla="*/ 1163 h 1229"/>
                <a:gd name="T82" fmla="*/ 455 w 1229"/>
                <a:gd name="T83" fmla="*/ 1202 h 1229"/>
                <a:gd name="T84" fmla="*/ 566 w 1229"/>
                <a:gd name="T85" fmla="*/ 1221 h 1229"/>
                <a:gd name="T86" fmla="*/ 610 w 1229"/>
                <a:gd name="T87" fmla="*/ 1199 h 1229"/>
                <a:gd name="T88" fmla="*/ 649 w 1229"/>
                <a:gd name="T89" fmla="*/ 1075 h 1229"/>
                <a:gd name="T90" fmla="*/ 716 w 1229"/>
                <a:gd name="T91" fmla="*/ 1034 h 1229"/>
                <a:gd name="T92" fmla="*/ 794 w 1229"/>
                <a:gd name="T93" fmla="*/ 1054 h 1229"/>
                <a:gd name="T94" fmla="*/ 866 w 1229"/>
                <a:gd name="T95" fmla="*/ 1133 h 1229"/>
                <a:gd name="T96" fmla="*/ 911 w 1229"/>
                <a:gd name="T97" fmla="*/ 1147 h 1229"/>
                <a:gd name="T98" fmla="*/ 1015 w 1229"/>
                <a:gd name="T99" fmla="*/ 1076 h 1229"/>
                <a:gd name="T100" fmla="*/ 1024 w 1229"/>
                <a:gd name="T101" fmla="*/ 1032 h 1229"/>
                <a:gd name="T102" fmla="*/ 961 w 1229"/>
                <a:gd name="T103" fmla="*/ 895 h 1229"/>
                <a:gd name="T104" fmla="*/ 989 w 1229"/>
                <a:gd name="T105" fmla="*/ 831 h 1229"/>
                <a:gd name="T106" fmla="*/ 1045 w 1229"/>
                <a:gd name="T107" fmla="*/ 798 h 1229"/>
                <a:gd name="T108" fmla="*/ 1154 w 1229"/>
                <a:gd name="T109" fmla="*/ 801 h 1229"/>
                <a:gd name="T110" fmla="*/ 1197 w 1229"/>
                <a:gd name="T111" fmla="*/ 785 h 1229"/>
                <a:gd name="T112" fmla="*/ 1225 w 1229"/>
                <a:gd name="T113" fmla="*/ 665 h 1229"/>
                <a:gd name="T114" fmla="*/ 596 w 1229"/>
                <a:gd name="T115" fmla="*/ 729 h 1229"/>
                <a:gd name="T116" fmla="*/ 499 w 1229"/>
                <a:gd name="T117" fmla="*/ 592 h 1229"/>
                <a:gd name="T118" fmla="*/ 636 w 1229"/>
                <a:gd name="T119" fmla="*/ 495 h 1229"/>
                <a:gd name="T120" fmla="*/ 733 w 1229"/>
                <a:gd name="T121" fmla="*/ 632 h 1229"/>
                <a:gd name="T122" fmla="*/ 596 w 1229"/>
                <a:gd name="T123" fmla="*/ 729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29" h="1229">
                  <a:moveTo>
                    <a:pt x="1225" y="665"/>
                  </a:moveTo>
                  <a:cubicBezTo>
                    <a:pt x="1229" y="635"/>
                    <a:pt x="1201" y="629"/>
                    <a:pt x="1201" y="629"/>
                  </a:cubicBezTo>
                  <a:cubicBezTo>
                    <a:pt x="1201" y="629"/>
                    <a:pt x="1154" y="612"/>
                    <a:pt x="1101" y="598"/>
                  </a:cubicBezTo>
                  <a:cubicBezTo>
                    <a:pt x="1048" y="583"/>
                    <a:pt x="1039" y="535"/>
                    <a:pt x="1039" y="535"/>
                  </a:cubicBezTo>
                  <a:cubicBezTo>
                    <a:pt x="1013" y="473"/>
                    <a:pt x="1046" y="447"/>
                    <a:pt x="1046" y="447"/>
                  </a:cubicBezTo>
                  <a:cubicBezTo>
                    <a:pt x="1146" y="354"/>
                    <a:pt x="1146" y="354"/>
                    <a:pt x="1146" y="354"/>
                  </a:cubicBezTo>
                  <a:cubicBezTo>
                    <a:pt x="1166" y="334"/>
                    <a:pt x="1152" y="314"/>
                    <a:pt x="1152" y="314"/>
                  </a:cubicBezTo>
                  <a:cubicBezTo>
                    <a:pt x="1082" y="216"/>
                    <a:pt x="1082" y="216"/>
                    <a:pt x="1082" y="216"/>
                  </a:cubicBezTo>
                  <a:cubicBezTo>
                    <a:pt x="1062" y="189"/>
                    <a:pt x="1031" y="209"/>
                    <a:pt x="1031" y="209"/>
                  </a:cubicBezTo>
                  <a:cubicBezTo>
                    <a:pt x="920" y="266"/>
                    <a:pt x="920" y="266"/>
                    <a:pt x="920" y="266"/>
                  </a:cubicBezTo>
                  <a:cubicBezTo>
                    <a:pt x="899" y="275"/>
                    <a:pt x="848" y="253"/>
                    <a:pt x="848" y="253"/>
                  </a:cubicBezTo>
                  <a:cubicBezTo>
                    <a:pt x="818" y="239"/>
                    <a:pt x="802" y="206"/>
                    <a:pt x="802" y="206"/>
                  </a:cubicBezTo>
                  <a:cubicBezTo>
                    <a:pt x="806" y="53"/>
                    <a:pt x="806" y="53"/>
                    <a:pt x="806" y="53"/>
                  </a:cubicBezTo>
                  <a:cubicBezTo>
                    <a:pt x="807" y="32"/>
                    <a:pt x="782" y="24"/>
                    <a:pt x="782" y="24"/>
                  </a:cubicBezTo>
                  <a:cubicBezTo>
                    <a:pt x="663" y="4"/>
                    <a:pt x="663" y="4"/>
                    <a:pt x="663" y="4"/>
                  </a:cubicBezTo>
                  <a:cubicBezTo>
                    <a:pt x="635" y="0"/>
                    <a:pt x="628" y="29"/>
                    <a:pt x="628" y="29"/>
                  </a:cubicBezTo>
                  <a:cubicBezTo>
                    <a:pt x="626" y="35"/>
                    <a:pt x="586" y="164"/>
                    <a:pt x="586" y="164"/>
                  </a:cubicBezTo>
                  <a:cubicBezTo>
                    <a:pt x="578" y="177"/>
                    <a:pt x="535" y="192"/>
                    <a:pt x="535" y="192"/>
                  </a:cubicBezTo>
                  <a:cubicBezTo>
                    <a:pt x="494" y="211"/>
                    <a:pt x="457" y="192"/>
                    <a:pt x="457" y="192"/>
                  </a:cubicBezTo>
                  <a:cubicBezTo>
                    <a:pt x="363" y="90"/>
                    <a:pt x="363" y="90"/>
                    <a:pt x="363" y="90"/>
                  </a:cubicBezTo>
                  <a:cubicBezTo>
                    <a:pt x="350" y="72"/>
                    <a:pt x="325" y="79"/>
                    <a:pt x="325" y="79"/>
                  </a:cubicBezTo>
                  <a:cubicBezTo>
                    <a:pt x="218" y="152"/>
                    <a:pt x="218" y="152"/>
                    <a:pt x="218" y="152"/>
                  </a:cubicBezTo>
                  <a:cubicBezTo>
                    <a:pt x="196" y="170"/>
                    <a:pt x="210" y="202"/>
                    <a:pt x="210" y="202"/>
                  </a:cubicBezTo>
                  <a:cubicBezTo>
                    <a:pt x="264" y="309"/>
                    <a:pt x="264" y="309"/>
                    <a:pt x="264" y="309"/>
                  </a:cubicBezTo>
                  <a:cubicBezTo>
                    <a:pt x="284" y="340"/>
                    <a:pt x="253" y="389"/>
                    <a:pt x="253" y="389"/>
                  </a:cubicBezTo>
                  <a:cubicBezTo>
                    <a:pt x="235" y="421"/>
                    <a:pt x="195" y="431"/>
                    <a:pt x="195" y="431"/>
                  </a:cubicBezTo>
                  <a:cubicBezTo>
                    <a:pt x="73" y="421"/>
                    <a:pt x="73" y="421"/>
                    <a:pt x="73" y="421"/>
                  </a:cubicBezTo>
                  <a:cubicBezTo>
                    <a:pt x="30" y="419"/>
                    <a:pt x="25" y="459"/>
                    <a:pt x="25" y="459"/>
                  </a:cubicBezTo>
                  <a:cubicBezTo>
                    <a:pt x="6" y="563"/>
                    <a:pt x="6" y="563"/>
                    <a:pt x="6" y="563"/>
                  </a:cubicBezTo>
                  <a:cubicBezTo>
                    <a:pt x="0" y="600"/>
                    <a:pt x="36" y="607"/>
                    <a:pt x="36" y="607"/>
                  </a:cubicBezTo>
                  <a:cubicBezTo>
                    <a:pt x="148" y="644"/>
                    <a:pt x="148" y="644"/>
                    <a:pt x="148" y="644"/>
                  </a:cubicBezTo>
                  <a:cubicBezTo>
                    <a:pt x="189" y="655"/>
                    <a:pt x="195" y="714"/>
                    <a:pt x="195" y="714"/>
                  </a:cubicBezTo>
                  <a:cubicBezTo>
                    <a:pt x="208" y="764"/>
                    <a:pt x="183" y="783"/>
                    <a:pt x="183" y="783"/>
                  </a:cubicBezTo>
                  <a:cubicBezTo>
                    <a:pt x="97" y="865"/>
                    <a:pt x="97" y="865"/>
                    <a:pt x="97" y="865"/>
                  </a:cubicBezTo>
                  <a:cubicBezTo>
                    <a:pt x="67" y="888"/>
                    <a:pt x="87" y="920"/>
                    <a:pt x="87" y="920"/>
                  </a:cubicBezTo>
                  <a:cubicBezTo>
                    <a:pt x="149" y="1008"/>
                    <a:pt x="149" y="1008"/>
                    <a:pt x="149" y="1008"/>
                  </a:cubicBezTo>
                  <a:cubicBezTo>
                    <a:pt x="179" y="1038"/>
                    <a:pt x="201" y="1021"/>
                    <a:pt x="201" y="1021"/>
                  </a:cubicBezTo>
                  <a:cubicBezTo>
                    <a:pt x="315" y="963"/>
                    <a:pt x="315" y="963"/>
                    <a:pt x="315" y="963"/>
                  </a:cubicBezTo>
                  <a:cubicBezTo>
                    <a:pt x="356" y="943"/>
                    <a:pt x="400" y="987"/>
                    <a:pt x="400" y="987"/>
                  </a:cubicBezTo>
                  <a:cubicBezTo>
                    <a:pt x="437" y="1013"/>
                    <a:pt x="430" y="1046"/>
                    <a:pt x="430" y="1046"/>
                  </a:cubicBezTo>
                  <a:cubicBezTo>
                    <a:pt x="425" y="1163"/>
                    <a:pt x="425" y="1163"/>
                    <a:pt x="425" y="1163"/>
                  </a:cubicBezTo>
                  <a:cubicBezTo>
                    <a:pt x="422" y="1190"/>
                    <a:pt x="455" y="1202"/>
                    <a:pt x="455" y="1202"/>
                  </a:cubicBezTo>
                  <a:cubicBezTo>
                    <a:pt x="566" y="1221"/>
                    <a:pt x="566" y="1221"/>
                    <a:pt x="566" y="1221"/>
                  </a:cubicBezTo>
                  <a:cubicBezTo>
                    <a:pt x="605" y="1229"/>
                    <a:pt x="610" y="1199"/>
                    <a:pt x="610" y="1199"/>
                  </a:cubicBezTo>
                  <a:cubicBezTo>
                    <a:pt x="649" y="1075"/>
                    <a:pt x="649" y="1075"/>
                    <a:pt x="649" y="1075"/>
                  </a:cubicBezTo>
                  <a:cubicBezTo>
                    <a:pt x="661" y="1042"/>
                    <a:pt x="716" y="1034"/>
                    <a:pt x="716" y="1034"/>
                  </a:cubicBezTo>
                  <a:cubicBezTo>
                    <a:pt x="769" y="1019"/>
                    <a:pt x="794" y="1054"/>
                    <a:pt x="794" y="1054"/>
                  </a:cubicBezTo>
                  <a:cubicBezTo>
                    <a:pt x="866" y="1133"/>
                    <a:pt x="866" y="1133"/>
                    <a:pt x="866" y="1133"/>
                  </a:cubicBezTo>
                  <a:cubicBezTo>
                    <a:pt x="880" y="1157"/>
                    <a:pt x="911" y="1147"/>
                    <a:pt x="911" y="1147"/>
                  </a:cubicBezTo>
                  <a:cubicBezTo>
                    <a:pt x="1015" y="1076"/>
                    <a:pt x="1015" y="1076"/>
                    <a:pt x="1015" y="1076"/>
                  </a:cubicBezTo>
                  <a:cubicBezTo>
                    <a:pt x="1039" y="1054"/>
                    <a:pt x="1024" y="1032"/>
                    <a:pt x="1024" y="1032"/>
                  </a:cubicBezTo>
                  <a:cubicBezTo>
                    <a:pt x="961" y="895"/>
                    <a:pt x="961" y="895"/>
                    <a:pt x="961" y="895"/>
                  </a:cubicBezTo>
                  <a:cubicBezTo>
                    <a:pt x="952" y="871"/>
                    <a:pt x="989" y="831"/>
                    <a:pt x="989" y="831"/>
                  </a:cubicBezTo>
                  <a:cubicBezTo>
                    <a:pt x="1014" y="796"/>
                    <a:pt x="1045" y="798"/>
                    <a:pt x="1045" y="798"/>
                  </a:cubicBezTo>
                  <a:cubicBezTo>
                    <a:pt x="1154" y="801"/>
                    <a:pt x="1154" y="801"/>
                    <a:pt x="1154" y="801"/>
                  </a:cubicBezTo>
                  <a:cubicBezTo>
                    <a:pt x="1194" y="807"/>
                    <a:pt x="1197" y="785"/>
                    <a:pt x="1197" y="785"/>
                  </a:cubicBezTo>
                  <a:cubicBezTo>
                    <a:pt x="1197" y="785"/>
                    <a:pt x="1220" y="696"/>
                    <a:pt x="1225" y="665"/>
                  </a:cubicBezTo>
                  <a:close/>
                  <a:moveTo>
                    <a:pt x="596" y="729"/>
                  </a:moveTo>
                  <a:cubicBezTo>
                    <a:pt x="531" y="718"/>
                    <a:pt x="488" y="657"/>
                    <a:pt x="499" y="592"/>
                  </a:cubicBezTo>
                  <a:cubicBezTo>
                    <a:pt x="510" y="528"/>
                    <a:pt x="571" y="484"/>
                    <a:pt x="636" y="495"/>
                  </a:cubicBezTo>
                  <a:cubicBezTo>
                    <a:pt x="701" y="507"/>
                    <a:pt x="744" y="568"/>
                    <a:pt x="733" y="632"/>
                  </a:cubicBezTo>
                  <a:cubicBezTo>
                    <a:pt x="722" y="697"/>
                    <a:pt x="660" y="740"/>
                    <a:pt x="596" y="7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492"/>
            <p:cNvSpPr>
              <a:spLocks noEditPoints="1"/>
            </p:cNvSpPr>
            <p:nvPr/>
          </p:nvSpPr>
          <p:spPr bwMode="auto">
            <a:xfrm>
              <a:off x="4893297" y="2041048"/>
              <a:ext cx="288826" cy="294010"/>
            </a:xfrm>
            <a:custGeom>
              <a:avLst/>
              <a:gdLst>
                <a:gd name="T0" fmla="*/ 128 w 165"/>
                <a:gd name="T1" fmla="*/ 26 h 168"/>
                <a:gd name="T2" fmla="*/ 25 w 165"/>
                <a:gd name="T3" fmla="*/ 37 h 168"/>
                <a:gd name="T4" fmla="*/ 36 w 165"/>
                <a:gd name="T5" fmla="*/ 142 h 168"/>
                <a:gd name="T6" fmla="*/ 140 w 165"/>
                <a:gd name="T7" fmla="*/ 130 h 168"/>
                <a:gd name="T8" fmla="*/ 128 w 165"/>
                <a:gd name="T9" fmla="*/ 26 h 168"/>
                <a:gd name="T10" fmla="*/ 50 w 165"/>
                <a:gd name="T11" fmla="*/ 124 h 168"/>
                <a:gd name="T12" fmla="*/ 42 w 165"/>
                <a:gd name="T13" fmla="*/ 51 h 168"/>
                <a:gd name="T14" fmla="*/ 114 w 165"/>
                <a:gd name="T15" fmla="*/ 43 h 168"/>
                <a:gd name="T16" fmla="*/ 122 w 165"/>
                <a:gd name="T17" fmla="*/ 116 h 168"/>
                <a:gd name="T18" fmla="*/ 50 w 165"/>
                <a:gd name="T19" fmla="*/ 124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5" h="168">
                  <a:moveTo>
                    <a:pt x="128" y="26"/>
                  </a:moveTo>
                  <a:cubicBezTo>
                    <a:pt x="97" y="0"/>
                    <a:pt x="50" y="5"/>
                    <a:pt x="25" y="37"/>
                  </a:cubicBezTo>
                  <a:cubicBezTo>
                    <a:pt x="0" y="69"/>
                    <a:pt x="5" y="116"/>
                    <a:pt x="36" y="142"/>
                  </a:cubicBezTo>
                  <a:cubicBezTo>
                    <a:pt x="68" y="168"/>
                    <a:pt x="114" y="163"/>
                    <a:pt x="140" y="130"/>
                  </a:cubicBezTo>
                  <a:cubicBezTo>
                    <a:pt x="165" y="98"/>
                    <a:pt x="160" y="51"/>
                    <a:pt x="128" y="26"/>
                  </a:cubicBezTo>
                  <a:close/>
                  <a:moveTo>
                    <a:pt x="50" y="124"/>
                  </a:moveTo>
                  <a:cubicBezTo>
                    <a:pt x="28" y="107"/>
                    <a:pt x="25" y="74"/>
                    <a:pt x="42" y="51"/>
                  </a:cubicBezTo>
                  <a:cubicBezTo>
                    <a:pt x="60" y="29"/>
                    <a:pt x="92" y="25"/>
                    <a:pt x="114" y="43"/>
                  </a:cubicBezTo>
                  <a:cubicBezTo>
                    <a:pt x="136" y="61"/>
                    <a:pt x="140" y="94"/>
                    <a:pt x="122" y="116"/>
                  </a:cubicBezTo>
                  <a:cubicBezTo>
                    <a:pt x="105" y="139"/>
                    <a:pt x="72" y="142"/>
                    <a:pt x="50" y="1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493"/>
            <p:cNvSpPr>
              <a:spLocks/>
            </p:cNvSpPr>
            <p:nvPr/>
          </p:nvSpPr>
          <p:spPr bwMode="auto">
            <a:xfrm>
              <a:off x="4888113" y="2272109"/>
              <a:ext cx="91091" cy="108865"/>
            </a:xfrm>
            <a:custGeom>
              <a:avLst/>
              <a:gdLst>
                <a:gd name="T0" fmla="*/ 20 w 52"/>
                <a:gd name="T1" fmla="*/ 56 h 62"/>
                <a:gd name="T2" fmla="*/ 5 w 52"/>
                <a:gd name="T3" fmla="*/ 58 h 62"/>
                <a:gd name="T4" fmla="*/ 5 w 52"/>
                <a:gd name="T5" fmla="*/ 58 h 62"/>
                <a:gd name="T6" fmla="*/ 3 w 52"/>
                <a:gd name="T7" fmla="*/ 43 h 62"/>
                <a:gd name="T8" fmla="*/ 31 w 52"/>
                <a:gd name="T9" fmla="*/ 6 h 62"/>
                <a:gd name="T10" fmla="*/ 46 w 52"/>
                <a:gd name="T11" fmla="*/ 4 h 62"/>
                <a:gd name="T12" fmla="*/ 46 w 52"/>
                <a:gd name="T13" fmla="*/ 4 h 62"/>
                <a:gd name="T14" fmla="*/ 48 w 52"/>
                <a:gd name="T15" fmla="*/ 20 h 62"/>
                <a:gd name="T16" fmla="*/ 20 w 52"/>
                <a:gd name="T17" fmla="*/ 56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2" h="62">
                  <a:moveTo>
                    <a:pt x="20" y="56"/>
                  </a:moveTo>
                  <a:cubicBezTo>
                    <a:pt x="17" y="61"/>
                    <a:pt x="10" y="62"/>
                    <a:pt x="5" y="58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0" y="54"/>
                    <a:pt x="0" y="47"/>
                    <a:pt x="3" y="43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5" y="1"/>
                    <a:pt x="42" y="0"/>
                    <a:pt x="46" y="4"/>
                  </a:cubicBezTo>
                  <a:cubicBezTo>
                    <a:pt x="46" y="4"/>
                    <a:pt x="46" y="4"/>
                    <a:pt x="46" y="4"/>
                  </a:cubicBezTo>
                  <a:cubicBezTo>
                    <a:pt x="51" y="8"/>
                    <a:pt x="52" y="15"/>
                    <a:pt x="48" y="20"/>
                  </a:cubicBezTo>
                  <a:lnTo>
                    <a:pt x="20" y="5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494"/>
            <p:cNvSpPr>
              <a:spLocks/>
            </p:cNvSpPr>
            <p:nvPr/>
          </p:nvSpPr>
          <p:spPr bwMode="auto">
            <a:xfrm>
              <a:off x="4975501" y="2106219"/>
              <a:ext cx="70355" cy="47397"/>
            </a:xfrm>
            <a:custGeom>
              <a:avLst/>
              <a:gdLst>
                <a:gd name="T0" fmla="*/ 8 w 40"/>
                <a:gd name="T1" fmla="*/ 26 h 27"/>
                <a:gd name="T2" fmla="*/ 9 w 40"/>
                <a:gd name="T3" fmla="*/ 25 h 27"/>
                <a:gd name="T4" fmla="*/ 34 w 40"/>
                <a:gd name="T5" fmla="*/ 10 h 27"/>
                <a:gd name="T6" fmla="*/ 32 w 40"/>
                <a:gd name="T7" fmla="*/ 1 h 27"/>
                <a:gd name="T8" fmla="*/ 32 w 40"/>
                <a:gd name="T9" fmla="*/ 0 h 27"/>
                <a:gd name="T10" fmla="*/ 2 w 40"/>
                <a:gd name="T11" fmla="*/ 19 h 27"/>
                <a:gd name="T12" fmla="*/ 1 w 40"/>
                <a:gd name="T13" fmla="*/ 19 h 27"/>
                <a:gd name="T14" fmla="*/ 8 w 40"/>
                <a:gd name="T15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27">
                  <a:moveTo>
                    <a:pt x="8" y="26"/>
                  </a:moveTo>
                  <a:cubicBezTo>
                    <a:pt x="9" y="26"/>
                    <a:pt x="9" y="25"/>
                    <a:pt x="9" y="25"/>
                  </a:cubicBezTo>
                  <a:cubicBezTo>
                    <a:pt x="16" y="17"/>
                    <a:pt x="25" y="12"/>
                    <a:pt x="34" y="10"/>
                  </a:cubicBezTo>
                  <a:cubicBezTo>
                    <a:pt x="40" y="4"/>
                    <a:pt x="32" y="1"/>
                    <a:pt x="32" y="1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21" y="3"/>
                    <a:pt x="10" y="9"/>
                    <a:pt x="2" y="19"/>
                  </a:cubicBezTo>
                  <a:cubicBezTo>
                    <a:pt x="2" y="19"/>
                    <a:pt x="1" y="19"/>
                    <a:pt x="1" y="19"/>
                  </a:cubicBezTo>
                  <a:cubicBezTo>
                    <a:pt x="0" y="27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522"/>
            <p:cNvSpPr>
              <a:spLocks/>
            </p:cNvSpPr>
            <p:nvPr/>
          </p:nvSpPr>
          <p:spPr bwMode="auto">
            <a:xfrm>
              <a:off x="5487242" y="2869758"/>
              <a:ext cx="251797" cy="174777"/>
            </a:xfrm>
            <a:custGeom>
              <a:avLst/>
              <a:gdLst>
                <a:gd name="T0" fmla="*/ 296 w 340"/>
                <a:gd name="T1" fmla="*/ 96 h 236"/>
                <a:gd name="T2" fmla="*/ 319 w 340"/>
                <a:gd name="T3" fmla="*/ 52 h 236"/>
                <a:gd name="T4" fmla="*/ 340 w 340"/>
                <a:gd name="T5" fmla="*/ 4 h 236"/>
                <a:gd name="T6" fmla="*/ 286 w 340"/>
                <a:gd name="T7" fmla="*/ 2 h 236"/>
                <a:gd name="T8" fmla="*/ 232 w 340"/>
                <a:gd name="T9" fmla="*/ 0 h 236"/>
                <a:gd name="T10" fmla="*/ 253 w 340"/>
                <a:gd name="T11" fmla="*/ 26 h 236"/>
                <a:gd name="T12" fmla="*/ 2 w 340"/>
                <a:gd name="T13" fmla="*/ 175 h 236"/>
                <a:gd name="T14" fmla="*/ 0 w 340"/>
                <a:gd name="T15" fmla="*/ 236 h 236"/>
                <a:gd name="T16" fmla="*/ 272 w 340"/>
                <a:gd name="T17" fmla="*/ 66 h 236"/>
                <a:gd name="T18" fmla="*/ 296 w 340"/>
                <a:gd name="T19" fmla="*/ 9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236">
                  <a:moveTo>
                    <a:pt x="296" y="96"/>
                  </a:moveTo>
                  <a:lnTo>
                    <a:pt x="319" y="52"/>
                  </a:lnTo>
                  <a:lnTo>
                    <a:pt x="340" y="4"/>
                  </a:lnTo>
                  <a:lnTo>
                    <a:pt x="286" y="2"/>
                  </a:lnTo>
                  <a:lnTo>
                    <a:pt x="232" y="0"/>
                  </a:lnTo>
                  <a:lnTo>
                    <a:pt x="253" y="26"/>
                  </a:lnTo>
                  <a:lnTo>
                    <a:pt x="2" y="175"/>
                  </a:lnTo>
                  <a:lnTo>
                    <a:pt x="0" y="236"/>
                  </a:lnTo>
                  <a:lnTo>
                    <a:pt x="272" y="66"/>
                  </a:lnTo>
                  <a:lnTo>
                    <a:pt x="296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523"/>
            <p:cNvSpPr>
              <a:spLocks/>
            </p:cNvSpPr>
            <p:nvPr/>
          </p:nvSpPr>
          <p:spPr bwMode="auto">
            <a:xfrm>
              <a:off x="5669425" y="2953443"/>
              <a:ext cx="68133" cy="239948"/>
            </a:xfrm>
            <a:custGeom>
              <a:avLst/>
              <a:gdLst>
                <a:gd name="T0" fmla="*/ 39 w 39"/>
                <a:gd name="T1" fmla="*/ 125 h 137"/>
                <a:gd name="T2" fmla="*/ 26 w 39"/>
                <a:gd name="T3" fmla="*/ 137 h 137"/>
                <a:gd name="T4" fmla="*/ 13 w 39"/>
                <a:gd name="T5" fmla="*/ 137 h 137"/>
                <a:gd name="T6" fmla="*/ 0 w 39"/>
                <a:gd name="T7" fmla="*/ 125 h 137"/>
                <a:gd name="T8" fmla="*/ 0 w 39"/>
                <a:gd name="T9" fmla="*/ 13 h 137"/>
                <a:gd name="T10" fmla="*/ 13 w 39"/>
                <a:gd name="T11" fmla="*/ 0 h 137"/>
                <a:gd name="T12" fmla="*/ 26 w 39"/>
                <a:gd name="T13" fmla="*/ 0 h 137"/>
                <a:gd name="T14" fmla="*/ 39 w 39"/>
                <a:gd name="T15" fmla="*/ 13 h 137"/>
                <a:gd name="T16" fmla="*/ 39 w 39"/>
                <a:gd name="T17" fmla="*/ 125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137">
                  <a:moveTo>
                    <a:pt x="39" y="125"/>
                  </a:moveTo>
                  <a:cubicBezTo>
                    <a:pt x="39" y="132"/>
                    <a:pt x="33" y="137"/>
                    <a:pt x="26" y="137"/>
                  </a:cubicBezTo>
                  <a:cubicBezTo>
                    <a:pt x="13" y="137"/>
                    <a:pt x="13" y="137"/>
                    <a:pt x="13" y="137"/>
                  </a:cubicBezTo>
                  <a:cubicBezTo>
                    <a:pt x="6" y="137"/>
                    <a:pt x="0" y="132"/>
                    <a:pt x="0" y="125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lnTo>
                    <a:pt x="39" y="12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524"/>
            <p:cNvSpPr>
              <a:spLocks/>
            </p:cNvSpPr>
            <p:nvPr/>
          </p:nvSpPr>
          <p:spPr bwMode="auto">
            <a:xfrm>
              <a:off x="5579815" y="3004543"/>
              <a:ext cx="66652" cy="188848"/>
            </a:xfrm>
            <a:custGeom>
              <a:avLst/>
              <a:gdLst>
                <a:gd name="T0" fmla="*/ 38 w 38"/>
                <a:gd name="T1" fmla="*/ 96 h 108"/>
                <a:gd name="T2" fmla="*/ 26 w 38"/>
                <a:gd name="T3" fmla="*/ 108 h 108"/>
                <a:gd name="T4" fmla="*/ 13 w 38"/>
                <a:gd name="T5" fmla="*/ 108 h 108"/>
                <a:gd name="T6" fmla="*/ 0 w 38"/>
                <a:gd name="T7" fmla="*/ 96 h 108"/>
                <a:gd name="T8" fmla="*/ 0 w 38"/>
                <a:gd name="T9" fmla="*/ 12 h 108"/>
                <a:gd name="T10" fmla="*/ 13 w 38"/>
                <a:gd name="T11" fmla="*/ 0 h 108"/>
                <a:gd name="T12" fmla="*/ 26 w 38"/>
                <a:gd name="T13" fmla="*/ 0 h 108"/>
                <a:gd name="T14" fmla="*/ 38 w 38"/>
                <a:gd name="T15" fmla="*/ 12 h 108"/>
                <a:gd name="T16" fmla="*/ 38 w 38"/>
                <a:gd name="T17" fmla="*/ 96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" h="108">
                  <a:moveTo>
                    <a:pt x="38" y="96"/>
                  </a:moveTo>
                  <a:cubicBezTo>
                    <a:pt x="38" y="103"/>
                    <a:pt x="33" y="108"/>
                    <a:pt x="26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3"/>
                    <a:pt x="0" y="96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8" y="6"/>
                    <a:pt x="38" y="12"/>
                  </a:cubicBezTo>
                  <a:lnTo>
                    <a:pt x="38" y="9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525"/>
            <p:cNvSpPr>
              <a:spLocks/>
            </p:cNvSpPr>
            <p:nvPr/>
          </p:nvSpPr>
          <p:spPr bwMode="auto">
            <a:xfrm>
              <a:off x="5483540" y="3051200"/>
              <a:ext cx="79242" cy="148857"/>
            </a:xfrm>
            <a:custGeom>
              <a:avLst/>
              <a:gdLst>
                <a:gd name="T0" fmla="*/ 29 w 45"/>
                <a:gd name="T1" fmla="*/ 85 h 85"/>
                <a:gd name="T2" fmla="*/ 15 w 45"/>
                <a:gd name="T3" fmla="*/ 85 h 85"/>
                <a:gd name="T4" fmla="*/ 0 w 45"/>
                <a:gd name="T5" fmla="*/ 69 h 85"/>
                <a:gd name="T6" fmla="*/ 0 w 45"/>
                <a:gd name="T7" fmla="*/ 16 h 85"/>
                <a:gd name="T8" fmla="*/ 15 w 45"/>
                <a:gd name="T9" fmla="*/ 0 h 85"/>
                <a:gd name="T10" fmla="*/ 29 w 45"/>
                <a:gd name="T11" fmla="*/ 0 h 85"/>
                <a:gd name="T12" fmla="*/ 45 w 45"/>
                <a:gd name="T13" fmla="*/ 16 h 85"/>
                <a:gd name="T14" fmla="*/ 45 w 45"/>
                <a:gd name="T15" fmla="*/ 69 h 85"/>
                <a:gd name="T16" fmla="*/ 29 w 45"/>
                <a:gd name="T17" fmla="*/ 85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85">
                  <a:moveTo>
                    <a:pt x="29" y="85"/>
                  </a:moveTo>
                  <a:cubicBezTo>
                    <a:pt x="15" y="85"/>
                    <a:pt x="15" y="85"/>
                    <a:pt x="15" y="85"/>
                  </a:cubicBezTo>
                  <a:cubicBezTo>
                    <a:pt x="7" y="85"/>
                    <a:pt x="0" y="78"/>
                    <a:pt x="0" y="69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7" y="0"/>
                    <a:pt x="45" y="7"/>
                    <a:pt x="45" y="16"/>
                  </a:cubicBezTo>
                  <a:cubicBezTo>
                    <a:pt x="45" y="69"/>
                    <a:pt x="45" y="69"/>
                    <a:pt x="45" y="69"/>
                  </a:cubicBezTo>
                  <a:cubicBezTo>
                    <a:pt x="45" y="78"/>
                    <a:pt x="37" y="85"/>
                    <a:pt x="29" y="8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526"/>
            <p:cNvSpPr>
              <a:spLocks/>
            </p:cNvSpPr>
            <p:nvPr/>
          </p:nvSpPr>
          <p:spPr bwMode="auto">
            <a:xfrm>
              <a:off x="5722006" y="2144729"/>
              <a:ext cx="138489" cy="134786"/>
            </a:xfrm>
            <a:custGeom>
              <a:avLst/>
              <a:gdLst>
                <a:gd name="T0" fmla="*/ 41 w 79"/>
                <a:gd name="T1" fmla="*/ 76 h 77"/>
                <a:gd name="T2" fmla="*/ 78 w 79"/>
                <a:gd name="T3" fmla="*/ 37 h 77"/>
                <a:gd name="T4" fmla="*/ 38 w 79"/>
                <a:gd name="T5" fmla="*/ 0 h 77"/>
                <a:gd name="T6" fmla="*/ 1 w 79"/>
                <a:gd name="T7" fmla="*/ 40 h 77"/>
                <a:gd name="T8" fmla="*/ 41 w 79"/>
                <a:gd name="T9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7">
                  <a:moveTo>
                    <a:pt x="41" y="76"/>
                  </a:moveTo>
                  <a:cubicBezTo>
                    <a:pt x="62" y="76"/>
                    <a:pt x="79" y="58"/>
                    <a:pt x="78" y="37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1" y="40"/>
                  </a:cubicBezTo>
                  <a:cubicBezTo>
                    <a:pt x="2" y="61"/>
                    <a:pt x="20" y="77"/>
                    <a:pt x="41" y="7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527"/>
            <p:cNvSpPr>
              <a:spLocks/>
            </p:cNvSpPr>
            <p:nvPr/>
          </p:nvSpPr>
          <p:spPr bwMode="auto">
            <a:xfrm>
              <a:off x="5655354" y="2288402"/>
              <a:ext cx="273274" cy="197735"/>
            </a:xfrm>
            <a:custGeom>
              <a:avLst/>
              <a:gdLst>
                <a:gd name="T0" fmla="*/ 119 w 156"/>
                <a:gd name="T1" fmla="*/ 0 h 113"/>
                <a:gd name="T2" fmla="*/ 80 w 156"/>
                <a:gd name="T3" fmla="*/ 46 h 113"/>
                <a:gd name="T4" fmla="*/ 37 w 156"/>
                <a:gd name="T5" fmla="*/ 1 h 113"/>
                <a:gd name="T6" fmla="*/ 1 w 156"/>
                <a:gd name="T7" fmla="*/ 50 h 113"/>
                <a:gd name="T8" fmla="*/ 3 w 156"/>
                <a:gd name="T9" fmla="*/ 113 h 113"/>
                <a:gd name="T10" fmla="*/ 156 w 156"/>
                <a:gd name="T11" fmla="*/ 113 h 113"/>
                <a:gd name="T12" fmla="*/ 154 w 156"/>
                <a:gd name="T13" fmla="*/ 45 h 113"/>
                <a:gd name="T14" fmla="*/ 119 w 156"/>
                <a:gd name="T15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13">
                  <a:moveTo>
                    <a:pt x="119" y="0"/>
                  </a:moveTo>
                  <a:cubicBezTo>
                    <a:pt x="80" y="46"/>
                    <a:pt x="80" y="46"/>
                    <a:pt x="80" y="46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11" y="11"/>
                    <a:pt x="0" y="26"/>
                    <a:pt x="1" y="50"/>
                  </a:cubicBezTo>
                  <a:cubicBezTo>
                    <a:pt x="3" y="113"/>
                    <a:pt x="3" y="113"/>
                    <a:pt x="3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4" y="45"/>
                    <a:pt x="154" y="45"/>
                    <a:pt x="154" y="45"/>
                  </a:cubicBezTo>
                  <a:cubicBezTo>
                    <a:pt x="153" y="23"/>
                    <a:pt x="144" y="9"/>
                    <a:pt x="1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534"/>
            <p:cNvSpPr>
              <a:spLocks noEditPoints="1"/>
            </p:cNvSpPr>
            <p:nvPr/>
          </p:nvSpPr>
          <p:spPr bwMode="auto">
            <a:xfrm>
              <a:off x="4751846" y="2769779"/>
              <a:ext cx="159225" cy="268090"/>
            </a:xfrm>
            <a:custGeom>
              <a:avLst/>
              <a:gdLst>
                <a:gd name="T0" fmla="*/ 54 w 91"/>
                <a:gd name="T1" fmla="*/ 71 h 153"/>
                <a:gd name="T2" fmla="*/ 91 w 91"/>
                <a:gd name="T3" fmla="*/ 25 h 153"/>
                <a:gd name="T4" fmla="*/ 91 w 91"/>
                <a:gd name="T5" fmla="*/ 25 h 153"/>
                <a:gd name="T6" fmla="*/ 91 w 91"/>
                <a:gd name="T7" fmla="*/ 0 h 153"/>
                <a:gd name="T8" fmla="*/ 46 w 91"/>
                <a:gd name="T9" fmla="*/ 0 h 153"/>
                <a:gd name="T10" fmla="*/ 45 w 91"/>
                <a:gd name="T11" fmla="*/ 0 h 153"/>
                <a:gd name="T12" fmla="*/ 0 w 91"/>
                <a:gd name="T13" fmla="*/ 0 h 153"/>
                <a:gd name="T14" fmla="*/ 0 w 91"/>
                <a:gd name="T15" fmla="*/ 25 h 153"/>
                <a:gd name="T16" fmla="*/ 0 w 91"/>
                <a:gd name="T17" fmla="*/ 25 h 153"/>
                <a:gd name="T18" fmla="*/ 37 w 91"/>
                <a:gd name="T19" fmla="*/ 71 h 153"/>
                <a:gd name="T20" fmla="*/ 42 w 91"/>
                <a:gd name="T21" fmla="*/ 77 h 153"/>
                <a:gd name="T22" fmla="*/ 40 w 91"/>
                <a:gd name="T23" fmla="*/ 82 h 153"/>
                <a:gd name="T24" fmla="*/ 0 w 91"/>
                <a:gd name="T25" fmla="*/ 128 h 153"/>
                <a:gd name="T26" fmla="*/ 0 w 91"/>
                <a:gd name="T27" fmla="*/ 128 h 153"/>
                <a:gd name="T28" fmla="*/ 0 w 91"/>
                <a:gd name="T29" fmla="*/ 153 h 153"/>
                <a:gd name="T30" fmla="*/ 45 w 91"/>
                <a:gd name="T31" fmla="*/ 153 h 153"/>
                <a:gd name="T32" fmla="*/ 46 w 91"/>
                <a:gd name="T33" fmla="*/ 153 h 153"/>
                <a:gd name="T34" fmla="*/ 91 w 91"/>
                <a:gd name="T35" fmla="*/ 153 h 153"/>
                <a:gd name="T36" fmla="*/ 91 w 91"/>
                <a:gd name="T37" fmla="*/ 128 h 153"/>
                <a:gd name="T38" fmla="*/ 91 w 91"/>
                <a:gd name="T39" fmla="*/ 128 h 153"/>
                <a:gd name="T40" fmla="*/ 51 w 91"/>
                <a:gd name="T41" fmla="*/ 82 h 153"/>
                <a:gd name="T42" fmla="*/ 49 w 91"/>
                <a:gd name="T43" fmla="*/ 77 h 153"/>
                <a:gd name="T44" fmla="*/ 54 w 91"/>
                <a:gd name="T45" fmla="*/ 71 h 153"/>
                <a:gd name="T46" fmla="*/ 14 w 91"/>
                <a:gd name="T47" fmla="*/ 127 h 153"/>
                <a:gd name="T48" fmla="*/ 14 w 91"/>
                <a:gd name="T49" fmla="*/ 124 h 153"/>
                <a:gd name="T50" fmla="*/ 14 w 91"/>
                <a:gd name="T51" fmla="*/ 124 h 153"/>
                <a:gd name="T52" fmla="*/ 42 w 91"/>
                <a:gd name="T53" fmla="*/ 92 h 153"/>
                <a:gd name="T54" fmla="*/ 14 w 91"/>
                <a:gd name="T55" fmla="*/ 127 h 153"/>
                <a:gd name="T56" fmla="*/ 80 w 91"/>
                <a:gd name="T57" fmla="*/ 124 h 153"/>
                <a:gd name="T58" fmla="*/ 80 w 91"/>
                <a:gd name="T59" fmla="*/ 126 h 153"/>
                <a:gd name="T60" fmla="*/ 52 w 91"/>
                <a:gd name="T61" fmla="*/ 92 h 153"/>
                <a:gd name="T62" fmla="*/ 80 w 91"/>
                <a:gd name="T63" fmla="*/ 124 h 153"/>
                <a:gd name="T64" fmla="*/ 42 w 91"/>
                <a:gd name="T65" fmla="*/ 41 h 153"/>
                <a:gd name="T66" fmla="*/ 18 w 91"/>
                <a:gd name="T67" fmla="*/ 45 h 153"/>
                <a:gd name="T68" fmla="*/ 14 w 91"/>
                <a:gd name="T69" fmla="*/ 28 h 153"/>
                <a:gd name="T70" fmla="*/ 14 w 91"/>
                <a:gd name="T71" fmla="*/ 28 h 153"/>
                <a:gd name="T72" fmla="*/ 14 w 91"/>
                <a:gd name="T73" fmla="*/ 11 h 153"/>
                <a:gd name="T74" fmla="*/ 19 w 91"/>
                <a:gd name="T75" fmla="*/ 11 h 153"/>
                <a:gd name="T76" fmla="*/ 75 w 91"/>
                <a:gd name="T77" fmla="*/ 11 h 153"/>
                <a:gd name="T78" fmla="*/ 80 w 91"/>
                <a:gd name="T79" fmla="*/ 11 h 153"/>
                <a:gd name="T80" fmla="*/ 80 w 91"/>
                <a:gd name="T81" fmla="*/ 28 h 153"/>
                <a:gd name="T82" fmla="*/ 79 w 91"/>
                <a:gd name="T83" fmla="*/ 37 h 153"/>
                <a:gd name="T84" fmla="*/ 60 w 91"/>
                <a:gd name="T85" fmla="*/ 43 h 153"/>
                <a:gd name="T86" fmla="*/ 42 w 91"/>
                <a:gd name="T87" fmla="*/ 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91" h="153">
                  <a:moveTo>
                    <a:pt x="54" y="71"/>
                  </a:moveTo>
                  <a:cubicBezTo>
                    <a:pt x="75" y="66"/>
                    <a:pt x="91" y="48"/>
                    <a:pt x="91" y="25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48"/>
                    <a:pt x="16" y="66"/>
                    <a:pt x="37" y="71"/>
                  </a:cubicBezTo>
                  <a:cubicBezTo>
                    <a:pt x="39" y="72"/>
                    <a:pt x="41" y="75"/>
                    <a:pt x="42" y="77"/>
                  </a:cubicBezTo>
                  <a:cubicBezTo>
                    <a:pt x="42" y="79"/>
                    <a:pt x="41" y="80"/>
                    <a:pt x="40" y="82"/>
                  </a:cubicBezTo>
                  <a:cubicBezTo>
                    <a:pt x="17" y="85"/>
                    <a:pt x="0" y="104"/>
                    <a:pt x="0" y="12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6" y="153"/>
                    <a:pt x="46" y="153"/>
                    <a:pt x="46" y="153"/>
                  </a:cubicBezTo>
                  <a:cubicBezTo>
                    <a:pt x="91" y="153"/>
                    <a:pt x="91" y="153"/>
                    <a:pt x="91" y="153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91" y="104"/>
                    <a:pt x="74" y="85"/>
                    <a:pt x="51" y="82"/>
                  </a:cubicBezTo>
                  <a:cubicBezTo>
                    <a:pt x="50" y="80"/>
                    <a:pt x="49" y="79"/>
                    <a:pt x="49" y="77"/>
                  </a:cubicBezTo>
                  <a:cubicBezTo>
                    <a:pt x="50" y="75"/>
                    <a:pt x="51" y="72"/>
                    <a:pt x="54" y="71"/>
                  </a:cubicBezTo>
                  <a:close/>
                  <a:moveTo>
                    <a:pt x="14" y="127"/>
                  </a:moveTo>
                  <a:cubicBezTo>
                    <a:pt x="14" y="124"/>
                    <a:pt x="14" y="124"/>
                    <a:pt x="14" y="124"/>
                  </a:cubicBezTo>
                  <a:cubicBezTo>
                    <a:pt x="14" y="124"/>
                    <a:pt x="14" y="124"/>
                    <a:pt x="14" y="124"/>
                  </a:cubicBezTo>
                  <a:cubicBezTo>
                    <a:pt x="14" y="108"/>
                    <a:pt x="26" y="95"/>
                    <a:pt x="42" y="92"/>
                  </a:cubicBezTo>
                  <a:cubicBezTo>
                    <a:pt x="41" y="98"/>
                    <a:pt x="38" y="114"/>
                    <a:pt x="14" y="127"/>
                  </a:cubicBezTo>
                  <a:close/>
                  <a:moveTo>
                    <a:pt x="80" y="124"/>
                  </a:moveTo>
                  <a:cubicBezTo>
                    <a:pt x="80" y="126"/>
                    <a:pt x="80" y="126"/>
                    <a:pt x="80" y="126"/>
                  </a:cubicBezTo>
                  <a:cubicBezTo>
                    <a:pt x="70" y="120"/>
                    <a:pt x="51" y="106"/>
                    <a:pt x="52" y="92"/>
                  </a:cubicBezTo>
                  <a:cubicBezTo>
                    <a:pt x="67" y="94"/>
                    <a:pt x="80" y="108"/>
                    <a:pt x="80" y="124"/>
                  </a:cubicBezTo>
                  <a:close/>
                  <a:moveTo>
                    <a:pt x="42" y="41"/>
                  </a:moveTo>
                  <a:cubicBezTo>
                    <a:pt x="32" y="37"/>
                    <a:pt x="23" y="42"/>
                    <a:pt x="18" y="45"/>
                  </a:cubicBezTo>
                  <a:cubicBezTo>
                    <a:pt x="16" y="40"/>
                    <a:pt x="14" y="34"/>
                    <a:pt x="14" y="28"/>
                  </a:cubicBezTo>
                  <a:cubicBezTo>
                    <a:pt x="14" y="28"/>
                    <a:pt x="14" y="28"/>
                    <a:pt x="14" y="28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75" y="11"/>
                    <a:pt x="75" y="11"/>
                    <a:pt x="75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80" y="28"/>
                    <a:pt x="80" y="28"/>
                    <a:pt x="80" y="28"/>
                  </a:cubicBezTo>
                  <a:cubicBezTo>
                    <a:pt x="80" y="31"/>
                    <a:pt x="79" y="34"/>
                    <a:pt x="79" y="37"/>
                  </a:cubicBezTo>
                  <a:cubicBezTo>
                    <a:pt x="73" y="37"/>
                    <a:pt x="63" y="41"/>
                    <a:pt x="60" y="43"/>
                  </a:cubicBezTo>
                  <a:cubicBezTo>
                    <a:pt x="55" y="45"/>
                    <a:pt x="55" y="47"/>
                    <a:pt x="42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535"/>
            <p:cNvSpPr>
              <a:spLocks/>
            </p:cNvSpPr>
            <p:nvPr/>
          </p:nvSpPr>
          <p:spPr bwMode="auto">
            <a:xfrm>
              <a:off x="4735553" y="3046016"/>
              <a:ext cx="194773" cy="35548"/>
            </a:xfrm>
            <a:custGeom>
              <a:avLst/>
              <a:gdLst>
                <a:gd name="T0" fmla="*/ 103 w 111"/>
                <a:gd name="T1" fmla="*/ 0 h 20"/>
                <a:gd name="T2" fmla="*/ 7 w 111"/>
                <a:gd name="T3" fmla="*/ 0 h 20"/>
                <a:gd name="T4" fmla="*/ 0 w 111"/>
                <a:gd name="T5" fmla="*/ 10 h 20"/>
                <a:gd name="T6" fmla="*/ 7 w 111"/>
                <a:gd name="T7" fmla="*/ 20 h 20"/>
                <a:gd name="T8" fmla="*/ 103 w 111"/>
                <a:gd name="T9" fmla="*/ 20 h 20"/>
                <a:gd name="T10" fmla="*/ 111 w 111"/>
                <a:gd name="T11" fmla="*/ 10 h 20"/>
                <a:gd name="T12" fmla="*/ 103 w 111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103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536"/>
            <p:cNvSpPr>
              <a:spLocks/>
            </p:cNvSpPr>
            <p:nvPr/>
          </p:nvSpPr>
          <p:spPr bwMode="auto">
            <a:xfrm>
              <a:off x="4735553" y="2723863"/>
              <a:ext cx="194773" cy="35548"/>
            </a:xfrm>
            <a:custGeom>
              <a:avLst/>
              <a:gdLst>
                <a:gd name="T0" fmla="*/ 7 w 111"/>
                <a:gd name="T1" fmla="*/ 20 h 20"/>
                <a:gd name="T2" fmla="*/ 103 w 111"/>
                <a:gd name="T3" fmla="*/ 20 h 20"/>
                <a:gd name="T4" fmla="*/ 111 w 111"/>
                <a:gd name="T5" fmla="*/ 10 h 20"/>
                <a:gd name="T6" fmla="*/ 103 w 111"/>
                <a:gd name="T7" fmla="*/ 0 h 20"/>
                <a:gd name="T8" fmla="*/ 7 w 111"/>
                <a:gd name="T9" fmla="*/ 0 h 20"/>
                <a:gd name="T10" fmla="*/ 0 w 111"/>
                <a:gd name="T11" fmla="*/ 10 h 20"/>
                <a:gd name="T12" fmla="*/ 7 w 111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1" h="20">
                  <a:moveTo>
                    <a:pt x="7" y="20"/>
                  </a:moveTo>
                  <a:cubicBezTo>
                    <a:pt x="103" y="20"/>
                    <a:pt x="103" y="20"/>
                    <a:pt x="103" y="20"/>
                  </a:cubicBezTo>
                  <a:cubicBezTo>
                    <a:pt x="107" y="20"/>
                    <a:pt x="111" y="16"/>
                    <a:pt x="111" y="10"/>
                  </a:cubicBezTo>
                  <a:cubicBezTo>
                    <a:pt x="111" y="5"/>
                    <a:pt x="107" y="0"/>
                    <a:pt x="103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5"/>
                    <a:pt x="0" y="10"/>
                  </a:cubicBezTo>
                  <a:cubicBezTo>
                    <a:pt x="0" y="16"/>
                    <a:pt x="3" y="20"/>
                    <a:pt x="7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37"/>
            <p:cNvSpPr>
              <a:spLocks noEditPoints="1"/>
            </p:cNvSpPr>
            <p:nvPr/>
          </p:nvSpPr>
          <p:spPr bwMode="auto">
            <a:xfrm>
              <a:off x="4893297" y="2823842"/>
              <a:ext cx="225877" cy="224396"/>
            </a:xfrm>
            <a:custGeom>
              <a:avLst/>
              <a:gdLst>
                <a:gd name="T0" fmla="*/ 65 w 129"/>
                <a:gd name="T1" fmla="*/ 0 h 128"/>
                <a:gd name="T2" fmla="*/ 0 w 129"/>
                <a:gd name="T3" fmla="*/ 64 h 128"/>
                <a:gd name="T4" fmla="*/ 65 w 129"/>
                <a:gd name="T5" fmla="*/ 128 h 128"/>
                <a:gd name="T6" fmla="*/ 129 w 129"/>
                <a:gd name="T7" fmla="*/ 64 h 128"/>
                <a:gd name="T8" fmla="*/ 65 w 129"/>
                <a:gd name="T9" fmla="*/ 0 h 128"/>
                <a:gd name="T10" fmla="*/ 65 w 129"/>
                <a:gd name="T11" fmla="*/ 114 h 128"/>
                <a:gd name="T12" fmla="*/ 14 w 129"/>
                <a:gd name="T13" fmla="*/ 64 h 128"/>
                <a:gd name="T14" fmla="*/ 65 w 129"/>
                <a:gd name="T15" fmla="*/ 13 h 128"/>
                <a:gd name="T16" fmla="*/ 115 w 129"/>
                <a:gd name="T17" fmla="*/ 64 h 128"/>
                <a:gd name="T18" fmla="*/ 65 w 129"/>
                <a:gd name="T19" fmla="*/ 114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128">
                  <a:moveTo>
                    <a:pt x="65" y="0"/>
                  </a:moveTo>
                  <a:cubicBezTo>
                    <a:pt x="29" y="0"/>
                    <a:pt x="0" y="28"/>
                    <a:pt x="0" y="64"/>
                  </a:cubicBezTo>
                  <a:cubicBezTo>
                    <a:pt x="0" y="99"/>
                    <a:pt x="29" y="128"/>
                    <a:pt x="65" y="128"/>
                  </a:cubicBezTo>
                  <a:cubicBezTo>
                    <a:pt x="100" y="128"/>
                    <a:pt x="129" y="99"/>
                    <a:pt x="129" y="64"/>
                  </a:cubicBezTo>
                  <a:cubicBezTo>
                    <a:pt x="129" y="28"/>
                    <a:pt x="100" y="0"/>
                    <a:pt x="65" y="0"/>
                  </a:cubicBezTo>
                  <a:close/>
                  <a:moveTo>
                    <a:pt x="65" y="114"/>
                  </a:moveTo>
                  <a:cubicBezTo>
                    <a:pt x="37" y="114"/>
                    <a:pt x="14" y="92"/>
                    <a:pt x="14" y="64"/>
                  </a:cubicBezTo>
                  <a:cubicBezTo>
                    <a:pt x="14" y="36"/>
                    <a:pt x="37" y="13"/>
                    <a:pt x="65" y="13"/>
                  </a:cubicBezTo>
                  <a:cubicBezTo>
                    <a:pt x="92" y="13"/>
                    <a:pt x="115" y="36"/>
                    <a:pt x="115" y="64"/>
                  </a:cubicBezTo>
                  <a:cubicBezTo>
                    <a:pt x="115" y="92"/>
                    <a:pt x="92" y="114"/>
                    <a:pt x="65" y="1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38"/>
            <p:cNvSpPr>
              <a:spLocks noEditPoints="1"/>
            </p:cNvSpPr>
            <p:nvPr/>
          </p:nvSpPr>
          <p:spPr bwMode="auto">
            <a:xfrm>
              <a:off x="4972539" y="2869758"/>
              <a:ext cx="69615" cy="132564"/>
            </a:xfrm>
            <a:custGeom>
              <a:avLst/>
              <a:gdLst>
                <a:gd name="T0" fmla="*/ 18 w 40"/>
                <a:gd name="T1" fmla="*/ 76 h 76"/>
                <a:gd name="T2" fmla="*/ 18 w 40"/>
                <a:gd name="T3" fmla="*/ 69 h 76"/>
                <a:gd name="T4" fmla="*/ 9 w 40"/>
                <a:gd name="T5" fmla="*/ 66 h 76"/>
                <a:gd name="T6" fmla="*/ 3 w 40"/>
                <a:gd name="T7" fmla="*/ 60 h 76"/>
                <a:gd name="T8" fmla="*/ 0 w 40"/>
                <a:gd name="T9" fmla="*/ 51 h 76"/>
                <a:gd name="T10" fmla="*/ 7 w 40"/>
                <a:gd name="T11" fmla="*/ 49 h 76"/>
                <a:gd name="T12" fmla="*/ 10 w 40"/>
                <a:gd name="T13" fmla="*/ 58 h 76"/>
                <a:gd name="T14" fmla="*/ 18 w 40"/>
                <a:gd name="T15" fmla="*/ 63 h 76"/>
                <a:gd name="T16" fmla="*/ 18 w 40"/>
                <a:gd name="T17" fmla="*/ 39 h 76"/>
                <a:gd name="T18" fmla="*/ 8 w 40"/>
                <a:gd name="T19" fmla="*/ 35 h 76"/>
                <a:gd name="T20" fmla="*/ 3 w 40"/>
                <a:gd name="T21" fmla="*/ 29 h 76"/>
                <a:gd name="T22" fmla="*/ 1 w 40"/>
                <a:gd name="T23" fmla="*/ 21 h 76"/>
                <a:gd name="T24" fmla="*/ 7 w 40"/>
                <a:gd name="T25" fmla="*/ 8 h 76"/>
                <a:gd name="T26" fmla="*/ 18 w 40"/>
                <a:gd name="T27" fmla="*/ 4 h 76"/>
                <a:gd name="T28" fmla="*/ 18 w 40"/>
                <a:gd name="T29" fmla="*/ 0 h 76"/>
                <a:gd name="T30" fmla="*/ 22 w 40"/>
                <a:gd name="T31" fmla="*/ 0 h 76"/>
                <a:gd name="T32" fmla="*/ 22 w 40"/>
                <a:gd name="T33" fmla="*/ 4 h 76"/>
                <a:gd name="T34" fmla="*/ 33 w 40"/>
                <a:gd name="T35" fmla="*/ 8 h 76"/>
                <a:gd name="T36" fmla="*/ 39 w 40"/>
                <a:gd name="T37" fmla="*/ 19 h 76"/>
                <a:gd name="T38" fmla="*/ 31 w 40"/>
                <a:gd name="T39" fmla="*/ 20 h 76"/>
                <a:gd name="T40" fmla="*/ 28 w 40"/>
                <a:gd name="T41" fmla="*/ 14 h 76"/>
                <a:gd name="T42" fmla="*/ 22 w 40"/>
                <a:gd name="T43" fmla="*/ 10 h 76"/>
                <a:gd name="T44" fmla="*/ 22 w 40"/>
                <a:gd name="T45" fmla="*/ 32 h 76"/>
                <a:gd name="T46" fmla="*/ 30 w 40"/>
                <a:gd name="T47" fmla="*/ 34 h 76"/>
                <a:gd name="T48" fmla="*/ 36 w 40"/>
                <a:gd name="T49" fmla="*/ 38 h 76"/>
                <a:gd name="T50" fmla="*/ 39 w 40"/>
                <a:gd name="T51" fmla="*/ 43 h 76"/>
                <a:gd name="T52" fmla="*/ 40 w 40"/>
                <a:gd name="T53" fmla="*/ 50 h 76"/>
                <a:gd name="T54" fmla="*/ 35 w 40"/>
                <a:gd name="T55" fmla="*/ 63 h 76"/>
                <a:gd name="T56" fmla="*/ 22 w 40"/>
                <a:gd name="T57" fmla="*/ 69 h 76"/>
                <a:gd name="T58" fmla="*/ 22 w 40"/>
                <a:gd name="T59" fmla="*/ 76 h 76"/>
                <a:gd name="T60" fmla="*/ 18 w 40"/>
                <a:gd name="T61" fmla="*/ 76 h 76"/>
                <a:gd name="T62" fmla="*/ 18 w 40"/>
                <a:gd name="T63" fmla="*/ 10 h 76"/>
                <a:gd name="T64" fmla="*/ 11 w 40"/>
                <a:gd name="T65" fmla="*/ 14 h 76"/>
                <a:gd name="T66" fmla="*/ 9 w 40"/>
                <a:gd name="T67" fmla="*/ 21 h 76"/>
                <a:gd name="T68" fmla="*/ 11 w 40"/>
                <a:gd name="T69" fmla="*/ 27 h 76"/>
                <a:gd name="T70" fmla="*/ 18 w 40"/>
                <a:gd name="T71" fmla="*/ 31 h 76"/>
                <a:gd name="T72" fmla="*/ 18 w 40"/>
                <a:gd name="T73" fmla="*/ 10 h 76"/>
                <a:gd name="T74" fmla="*/ 22 w 40"/>
                <a:gd name="T75" fmla="*/ 63 h 76"/>
                <a:gd name="T76" fmla="*/ 30 w 40"/>
                <a:gd name="T77" fmla="*/ 59 h 76"/>
                <a:gd name="T78" fmla="*/ 33 w 40"/>
                <a:gd name="T79" fmla="*/ 51 h 76"/>
                <a:gd name="T80" fmla="*/ 31 w 40"/>
                <a:gd name="T81" fmla="*/ 44 h 76"/>
                <a:gd name="T82" fmla="*/ 22 w 40"/>
                <a:gd name="T83" fmla="*/ 40 h 76"/>
                <a:gd name="T84" fmla="*/ 22 w 40"/>
                <a:gd name="T85" fmla="*/ 6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0" h="76">
                  <a:moveTo>
                    <a:pt x="18" y="76"/>
                  </a:moveTo>
                  <a:cubicBezTo>
                    <a:pt x="18" y="69"/>
                    <a:pt x="18" y="69"/>
                    <a:pt x="18" y="69"/>
                  </a:cubicBezTo>
                  <a:cubicBezTo>
                    <a:pt x="14" y="68"/>
                    <a:pt x="11" y="68"/>
                    <a:pt x="9" y="66"/>
                  </a:cubicBezTo>
                  <a:cubicBezTo>
                    <a:pt x="6" y="65"/>
                    <a:pt x="4" y="63"/>
                    <a:pt x="3" y="60"/>
                  </a:cubicBezTo>
                  <a:cubicBezTo>
                    <a:pt x="1" y="58"/>
                    <a:pt x="0" y="54"/>
                    <a:pt x="0" y="51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8" y="53"/>
                    <a:pt x="9" y="56"/>
                    <a:pt x="10" y="58"/>
                  </a:cubicBezTo>
                  <a:cubicBezTo>
                    <a:pt x="12" y="61"/>
                    <a:pt x="15" y="62"/>
                    <a:pt x="18" y="63"/>
                  </a:cubicBezTo>
                  <a:cubicBezTo>
                    <a:pt x="18" y="39"/>
                    <a:pt x="18" y="39"/>
                    <a:pt x="18" y="39"/>
                  </a:cubicBezTo>
                  <a:cubicBezTo>
                    <a:pt x="15" y="38"/>
                    <a:pt x="12" y="37"/>
                    <a:pt x="8" y="35"/>
                  </a:cubicBezTo>
                  <a:cubicBezTo>
                    <a:pt x="6" y="34"/>
                    <a:pt x="4" y="32"/>
                    <a:pt x="3" y="29"/>
                  </a:cubicBezTo>
                  <a:cubicBezTo>
                    <a:pt x="2" y="27"/>
                    <a:pt x="1" y="24"/>
                    <a:pt x="1" y="21"/>
                  </a:cubicBezTo>
                  <a:cubicBezTo>
                    <a:pt x="1" y="16"/>
                    <a:pt x="3" y="12"/>
                    <a:pt x="7" y="8"/>
                  </a:cubicBezTo>
                  <a:cubicBezTo>
                    <a:pt x="9" y="6"/>
                    <a:pt x="13" y="5"/>
                    <a:pt x="18" y="4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7" y="5"/>
                    <a:pt x="30" y="6"/>
                    <a:pt x="33" y="8"/>
                  </a:cubicBezTo>
                  <a:cubicBezTo>
                    <a:pt x="36" y="11"/>
                    <a:pt x="38" y="14"/>
                    <a:pt x="39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31" y="17"/>
                    <a:pt x="30" y="15"/>
                    <a:pt x="28" y="14"/>
                  </a:cubicBezTo>
                  <a:cubicBezTo>
                    <a:pt x="27" y="12"/>
                    <a:pt x="25" y="11"/>
                    <a:pt x="22" y="10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6" y="33"/>
                    <a:pt x="29" y="34"/>
                    <a:pt x="30" y="34"/>
                  </a:cubicBezTo>
                  <a:cubicBezTo>
                    <a:pt x="32" y="35"/>
                    <a:pt x="34" y="37"/>
                    <a:pt x="36" y="38"/>
                  </a:cubicBezTo>
                  <a:cubicBezTo>
                    <a:pt x="37" y="40"/>
                    <a:pt x="38" y="41"/>
                    <a:pt x="39" y="43"/>
                  </a:cubicBezTo>
                  <a:cubicBezTo>
                    <a:pt x="40" y="46"/>
                    <a:pt x="40" y="48"/>
                    <a:pt x="40" y="50"/>
                  </a:cubicBezTo>
                  <a:cubicBezTo>
                    <a:pt x="40" y="55"/>
                    <a:pt x="39" y="60"/>
                    <a:pt x="35" y="63"/>
                  </a:cubicBezTo>
                  <a:cubicBezTo>
                    <a:pt x="32" y="67"/>
                    <a:pt x="28" y="69"/>
                    <a:pt x="22" y="69"/>
                  </a:cubicBezTo>
                  <a:cubicBezTo>
                    <a:pt x="22" y="76"/>
                    <a:pt x="22" y="76"/>
                    <a:pt x="22" y="76"/>
                  </a:cubicBezTo>
                  <a:lnTo>
                    <a:pt x="18" y="76"/>
                  </a:lnTo>
                  <a:close/>
                  <a:moveTo>
                    <a:pt x="18" y="10"/>
                  </a:moveTo>
                  <a:cubicBezTo>
                    <a:pt x="15" y="11"/>
                    <a:pt x="13" y="12"/>
                    <a:pt x="11" y="14"/>
                  </a:cubicBezTo>
                  <a:cubicBezTo>
                    <a:pt x="9" y="16"/>
                    <a:pt x="9" y="18"/>
                    <a:pt x="9" y="21"/>
                  </a:cubicBezTo>
                  <a:cubicBezTo>
                    <a:pt x="9" y="23"/>
                    <a:pt x="9" y="25"/>
                    <a:pt x="11" y="27"/>
                  </a:cubicBezTo>
                  <a:cubicBezTo>
                    <a:pt x="12" y="29"/>
                    <a:pt x="15" y="30"/>
                    <a:pt x="18" y="31"/>
                  </a:cubicBezTo>
                  <a:lnTo>
                    <a:pt x="18" y="10"/>
                  </a:lnTo>
                  <a:close/>
                  <a:moveTo>
                    <a:pt x="22" y="63"/>
                  </a:moveTo>
                  <a:cubicBezTo>
                    <a:pt x="25" y="62"/>
                    <a:pt x="28" y="61"/>
                    <a:pt x="30" y="59"/>
                  </a:cubicBezTo>
                  <a:cubicBezTo>
                    <a:pt x="32" y="57"/>
                    <a:pt x="33" y="54"/>
                    <a:pt x="33" y="51"/>
                  </a:cubicBezTo>
                  <a:cubicBezTo>
                    <a:pt x="33" y="48"/>
                    <a:pt x="32" y="46"/>
                    <a:pt x="31" y="44"/>
                  </a:cubicBezTo>
                  <a:cubicBezTo>
                    <a:pt x="29" y="42"/>
                    <a:pt x="26" y="41"/>
                    <a:pt x="22" y="40"/>
                  </a:cubicBezTo>
                  <a:lnTo>
                    <a:pt x="22" y="6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61"/>
          <p:cNvGrpSpPr/>
          <p:nvPr/>
        </p:nvGrpSpPr>
        <p:grpSpPr>
          <a:xfrm>
            <a:off x="5703593" y="3841239"/>
            <a:ext cx="2102678" cy="2111024"/>
            <a:chOff x="4958468" y="3328177"/>
            <a:chExt cx="2986020" cy="2997870"/>
          </a:xfrm>
        </p:grpSpPr>
        <p:sp>
          <p:nvSpPr>
            <p:cNvPr id="6" name="Freeform 491"/>
            <p:cNvSpPr>
              <a:spLocks noEditPoints="1"/>
            </p:cNvSpPr>
            <p:nvPr/>
          </p:nvSpPr>
          <p:spPr bwMode="auto">
            <a:xfrm>
              <a:off x="4958468" y="3328177"/>
              <a:ext cx="2986020" cy="2997870"/>
            </a:xfrm>
            <a:custGeom>
              <a:avLst/>
              <a:gdLst>
                <a:gd name="T0" fmla="*/ 1407 w 1705"/>
                <a:gd name="T1" fmla="*/ 204 h 1712"/>
                <a:gd name="T2" fmla="*/ 1345 w 1705"/>
                <a:gd name="T3" fmla="*/ 201 h 1712"/>
                <a:gd name="T4" fmla="*/ 1229 w 1705"/>
                <a:gd name="T5" fmla="*/ 290 h 1712"/>
                <a:gd name="T6" fmla="*/ 1107 w 1705"/>
                <a:gd name="T7" fmla="*/ 310 h 1712"/>
                <a:gd name="T8" fmla="*/ 1012 w 1705"/>
                <a:gd name="T9" fmla="*/ 230 h 1712"/>
                <a:gd name="T10" fmla="*/ 986 w 1705"/>
                <a:gd name="T11" fmla="*/ 40 h 1712"/>
                <a:gd name="T12" fmla="*/ 946 w 1705"/>
                <a:gd name="T13" fmla="*/ 0 h 1712"/>
                <a:gd name="T14" fmla="*/ 777 w 1705"/>
                <a:gd name="T15" fmla="*/ 0 h 1712"/>
                <a:gd name="T16" fmla="*/ 728 w 1705"/>
                <a:gd name="T17" fmla="*/ 54 h 1712"/>
                <a:gd name="T18" fmla="*/ 702 w 1705"/>
                <a:gd name="T19" fmla="*/ 227 h 1712"/>
                <a:gd name="T20" fmla="*/ 628 w 1705"/>
                <a:gd name="T21" fmla="*/ 299 h 1712"/>
                <a:gd name="T22" fmla="*/ 537 w 1705"/>
                <a:gd name="T23" fmla="*/ 313 h 1712"/>
                <a:gd name="T24" fmla="*/ 365 w 1705"/>
                <a:gd name="T25" fmla="*/ 184 h 1712"/>
                <a:gd name="T26" fmla="*/ 312 w 1705"/>
                <a:gd name="T27" fmla="*/ 187 h 1712"/>
                <a:gd name="T28" fmla="*/ 193 w 1705"/>
                <a:gd name="T29" fmla="*/ 307 h 1712"/>
                <a:gd name="T30" fmla="*/ 193 w 1705"/>
                <a:gd name="T31" fmla="*/ 367 h 1712"/>
                <a:gd name="T32" fmla="*/ 314 w 1705"/>
                <a:gd name="T33" fmla="*/ 525 h 1712"/>
                <a:gd name="T34" fmla="*/ 304 w 1705"/>
                <a:gd name="T35" fmla="*/ 607 h 1712"/>
                <a:gd name="T36" fmla="*/ 241 w 1705"/>
                <a:gd name="T37" fmla="*/ 696 h 1712"/>
                <a:gd name="T38" fmla="*/ 46 w 1705"/>
                <a:gd name="T39" fmla="*/ 720 h 1712"/>
                <a:gd name="T40" fmla="*/ 4 w 1705"/>
                <a:gd name="T41" fmla="*/ 755 h 1712"/>
                <a:gd name="T42" fmla="*/ 0 w 1705"/>
                <a:gd name="T43" fmla="*/ 936 h 1712"/>
                <a:gd name="T44" fmla="*/ 51 w 1705"/>
                <a:gd name="T45" fmla="*/ 986 h 1712"/>
                <a:gd name="T46" fmla="*/ 217 w 1705"/>
                <a:gd name="T47" fmla="*/ 1012 h 1712"/>
                <a:gd name="T48" fmla="*/ 298 w 1705"/>
                <a:gd name="T49" fmla="*/ 1089 h 1712"/>
                <a:gd name="T50" fmla="*/ 300 w 1705"/>
                <a:gd name="T51" fmla="*/ 1189 h 1712"/>
                <a:gd name="T52" fmla="*/ 190 w 1705"/>
                <a:gd name="T53" fmla="*/ 1322 h 1712"/>
                <a:gd name="T54" fmla="*/ 194 w 1705"/>
                <a:gd name="T55" fmla="*/ 1407 h 1712"/>
                <a:gd name="T56" fmla="*/ 297 w 1705"/>
                <a:gd name="T57" fmla="*/ 1514 h 1712"/>
                <a:gd name="T58" fmla="*/ 372 w 1705"/>
                <a:gd name="T59" fmla="*/ 1515 h 1712"/>
                <a:gd name="T60" fmla="*/ 505 w 1705"/>
                <a:gd name="T61" fmla="*/ 1417 h 1712"/>
                <a:gd name="T62" fmla="*/ 623 w 1705"/>
                <a:gd name="T63" fmla="*/ 1421 h 1712"/>
                <a:gd name="T64" fmla="*/ 693 w 1705"/>
                <a:gd name="T65" fmla="*/ 1490 h 1712"/>
                <a:gd name="T66" fmla="*/ 716 w 1705"/>
                <a:gd name="T67" fmla="*/ 1655 h 1712"/>
                <a:gd name="T68" fmla="*/ 771 w 1705"/>
                <a:gd name="T69" fmla="*/ 1712 h 1712"/>
                <a:gd name="T70" fmla="*/ 922 w 1705"/>
                <a:gd name="T71" fmla="*/ 1712 h 1712"/>
                <a:gd name="T72" fmla="*/ 980 w 1705"/>
                <a:gd name="T73" fmla="*/ 1663 h 1712"/>
                <a:gd name="T74" fmla="*/ 1007 w 1705"/>
                <a:gd name="T75" fmla="*/ 1486 h 1712"/>
                <a:gd name="T76" fmla="*/ 1103 w 1705"/>
                <a:gd name="T77" fmla="*/ 1408 h 1712"/>
                <a:gd name="T78" fmla="*/ 1194 w 1705"/>
                <a:gd name="T79" fmla="*/ 1422 h 1712"/>
                <a:gd name="T80" fmla="*/ 1324 w 1705"/>
                <a:gd name="T81" fmla="*/ 1523 h 1712"/>
                <a:gd name="T82" fmla="*/ 1393 w 1705"/>
                <a:gd name="T83" fmla="*/ 1521 h 1712"/>
                <a:gd name="T84" fmla="*/ 1505 w 1705"/>
                <a:gd name="T85" fmla="*/ 1410 h 1712"/>
                <a:gd name="T86" fmla="*/ 1516 w 1705"/>
                <a:gd name="T87" fmla="*/ 1341 h 1712"/>
                <a:gd name="T88" fmla="*/ 1406 w 1705"/>
                <a:gd name="T89" fmla="*/ 1195 h 1712"/>
                <a:gd name="T90" fmla="*/ 1414 w 1705"/>
                <a:gd name="T91" fmla="*/ 1085 h 1712"/>
                <a:gd name="T92" fmla="*/ 1501 w 1705"/>
                <a:gd name="T93" fmla="*/ 1012 h 1712"/>
                <a:gd name="T94" fmla="*/ 1649 w 1705"/>
                <a:gd name="T95" fmla="*/ 995 h 1712"/>
                <a:gd name="T96" fmla="*/ 1701 w 1705"/>
                <a:gd name="T97" fmla="*/ 954 h 1712"/>
                <a:gd name="T98" fmla="*/ 1705 w 1705"/>
                <a:gd name="T99" fmla="*/ 778 h 1712"/>
                <a:gd name="T100" fmla="*/ 1662 w 1705"/>
                <a:gd name="T101" fmla="*/ 732 h 1712"/>
                <a:gd name="T102" fmla="*/ 1455 w 1705"/>
                <a:gd name="T103" fmla="*/ 692 h 1712"/>
                <a:gd name="T104" fmla="*/ 1404 w 1705"/>
                <a:gd name="T105" fmla="*/ 608 h 1712"/>
                <a:gd name="T106" fmla="*/ 1412 w 1705"/>
                <a:gd name="T107" fmla="*/ 517 h 1712"/>
                <a:gd name="T108" fmla="*/ 1504 w 1705"/>
                <a:gd name="T109" fmla="*/ 396 h 1712"/>
                <a:gd name="T110" fmla="*/ 1521 w 1705"/>
                <a:gd name="T111" fmla="*/ 332 h 1712"/>
                <a:gd name="T112" fmla="*/ 1407 w 1705"/>
                <a:gd name="T113" fmla="*/ 204 h 1712"/>
                <a:gd name="T114" fmla="*/ 996 w 1705"/>
                <a:gd name="T115" fmla="*/ 1003 h 1712"/>
                <a:gd name="T116" fmla="*/ 703 w 1705"/>
                <a:gd name="T117" fmla="*/ 1002 h 1712"/>
                <a:gd name="T118" fmla="*/ 705 w 1705"/>
                <a:gd name="T119" fmla="*/ 710 h 1712"/>
                <a:gd name="T120" fmla="*/ 997 w 1705"/>
                <a:gd name="T121" fmla="*/ 711 h 1712"/>
                <a:gd name="T122" fmla="*/ 996 w 1705"/>
                <a:gd name="T123" fmla="*/ 1003 h 1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705" h="1712">
                  <a:moveTo>
                    <a:pt x="1407" y="204"/>
                  </a:moveTo>
                  <a:cubicBezTo>
                    <a:pt x="1376" y="174"/>
                    <a:pt x="1345" y="201"/>
                    <a:pt x="1345" y="201"/>
                  </a:cubicBezTo>
                  <a:cubicBezTo>
                    <a:pt x="1345" y="201"/>
                    <a:pt x="1289" y="241"/>
                    <a:pt x="1229" y="290"/>
                  </a:cubicBezTo>
                  <a:cubicBezTo>
                    <a:pt x="1169" y="338"/>
                    <a:pt x="1107" y="310"/>
                    <a:pt x="1107" y="310"/>
                  </a:cubicBezTo>
                  <a:cubicBezTo>
                    <a:pt x="1015" y="289"/>
                    <a:pt x="1012" y="230"/>
                    <a:pt x="1012" y="230"/>
                  </a:cubicBezTo>
                  <a:cubicBezTo>
                    <a:pt x="986" y="40"/>
                    <a:pt x="986" y="40"/>
                    <a:pt x="986" y="40"/>
                  </a:cubicBezTo>
                  <a:cubicBezTo>
                    <a:pt x="980" y="1"/>
                    <a:pt x="946" y="0"/>
                    <a:pt x="946" y="0"/>
                  </a:cubicBezTo>
                  <a:cubicBezTo>
                    <a:pt x="777" y="0"/>
                    <a:pt x="777" y="0"/>
                    <a:pt x="777" y="0"/>
                  </a:cubicBezTo>
                  <a:cubicBezTo>
                    <a:pt x="730" y="2"/>
                    <a:pt x="728" y="54"/>
                    <a:pt x="728" y="54"/>
                  </a:cubicBezTo>
                  <a:cubicBezTo>
                    <a:pt x="702" y="227"/>
                    <a:pt x="702" y="227"/>
                    <a:pt x="702" y="227"/>
                  </a:cubicBezTo>
                  <a:cubicBezTo>
                    <a:pt x="696" y="258"/>
                    <a:pt x="628" y="299"/>
                    <a:pt x="628" y="299"/>
                  </a:cubicBezTo>
                  <a:cubicBezTo>
                    <a:pt x="589" y="322"/>
                    <a:pt x="537" y="313"/>
                    <a:pt x="537" y="313"/>
                  </a:cubicBezTo>
                  <a:cubicBezTo>
                    <a:pt x="365" y="184"/>
                    <a:pt x="365" y="184"/>
                    <a:pt x="365" y="184"/>
                  </a:cubicBezTo>
                  <a:cubicBezTo>
                    <a:pt x="342" y="166"/>
                    <a:pt x="312" y="187"/>
                    <a:pt x="312" y="187"/>
                  </a:cubicBezTo>
                  <a:cubicBezTo>
                    <a:pt x="193" y="307"/>
                    <a:pt x="193" y="307"/>
                    <a:pt x="193" y="307"/>
                  </a:cubicBezTo>
                  <a:cubicBezTo>
                    <a:pt x="165" y="336"/>
                    <a:pt x="193" y="367"/>
                    <a:pt x="193" y="367"/>
                  </a:cubicBezTo>
                  <a:cubicBezTo>
                    <a:pt x="199" y="374"/>
                    <a:pt x="314" y="525"/>
                    <a:pt x="314" y="525"/>
                  </a:cubicBezTo>
                  <a:cubicBezTo>
                    <a:pt x="322" y="545"/>
                    <a:pt x="304" y="607"/>
                    <a:pt x="304" y="607"/>
                  </a:cubicBezTo>
                  <a:cubicBezTo>
                    <a:pt x="292" y="669"/>
                    <a:pt x="241" y="696"/>
                    <a:pt x="241" y="696"/>
                  </a:cubicBezTo>
                  <a:cubicBezTo>
                    <a:pt x="46" y="720"/>
                    <a:pt x="46" y="720"/>
                    <a:pt x="46" y="720"/>
                  </a:cubicBezTo>
                  <a:cubicBezTo>
                    <a:pt x="16" y="720"/>
                    <a:pt x="4" y="755"/>
                    <a:pt x="4" y="755"/>
                  </a:cubicBezTo>
                  <a:cubicBezTo>
                    <a:pt x="0" y="936"/>
                    <a:pt x="0" y="936"/>
                    <a:pt x="0" y="936"/>
                  </a:cubicBezTo>
                  <a:cubicBezTo>
                    <a:pt x="2" y="977"/>
                    <a:pt x="51" y="986"/>
                    <a:pt x="51" y="986"/>
                  </a:cubicBezTo>
                  <a:cubicBezTo>
                    <a:pt x="217" y="1012"/>
                    <a:pt x="217" y="1012"/>
                    <a:pt x="217" y="1012"/>
                  </a:cubicBezTo>
                  <a:cubicBezTo>
                    <a:pt x="268" y="1014"/>
                    <a:pt x="298" y="1089"/>
                    <a:pt x="298" y="1089"/>
                  </a:cubicBezTo>
                  <a:cubicBezTo>
                    <a:pt x="321" y="1136"/>
                    <a:pt x="300" y="1189"/>
                    <a:pt x="300" y="1189"/>
                  </a:cubicBezTo>
                  <a:cubicBezTo>
                    <a:pt x="190" y="1322"/>
                    <a:pt x="190" y="1322"/>
                    <a:pt x="190" y="1322"/>
                  </a:cubicBezTo>
                  <a:cubicBezTo>
                    <a:pt x="152" y="1368"/>
                    <a:pt x="194" y="1407"/>
                    <a:pt x="194" y="1407"/>
                  </a:cubicBezTo>
                  <a:cubicBezTo>
                    <a:pt x="297" y="1514"/>
                    <a:pt x="297" y="1514"/>
                    <a:pt x="297" y="1514"/>
                  </a:cubicBezTo>
                  <a:cubicBezTo>
                    <a:pt x="335" y="1550"/>
                    <a:pt x="372" y="1515"/>
                    <a:pt x="372" y="1515"/>
                  </a:cubicBezTo>
                  <a:cubicBezTo>
                    <a:pt x="505" y="1417"/>
                    <a:pt x="505" y="1417"/>
                    <a:pt x="505" y="1417"/>
                  </a:cubicBezTo>
                  <a:cubicBezTo>
                    <a:pt x="551" y="1380"/>
                    <a:pt x="623" y="1421"/>
                    <a:pt x="623" y="1421"/>
                  </a:cubicBezTo>
                  <a:cubicBezTo>
                    <a:pt x="691" y="1446"/>
                    <a:pt x="693" y="1490"/>
                    <a:pt x="693" y="1490"/>
                  </a:cubicBezTo>
                  <a:cubicBezTo>
                    <a:pt x="716" y="1655"/>
                    <a:pt x="716" y="1655"/>
                    <a:pt x="716" y="1655"/>
                  </a:cubicBezTo>
                  <a:cubicBezTo>
                    <a:pt x="718" y="1709"/>
                    <a:pt x="771" y="1712"/>
                    <a:pt x="771" y="1712"/>
                  </a:cubicBezTo>
                  <a:cubicBezTo>
                    <a:pt x="922" y="1712"/>
                    <a:pt x="922" y="1712"/>
                    <a:pt x="922" y="1712"/>
                  </a:cubicBezTo>
                  <a:cubicBezTo>
                    <a:pt x="981" y="1703"/>
                    <a:pt x="980" y="1663"/>
                    <a:pt x="980" y="1663"/>
                  </a:cubicBezTo>
                  <a:cubicBezTo>
                    <a:pt x="1007" y="1486"/>
                    <a:pt x="1007" y="1486"/>
                    <a:pt x="1007" y="1486"/>
                  </a:cubicBezTo>
                  <a:cubicBezTo>
                    <a:pt x="1016" y="1422"/>
                    <a:pt x="1103" y="1408"/>
                    <a:pt x="1103" y="1408"/>
                  </a:cubicBezTo>
                  <a:cubicBezTo>
                    <a:pt x="1163" y="1387"/>
                    <a:pt x="1194" y="1422"/>
                    <a:pt x="1194" y="1422"/>
                  </a:cubicBezTo>
                  <a:cubicBezTo>
                    <a:pt x="1324" y="1523"/>
                    <a:pt x="1324" y="1523"/>
                    <a:pt x="1324" y="1523"/>
                  </a:cubicBezTo>
                  <a:cubicBezTo>
                    <a:pt x="1353" y="1549"/>
                    <a:pt x="1393" y="1521"/>
                    <a:pt x="1393" y="1521"/>
                  </a:cubicBezTo>
                  <a:cubicBezTo>
                    <a:pt x="1505" y="1410"/>
                    <a:pt x="1505" y="1410"/>
                    <a:pt x="1505" y="1410"/>
                  </a:cubicBezTo>
                  <a:cubicBezTo>
                    <a:pt x="1546" y="1372"/>
                    <a:pt x="1516" y="1341"/>
                    <a:pt x="1516" y="1341"/>
                  </a:cubicBezTo>
                  <a:cubicBezTo>
                    <a:pt x="1406" y="1195"/>
                    <a:pt x="1406" y="1195"/>
                    <a:pt x="1406" y="1195"/>
                  </a:cubicBezTo>
                  <a:cubicBezTo>
                    <a:pt x="1378" y="1154"/>
                    <a:pt x="1414" y="1085"/>
                    <a:pt x="1414" y="1085"/>
                  </a:cubicBezTo>
                  <a:cubicBezTo>
                    <a:pt x="1439" y="1013"/>
                    <a:pt x="1501" y="1012"/>
                    <a:pt x="1501" y="1012"/>
                  </a:cubicBezTo>
                  <a:cubicBezTo>
                    <a:pt x="1649" y="995"/>
                    <a:pt x="1649" y="995"/>
                    <a:pt x="1649" y="995"/>
                  </a:cubicBezTo>
                  <a:cubicBezTo>
                    <a:pt x="1688" y="998"/>
                    <a:pt x="1701" y="954"/>
                    <a:pt x="1701" y="954"/>
                  </a:cubicBezTo>
                  <a:cubicBezTo>
                    <a:pt x="1705" y="778"/>
                    <a:pt x="1705" y="778"/>
                    <a:pt x="1705" y="778"/>
                  </a:cubicBezTo>
                  <a:cubicBezTo>
                    <a:pt x="1700" y="733"/>
                    <a:pt x="1662" y="732"/>
                    <a:pt x="1662" y="732"/>
                  </a:cubicBezTo>
                  <a:cubicBezTo>
                    <a:pt x="1455" y="692"/>
                    <a:pt x="1455" y="692"/>
                    <a:pt x="1455" y="692"/>
                  </a:cubicBezTo>
                  <a:cubicBezTo>
                    <a:pt x="1420" y="683"/>
                    <a:pt x="1404" y="608"/>
                    <a:pt x="1404" y="608"/>
                  </a:cubicBezTo>
                  <a:cubicBezTo>
                    <a:pt x="1384" y="551"/>
                    <a:pt x="1412" y="517"/>
                    <a:pt x="1412" y="517"/>
                  </a:cubicBezTo>
                  <a:cubicBezTo>
                    <a:pt x="1504" y="396"/>
                    <a:pt x="1504" y="396"/>
                    <a:pt x="1504" y="396"/>
                  </a:cubicBezTo>
                  <a:cubicBezTo>
                    <a:pt x="1544" y="354"/>
                    <a:pt x="1521" y="332"/>
                    <a:pt x="1521" y="332"/>
                  </a:cubicBezTo>
                  <a:cubicBezTo>
                    <a:pt x="1521" y="332"/>
                    <a:pt x="1438" y="234"/>
                    <a:pt x="1407" y="204"/>
                  </a:cubicBezTo>
                  <a:close/>
                  <a:moveTo>
                    <a:pt x="996" y="1003"/>
                  </a:moveTo>
                  <a:cubicBezTo>
                    <a:pt x="915" y="1084"/>
                    <a:pt x="784" y="1083"/>
                    <a:pt x="703" y="1002"/>
                  </a:cubicBezTo>
                  <a:cubicBezTo>
                    <a:pt x="623" y="921"/>
                    <a:pt x="624" y="790"/>
                    <a:pt x="705" y="710"/>
                  </a:cubicBezTo>
                  <a:cubicBezTo>
                    <a:pt x="786" y="629"/>
                    <a:pt x="917" y="630"/>
                    <a:pt x="997" y="711"/>
                  </a:cubicBezTo>
                  <a:cubicBezTo>
                    <a:pt x="1077" y="792"/>
                    <a:pt x="1077" y="923"/>
                    <a:pt x="996" y="100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495"/>
            <p:cNvSpPr>
              <a:spLocks/>
            </p:cNvSpPr>
            <p:nvPr/>
          </p:nvSpPr>
          <p:spPr bwMode="auto">
            <a:xfrm>
              <a:off x="5791621" y="5558806"/>
              <a:ext cx="124417" cy="14071"/>
            </a:xfrm>
            <a:custGeom>
              <a:avLst/>
              <a:gdLst>
                <a:gd name="T0" fmla="*/ 68 w 71"/>
                <a:gd name="T1" fmla="*/ 0 h 8"/>
                <a:gd name="T2" fmla="*/ 2 w 71"/>
                <a:gd name="T3" fmla="*/ 0 h 8"/>
                <a:gd name="T4" fmla="*/ 0 w 71"/>
                <a:gd name="T5" fmla="*/ 4 h 8"/>
                <a:gd name="T6" fmla="*/ 4 w 71"/>
                <a:gd name="T7" fmla="*/ 7 h 8"/>
                <a:gd name="T8" fmla="*/ 8 w 71"/>
                <a:gd name="T9" fmla="*/ 7 h 8"/>
                <a:gd name="T10" fmla="*/ 8 w 71"/>
                <a:gd name="T11" fmla="*/ 7 h 8"/>
                <a:gd name="T12" fmla="*/ 62 w 71"/>
                <a:gd name="T13" fmla="*/ 7 h 8"/>
                <a:gd name="T14" fmla="*/ 68 w 71"/>
                <a:gd name="T15" fmla="*/ 7 h 8"/>
                <a:gd name="T16" fmla="*/ 71 w 71"/>
                <a:gd name="T17" fmla="*/ 4 h 8"/>
                <a:gd name="T18" fmla="*/ 68 w 71"/>
                <a:gd name="T1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1" h="8">
                  <a:moveTo>
                    <a:pt x="68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0" y="0"/>
                    <a:pt x="0" y="4"/>
                  </a:cubicBezTo>
                  <a:cubicBezTo>
                    <a:pt x="0" y="8"/>
                    <a:pt x="4" y="7"/>
                    <a:pt x="4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71" y="6"/>
                    <a:pt x="71" y="4"/>
                  </a:cubicBezTo>
                  <a:cubicBezTo>
                    <a:pt x="71" y="1"/>
                    <a:pt x="68" y="0"/>
                    <a:pt x="6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496"/>
            <p:cNvSpPr>
              <a:spLocks/>
            </p:cNvSpPr>
            <p:nvPr/>
          </p:nvSpPr>
          <p:spPr bwMode="auto">
            <a:xfrm>
              <a:off x="5784956" y="5539550"/>
              <a:ext cx="136267" cy="14071"/>
            </a:xfrm>
            <a:custGeom>
              <a:avLst/>
              <a:gdLst>
                <a:gd name="T0" fmla="*/ 75 w 78"/>
                <a:gd name="T1" fmla="*/ 0 h 8"/>
                <a:gd name="T2" fmla="*/ 3 w 78"/>
                <a:gd name="T3" fmla="*/ 0 h 8"/>
                <a:gd name="T4" fmla="*/ 0 w 78"/>
                <a:gd name="T5" fmla="*/ 4 h 8"/>
                <a:gd name="T6" fmla="*/ 6 w 78"/>
                <a:gd name="T7" fmla="*/ 7 h 8"/>
                <a:gd name="T8" fmla="*/ 72 w 78"/>
                <a:gd name="T9" fmla="*/ 7 h 8"/>
                <a:gd name="T10" fmla="*/ 75 w 78"/>
                <a:gd name="T11" fmla="*/ 7 h 8"/>
                <a:gd name="T12" fmla="*/ 78 w 78"/>
                <a:gd name="T13" fmla="*/ 3 h 8"/>
                <a:gd name="T14" fmla="*/ 75 w 78"/>
                <a:gd name="T15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8" h="8">
                  <a:moveTo>
                    <a:pt x="75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0"/>
                    <a:pt x="0" y="4"/>
                  </a:cubicBezTo>
                  <a:cubicBezTo>
                    <a:pt x="0" y="8"/>
                    <a:pt x="6" y="7"/>
                    <a:pt x="6" y="7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5" y="0"/>
                    <a:pt x="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497"/>
            <p:cNvSpPr>
              <a:spLocks/>
            </p:cNvSpPr>
            <p:nvPr/>
          </p:nvSpPr>
          <p:spPr bwMode="auto">
            <a:xfrm>
              <a:off x="5784956" y="5501040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498"/>
            <p:cNvSpPr>
              <a:spLocks/>
            </p:cNvSpPr>
            <p:nvPr/>
          </p:nvSpPr>
          <p:spPr bwMode="auto">
            <a:xfrm>
              <a:off x="5784956" y="5520295"/>
              <a:ext cx="136267" cy="12590"/>
            </a:xfrm>
            <a:custGeom>
              <a:avLst/>
              <a:gdLst>
                <a:gd name="T0" fmla="*/ 76 w 78"/>
                <a:gd name="T1" fmla="*/ 0 h 7"/>
                <a:gd name="T2" fmla="*/ 3 w 78"/>
                <a:gd name="T3" fmla="*/ 0 h 7"/>
                <a:gd name="T4" fmla="*/ 0 w 78"/>
                <a:gd name="T5" fmla="*/ 4 h 7"/>
                <a:gd name="T6" fmla="*/ 3 w 78"/>
                <a:gd name="T7" fmla="*/ 7 h 7"/>
                <a:gd name="T8" fmla="*/ 75 w 78"/>
                <a:gd name="T9" fmla="*/ 7 h 7"/>
                <a:gd name="T10" fmla="*/ 78 w 78"/>
                <a:gd name="T11" fmla="*/ 3 h 7"/>
                <a:gd name="T12" fmla="*/ 76 w 7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" h="7">
                  <a:moveTo>
                    <a:pt x="7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0" y="1"/>
                    <a:pt x="0" y="4"/>
                  </a:cubicBezTo>
                  <a:cubicBezTo>
                    <a:pt x="0" y="7"/>
                    <a:pt x="3" y="7"/>
                    <a:pt x="3" y="7"/>
                  </a:cubicBezTo>
                  <a:cubicBezTo>
                    <a:pt x="75" y="7"/>
                    <a:pt x="75" y="7"/>
                    <a:pt x="75" y="7"/>
                  </a:cubicBezTo>
                  <a:cubicBezTo>
                    <a:pt x="75" y="7"/>
                    <a:pt x="78" y="7"/>
                    <a:pt x="78" y="3"/>
                  </a:cubicBezTo>
                  <a:cubicBezTo>
                    <a:pt x="78" y="0"/>
                    <a:pt x="76" y="0"/>
                    <a:pt x="7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499"/>
            <p:cNvSpPr>
              <a:spLocks noEditPoints="1"/>
            </p:cNvSpPr>
            <p:nvPr/>
          </p:nvSpPr>
          <p:spPr bwMode="auto">
            <a:xfrm>
              <a:off x="5690161" y="5090018"/>
              <a:ext cx="324374" cy="402135"/>
            </a:xfrm>
            <a:custGeom>
              <a:avLst/>
              <a:gdLst>
                <a:gd name="T0" fmla="*/ 94 w 185"/>
                <a:gd name="T1" fmla="*/ 0 h 230"/>
                <a:gd name="T2" fmla="*/ 87 w 185"/>
                <a:gd name="T3" fmla="*/ 0 h 230"/>
                <a:gd name="T4" fmla="*/ 8 w 185"/>
                <a:gd name="T5" fmla="*/ 51 h 230"/>
                <a:gd name="T6" fmla="*/ 0 w 185"/>
                <a:gd name="T7" fmla="*/ 92 h 230"/>
                <a:gd name="T8" fmla="*/ 9 w 185"/>
                <a:gd name="T9" fmla="*/ 133 h 230"/>
                <a:gd name="T10" fmla="*/ 25 w 185"/>
                <a:gd name="T11" fmla="*/ 163 h 230"/>
                <a:gd name="T12" fmla="*/ 40 w 185"/>
                <a:gd name="T13" fmla="*/ 193 h 230"/>
                <a:gd name="T14" fmla="*/ 43 w 185"/>
                <a:gd name="T15" fmla="*/ 213 h 230"/>
                <a:gd name="T16" fmla="*/ 55 w 185"/>
                <a:gd name="T17" fmla="*/ 230 h 230"/>
                <a:gd name="T18" fmla="*/ 134 w 185"/>
                <a:gd name="T19" fmla="*/ 229 h 230"/>
                <a:gd name="T20" fmla="*/ 145 w 185"/>
                <a:gd name="T21" fmla="*/ 193 h 230"/>
                <a:gd name="T22" fmla="*/ 160 w 185"/>
                <a:gd name="T23" fmla="*/ 163 h 230"/>
                <a:gd name="T24" fmla="*/ 185 w 185"/>
                <a:gd name="T25" fmla="*/ 92 h 230"/>
                <a:gd name="T26" fmla="*/ 185 w 185"/>
                <a:gd name="T27" fmla="*/ 89 h 230"/>
                <a:gd name="T28" fmla="*/ 176 w 185"/>
                <a:gd name="T29" fmla="*/ 92 h 230"/>
                <a:gd name="T30" fmla="*/ 152 w 185"/>
                <a:gd name="T31" fmla="*/ 158 h 230"/>
                <a:gd name="T32" fmla="*/ 148 w 185"/>
                <a:gd name="T33" fmla="*/ 164 h 230"/>
                <a:gd name="T34" fmla="*/ 148 w 185"/>
                <a:gd name="T35" fmla="*/ 141 h 230"/>
                <a:gd name="T36" fmla="*/ 141 w 185"/>
                <a:gd name="T37" fmla="*/ 122 h 230"/>
                <a:gd name="T38" fmla="*/ 107 w 185"/>
                <a:gd name="T39" fmla="*/ 101 h 230"/>
                <a:gd name="T40" fmla="*/ 101 w 185"/>
                <a:gd name="T41" fmla="*/ 137 h 230"/>
                <a:gd name="T42" fmla="*/ 97 w 185"/>
                <a:gd name="T43" fmla="*/ 117 h 230"/>
                <a:gd name="T44" fmla="*/ 89 w 185"/>
                <a:gd name="T45" fmla="*/ 126 h 230"/>
                <a:gd name="T46" fmla="*/ 85 w 185"/>
                <a:gd name="T47" fmla="*/ 141 h 230"/>
                <a:gd name="T48" fmla="*/ 80 w 185"/>
                <a:gd name="T49" fmla="*/ 101 h 230"/>
                <a:gd name="T50" fmla="*/ 93 w 185"/>
                <a:gd name="T51" fmla="*/ 113 h 230"/>
                <a:gd name="T52" fmla="*/ 107 w 185"/>
                <a:gd name="T53" fmla="*/ 101 h 230"/>
                <a:gd name="T54" fmla="*/ 110 w 185"/>
                <a:gd name="T55" fmla="*/ 85 h 230"/>
                <a:gd name="T56" fmla="*/ 90 w 185"/>
                <a:gd name="T57" fmla="*/ 44 h 230"/>
                <a:gd name="T58" fmla="*/ 77 w 185"/>
                <a:gd name="T59" fmla="*/ 83 h 230"/>
                <a:gd name="T60" fmla="*/ 80 w 185"/>
                <a:gd name="T61" fmla="*/ 99 h 230"/>
                <a:gd name="T62" fmla="*/ 47 w 185"/>
                <a:gd name="T63" fmla="*/ 119 h 230"/>
                <a:gd name="T64" fmla="*/ 38 w 185"/>
                <a:gd name="T65" fmla="*/ 141 h 230"/>
                <a:gd name="T66" fmla="*/ 36 w 185"/>
                <a:gd name="T67" fmla="*/ 159 h 230"/>
                <a:gd name="T68" fmla="*/ 33 w 185"/>
                <a:gd name="T69" fmla="*/ 159 h 230"/>
                <a:gd name="T70" fmla="*/ 17 w 185"/>
                <a:gd name="T71" fmla="*/ 129 h 230"/>
                <a:gd name="T72" fmla="*/ 9 w 185"/>
                <a:gd name="T73" fmla="*/ 87 h 230"/>
                <a:gd name="T74" fmla="*/ 33 w 185"/>
                <a:gd name="T75" fmla="*/ 33 h 230"/>
                <a:gd name="T76" fmla="*/ 93 w 185"/>
                <a:gd name="T77" fmla="*/ 9 h 230"/>
                <a:gd name="T78" fmla="*/ 176 w 185"/>
                <a:gd name="T79" fmla="*/ 90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85" h="230">
                  <a:moveTo>
                    <a:pt x="158" y="26"/>
                  </a:moveTo>
                  <a:cubicBezTo>
                    <a:pt x="142" y="10"/>
                    <a:pt x="120" y="1"/>
                    <a:pt x="94" y="0"/>
                  </a:cubicBezTo>
                  <a:cubicBezTo>
                    <a:pt x="94" y="0"/>
                    <a:pt x="94" y="0"/>
                    <a:pt x="9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63" y="0"/>
                    <a:pt x="44" y="9"/>
                    <a:pt x="27" y="26"/>
                  </a:cubicBezTo>
                  <a:cubicBezTo>
                    <a:pt x="20" y="33"/>
                    <a:pt x="13" y="40"/>
                    <a:pt x="8" y="51"/>
                  </a:cubicBezTo>
                  <a:cubicBezTo>
                    <a:pt x="3" y="62"/>
                    <a:pt x="0" y="74"/>
                    <a:pt x="0" y="87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1" y="109"/>
                    <a:pt x="4" y="122"/>
                    <a:pt x="9" y="133"/>
                  </a:cubicBezTo>
                  <a:cubicBezTo>
                    <a:pt x="13" y="142"/>
                    <a:pt x="18" y="151"/>
                    <a:pt x="23" y="160"/>
                  </a:cubicBezTo>
                  <a:cubicBezTo>
                    <a:pt x="25" y="163"/>
                    <a:pt x="25" y="163"/>
                    <a:pt x="25" y="163"/>
                  </a:cubicBezTo>
                  <a:cubicBezTo>
                    <a:pt x="26" y="165"/>
                    <a:pt x="27" y="167"/>
                    <a:pt x="28" y="169"/>
                  </a:cubicBezTo>
                  <a:cubicBezTo>
                    <a:pt x="33" y="177"/>
                    <a:pt x="37" y="184"/>
                    <a:pt x="40" y="193"/>
                  </a:cubicBezTo>
                  <a:cubicBezTo>
                    <a:pt x="41" y="197"/>
                    <a:pt x="41" y="201"/>
                    <a:pt x="42" y="205"/>
                  </a:cubicBezTo>
                  <a:cubicBezTo>
                    <a:pt x="42" y="208"/>
                    <a:pt x="42" y="210"/>
                    <a:pt x="43" y="213"/>
                  </a:cubicBezTo>
                  <a:cubicBezTo>
                    <a:pt x="44" y="220"/>
                    <a:pt x="49" y="225"/>
                    <a:pt x="52" y="229"/>
                  </a:cubicBezTo>
                  <a:cubicBezTo>
                    <a:pt x="53" y="230"/>
                    <a:pt x="54" y="230"/>
                    <a:pt x="55" y="230"/>
                  </a:cubicBezTo>
                  <a:cubicBezTo>
                    <a:pt x="130" y="230"/>
                    <a:pt x="130" y="230"/>
                    <a:pt x="130" y="230"/>
                  </a:cubicBezTo>
                  <a:cubicBezTo>
                    <a:pt x="132" y="230"/>
                    <a:pt x="133" y="230"/>
                    <a:pt x="134" y="229"/>
                  </a:cubicBezTo>
                  <a:cubicBezTo>
                    <a:pt x="140" y="223"/>
                    <a:pt x="141" y="214"/>
                    <a:pt x="142" y="205"/>
                  </a:cubicBezTo>
                  <a:cubicBezTo>
                    <a:pt x="143" y="201"/>
                    <a:pt x="144" y="197"/>
                    <a:pt x="145" y="193"/>
                  </a:cubicBezTo>
                  <a:cubicBezTo>
                    <a:pt x="148" y="185"/>
                    <a:pt x="152" y="176"/>
                    <a:pt x="156" y="168"/>
                  </a:cubicBezTo>
                  <a:cubicBezTo>
                    <a:pt x="158" y="166"/>
                    <a:pt x="159" y="164"/>
                    <a:pt x="160" y="163"/>
                  </a:cubicBezTo>
                  <a:cubicBezTo>
                    <a:pt x="161" y="160"/>
                    <a:pt x="162" y="157"/>
                    <a:pt x="164" y="155"/>
                  </a:cubicBezTo>
                  <a:cubicBezTo>
                    <a:pt x="173" y="137"/>
                    <a:pt x="184" y="119"/>
                    <a:pt x="185" y="92"/>
                  </a:cubicBezTo>
                  <a:cubicBezTo>
                    <a:pt x="185" y="92"/>
                    <a:pt x="185" y="92"/>
                    <a:pt x="185" y="92"/>
                  </a:cubicBezTo>
                  <a:cubicBezTo>
                    <a:pt x="185" y="89"/>
                    <a:pt x="185" y="89"/>
                    <a:pt x="185" y="89"/>
                  </a:cubicBezTo>
                  <a:cubicBezTo>
                    <a:pt x="184" y="64"/>
                    <a:pt x="175" y="43"/>
                    <a:pt x="158" y="26"/>
                  </a:cubicBezTo>
                  <a:close/>
                  <a:moveTo>
                    <a:pt x="176" y="92"/>
                  </a:moveTo>
                  <a:cubicBezTo>
                    <a:pt x="174" y="116"/>
                    <a:pt x="165" y="133"/>
                    <a:pt x="156" y="150"/>
                  </a:cubicBezTo>
                  <a:cubicBezTo>
                    <a:pt x="154" y="153"/>
                    <a:pt x="153" y="156"/>
                    <a:pt x="152" y="158"/>
                  </a:cubicBezTo>
                  <a:cubicBezTo>
                    <a:pt x="151" y="160"/>
                    <a:pt x="149" y="162"/>
                    <a:pt x="148" y="164"/>
                  </a:cubicBezTo>
                  <a:cubicBezTo>
                    <a:pt x="148" y="164"/>
                    <a:pt x="148" y="164"/>
                    <a:pt x="148" y="164"/>
                  </a:cubicBezTo>
                  <a:cubicBezTo>
                    <a:pt x="148" y="161"/>
                    <a:pt x="148" y="159"/>
                    <a:pt x="149" y="154"/>
                  </a:cubicBezTo>
                  <a:cubicBezTo>
                    <a:pt x="150" y="148"/>
                    <a:pt x="148" y="144"/>
                    <a:pt x="148" y="141"/>
                  </a:cubicBezTo>
                  <a:cubicBezTo>
                    <a:pt x="147" y="137"/>
                    <a:pt x="145" y="129"/>
                    <a:pt x="145" y="129"/>
                  </a:cubicBezTo>
                  <a:cubicBezTo>
                    <a:pt x="145" y="120"/>
                    <a:pt x="141" y="122"/>
                    <a:pt x="141" y="122"/>
                  </a:cubicBezTo>
                  <a:cubicBezTo>
                    <a:pt x="139" y="118"/>
                    <a:pt x="117" y="110"/>
                    <a:pt x="117" y="110"/>
                  </a:cubicBezTo>
                  <a:cubicBezTo>
                    <a:pt x="107" y="101"/>
                    <a:pt x="107" y="101"/>
                    <a:pt x="107" y="101"/>
                  </a:cubicBezTo>
                  <a:cubicBezTo>
                    <a:pt x="109" y="103"/>
                    <a:pt x="109" y="103"/>
                    <a:pt x="109" y="103"/>
                  </a:cubicBezTo>
                  <a:cubicBezTo>
                    <a:pt x="109" y="111"/>
                    <a:pt x="101" y="137"/>
                    <a:pt x="101" y="137"/>
                  </a:cubicBezTo>
                  <a:cubicBezTo>
                    <a:pt x="102" y="134"/>
                    <a:pt x="96" y="124"/>
                    <a:pt x="96" y="124"/>
                  </a:cubicBezTo>
                  <a:cubicBezTo>
                    <a:pt x="95" y="123"/>
                    <a:pt x="97" y="117"/>
                    <a:pt x="97" y="117"/>
                  </a:cubicBezTo>
                  <a:cubicBezTo>
                    <a:pt x="90" y="109"/>
                    <a:pt x="86" y="118"/>
                    <a:pt x="86" y="118"/>
                  </a:cubicBezTo>
                  <a:cubicBezTo>
                    <a:pt x="85" y="120"/>
                    <a:pt x="89" y="126"/>
                    <a:pt x="89" y="126"/>
                  </a:cubicBezTo>
                  <a:cubicBezTo>
                    <a:pt x="88" y="127"/>
                    <a:pt x="88" y="133"/>
                    <a:pt x="88" y="133"/>
                  </a:cubicBezTo>
                  <a:cubicBezTo>
                    <a:pt x="87" y="135"/>
                    <a:pt x="85" y="141"/>
                    <a:pt x="85" y="141"/>
                  </a:cubicBezTo>
                  <a:cubicBezTo>
                    <a:pt x="80" y="128"/>
                    <a:pt x="78" y="103"/>
                    <a:pt x="78" y="103"/>
                  </a:cubicBezTo>
                  <a:cubicBezTo>
                    <a:pt x="77" y="102"/>
                    <a:pt x="80" y="101"/>
                    <a:pt x="80" y="101"/>
                  </a:cubicBezTo>
                  <a:cubicBezTo>
                    <a:pt x="82" y="104"/>
                    <a:pt x="82" y="104"/>
                    <a:pt x="82" y="104"/>
                  </a:cubicBezTo>
                  <a:cubicBezTo>
                    <a:pt x="84" y="108"/>
                    <a:pt x="93" y="113"/>
                    <a:pt x="93" y="113"/>
                  </a:cubicBezTo>
                  <a:cubicBezTo>
                    <a:pt x="102" y="107"/>
                    <a:pt x="102" y="107"/>
                    <a:pt x="102" y="107"/>
                  </a:cubicBezTo>
                  <a:cubicBezTo>
                    <a:pt x="108" y="104"/>
                    <a:pt x="107" y="101"/>
                    <a:pt x="107" y="101"/>
                  </a:cubicBezTo>
                  <a:cubicBezTo>
                    <a:pt x="106" y="100"/>
                    <a:pt x="106" y="94"/>
                    <a:pt x="106" y="94"/>
                  </a:cubicBezTo>
                  <a:cubicBezTo>
                    <a:pt x="107" y="93"/>
                    <a:pt x="110" y="85"/>
                    <a:pt x="110" y="85"/>
                  </a:cubicBezTo>
                  <a:cubicBezTo>
                    <a:pt x="114" y="80"/>
                    <a:pt x="113" y="71"/>
                    <a:pt x="113" y="71"/>
                  </a:cubicBezTo>
                  <a:cubicBezTo>
                    <a:pt x="119" y="41"/>
                    <a:pt x="90" y="44"/>
                    <a:pt x="90" y="44"/>
                  </a:cubicBezTo>
                  <a:cubicBezTo>
                    <a:pt x="69" y="46"/>
                    <a:pt x="75" y="72"/>
                    <a:pt x="75" y="72"/>
                  </a:cubicBezTo>
                  <a:cubicBezTo>
                    <a:pt x="72" y="73"/>
                    <a:pt x="77" y="83"/>
                    <a:pt x="77" y="83"/>
                  </a:cubicBezTo>
                  <a:cubicBezTo>
                    <a:pt x="76" y="84"/>
                    <a:pt x="79" y="91"/>
                    <a:pt x="79" y="91"/>
                  </a:cubicBezTo>
                  <a:cubicBezTo>
                    <a:pt x="80" y="99"/>
                    <a:pt x="80" y="99"/>
                    <a:pt x="80" y="99"/>
                  </a:cubicBezTo>
                  <a:cubicBezTo>
                    <a:pt x="78" y="100"/>
                    <a:pt x="71" y="109"/>
                    <a:pt x="71" y="109"/>
                  </a:cubicBezTo>
                  <a:cubicBezTo>
                    <a:pt x="59" y="109"/>
                    <a:pt x="47" y="119"/>
                    <a:pt x="47" y="119"/>
                  </a:cubicBezTo>
                  <a:cubicBezTo>
                    <a:pt x="40" y="118"/>
                    <a:pt x="41" y="123"/>
                    <a:pt x="41" y="129"/>
                  </a:cubicBezTo>
                  <a:cubicBezTo>
                    <a:pt x="41" y="134"/>
                    <a:pt x="41" y="133"/>
                    <a:pt x="38" y="141"/>
                  </a:cubicBezTo>
                  <a:cubicBezTo>
                    <a:pt x="35" y="148"/>
                    <a:pt x="39" y="144"/>
                    <a:pt x="37" y="148"/>
                  </a:cubicBezTo>
                  <a:cubicBezTo>
                    <a:pt x="36" y="151"/>
                    <a:pt x="36" y="154"/>
                    <a:pt x="36" y="159"/>
                  </a:cubicBezTo>
                  <a:cubicBezTo>
                    <a:pt x="36" y="160"/>
                    <a:pt x="36" y="162"/>
                    <a:pt x="36" y="163"/>
                  </a:cubicBezTo>
                  <a:cubicBezTo>
                    <a:pt x="35" y="162"/>
                    <a:pt x="34" y="160"/>
                    <a:pt x="33" y="159"/>
                  </a:cubicBezTo>
                  <a:cubicBezTo>
                    <a:pt x="31" y="155"/>
                    <a:pt x="31" y="155"/>
                    <a:pt x="31" y="155"/>
                  </a:cubicBezTo>
                  <a:cubicBezTo>
                    <a:pt x="26" y="147"/>
                    <a:pt x="21" y="138"/>
                    <a:pt x="17" y="129"/>
                  </a:cubicBezTo>
                  <a:cubicBezTo>
                    <a:pt x="12" y="119"/>
                    <a:pt x="10" y="108"/>
                    <a:pt x="9" y="92"/>
                  </a:cubicBezTo>
                  <a:cubicBezTo>
                    <a:pt x="9" y="87"/>
                    <a:pt x="9" y="87"/>
                    <a:pt x="9" y="87"/>
                  </a:cubicBezTo>
                  <a:cubicBezTo>
                    <a:pt x="10" y="75"/>
                    <a:pt x="12" y="65"/>
                    <a:pt x="17" y="55"/>
                  </a:cubicBezTo>
                  <a:cubicBezTo>
                    <a:pt x="21" y="46"/>
                    <a:pt x="27" y="39"/>
                    <a:pt x="33" y="33"/>
                  </a:cubicBezTo>
                  <a:cubicBezTo>
                    <a:pt x="48" y="17"/>
                    <a:pt x="66" y="10"/>
                    <a:pt x="87" y="9"/>
                  </a:cubicBezTo>
                  <a:cubicBezTo>
                    <a:pt x="93" y="9"/>
                    <a:pt x="93" y="9"/>
                    <a:pt x="93" y="9"/>
                  </a:cubicBezTo>
                  <a:cubicBezTo>
                    <a:pt x="117" y="10"/>
                    <a:pt x="137" y="18"/>
                    <a:pt x="151" y="32"/>
                  </a:cubicBezTo>
                  <a:cubicBezTo>
                    <a:pt x="167" y="48"/>
                    <a:pt x="175" y="67"/>
                    <a:pt x="176" y="90"/>
                  </a:cubicBezTo>
                  <a:lnTo>
                    <a:pt x="176" y="9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500"/>
            <p:cNvSpPr>
              <a:spLocks/>
            </p:cNvSpPr>
            <p:nvPr/>
          </p:nvSpPr>
          <p:spPr bwMode="auto">
            <a:xfrm>
              <a:off x="6883236" y="5084093"/>
              <a:ext cx="430277" cy="369550"/>
            </a:xfrm>
            <a:custGeom>
              <a:avLst/>
              <a:gdLst>
                <a:gd name="T0" fmla="*/ 164 w 246"/>
                <a:gd name="T1" fmla="*/ 0 h 211"/>
                <a:gd name="T2" fmla="*/ 81 w 246"/>
                <a:gd name="T3" fmla="*/ 0 h 211"/>
                <a:gd name="T4" fmla="*/ 0 w 246"/>
                <a:gd name="T5" fmla="*/ 68 h 211"/>
                <a:gd name="T6" fmla="*/ 25 w 246"/>
                <a:gd name="T7" fmla="*/ 68 h 211"/>
                <a:gd name="T8" fmla="*/ 84 w 246"/>
                <a:gd name="T9" fmla="*/ 23 h 211"/>
                <a:gd name="T10" fmla="*/ 161 w 246"/>
                <a:gd name="T11" fmla="*/ 23 h 211"/>
                <a:gd name="T12" fmla="*/ 222 w 246"/>
                <a:gd name="T13" fmla="*/ 85 h 211"/>
                <a:gd name="T14" fmla="*/ 161 w 246"/>
                <a:gd name="T15" fmla="*/ 146 h 211"/>
                <a:gd name="T16" fmla="*/ 123 w 246"/>
                <a:gd name="T17" fmla="*/ 146 h 211"/>
                <a:gd name="T18" fmla="*/ 123 w 246"/>
                <a:gd name="T19" fmla="*/ 155 h 211"/>
                <a:gd name="T20" fmla="*/ 123 w 246"/>
                <a:gd name="T21" fmla="*/ 160 h 211"/>
                <a:gd name="T22" fmla="*/ 123 w 246"/>
                <a:gd name="T23" fmla="*/ 168 h 211"/>
                <a:gd name="T24" fmla="*/ 139 w 246"/>
                <a:gd name="T25" fmla="*/ 168 h 211"/>
                <a:gd name="T26" fmla="*/ 189 w 246"/>
                <a:gd name="T27" fmla="*/ 211 h 211"/>
                <a:gd name="T28" fmla="*/ 186 w 246"/>
                <a:gd name="T29" fmla="*/ 165 h 211"/>
                <a:gd name="T30" fmla="*/ 246 w 246"/>
                <a:gd name="T31" fmla="*/ 86 h 211"/>
                <a:gd name="T32" fmla="*/ 246 w 246"/>
                <a:gd name="T33" fmla="*/ 82 h 211"/>
                <a:gd name="T34" fmla="*/ 164 w 246"/>
                <a:gd name="T35" fmla="*/ 0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46" h="211">
                  <a:moveTo>
                    <a:pt x="164" y="0"/>
                  </a:moveTo>
                  <a:cubicBezTo>
                    <a:pt x="81" y="0"/>
                    <a:pt x="81" y="0"/>
                    <a:pt x="81" y="0"/>
                  </a:cubicBezTo>
                  <a:cubicBezTo>
                    <a:pt x="41" y="0"/>
                    <a:pt x="7" y="29"/>
                    <a:pt x="0" y="68"/>
                  </a:cubicBezTo>
                  <a:cubicBezTo>
                    <a:pt x="25" y="68"/>
                    <a:pt x="25" y="68"/>
                    <a:pt x="25" y="68"/>
                  </a:cubicBezTo>
                  <a:cubicBezTo>
                    <a:pt x="33" y="42"/>
                    <a:pt x="56" y="23"/>
                    <a:pt x="84" y="23"/>
                  </a:cubicBezTo>
                  <a:cubicBezTo>
                    <a:pt x="161" y="23"/>
                    <a:pt x="161" y="23"/>
                    <a:pt x="161" y="23"/>
                  </a:cubicBezTo>
                  <a:cubicBezTo>
                    <a:pt x="195" y="23"/>
                    <a:pt x="222" y="51"/>
                    <a:pt x="222" y="85"/>
                  </a:cubicBezTo>
                  <a:cubicBezTo>
                    <a:pt x="222" y="119"/>
                    <a:pt x="195" y="146"/>
                    <a:pt x="161" y="146"/>
                  </a:cubicBezTo>
                  <a:cubicBezTo>
                    <a:pt x="123" y="146"/>
                    <a:pt x="123" y="146"/>
                    <a:pt x="123" y="146"/>
                  </a:cubicBezTo>
                  <a:cubicBezTo>
                    <a:pt x="123" y="149"/>
                    <a:pt x="123" y="152"/>
                    <a:pt x="123" y="155"/>
                  </a:cubicBezTo>
                  <a:cubicBezTo>
                    <a:pt x="123" y="160"/>
                    <a:pt x="123" y="160"/>
                    <a:pt x="123" y="160"/>
                  </a:cubicBezTo>
                  <a:cubicBezTo>
                    <a:pt x="123" y="162"/>
                    <a:pt x="123" y="165"/>
                    <a:pt x="123" y="168"/>
                  </a:cubicBezTo>
                  <a:cubicBezTo>
                    <a:pt x="139" y="168"/>
                    <a:pt x="139" y="168"/>
                    <a:pt x="139" y="168"/>
                  </a:cubicBezTo>
                  <a:cubicBezTo>
                    <a:pt x="189" y="211"/>
                    <a:pt x="189" y="211"/>
                    <a:pt x="189" y="211"/>
                  </a:cubicBezTo>
                  <a:cubicBezTo>
                    <a:pt x="186" y="165"/>
                    <a:pt x="186" y="165"/>
                    <a:pt x="186" y="165"/>
                  </a:cubicBezTo>
                  <a:cubicBezTo>
                    <a:pt x="220" y="156"/>
                    <a:pt x="246" y="124"/>
                    <a:pt x="246" y="86"/>
                  </a:cubicBezTo>
                  <a:cubicBezTo>
                    <a:pt x="246" y="82"/>
                    <a:pt x="246" y="82"/>
                    <a:pt x="246" y="82"/>
                  </a:cubicBezTo>
                  <a:cubicBezTo>
                    <a:pt x="246" y="37"/>
                    <a:pt x="210" y="0"/>
                    <a:pt x="16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501"/>
            <p:cNvSpPr>
              <a:spLocks/>
            </p:cNvSpPr>
            <p:nvPr/>
          </p:nvSpPr>
          <p:spPr bwMode="auto">
            <a:xfrm>
              <a:off x="6866944" y="5366255"/>
              <a:ext cx="17774" cy="39991"/>
            </a:xfrm>
            <a:custGeom>
              <a:avLst/>
              <a:gdLst>
                <a:gd name="T0" fmla="*/ 0 w 10"/>
                <a:gd name="T1" fmla="*/ 0 h 23"/>
                <a:gd name="T2" fmla="*/ 0 w 10"/>
                <a:gd name="T3" fmla="*/ 23 h 23"/>
                <a:gd name="T4" fmla="*/ 8 w 10"/>
                <a:gd name="T5" fmla="*/ 19 h 23"/>
                <a:gd name="T6" fmla="*/ 10 w 10"/>
                <a:gd name="T7" fmla="*/ 11 h 23"/>
                <a:gd name="T8" fmla="*/ 8 w 10"/>
                <a:gd name="T9" fmla="*/ 4 h 23"/>
                <a:gd name="T10" fmla="*/ 0 w 10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3">
                  <a:moveTo>
                    <a:pt x="0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3" y="22"/>
                    <a:pt x="6" y="21"/>
                    <a:pt x="8" y="19"/>
                  </a:cubicBezTo>
                  <a:cubicBezTo>
                    <a:pt x="9" y="17"/>
                    <a:pt x="10" y="14"/>
                    <a:pt x="10" y="11"/>
                  </a:cubicBezTo>
                  <a:cubicBezTo>
                    <a:pt x="10" y="8"/>
                    <a:pt x="10" y="6"/>
                    <a:pt x="8" y="4"/>
                  </a:cubicBezTo>
                  <a:cubicBezTo>
                    <a:pt x="7" y="3"/>
                    <a:pt x="4" y="1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502"/>
            <p:cNvSpPr>
              <a:spLocks noEditPoints="1"/>
            </p:cNvSpPr>
            <p:nvPr/>
          </p:nvSpPr>
          <p:spPr bwMode="auto">
            <a:xfrm>
              <a:off x="6775852" y="5277385"/>
              <a:ext cx="174036" cy="173296"/>
            </a:xfrm>
            <a:custGeom>
              <a:avLst/>
              <a:gdLst>
                <a:gd name="T0" fmla="*/ 50 w 99"/>
                <a:gd name="T1" fmla="*/ 0 h 99"/>
                <a:gd name="T2" fmla="*/ 0 w 99"/>
                <a:gd name="T3" fmla="*/ 49 h 99"/>
                <a:gd name="T4" fmla="*/ 50 w 99"/>
                <a:gd name="T5" fmla="*/ 99 h 99"/>
                <a:gd name="T6" fmla="*/ 99 w 99"/>
                <a:gd name="T7" fmla="*/ 49 h 99"/>
                <a:gd name="T8" fmla="*/ 50 w 99"/>
                <a:gd name="T9" fmla="*/ 0 h 99"/>
                <a:gd name="T10" fmla="*/ 65 w 99"/>
                <a:gd name="T11" fmla="*/ 74 h 99"/>
                <a:gd name="T12" fmla="*/ 52 w 99"/>
                <a:gd name="T13" fmla="*/ 80 h 99"/>
                <a:gd name="T14" fmla="*/ 52 w 99"/>
                <a:gd name="T15" fmla="*/ 87 h 99"/>
                <a:gd name="T16" fmla="*/ 48 w 99"/>
                <a:gd name="T17" fmla="*/ 87 h 99"/>
                <a:gd name="T18" fmla="*/ 48 w 99"/>
                <a:gd name="T19" fmla="*/ 80 h 99"/>
                <a:gd name="T20" fmla="*/ 39 w 99"/>
                <a:gd name="T21" fmla="*/ 77 h 99"/>
                <a:gd name="T22" fmla="*/ 33 w 99"/>
                <a:gd name="T23" fmla="*/ 72 h 99"/>
                <a:gd name="T24" fmla="*/ 30 w 99"/>
                <a:gd name="T25" fmla="*/ 62 h 99"/>
                <a:gd name="T26" fmla="*/ 38 w 99"/>
                <a:gd name="T27" fmla="*/ 60 h 99"/>
                <a:gd name="T28" fmla="*/ 41 w 99"/>
                <a:gd name="T29" fmla="*/ 69 h 99"/>
                <a:gd name="T30" fmla="*/ 48 w 99"/>
                <a:gd name="T31" fmla="*/ 74 h 99"/>
                <a:gd name="T32" fmla="*/ 48 w 99"/>
                <a:gd name="T33" fmla="*/ 50 h 99"/>
                <a:gd name="T34" fmla="*/ 39 w 99"/>
                <a:gd name="T35" fmla="*/ 47 h 99"/>
                <a:gd name="T36" fmla="*/ 33 w 99"/>
                <a:gd name="T37" fmla="*/ 41 h 99"/>
                <a:gd name="T38" fmla="*/ 31 w 99"/>
                <a:gd name="T39" fmla="*/ 33 h 99"/>
                <a:gd name="T40" fmla="*/ 37 w 99"/>
                <a:gd name="T41" fmla="*/ 20 h 99"/>
                <a:gd name="T42" fmla="*/ 48 w 99"/>
                <a:gd name="T43" fmla="*/ 16 h 99"/>
                <a:gd name="T44" fmla="*/ 48 w 99"/>
                <a:gd name="T45" fmla="*/ 13 h 99"/>
                <a:gd name="T46" fmla="*/ 52 w 99"/>
                <a:gd name="T47" fmla="*/ 13 h 99"/>
                <a:gd name="T48" fmla="*/ 52 w 99"/>
                <a:gd name="T49" fmla="*/ 16 h 99"/>
                <a:gd name="T50" fmla="*/ 63 w 99"/>
                <a:gd name="T51" fmla="*/ 20 h 99"/>
                <a:gd name="T52" fmla="*/ 68 w 99"/>
                <a:gd name="T53" fmla="*/ 31 h 99"/>
                <a:gd name="T54" fmla="*/ 61 w 99"/>
                <a:gd name="T55" fmla="*/ 32 h 99"/>
                <a:gd name="T56" fmla="*/ 58 w 99"/>
                <a:gd name="T57" fmla="*/ 26 h 99"/>
                <a:gd name="T58" fmla="*/ 52 w 99"/>
                <a:gd name="T59" fmla="*/ 23 h 99"/>
                <a:gd name="T60" fmla="*/ 52 w 99"/>
                <a:gd name="T61" fmla="*/ 44 h 99"/>
                <a:gd name="T62" fmla="*/ 60 w 99"/>
                <a:gd name="T63" fmla="*/ 46 h 99"/>
                <a:gd name="T64" fmla="*/ 65 w 99"/>
                <a:gd name="T65" fmla="*/ 50 h 99"/>
                <a:gd name="T66" fmla="*/ 69 w 99"/>
                <a:gd name="T67" fmla="*/ 55 h 99"/>
                <a:gd name="T68" fmla="*/ 70 w 99"/>
                <a:gd name="T69" fmla="*/ 61 h 99"/>
                <a:gd name="T70" fmla="*/ 65 w 99"/>
                <a:gd name="T71" fmla="*/ 74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99" h="99">
                  <a:moveTo>
                    <a:pt x="50" y="0"/>
                  </a:moveTo>
                  <a:cubicBezTo>
                    <a:pt x="22" y="0"/>
                    <a:pt x="0" y="22"/>
                    <a:pt x="0" y="49"/>
                  </a:cubicBezTo>
                  <a:cubicBezTo>
                    <a:pt x="0" y="77"/>
                    <a:pt x="22" y="99"/>
                    <a:pt x="50" y="99"/>
                  </a:cubicBezTo>
                  <a:cubicBezTo>
                    <a:pt x="77" y="99"/>
                    <a:pt x="99" y="77"/>
                    <a:pt x="99" y="49"/>
                  </a:cubicBezTo>
                  <a:cubicBezTo>
                    <a:pt x="99" y="22"/>
                    <a:pt x="77" y="0"/>
                    <a:pt x="50" y="0"/>
                  </a:cubicBezTo>
                  <a:close/>
                  <a:moveTo>
                    <a:pt x="65" y="74"/>
                  </a:moveTo>
                  <a:cubicBezTo>
                    <a:pt x="62" y="78"/>
                    <a:pt x="58" y="79"/>
                    <a:pt x="52" y="80"/>
                  </a:cubicBezTo>
                  <a:cubicBezTo>
                    <a:pt x="52" y="87"/>
                    <a:pt x="52" y="87"/>
                    <a:pt x="52" y="87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4" y="79"/>
                    <a:pt x="41" y="79"/>
                    <a:pt x="39" y="77"/>
                  </a:cubicBezTo>
                  <a:cubicBezTo>
                    <a:pt x="37" y="76"/>
                    <a:pt x="35" y="74"/>
                    <a:pt x="33" y="72"/>
                  </a:cubicBezTo>
                  <a:cubicBezTo>
                    <a:pt x="31" y="69"/>
                    <a:pt x="30" y="66"/>
                    <a:pt x="30" y="62"/>
                  </a:cubicBezTo>
                  <a:cubicBezTo>
                    <a:pt x="38" y="60"/>
                    <a:pt x="38" y="60"/>
                    <a:pt x="38" y="60"/>
                  </a:cubicBezTo>
                  <a:cubicBezTo>
                    <a:pt x="38" y="64"/>
                    <a:pt x="39" y="67"/>
                    <a:pt x="41" y="69"/>
                  </a:cubicBezTo>
                  <a:cubicBezTo>
                    <a:pt x="43" y="72"/>
                    <a:pt x="45" y="73"/>
                    <a:pt x="48" y="74"/>
                  </a:cubicBezTo>
                  <a:cubicBezTo>
                    <a:pt x="48" y="50"/>
                    <a:pt x="48" y="50"/>
                    <a:pt x="48" y="50"/>
                  </a:cubicBezTo>
                  <a:cubicBezTo>
                    <a:pt x="45" y="49"/>
                    <a:pt x="42" y="48"/>
                    <a:pt x="39" y="47"/>
                  </a:cubicBezTo>
                  <a:cubicBezTo>
                    <a:pt x="36" y="45"/>
                    <a:pt x="35" y="43"/>
                    <a:pt x="33" y="41"/>
                  </a:cubicBezTo>
                  <a:cubicBezTo>
                    <a:pt x="32" y="39"/>
                    <a:pt x="31" y="36"/>
                    <a:pt x="31" y="33"/>
                  </a:cubicBezTo>
                  <a:cubicBezTo>
                    <a:pt x="31" y="28"/>
                    <a:pt x="33" y="24"/>
                    <a:pt x="37" y="20"/>
                  </a:cubicBezTo>
                  <a:cubicBezTo>
                    <a:pt x="39" y="18"/>
                    <a:pt x="43" y="17"/>
                    <a:pt x="48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52" y="16"/>
                    <a:pt x="52" y="16"/>
                    <a:pt x="52" y="16"/>
                  </a:cubicBezTo>
                  <a:cubicBezTo>
                    <a:pt x="57" y="17"/>
                    <a:pt x="60" y="18"/>
                    <a:pt x="63" y="20"/>
                  </a:cubicBezTo>
                  <a:cubicBezTo>
                    <a:pt x="66" y="23"/>
                    <a:pt x="68" y="26"/>
                    <a:pt x="68" y="31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60" y="29"/>
                    <a:pt x="59" y="27"/>
                    <a:pt x="58" y="26"/>
                  </a:cubicBezTo>
                  <a:cubicBezTo>
                    <a:pt x="57" y="24"/>
                    <a:pt x="55" y="23"/>
                    <a:pt x="52" y="23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6" y="45"/>
                    <a:pt x="59" y="46"/>
                    <a:pt x="60" y="46"/>
                  </a:cubicBezTo>
                  <a:cubicBezTo>
                    <a:pt x="62" y="47"/>
                    <a:pt x="64" y="48"/>
                    <a:pt x="65" y="50"/>
                  </a:cubicBezTo>
                  <a:cubicBezTo>
                    <a:pt x="67" y="51"/>
                    <a:pt x="68" y="53"/>
                    <a:pt x="69" y="55"/>
                  </a:cubicBezTo>
                  <a:cubicBezTo>
                    <a:pt x="70" y="57"/>
                    <a:pt x="70" y="59"/>
                    <a:pt x="70" y="61"/>
                  </a:cubicBezTo>
                  <a:cubicBezTo>
                    <a:pt x="70" y="67"/>
                    <a:pt x="68" y="71"/>
                    <a:pt x="65" y="7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503"/>
            <p:cNvSpPr>
              <a:spLocks/>
            </p:cNvSpPr>
            <p:nvPr/>
          </p:nvSpPr>
          <p:spPr bwMode="auto">
            <a:xfrm>
              <a:off x="6844726" y="5315895"/>
              <a:ext cx="15552" cy="36288"/>
            </a:xfrm>
            <a:custGeom>
              <a:avLst/>
              <a:gdLst>
                <a:gd name="T0" fmla="*/ 0 w 9"/>
                <a:gd name="T1" fmla="*/ 11 h 21"/>
                <a:gd name="T2" fmla="*/ 2 w 9"/>
                <a:gd name="T3" fmla="*/ 17 h 21"/>
                <a:gd name="T4" fmla="*/ 9 w 9"/>
                <a:gd name="T5" fmla="*/ 21 h 21"/>
                <a:gd name="T6" fmla="*/ 9 w 9"/>
                <a:gd name="T7" fmla="*/ 0 h 21"/>
                <a:gd name="T8" fmla="*/ 2 w 9"/>
                <a:gd name="T9" fmla="*/ 4 h 21"/>
                <a:gd name="T10" fmla="*/ 0 w 9"/>
                <a:gd name="T11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21">
                  <a:moveTo>
                    <a:pt x="0" y="11"/>
                  </a:moveTo>
                  <a:cubicBezTo>
                    <a:pt x="0" y="13"/>
                    <a:pt x="0" y="15"/>
                    <a:pt x="2" y="17"/>
                  </a:cubicBezTo>
                  <a:cubicBezTo>
                    <a:pt x="3" y="19"/>
                    <a:pt x="6" y="20"/>
                    <a:pt x="9" y="21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6" y="1"/>
                    <a:pt x="4" y="2"/>
                    <a:pt x="2" y="4"/>
                  </a:cubicBezTo>
                  <a:cubicBezTo>
                    <a:pt x="1" y="6"/>
                    <a:pt x="0" y="8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504"/>
            <p:cNvSpPr>
              <a:spLocks noEditPoints="1"/>
            </p:cNvSpPr>
            <p:nvPr/>
          </p:nvSpPr>
          <p:spPr bwMode="auto">
            <a:xfrm>
              <a:off x="6649954" y="5215917"/>
              <a:ext cx="432499" cy="369550"/>
            </a:xfrm>
            <a:custGeom>
              <a:avLst/>
              <a:gdLst>
                <a:gd name="T0" fmla="*/ 165 w 247"/>
                <a:gd name="T1" fmla="*/ 0 h 211"/>
                <a:gd name="T2" fmla="*/ 82 w 247"/>
                <a:gd name="T3" fmla="*/ 0 h 211"/>
                <a:gd name="T4" fmla="*/ 0 w 247"/>
                <a:gd name="T5" fmla="*/ 82 h 211"/>
                <a:gd name="T6" fmla="*/ 0 w 247"/>
                <a:gd name="T7" fmla="*/ 86 h 211"/>
                <a:gd name="T8" fmla="*/ 61 w 247"/>
                <a:gd name="T9" fmla="*/ 165 h 211"/>
                <a:gd name="T10" fmla="*/ 58 w 247"/>
                <a:gd name="T11" fmla="*/ 211 h 211"/>
                <a:gd name="T12" fmla="*/ 107 w 247"/>
                <a:gd name="T13" fmla="*/ 168 h 211"/>
                <a:gd name="T14" fmla="*/ 165 w 247"/>
                <a:gd name="T15" fmla="*/ 168 h 211"/>
                <a:gd name="T16" fmla="*/ 247 w 247"/>
                <a:gd name="T17" fmla="*/ 86 h 211"/>
                <a:gd name="T18" fmla="*/ 247 w 247"/>
                <a:gd name="T19" fmla="*/ 82 h 211"/>
                <a:gd name="T20" fmla="*/ 165 w 247"/>
                <a:gd name="T21" fmla="*/ 0 h 211"/>
                <a:gd name="T22" fmla="*/ 122 w 247"/>
                <a:gd name="T23" fmla="*/ 147 h 211"/>
                <a:gd name="T24" fmla="*/ 59 w 247"/>
                <a:gd name="T25" fmla="*/ 84 h 211"/>
                <a:gd name="T26" fmla="*/ 122 w 247"/>
                <a:gd name="T27" fmla="*/ 22 h 211"/>
                <a:gd name="T28" fmla="*/ 184 w 247"/>
                <a:gd name="T29" fmla="*/ 84 h 211"/>
                <a:gd name="T30" fmla="*/ 122 w 247"/>
                <a:gd name="T31" fmla="*/ 147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7" h="211">
                  <a:moveTo>
                    <a:pt x="165" y="0"/>
                  </a:moveTo>
                  <a:cubicBezTo>
                    <a:pt x="82" y="0"/>
                    <a:pt x="82" y="0"/>
                    <a:pt x="82" y="0"/>
                  </a:cubicBezTo>
                  <a:cubicBezTo>
                    <a:pt x="37" y="0"/>
                    <a:pt x="0" y="37"/>
                    <a:pt x="0" y="82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124"/>
                    <a:pt x="26" y="156"/>
                    <a:pt x="61" y="165"/>
                  </a:cubicBezTo>
                  <a:cubicBezTo>
                    <a:pt x="58" y="211"/>
                    <a:pt x="58" y="211"/>
                    <a:pt x="58" y="211"/>
                  </a:cubicBezTo>
                  <a:cubicBezTo>
                    <a:pt x="107" y="168"/>
                    <a:pt x="107" y="168"/>
                    <a:pt x="107" y="168"/>
                  </a:cubicBezTo>
                  <a:cubicBezTo>
                    <a:pt x="165" y="168"/>
                    <a:pt x="165" y="168"/>
                    <a:pt x="165" y="168"/>
                  </a:cubicBezTo>
                  <a:cubicBezTo>
                    <a:pt x="211" y="168"/>
                    <a:pt x="247" y="131"/>
                    <a:pt x="247" y="86"/>
                  </a:cubicBezTo>
                  <a:cubicBezTo>
                    <a:pt x="247" y="82"/>
                    <a:pt x="247" y="82"/>
                    <a:pt x="247" y="82"/>
                  </a:cubicBezTo>
                  <a:cubicBezTo>
                    <a:pt x="247" y="37"/>
                    <a:pt x="211" y="0"/>
                    <a:pt x="165" y="0"/>
                  </a:cubicBezTo>
                  <a:close/>
                  <a:moveTo>
                    <a:pt x="122" y="147"/>
                  </a:moveTo>
                  <a:cubicBezTo>
                    <a:pt x="87" y="147"/>
                    <a:pt x="59" y="119"/>
                    <a:pt x="59" y="84"/>
                  </a:cubicBezTo>
                  <a:cubicBezTo>
                    <a:pt x="59" y="50"/>
                    <a:pt x="87" y="22"/>
                    <a:pt x="122" y="22"/>
                  </a:cubicBezTo>
                  <a:cubicBezTo>
                    <a:pt x="156" y="22"/>
                    <a:pt x="184" y="50"/>
                    <a:pt x="184" y="84"/>
                  </a:cubicBezTo>
                  <a:cubicBezTo>
                    <a:pt x="184" y="119"/>
                    <a:pt x="156" y="147"/>
                    <a:pt x="122" y="1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528"/>
            <p:cNvSpPr>
              <a:spLocks/>
            </p:cNvSpPr>
            <p:nvPr/>
          </p:nvSpPr>
          <p:spPr bwMode="auto">
            <a:xfrm>
              <a:off x="6725493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1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2" y="1"/>
                    <a:pt x="0" y="14"/>
                    <a:pt x="1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529"/>
            <p:cNvSpPr>
              <a:spLocks/>
            </p:cNvSpPr>
            <p:nvPr/>
          </p:nvSpPr>
          <p:spPr bwMode="auto">
            <a:xfrm>
              <a:off x="6679577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5 w 107"/>
                <a:gd name="T3" fmla="*/ 31 h 77"/>
                <a:gd name="T4" fmla="*/ 25 w 107"/>
                <a:gd name="T5" fmla="*/ 1 h 77"/>
                <a:gd name="T6" fmla="*/ 1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5" y="31"/>
                    <a:pt x="55" y="31"/>
                    <a:pt x="55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8" y="8"/>
                    <a:pt x="0" y="18"/>
                    <a:pt x="1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5" y="15"/>
                    <a:pt x="99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530"/>
            <p:cNvSpPr>
              <a:spLocks/>
            </p:cNvSpPr>
            <p:nvPr/>
          </p:nvSpPr>
          <p:spPr bwMode="auto">
            <a:xfrm>
              <a:off x="6895086" y="4095418"/>
              <a:ext cx="139970" cy="136267"/>
            </a:xfrm>
            <a:custGeom>
              <a:avLst/>
              <a:gdLst>
                <a:gd name="T0" fmla="*/ 41 w 80"/>
                <a:gd name="T1" fmla="*/ 78 h 78"/>
                <a:gd name="T2" fmla="*/ 79 w 80"/>
                <a:gd name="T3" fmla="*/ 38 h 78"/>
                <a:gd name="T4" fmla="*/ 38 w 80"/>
                <a:gd name="T5" fmla="*/ 0 h 78"/>
                <a:gd name="T6" fmla="*/ 0 w 80"/>
                <a:gd name="T7" fmla="*/ 40 h 78"/>
                <a:gd name="T8" fmla="*/ 41 w 80"/>
                <a:gd name="T9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78">
                  <a:moveTo>
                    <a:pt x="41" y="78"/>
                  </a:moveTo>
                  <a:cubicBezTo>
                    <a:pt x="63" y="77"/>
                    <a:pt x="80" y="59"/>
                    <a:pt x="79" y="38"/>
                  </a:cubicBezTo>
                  <a:cubicBezTo>
                    <a:pt x="78" y="16"/>
                    <a:pt x="60" y="0"/>
                    <a:pt x="38" y="0"/>
                  </a:cubicBezTo>
                  <a:cubicBezTo>
                    <a:pt x="17" y="1"/>
                    <a:pt x="0" y="19"/>
                    <a:pt x="0" y="40"/>
                  </a:cubicBezTo>
                  <a:cubicBezTo>
                    <a:pt x="1" y="62"/>
                    <a:pt x="19" y="78"/>
                    <a:pt x="41" y="7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531"/>
            <p:cNvSpPr>
              <a:spLocks/>
            </p:cNvSpPr>
            <p:nvPr/>
          </p:nvSpPr>
          <p:spPr bwMode="auto">
            <a:xfrm>
              <a:off x="6826952" y="4238351"/>
              <a:ext cx="276977" cy="203660"/>
            </a:xfrm>
            <a:custGeom>
              <a:avLst/>
              <a:gdLst>
                <a:gd name="T0" fmla="*/ 121 w 158"/>
                <a:gd name="T1" fmla="*/ 1 h 116"/>
                <a:gd name="T2" fmla="*/ 156 w 158"/>
                <a:gd name="T3" fmla="*/ 47 h 116"/>
                <a:gd name="T4" fmla="*/ 158 w 158"/>
                <a:gd name="T5" fmla="*/ 116 h 116"/>
                <a:gd name="T6" fmla="*/ 3 w 158"/>
                <a:gd name="T7" fmla="*/ 116 h 116"/>
                <a:gd name="T8" fmla="*/ 1 w 158"/>
                <a:gd name="T9" fmla="*/ 52 h 116"/>
                <a:gd name="T10" fmla="*/ 38 w 158"/>
                <a:gd name="T11" fmla="*/ 3 h 116"/>
                <a:gd name="T12" fmla="*/ 57 w 158"/>
                <a:gd name="T13" fmla="*/ 0 h 116"/>
                <a:gd name="T14" fmla="*/ 77 w 158"/>
                <a:gd name="T15" fmla="*/ 22 h 116"/>
                <a:gd name="T16" fmla="*/ 67 w 158"/>
                <a:gd name="T17" fmla="*/ 114 h 116"/>
                <a:gd name="T18" fmla="*/ 101 w 158"/>
                <a:gd name="T19" fmla="*/ 115 h 116"/>
                <a:gd name="T20" fmla="*/ 85 w 158"/>
                <a:gd name="T21" fmla="*/ 22 h 116"/>
                <a:gd name="T22" fmla="*/ 103 w 158"/>
                <a:gd name="T23" fmla="*/ 1 h 116"/>
                <a:gd name="T24" fmla="*/ 121 w 158"/>
                <a:gd name="T25" fmla="*/ 1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58" h="116">
                  <a:moveTo>
                    <a:pt x="121" y="1"/>
                  </a:moveTo>
                  <a:cubicBezTo>
                    <a:pt x="146" y="11"/>
                    <a:pt x="155" y="24"/>
                    <a:pt x="156" y="47"/>
                  </a:cubicBezTo>
                  <a:cubicBezTo>
                    <a:pt x="158" y="116"/>
                    <a:pt x="158" y="116"/>
                    <a:pt x="158" y="116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0" y="28"/>
                    <a:pt x="11" y="13"/>
                    <a:pt x="38" y="3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7" y="0"/>
                    <a:pt x="78" y="20"/>
                    <a:pt x="77" y="22"/>
                  </a:cubicBezTo>
                  <a:cubicBezTo>
                    <a:pt x="76" y="24"/>
                    <a:pt x="67" y="114"/>
                    <a:pt x="67" y="114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103" y="1"/>
                    <a:pt x="103" y="1"/>
                    <a:pt x="103" y="1"/>
                  </a:cubicBezTo>
                  <a:lnTo>
                    <a:pt x="12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532"/>
            <p:cNvSpPr>
              <a:spLocks/>
            </p:cNvSpPr>
            <p:nvPr/>
          </p:nvSpPr>
          <p:spPr bwMode="auto">
            <a:xfrm>
              <a:off x="7115779" y="4091716"/>
              <a:ext cx="94794" cy="94794"/>
            </a:xfrm>
            <a:custGeom>
              <a:avLst/>
              <a:gdLst>
                <a:gd name="T0" fmla="*/ 28 w 54"/>
                <a:gd name="T1" fmla="*/ 53 h 54"/>
                <a:gd name="T2" fmla="*/ 54 w 54"/>
                <a:gd name="T3" fmla="*/ 26 h 54"/>
                <a:gd name="T4" fmla="*/ 26 w 54"/>
                <a:gd name="T5" fmla="*/ 1 h 54"/>
                <a:gd name="T6" fmla="*/ 0 w 54"/>
                <a:gd name="T7" fmla="*/ 28 h 54"/>
                <a:gd name="T8" fmla="*/ 28 w 54"/>
                <a:gd name="T9" fmla="*/ 53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54">
                  <a:moveTo>
                    <a:pt x="28" y="53"/>
                  </a:moveTo>
                  <a:cubicBezTo>
                    <a:pt x="43" y="53"/>
                    <a:pt x="54" y="41"/>
                    <a:pt x="54" y="26"/>
                  </a:cubicBezTo>
                  <a:cubicBezTo>
                    <a:pt x="53" y="12"/>
                    <a:pt x="41" y="0"/>
                    <a:pt x="26" y="1"/>
                  </a:cubicBezTo>
                  <a:cubicBezTo>
                    <a:pt x="11" y="1"/>
                    <a:pt x="0" y="14"/>
                    <a:pt x="0" y="28"/>
                  </a:cubicBezTo>
                  <a:cubicBezTo>
                    <a:pt x="1" y="42"/>
                    <a:pt x="13" y="54"/>
                    <a:pt x="28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533"/>
            <p:cNvSpPr>
              <a:spLocks/>
            </p:cNvSpPr>
            <p:nvPr/>
          </p:nvSpPr>
          <p:spPr bwMode="auto">
            <a:xfrm>
              <a:off x="7070603" y="4191694"/>
              <a:ext cx="187367" cy="134786"/>
            </a:xfrm>
            <a:custGeom>
              <a:avLst/>
              <a:gdLst>
                <a:gd name="T0" fmla="*/ 82 w 107"/>
                <a:gd name="T1" fmla="*/ 0 h 77"/>
                <a:gd name="T2" fmla="*/ 54 w 107"/>
                <a:gd name="T3" fmla="*/ 31 h 77"/>
                <a:gd name="T4" fmla="*/ 25 w 107"/>
                <a:gd name="T5" fmla="*/ 1 h 77"/>
                <a:gd name="T6" fmla="*/ 0 w 107"/>
                <a:gd name="T7" fmla="*/ 34 h 77"/>
                <a:gd name="T8" fmla="*/ 2 w 107"/>
                <a:gd name="T9" fmla="*/ 77 h 77"/>
                <a:gd name="T10" fmla="*/ 107 w 107"/>
                <a:gd name="T11" fmla="*/ 77 h 77"/>
                <a:gd name="T12" fmla="*/ 105 w 107"/>
                <a:gd name="T13" fmla="*/ 31 h 77"/>
                <a:gd name="T14" fmla="*/ 82 w 107"/>
                <a:gd name="T15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7" h="77">
                  <a:moveTo>
                    <a:pt x="82" y="0"/>
                  </a:moveTo>
                  <a:cubicBezTo>
                    <a:pt x="54" y="31"/>
                    <a:pt x="54" y="31"/>
                    <a:pt x="54" y="3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7" y="8"/>
                    <a:pt x="0" y="18"/>
                    <a:pt x="0" y="34"/>
                  </a:cubicBezTo>
                  <a:cubicBezTo>
                    <a:pt x="2" y="77"/>
                    <a:pt x="2" y="77"/>
                    <a:pt x="2" y="77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105" y="31"/>
                    <a:pt x="105" y="31"/>
                    <a:pt x="105" y="31"/>
                  </a:cubicBezTo>
                  <a:cubicBezTo>
                    <a:pt x="104" y="15"/>
                    <a:pt x="98" y="6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39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40"/>
            <p:cNvSpPr>
              <a:spLocks/>
            </p:cNvSpPr>
            <p:nvPr/>
          </p:nvSpPr>
          <p:spPr bwMode="auto">
            <a:xfrm>
              <a:off x="5760517" y="4082829"/>
              <a:ext cx="301416" cy="345111"/>
            </a:xfrm>
            <a:custGeom>
              <a:avLst/>
              <a:gdLst>
                <a:gd name="T0" fmla="*/ 162 w 172"/>
                <a:gd name="T1" fmla="*/ 165 h 197"/>
                <a:gd name="T2" fmla="*/ 158 w 172"/>
                <a:gd name="T3" fmla="*/ 165 h 197"/>
                <a:gd name="T4" fmla="*/ 157 w 172"/>
                <a:gd name="T5" fmla="*/ 152 h 197"/>
                <a:gd name="T6" fmla="*/ 137 w 172"/>
                <a:gd name="T7" fmla="*/ 129 h 197"/>
                <a:gd name="T8" fmla="*/ 137 w 172"/>
                <a:gd name="T9" fmla="*/ 57 h 197"/>
                <a:gd name="T10" fmla="*/ 152 w 172"/>
                <a:gd name="T11" fmla="*/ 44 h 197"/>
                <a:gd name="T12" fmla="*/ 161 w 172"/>
                <a:gd name="T13" fmla="*/ 34 h 197"/>
                <a:gd name="T14" fmla="*/ 161 w 172"/>
                <a:gd name="T15" fmla="*/ 24 h 197"/>
                <a:gd name="T16" fmla="*/ 161 w 172"/>
                <a:gd name="T17" fmla="*/ 20 h 197"/>
                <a:gd name="T18" fmla="*/ 161 w 172"/>
                <a:gd name="T19" fmla="*/ 10 h 197"/>
                <a:gd name="T20" fmla="*/ 151 w 172"/>
                <a:gd name="T21" fmla="*/ 0 h 197"/>
                <a:gd name="T22" fmla="*/ 134 w 172"/>
                <a:gd name="T23" fmla="*/ 0 h 197"/>
                <a:gd name="T24" fmla="*/ 125 w 172"/>
                <a:gd name="T25" fmla="*/ 10 h 197"/>
                <a:gd name="T26" fmla="*/ 125 w 172"/>
                <a:gd name="T27" fmla="*/ 14 h 197"/>
                <a:gd name="T28" fmla="*/ 104 w 172"/>
                <a:gd name="T29" fmla="*/ 14 h 197"/>
                <a:gd name="T30" fmla="*/ 104 w 172"/>
                <a:gd name="T31" fmla="*/ 10 h 197"/>
                <a:gd name="T32" fmla="*/ 95 w 172"/>
                <a:gd name="T33" fmla="*/ 0 h 197"/>
                <a:gd name="T34" fmla="*/ 78 w 172"/>
                <a:gd name="T35" fmla="*/ 0 h 197"/>
                <a:gd name="T36" fmla="*/ 68 w 172"/>
                <a:gd name="T37" fmla="*/ 10 h 197"/>
                <a:gd name="T38" fmla="*/ 68 w 172"/>
                <a:gd name="T39" fmla="*/ 14 h 197"/>
                <a:gd name="T40" fmla="*/ 45 w 172"/>
                <a:gd name="T41" fmla="*/ 14 h 197"/>
                <a:gd name="T42" fmla="*/ 45 w 172"/>
                <a:gd name="T43" fmla="*/ 10 h 197"/>
                <a:gd name="T44" fmla="*/ 35 w 172"/>
                <a:gd name="T45" fmla="*/ 0 h 197"/>
                <a:gd name="T46" fmla="*/ 19 w 172"/>
                <a:gd name="T47" fmla="*/ 0 h 197"/>
                <a:gd name="T48" fmla="*/ 9 w 172"/>
                <a:gd name="T49" fmla="*/ 10 h 197"/>
                <a:gd name="T50" fmla="*/ 9 w 172"/>
                <a:gd name="T51" fmla="*/ 20 h 197"/>
                <a:gd name="T52" fmla="*/ 9 w 172"/>
                <a:gd name="T53" fmla="*/ 24 h 197"/>
                <a:gd name="T54" fmla="*/ 9 w 172"/>
                <a:gd name="T55" fmla="*/ 34 h 197"/>
                <a:gd name="T56" fmla="*/ 13 w 172"/>
                <a:gd name="T57" fmla="*/ 43 h 197"/>
                <a:gd name="T58" fmla="*/ 13 w 172"/>
                <a:gd name="T59" fmla="*/ 43 h 197"/>
                <a:gd name="T60" fmla="*/ 34 w 172"/>
                <a:gd name="T61" fmla="*/ 58 h 197"/>
                <a:gd name="T62" fmla="*/ 33 w 172"/>
                <a:gd name="T63" fmla="*/ 129 h 197"/>
                <a:gd name="T64" fmla="*/ 13 w 172"/>
                <a:gd name="T65" fmla="*/ 151 h 197"/>
                <a:gd name="T66" fmla="*/ 13 w 172"/>
                <a:gd name="T67" fmla="*/ 165 h 197"/>
                <a:gd name="T68" fmla="*/ 10 w 172"/>
                <a:gd name="T69" fmla="*/ 165 h 197"/>
                <a:gd name="T70" fmla="*/ 0 w 172"/>
                <a:gd name="T71" fmla="*/ 176 h 197"/>
                <a:gd name="T72" fmla="*/ 0 w 172"/>
                <a:gd name="T73" fmla="*/ 186 h 197"/>
                <a:gd name="T74" fmla="*/ 10 w 172"/>
                <a:gd name="T75" fmla="*/ 197 h 197"/>
                <a:gd name="T76" fmla="*/ 162 w 172"/>
                <a:gd name="T77" fmla="*/ 197 h 197"/>
                <a:gd name="T78" fmla="*/ 172 w 172"/>
                <a:gd name="T79" fmla="*/ 186 h 197"/>
                <a:gd name="T80" fmla="*/ 172 w 172"/>
                <a:gd name="T81" fmla="*/ 176 h 197"/>
                <a:gd name="T82" fmla="*/ 162 w 172"/>
                <a:gd name="T83" fmla="*/ 165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2" h="197">
                  <a:moveTo>
                    <a:pt x="162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7" y="152"/>
                    <a:pt x="157" y="152"/>
                    <a:pt x="157" y="152"/>
                  </a:cubicBezTo>
                  <a:cubicBezTo>
                    <a:pt x="137" y="129"/>
                    <a:pt x="137" y="129"/>
                    <a:pt x="137" y="129"/>
                  </a:cubicBezTo>
                  <a:cubicBezTo>
                    <a:pt x="137" y="57"/>
                    <a:pt x="137" y="57"/>
                    <a:pt x="137" y="57"/>
                  </a:cubicBezTo>
                  <a:cubicBezTo>
                    <a:pt x="152" y="44"/>
                    <a:pt x="152" y="44"/>
                    <a:pt x="152" y="44"/>
                  </a:cubicBezTo>
                  <a:cubicBezTo>
                    <a:pt x="157" y="44"/>
                    <a:pt x="161" y="40"/>
                    <a:pt x="161" y="34"/>
                  </a:cubicBezTo>
                  <a:cubicBezTo>
                    <a:pt x="161" y="24"/>
                    <a:pt x="161" y="24"/>
                    <a:pt x="161" y="24"/>
                  </a:cubicBezTo>
                  <a:cubicBezTo>
                    <a:pt x="161" y="20"/>
                    <a:pt x="161" y="20"/>
                    <a:pt x="161" y="20"/>
                  </a:cubicBezTo>
                  <a:cubicBezTo>
                    <a:pt x="161" y="10"/>
                    <a:pt x="161" y="10"/>
                    <a:pt x="161" y="10"/>
                  </a:cubicBezTo>
                  <a:cubicBezTo>
                    <a:pt x="161" y="4"/>
                    <a:pt x="157" y="0"/>
                    <a:pt x="151" y="0"/>
                  </a:cubicBezTo>
                  <a:cubicBezTo>
                    <a:pt x="134" y="0"/>
                    <a:pt x="134" y="0"/>
                    <a:pt x="134" y="0"/>
                  </a:cubicBezTo>
                  <a:cubicBezTo>
                    <a:pt x="129" y="0"/>
                    <a:pt x="125" y="4"/>
                    <a:pt x="125" y="10"/>
                  </a:cubicBezTo>
                  <a:cubicBezTo>
                    <a:pt x="125" y="14"/>
                    <a:pt x="125" y="14"/>
                    <a:pt x="125" y="14"/>
                  </a:cubicBezTo>
                  <a:cubicBezTo>
                    <a:pt x="104" y="14"/>
                    <a:pt x="104" y="14"/>
                    <a:pt x="104" y="14"/>
                  </a:cubicBezTo>
                  <a:cubicBezTo>
                    <a:pt x="104" y="10"/>
                    <a:pt x="104" y="10"/>
                    <a:pt x="104" y="10"/>
                  </a:cubicBezTo>
                  <a:cubicBezTo>
                    <a:pt x="104" y="4"/>
                    <a:pt x="100" y="0"/>
                    <a:pt x="95" y="0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72" y="0"/>
                    <a:pt x="68" y="4"/>
                    <a:pt x="68" y="10"/>
                  </a:cubicBezTo>
                  <a:cubicBezTo>
                    <a:pt x="68" y="14"/>
                    <a:pt x="68" y="14"/>
                    <a:pt x="68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0"/>
                    <a:pt x="45" y="10"/>
                    <a:pt x="45" y="10"/>
                  </a:cubicBezTo>
                  <a:cubicBezTo>
                    <a:pt x="45" y="4"/>
                    <a:pt x="41" y="0"/>
                    <a:pt x="35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3" y="0"/>
                    <a:pt x="9" y="4"/>
                    <a:pt x="9" y="1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4"/>
                    <a:pt x="9" y="24"/>
                    <a:pt x="9" y="24"/>
                  </a:cubicBezTo>
                  <a:cubicBezTo>
                    <a:pt x="9" y="34"/>
                    <a:pt x="9" y="34"/>
                    <a:pt x="9" y="34"/>
                  </a:cubicBezTo>
                  <a:cubicBezTo>
                    <a:pt x="9" y="38"/>
                    <a:pt x="11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34" y="58"/>
                    <a:pt x="34" y="58"/>
                    <a:pt x="34" y="58"/>
                  </a:cubicBezTo>
                  <a:cubicBezTo>
                    <a:pt x="33" y="129"/>
                    <a:pt x="33" y="129"/>
                    <a:pt x="33" y="129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65"/>
                    <a:pt x="13" y="165"/>
                    <a:pt x="13" y="165"/>
                  </a:cubicBezTo>
                  <a:cubicBezTo>
                    <a:pt x="10" y="165"/>
                    <a:pt x="10" y="165"/>
                    <a:pt x="10" y="165"/>
                  </a:cubicBezTo>
                  <a:cubicBezTo>
                    <a:pt x="5" y="165"/>
                    <a:pt x="0" y="170"/>
                    <a:pt x="0" y="176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192"/>
                    <a:pt x="5" y="197"/>
                    <a:pt x="10" y="197"/>
                  </a:cubicBezTo>
                  <a:cubicBezTo>
                    <a:pt x="162" y="197"/>
                    <a:pt x="162" y="197"/>
                    <a:pt x="162" y="197"/>
                  </a:cubicBezTo>
                  <a:cubicBezTo>
                    <a:pt x="167" y="197"/>
                    <a:pt x="172" y="192"/>
                    <a:pt x="172" y="186"/>
                  </a:cubicBezTo>
                  <a:cubicBezTo>
                    <a:pt x="172" y="176"/>
                    <a:pt x="172" y="176"/>
                    <a:pt x="172" y="176"/>
                  </a:cubicBezTo>
                  <a:cubicBezTo>
                    <a:pt x="172" y="170"/>
                    <a:pt x="167" y="165"/>
                    <a:pt x="162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6851920" y="2733158"/>
            <a:ext cx="559550" cy="560228"/>
            <a:chOff x="6557381" y="2464660"/>
            <a:chExt cx="610979" cy="611720"/>
          </a:xfrm>
          <a:solidFill>
            <a:schemeClr val="accent1"/>
          </a:solidFill>
        </p:grpSpPr>
        <p:sp>
          <p:nvSpPr>
            <p:cNvPr id="52" name="Freeform 541"/>
            <p:cNvSpPr>
              <a:spLocks/>
            </p:cNvSpPr>
            <p:nvPr/>
          </p:nvSpPr>
          <p:spPr bwMode="auto">
            <a:xfrm>
              <a:off x="6557381" y="2464660"/>
              <a:ext cx="610979" cy="611720"/>
            </a:xfrm>
            <a:custGeom>
              <a:avLst/>
              <a:gdLst>
                <a:gd name="T0" fmla="*/ 349 w 349"/>
                <a:gd name="T1" fmla="*/ 282 h 349"/>
                <a:gd name="T2" fmla="*/ 282 w 349"/>
                <a:gd name="T3" fmla="*/ 349 h 349"/>
                <a:gd name="T4" fmla="*/ 68 w 349"/>
                <a:gd name="T5" fmla="*/ 349 h 349"/>
                <a:gd name="T6" fmla="*/ 0 w 349"/>
                <a:gd name="T7" fmla="*/ 282 h 349"/>
                <a:gd name="T8" fmla="*/ 0 w 349"/>
                <a:gd name="T9" fmla="*/ 68 h 349"/>
                <a:gd name="T10" fmla="*/ 68 w 349"/>
                <a:gd name="T11" fmla="*/ 0 h 349"/>
                <a:gd name="T12" fmla="*/ 282 w 349"/>
                <a:gd name="T13" fmla="*/ 0 h 349"/>
                <a:gd name="T14" fmla="*/ 349 w 349"/>
                <a:gd name="T15" fmla="*/ 68 h 349"/>
                <a:gd name="T16" fmla="*/ 349 w 349"/>
                <a:gd name="T17" fmla="*/ 282 h 3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9" h="349">
                  <a:moveTo>
                    <a:pt x="349" y="282"/>
                  </a:moveTo>
                  <a:cubicBezTo>
                    <a:pt x="349" y="319"/>
                    <a:pt x="319" y="349"/>
                    <a:pt x="282" y="349"/>
                  </a:cubicBezTo>
                  <a:cubicBezTo>
                    <a:pt x="68" y="349"/>
                    <a:pt x="68" y="349"/>
                    <a:pt x="68" y="349"/>
                  </a:cubicBezTo>
                  <a:cubicBezTo>
                    <a:pt x="30" y="349"/>
                    <a:pt x="0" y="319"/>
                    <a:pt x="0" y="282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0" y="31"/>
                    <a:pt x="30" y="0"/>
                    <a:pt x="68" y="0"/>
                  </a:cubicBezTo>
                  <a:cubicBezTo>
                    <a:pt x="282" y="0"/>
                    <a:pt x="282" y="0"/>
                    <a:pt x="282" y="0"/>
                  </a:cubicBezTo>
                  <a:cubicBezTo>
                    <a:pt x="319" y="0"/>
                    <a:pt x="349" y="31"/>
                    <a:pt x="349" y="68"/>
                  </a:cubicBezTo>
                  <a:lnTo>
                    <a:pt x="349" y="282"/>
                  </a:lnTo>
                  <a:close/>
                </a:path>
              </a:pathLst>
            </a:custGeom>
            <a:solidFill>
              <a:srgbClr val="FFFFFF"/>
            </a:solidFill>
            <a:ln w="68263" cap="flat">
              <a:solidFill>
                <a:schemeClr val="accent1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42"/>
            <p:cNvSpPr>
              <a:spLocks noEditPoints="1"/>
            </p:cNvSpPr>
            <p:nvPr/>
          </p:nvSpPr>
          <p:spPr bwMode="auto">
            <a:xfrm>
              <a:off x="6704757" y="2572044"/>
              <a:ext cx="309563" cy="385102"/>
            </a:xfrm>
            <a:custGeom>
              <a:avLst/>
              <a:gdLst>
                <a:gd name="T0" fmla="*/ 106 w 177"/>
                <a:gd name="T1" fmla="*/ 39 h 220"/>
                <a:gd name="T2" fmla="*/ 119 w 177"/>
                <a:gd name="T3" fmla="*/ 12 h 220"/>
                <a:gd name="T4" fmla="*/ 99 w 177"/>
                <a:gd name="T5" fmla="*/ 6 h 220"/>
                <a:gd name="T6" fmla="*/ 51 w 177"/>
                <a:gd name="T7" fmla="*/ 6 h 220"/>
                <a:gd name="T8" fmla="*/ 55 w 177"/>
                <a:gd name="T9" fmla="*/ 24 h 220"/>
                <a:gd name="T10" fmla="*/ 67 w 177"/>
                <a:gd name="T11" fmla="*/ 39 h 220"/>
                <a:gd name="T12" fmla="*/ 1 w 177"/>
                <a:gd name="T13" fmla="*/ 177 h 220"/>
                <a:gd name="T14" fmla="*/ 3 w 177"/>
                <a:gd name="T15" fmla="*/ 202 h 220"/>
                <a:gd name="T16" fmla="*/ 23 w 177"/>
                <a:gd name="T17" fmla="*/ 220 h 220"/>
                <a:gd name="T18" fmla="*/ 153 w 177"/>
                <a:gd name="T19" fmla="*/ 217 h 220"/>
                <a:gd name="T20" fmla="*/ 175 w 177"/>
                <a:gd name="T21" fmla="*/ 201 h 220"/>
                <a:gd name="T22" fmla="*/ 176 w 177"/>
                <a:gd name="T23" fmla="*/ 195 h 220"/>
                <a:gd name="T24" fmla="*/ 176 w 177"/>
                <a:gd name="T25" fmla="*/ 193 h 220"/>
                <a:gd name="T26" fmla="*/ 176 w 177"/>
                <a:gd name="T27" fmla="*/ 174 h 220"/>
                <a:gd name="T28" fmla="*/ 106 w 177"/>
                <a:gd name="T29" fmla="*/ 39 h 220"/>
                <a:gd name="T30" fmla="*/ 112 w 177"/>
                <a:gd name="T31" fmla="*/ 168 h 220"/>
                <a:gd name="T32" fmla="*/ 92 w 177"/>
                <a:gd name="T33" fmla="*/ 178 h 220"/>
                <a:gd name="T34" fmla="*/ 92 w 177"/>
                <a:gd name="T35" fmla="*/ 190 h 220"/>
                <a:gd name="T36" fmla="*/ 85 w 177"/>
                <a:gd name="T37" fmla="*/ 190 h 220"/>
                <a:gd name="T38" fmla="*/ 85 w 177"/>
                <a:gd name="T39" fmla="*/ 178 h 220"/>
                <a:gd name="T40" fmla="*/ 70 w 177"/>
                <a:gd name="T41" fmla="*/ 174 h 220"/>
                <a:gd name="T42" fmla="*/ 60 w 177"/>
                <a:gd name="T43" fmla="*/ 165 h 220"/>
                <a:gd name="T44" fmla="*/ 55 w 177"/>
                <a:gd name="T45" fmla="*/ 149 h 220"/>
                <a:gd name="T46" fmla="*/ 67 w 177"/>
                <a:gd name="T47" fmla="*/ 147 h 220"/>
                <a:gd name="T48" fmla="*/ 72 w 177"/>
                <a:gd name="T49" fmla="*/ 161 h 220"/>
                <a:gd name="T50" fmla="*/ 85 w 177"/>
                <a:gd name="T51" fmla="*/ 168 h 220"/>
                <a:gd name="T52" fmla="*/ 84 w 177"/>
                <a:gd name="T53" fmla="*/ 130 h 220"/>
                <a:gd name="T54" fmla="*/ 69 w 177"/>
                <a:gd name="T55" fmla="*/ 124 h 220"/>
                <a:gd name="T56" fmla="*/ 60 w 177"/>
                <a:gd name="T57" fmla="*/ 116 h 220"/>
                <a:gd name="T58" fmla="*/ 57 w 177"/>
                <a:gd name="T59" fmla="*/ 103 h 220"/>
                <a:gd name="T60" fmla="*/ 65 w 177"/>
                <a:gd name="T61" fmla="*/ 82 h 220"/>
                <a:gd name="T62" fmla="*/ 83 w 177"/>
                <a:gd name="T63" fmla="*/ 75 h 220"/>
                <a:gd name="T64" fmla="*/ 83 w 177"/>
                <a:gd name="T65" fmla="*/ 69 h 220"/>
                <a:gd name="T66" fmla="*/ 90 w 177"/>
                <a:gd name="T67" fmla="*/ 69 h 220"/>
                <a:gd name="T68" fmla="*/ 90 w 177"/>
                <a:gd name="T69" fmla="*/ 75 h 220"/>
                <a:gd name="T70" fmla="*/ 107 w 177"/>
                <a:gd name="T71" fmla="*/ 81 h 220"/>
                <a:gd name="T72" fmla="*/ 116 w 177"/>
                <a:gd name="T73" fmla="*/ 99 h 220"/>
                <a:gd name="T74" fmla="*/ 104 w 177"/>
                <a:gd name="T75" fmla="*/ 101 h 220"/>
                <a:gd name="T76" fmla="*/ 100 w 177"/>
                <a:gd name="T77" fmla="*/ 90 h 220"/>
                <a:gd name="T78" fmla="*/ 90 w 177"/>
                <a:gd name="T79" fmla="*/ 85 h 220"/>
                <a:gd name="T80" fmla="*/ 91 w 177"/>
                <a:gd name="T81" fmla="*/ 120 h 220"/>
                <a:gd name="T82" fmla="*/ 103 w 177"/>
                <a:gd name="T83" fmla="*/ 123 h 220"/>
                <a:gd name="T84" fmla="*/ 112 w 177"/>
                <a:gd name="T85" fmla="*/ 129 h 220"/>
                <a:gd name="T86" fmla="*/ 118 w 177"/>
                <a:gd name="T87" fmla="*/ 137 h 220"/>
                <a:gd name="T88" fmla="*/ 120 w 177"/>
                <a:gd name="T89" fmla="*/ 147 h 220"/>
                <a:gd name="T90" fmla="*/ 112 w 177"/>
                <a:gd name="T91" fmla="*/ 168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77" h="220">
                  <a:moveTo>
                    <a:pt x="106" y="39"/>
                  </a:moveTo>
                  <a:cubicBezTo>
                    <a:pt x="107" y="30"/>
                    <a:pt x="111" y="19"/>
                    <a:pt x="119" y="12"/>
                  </a:cubicBezTo>
                  <a:cubicBezTo>
                    <a:pt x="131" y="3"/>
                    <a:pt x="112" y="4"/>
                    <a:pt x="99" y="6"/>
                  </a:cubicBezTo>
                  <a:cubicBezTo>
                    <a:pt x="86" y="7"/>
                    <a:pt x="57" y="0"/>
                    <a:pt x="51" y="6"/>
                  </a:cubicBezTo>
                  <a:cubicBezTo>
                    <a:pt x="45" y="11"/>
                    <a:pt x="48" y="20"/>
                    <a:pt x="55" y="24"/>
                  </a:cubicBezTo>
                  <a:cubicBezTo>
                    <a:pt x="59" y="27"/>
                    <a:pt x="64" y="34"/>
                    <a:pt x="67" y="39"/>
                  </a:cubicBezTo>
                  <a:cubicBezTo>
                    <a:pt x="28" y="54"/>
                    <a:pt x="0" y="110"/>
                    <a:pt x="1" y="177"/>
                  </a:cubicBezTo>
                  <a:cubicBezTo>
                    <a:pt x="1" y="185"/>
                    <a:pt x="2" y="194"/>
                    <a:pt x="3" y="202"/>
                  </a:cubicBezTo>
                  <a:cubicBezTo>
                    <a:pt x="5" y="207"/>
                    <a:pt x="10" y="220"/>
                    <a:pt x="23" y="220"/>
                  </a:cubicBezTo>
                  <a:cubicBezTo>
                    <a:pt x="40" y="219"/>
                    <a:pt x="153" y="217"/>
                    <a:pt x="153" y="217"/>
                  </a:cubicBezTo>
                  <a:cubicBezTo>
                    <a:pt x="153" y="217"/>
                    <a:pt x="172" y="217"/>
                    <a:pt x="175" y="201"/>
                  </a:cubicBezTo>
                  <a:cubicBezTo>
                    <a:pt x="175" y="199"/>
                    <a:pt x="176" y="197"/>
                    <a:pt x="176" y="195"/>
                  </a:cubicBezTo>
                  <a:cubicBezTo>
                    <a:pt x="176" y="194"/>
                    <a:pt x="176" y="194"/>
                    <a:pt x="176" y="193"/>
                  </a:cubicBezTo>
                  <a:cubicBezTo>
                    <a:pt x="176" y="187"/>
                    <a:pt x="177" y="180"/>
                    <a:pt x="176" y="174"/>
                  </a:cubicBezTo>
                  <a:cubicBezTo>
                    <a:pt x="175" y="107"/>
                    <a:pt x="145" y="52"/>
                    <a:pt x="106" y="39"/>
                  </a:cubicBezTo>
                  <a:close/>
                  <a:moveTo>
                    <a:pt x="112" y="168"/>
                  </a:moveTo>
                  <a:cubicBezTo>
                    <a:pt x="107" y="174"/>
                    <a:pt x="100" y="177"/>
                    <a:pt x="92" y="178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5" y="190"/>
                    <a:pt x="85" y="190"/>
                    <a:pt x="85" y="190"/>
                  </a:cubicBezTo>
                  <a:cubicBezTo>
                    <a:pt x="85" y="178"/>
                    <a:pt x="85" y="178"/>
                    <a:pt x="85" y="178"/>
                  </a:cubicBezTo>
                  <a:cubicBezTo>
                    <a:pt x="79" y="177"/>
                    <a:pt x="74" y="176"/>
                    <a:pt x="70" y="174"/>
                  </a:cubicBezTo>
                  <a:cubicBezTo>
                    <a:pt x="66" y="172"/>
                    <a:pt x="63" y="169"/>
                    <a:pt x="60" y="165"/>
                  </a:cubicBezTo>
                  <a:cubicBezTo>
                    <a:pt x="58" y="161"/>
                    <a:pt x="56" y="155"/>
                    <a:pt x="55" y="149"/>
                  </a:cubicBezTo>
                  <a:cubicBezTo>
                    <a:pt x="67" y="147"/>
                    <a:pt x="67" y="147"/>
                    <a:pt x="67" y="147"/>
                  </a:cubicBezTo>
                  <a:cubicBezTo>
                    <a:pt x="68" y="153"/>
                    <a:pt x="70" y="158"/>
                    <a:pt x="72" y="161"/>
                  </a:cubicBezTo>
                  <a:cubicBezTo>
                    <a:pt x="76" y="165"/>
                    <a:pt x="80" y="167"/>
                    <a:pt x="85" y="168"/>
                  </a:cubicBezTo>
                  <a:cubicBezTo>
                    <a:pt x="84" y="130"/>
                    <a:pt x="84" y="130"/>
                    <a:pt x="84" y="130"/>
                  </a:cubicBezTo>
                  <a:cubicBezTo>
                    <a:pt x="79" y="129"/>
                    <a:pt x="74" y="127"/>
                    <a:pt x="69" y="124"/>
                  </a:cubicBezTo>
                  <a:cubicBezTo>
                    <a:pt x="65" y="122"/>
                    <a:pt x="62" y="119"/>
                    <a:pt x="60" y="116"/>
                  </a:cubicBezTo>
                  <a:cubicBezTo>
                    <a:pt x="58" y="112"/>
                    <a:pt x="57" y="108"/>
                    <a:pt x="57" y="103"/>
                  </a:cubicBezTo>
                  <a:cubicBezTo>
                    <a:pt x="56" y="94"/>
                    <a:pt x="59" y="87"/>
                    <a:pt x="65" y="82"/>
                  </a:cubicBezTo>
                  <a:cubicBezTo>
                    <a:pt x="69" y="78"/>
                    <a:pt x="75" y="76"/>
                    <a:pt x="83" y="75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75"/>
                    <a:pt x="90" y="75"/>
                    <a:pt x="90" y="75"/>
                  </a:cubicBezTo>
                  <a:cubicBezTo>
                    <a:pt x="97" y="76"/>
                    <a:pt x="103" y="78"/>
                    <a:pt x="107" y="81"/>
                  </a:cubicBezTo>
                  <a:cubicBezTo>
                    <a:pt x="112" y="85"/>
                    <a:pt x="115" y="91"/>
                    <a:pt x="116" y="99"/>
                  </a:cubicBezTo>
                  <a:cubicBezTo>
                    <a:pt x="104" y="101"/>
                    <a:pt x="104" y="101"/>
                    <a:pt x="104" y="101"/>
                  </a:cubicBezTo>
                  <a:cubicBezTo>
                    <a:pt x="103" y="96"/>
                    <a:pt x="102" y="92"/>
                    <a:pt x="100" y="90"/>
                  </a:cubicBezTo>
                  <a:cubicBezTo>
                    <a:pt x="97" y="87"/>
                    <a:pt x="94" y="86"/>
                    <a:pt x="90" y="85"/>
                  </a:cubicBezTo>
                  <a:cubicBezTo>
                    <a:pt x="91" y="120"/>
                    <a:pt x="91" y="120"/>
                    <a:pt x="91" y="120"/>
                  </a:cubicBezTo>
                  <a:cubicBezTo>
                    <a:pt x="97" y="121"/>
                    <a:pt x="101" y="122"/>
                    <a:pt x="103" y="123"/>
                  </a:cubicBezTo>
                  <a:cubicBezTo>
                    <a:pt x="107" y="124"/>
                    <a:pt x="110" y="126"/>
                    <a:pt x="112" y="129"/>
                  </a:cubicBezTo>
                  <a:cubicBezTo>
                    <a:pt x="114" y="131"/>
                    <a:pt x="116" y="134"/>
                    <a:pt x="118" y="137"/>
                  </a:cubicBezTo>
                  <a:cubicBezTo>
                    <a:pt x="119" y="140"/>
                    <a:pt x="120" y="144"/>
                    <a:pt x="120" y="147"/>
                  </a:cubicBezTo>
                  <a:cubicBezTo>
                    <a:pt x="120" y="156"/>
                    <a:pt x="117" y="163"/>
                    <a:pt x="112" y="168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43"/>
            <p:cNvSpPr>
              <a:spLocks/>
            </p:cNvSpPr>
            <p:nvPr/>
          </p:nvSpPr>
          <p:spPr bwMode="auto">
            <a:xfrm>
              <a:off x="6863981" y="2800884"/>
              <a:ext cx="28142" cy="65171"/>
            </a:xfrm>
            <a:custGeom>
              <a:avLst/>
              <a:gdLst>
                <a:gd name="T0" fmla="*/ 0 w 16"/>
                <a:gd name="T1" fmla="*/ 0 h 37"/>
                <a:gd name="T2" fmla="*/ 1 w 16"/>
                <a:gd name="T3" fmla="*/ 37 h 37"/>
                <a:gd name="T4" fmla="*/ 12 w 16"/>
                <a:gd name="T5" fmla="*/ 30 h 37"/>
                <a:gd name="T6" fmla="*/ 16 w 16"/>
                <a:gd name="T7" fmla="*/ 17 h 37"/>
                <a:gd name="T8" fmla="*/ 13 w 16"/>
                <a:gd name="T9" fmla="*/ 7 h 37"/>
                <a:gd name="T10" fmla="*/ 0 w 16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7">
                  <a:moveTo>
                    <a:pt x="0" y="0"/>
                  </a:moveTo>
                  <a:cubicBezTo>
                    <a:pt x="1" y="37"/>
                    <a:pt x="1" y="37"/>
                    <a:pt x="1" y="37"/>
                  </a:cubicBezTo>
                  <a:cubicBezTo>
                    <a:pt x="5" y="36"/>
                    <a:pt x="9" y="34"/>
                    <a:pt x="12" y="30"/>
                  </a:cubicBezTo>
                  <a:cubicBezTo>
                    <a:pt x="15" y="27"/>
                    <a:pt x="16" y="23"/>
                    <a:pt x="16" y="17"/>
                  </a:cubicBezTo>
                  <a:cubicBezTo>
                    <a:pt x="16" y="13"/>
                    <a:pt x="15" y="10"/>
                    <a:pt x="13" y="7"/>
                  </a:cubicBezTo>
                  <a:cubicBezTo>
                    <a:pt x="11" y="4"/>
                    <a:pt x="6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44"/>
            <p:cNvSpPr>
              <a:spLocks/>
            </p:cNvSpPr>
            <p:nvPr/>
          </p:nvSpPr>
          <p:spPr bwMode="auto">
            <a:xfrm>
              <a:off x="6823249" y="2720901"/>
              <a:ext cx="28142" cy="57765"/>
            </a:xfrm>
            <a:custGeom>
              <a:avLst/>
              <a:gdLst>
                <a:gd name="T0" fmla="*/ 1 w 16"/>
                <a:gd name="T1" fmla="*/ 17 h 33"/>
                <a:gd name="T2" fmla="*/ 4 w 16"/>
                <a:gd name="T3" fmla="*/ 27 h 33"/>
                <a:gd name="T4" fmla="*/ 16 w 16"/>
                <a:gd name="T5" fmla="*/ 33 h 33"/>
                <a:gd name="T6" fmla="*/ 15 w 16"/>
                <a:gd name="T7" fmla="*/ 0 h 33"/>
                <a:gd name="T8" fmla="*/ 4 w 16"/>
                <a:gd name="T9" fmla="*/ 6 h 33"/>
                <a:gd name="T10" fmla="*/ 1 w 16"/>
                <a:gd name="T11" fmla="*/ 1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33">
                  <a:moveTo>
                    <a:pt x="1" y="17"/>
                  </a:moveTo>
                  <a:cubicBezTo>
                    <a:pt x="1" y="21"/>
                    <a:pt x="2" y="24"/>
                    <a:pt x="4" y="27"/>
                  </a:cubicBezTo>
                  <a:cubicBezTo>
                    <a:pt x="6" y="30"/>
                    <a:pt x="10" y="32"/>
                    <a:pt x="16" y="33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1" y="1"/>
                    <a:pt x="7" y="3"/>
                    <a:pt x="4" y="6"/>
                  </a:cubicBezTo>
                  <a:cubicBezTo>
                    <a:pt x="2" y="9"/>
                    <a:pt x="0" y="13"/>
                    <a:pt x="1" y="17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83743" tIns="41872" rIns="83743" bIns="41872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Group 57"/>
          <p:cNvGrpSpPr/>
          <p:nvPr/>
        </p:nvGrpSpPr>
        <p:grpSpPr>
          <a:xfrm>
            <a:off x="7662328" y="2467054"/>
            <a:ext cx="3206968" cy="559484"/>
            <a:chOff x="7813899" y="2232029"/>
            <a:chExt cx="3501728" cy="610908"/>
          </a:xfrm>
        </p:grpSpPr>
        <p:sp>
          <p:nvSpPr>
            <p:cNvPr id="56" name="Rectangle 55"/>
            <p:cNvSpPr/>
            <p:nvPr/>
          </p:nvSpPr>
          <p:spPr>
            <a:xfrm>
              <a:off x="7813899" y="2534177"/>
              <a:ext cx="3501728" cy="308760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7" name="TextBox 56"/>
            <p:cNvSpPr txBox="1"/>
            <p:nvPr/>
          </p:nvSpPr>
          <p:spPr>
            <a:xfrm>
              <a:off x="7890898" y="2232029"/>
              <a:ext cx="1372265" cy="282294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 flipH="1">
            <a:off x="1888237" y="5090712"/>
            <a:ext cx="2854350" cy="559484"/>
            <a:chOff x="7813899" y="2232029"/>
            <a:chExt cx="3116698" cy="610905"/>
          </a:xfrm>
        </p:grpSpPr>
        <p:sp>
          <p:nvSpPr>
            <p:cNvPr id="68" name="Rectangle 67"/>
            <p:cNvSpPr/>
            <p:nvPr/>
          </p:nvSpPr>
          <p:spPr>
            <a:xfrm>
              <a:off x="7813899" y="2534175"/>
              <a:ext cx="3116698" cy="30875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7815154" y="2232029"/>
              <a:ext cx="1372264" cy="282293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7906200" y="4650599"/>
            <a:ext cx="2980192" cy="1126447"/>
            <a:chOff x="8451972" y="4944509"/>
            <a:chExt cx="3254106" cy="1229981"/>
          </a:xfrm>
        </p:grpSpPr>
        <p:sp>
          <p:nvSpPr>
            <p:cNvPr id="74" name="Rectangle 73"/>
            <p:cNvSpPr/>
            <p:nvPr/>
          </p:nvSpPr>
          <p:spPr>
            <a:xfrm>
              <a:off x="8451972" y="4944509"/>
              <a:ext cx="3254106" cy="122998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5" name="Rectangle 74"/>
            <p:cNvSpPr/>
            <p:nvPr/>
          </p:nvSpPr>
          <p:spPr>
            <a:xfrm>
              <a:off x="9680532" y="529285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746102" y="5312787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85%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8526417" y="5570149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091984" y="2620965"/>
            <a:ext cx="2980192" cy="1126447"/>
            <a:chOff x="741238" y="2041048"/>
            <a:chExt cx="3254106" cy="1229981"/>
          </a:xfrm>
        </p:grpSpPr>
        <p:sp>
          <p:nvSpPr>
            <p:cNvPr id="78" name="Rectangle 77"/>
            <p:cNvSpPr/>
            <p:nvPr/>
          </p:nvSpPr>
          <p:spPr>
            <a:xfrm>
              <a:off x="741238" y="2041048"/>
              <a:ext cx="3254106" cy="122998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9" name="Rectangle 78"/>
            <p:cNvSpPr/>
            <p:nvPr/>
          </p:nvSpPr>
          <p:spPr>
            <a:xfrm>
              <a:off x="1945131" y="2373746"/>
              <a:ext cx="1892127" cy="7312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068609" y="2416106"/>
              <a:ext cx="591965" cy="3809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822687" y="2662067"/>
              <a:ext cx="1083808" cy="2822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9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9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6068389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740" r="-74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5"/>
          <p:cNvSpPr txBox="1">
            <a:spLocks noChangeArrowheads="1"/>
          </p:cNvSpPr>
          <p:nvPr/>
        </p:nvSpPr>
        <p:spPr bwMode="auto">
          <a:xfrm>
            <a:off x="3282183" y="3095951"/>
            <a:ext cx="6294384" cy="4173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工作计划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工作总结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教育培训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工作汇报</a:t>
            </a:r>
            <a:r>
              <a:rPr lang="en-US" altLang="zh-CN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|</a:t>
            </a:r>
            <a:r>
              <a:rPr lang="zh-CN" altLang="en-US" spc="316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开学规划</a:t>
            </a:r>
          </a:p>
        </p:txBody>
      </p:sp>
      <p:sp>
        <p:nvSpPr>
          <p:cNvPr id="4" name="TextBox 6"/>
          <p:cNvSpPr txBox="1">
            <a:spLocks noChangeArrowheads="1"/>
          </p:cNvSpPr>
          <p:nvPr/>
        </p:nvSpPr>
        <p:spPr bwMode="auto">
          <a:xfrm>
            <a:off x="2480525" y="1876224"/>
            <a:ext cx="7897700" cy="1336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defTabSz="974725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defTabSz="9747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</a:pPr>
            <a:r>
              <a:rPr lang="zh-CN" altLang="en-US" sz="6600" kern="2000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Arial" panose="020B0604020202020204" pitchFamily="34" charset="0"/>
              </a:rPr>
              <a:t>感谢聆听 批评指导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5359209" y="3481884"/>
            <a:ext cx="2140332" cy="4726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9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汇报人：</a:t>
            </a:r>
            <a:r>
              <a:rPr lang="en-US" altLang="zh-CN" sz="2109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XX</a:t>
            </a:r>
            <a:r>
              <a:rPr lang="en-US" altLang="zh-CN" sz="2109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X</a:t>
            </a:r>
            <a:endParaRPr lang="en-US" altLang="zh-CN" sz="2109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76509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MH_Others_1"/>
          <p:cNvSpPr txBox="1"/>
          <p:nvPr>
            <p:custDataLst>
              <p:tags r:id="rId1"/>
            </p:custDataLst>
          </p:nvPr>
        </p:nvSpPr>
        <p:spPr>
          <a:xfrm>
            <a:off x="2942461" y="2529948"/>
            <a:ext cx="2730788" cy="21727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  <a:p>
            <a:pPr algn="ctr"/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36173" y="3256889"/>
            <a:ext cx="318405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年度工作概述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6266329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11"/>
          <p:cNvSpPr txBox="1"/>
          <p:nvPr/>
        </p:nvSpPr>
        <p:spPr>
          <a:xfrm>
            <a:off x="7978734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TextBox 11"/>
          <p:cNvSpPr txBox="1"/>
          <p:nvPr/>
        </p:nvSpPr>
        <p:spPr>
          <a:xfrm>
            <a:off x="6266329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TextBox 11"/>
          <p:cNvSpPr txBox="1"/>
          <p:nvPr/>
        </p:nvSpPr>
        <p:spPr>
          <a:xfrm>
            <a:off x="7978734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846304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5042720" y="3368509"/>
            <a:ext cx="2762008" cy="2496581"/>
            <a:chOff x="3471863" y="2343150"/>
            <a:chExt cx="2197101" cy="1985963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3476626" y="2381250"/>
              <a:ext cx="2192338" cy="1495425"/>
            </a:xfrm>
            <a:custGeom>
              <a:avLst/>
              <a:gdLst/>
              <a:ahLst/>
              <a:cxnLst>
                <a:cxn ang="0">
                  <a:pos x="1202" y="800"/>
                </a:cxn>
                <a:cxn ang="0">
                  <a:pos x="1182" y="820"/>
                </a:cxn>
                <a:cxn ang="0">
                  <a:pos x="20" y="820"/>
                </a:cxn>
                <a:cxn ang="0">
                  <a:pos x="0" y="800"/>
                </a:cxn>
                <a:cxn ang="0">
                  <a:pos x="0" y="20"/>
                </a:cxn>
                <a:cxn ang="0">
                  <a:pos x="20" y="0"/>
                </a:cxn>
                <a:cxn ang="0">
                  <a:pos x="1182" y="0"/>
                </a:cxn>
                <a:cxn ang="0">
                  <a:pos x="1202" y="20"/>
                </a:cxn>
                <a:cxn ang="0">
                  <a:pos x="1202" y="800"/>
                </a:cxn>
              </a:cxnLst>
              <a:rect l="0" t="0" r="r" b="b"/>
              <a:pathLst>
                <a:path w="1202" h="820">
                  <a:moveTo>
                    <a:pt x="1202" y="800"/>
                  </a:moveTo>
                  <a:cubicBezTo>
                    <a:pt x="1202" y="811"/>
                    <a:pt x="1193" y="820"/>
                    <a:pt x="1182" y="820"/>
                  </a:cubicBezTo>
                  <a:cubicBezTo>
                    <a:pt x="20" y="820"/>
                    <a:pt x="20" y="820"/>
                    <a:pt x="20" y="820"/>
                  </a:cubicBezTo>
                  <a:cubicBezTo>
                    <a:pt x="9" y="820"/>
                    <a:pt x="0" y="811"/>
                    <a:pt x="0" y="80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1182" y="0"/>
                    <a:pt x="1182" y="0"/>
                    <a:pt x="1182" y="0"/>
                  </a:cubicBezTo>
                  <a:cubicBezTo>
                    <a:pt x="1193" y="0"/>
                    <a:pt x="1202" y="9"/>
                    <a:pt x="1202" y="20"/>
                  </a:cubicBezTo>
                  <a:lnTo>
                    <a:pt x="1202" y="800"/>
                  </a:ln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3563938" y="3713163"/>
              <a:ext cx="2019300" cy="90488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4573587" y="2343150"/>
              <a:ext cx="1009650" cy="1460500"/>
            </a:xfrm>
            <a:custGeom>
              <a:avLst/>
              <a:gdLst/>
              <a:ahLst/>
              <a:cxnLst>
                <a:cxn ang="0">
                  <a:pos x="0" y="801"/>
                </a:cxn>
                <a:cxn ang="0">
                  <a:pos x="0" y="73"/>
                </a:cxn>
                <a:cxn ang="0">
                  <a:pos x="1" y="71"/>
                </a:cxn>
                <a:cxn ang="0">
                  <a:pos x="1" y="65"/>
                </a:cxn>
                <a:cxn ang="0">
                  <a:pos x="70" y="0"/>
                </a:cxn>
                <a:cxn ang="0">
                  <a:pos x="554" y="0"/>
                </a:cxn>
                <a:cxn ang="0">
                  <a:pos x="554" y="758"/>
                </a:cxn>
                <a:cxn ang="0">
                  <a:pos x="70" y="758"/>
                </a:cxn>
                <a:cxn ang="0">
                  <a:pos x="0" y="801"/>
                </a:cxn>
              </a:cxnLst>
              <a:rect l="0" t="0" r="r" b="b"/>
              <a:pathLst>
                <a:path w="554" h="801">
                  <a:moveTo>
                    <a:pt x="0" y="801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1" y="72"/>
                    <a:pt x="1" y="71"/>
                    <a:pt x="1" y="71"/>
                  </a:cubicBezTo>
                  <a:cubicBezTo>
                    <a:pt x="1" y="69"/>
                    <a:pt x="1" y="67"/>
                    <a:pt x="1" y="65"/>
                  </a:cubicBezTo>
                  <a:cubicBezTo>
                    <a:pt x="4" y="29"/>
                    <a:pt x="34" y="0"/>
                    <a:pt x="70" y="0"/>
                  </a:cubicBezTo>
                  <a:cubicBezTo>
                    <a:pt x="554" y="0"/>
                    <a:pt x="554" y="0"/>
                    <a:pt x="554" y="0"/>
                  </a:cubicBezTo>
                  <a:cubicBezTo>
                    <a:pt x="554" y="758"/>
                    <a:pt x="554" y="758"/>
                    <a:pt x="554" y="758"/>
                  </a:cubicBezTo>
                  <a:cubicBezTo>
                    <a:pt x="70" y="758"/>
                    <a:pt x="70" y="758"/>
                    <a:pt x="70" y="758"/>
                  </a:cubicBezTo>
                  <a:cubicBezTo>
                    <a:pt x="40" y="758"/>
                    <a:pt x="13" y="775"/>
                    <a:pt x="0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3563938" y="2343150"/>
              <a:ext cx="1011238" cy="1460500"/>
            </a:xfrm>
            <a:custGeom>
              <a:avLst/>
              <a:gdLst/>
              <a:ahLst/>
              <a:cxnLst>
                <a:cxn ang="0">
                  <a:pos x="554" y="801"/>
                </a:cxn>
                <a:cxn ang="0">
                  <a:pos x="554" y="73"/>
                </a:cxn>
                <a:cxn ang="0">
                  <a:pos x="553" y="71"/>
                </a:cxn>
                <a:cxn ang="0">
                  <a:pos x="553" y="65"/>
                </a:cxn>
                <a:cxn ang="0">
                  <a:pos x="483" y="0"/>
                </a:cxn>
                <a:cxn ang="0">
                  <a:pos x="0" y="0"/>
                </a:cxn>
                <a:cxn ang="0">
                  <a:pos x="0" y="758"/>
                </a:cxn>
                <a:cxn ang="0">
                  <a:pos x="483" y="758"/>
                </a:cxn>
                <a:cxn ang="0">
                  <a:pos x="554" y="801"/>
                </a:cxn>
              </a:cxnLst>
              <a:rect l="0" t="0" r="r" b="b"/>
              <a:pathLst>
                <a:path w="554" h="801">
                  <a:moveTo>
                    <a:pt x="554" y="801"/>
                  </a:moveTo>
                  <a:cubicBezTo>
                    <a:pt x="554" y="73"/>
                    <a:pt x="554" y="73"/>
                    <a:pt x="554" y="73"/>
                  </a:cubicBezTo>
                  <a:cubicBezTo>
                    <a:pt x="553" y="72"/>
                    <a:pt x="553" y="71"/>
                    <a:pt x="553" y="71"/>
                  </a:cubicBezTo>
                  <a:cubicBezTo>
                    <a:pt x="553" y="69"/>
                    <a:pt x="553" y="67"/>
                    <a:pt x="553" y="65"/>
                  </a:cubicBezTo>
                  <a:cubicBezTo>
                    <a:pt x="550" y="29"/>
                    <a:pt x="520" y="0"/>
                    <a:pt x="48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758"/>
                    <a:pt x="0" y="758"/>
                    <a:pt x="0" y="758"/>
                  </a:cubicBezTo>
                  <a:cubicBezTo>
                    <a:pt x="483" y="758"/>
                    <a:pt x="483" y="758"/>
                    <a:pt x="483" y="758"/>
                  </a:cubicBezTo>
                  <a:cubicBezTo>
                    <a:pt x="514" y="758"/>
                    <a:pt x="540" y="775"/>
                    <a:pt x="554" y="8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9"/>
            <p:cNvSpPr>
              <a:spLocks/>
            </p:cNvSpPr>
            <p:nvPr/>
          </p:nvSpPr>
          <p:spPr bwMode="auto">
            <a:xfrm>
              <a:off x="4502151" y="2357438"/>
              <a:ext cx="73025" cy="1446213"/>
            </a:xfrm>
            <a:custGeom>
              <a:avLst/>
              <a:gdLst/>
              <a:ahLst/>
              <a:cxnLst>
                <a:cxn ang="0">
                  <a:pos x="39" y="57"/>
                </a:cxn>
                <a:cxn ang="0">
                  <a:pos x="0" y="0"/>
                </a:cxn>
                <a:cxn ang="0">
                  <a:pos x="0" y="756"/>
                </a:cxn>
                <a:cxn ang="0">
                  <a:pos x="40" y="793"/>
                </a:cxn>
                <a:cxn ang="0">
                  <a:pos x="40" y="65"/>
                </a:cxn>
                <a:cxn ang="0">
                  <a:pos x="39" y="63"/>
                </a:cxn>
                <a:cxn ang="0">
                  <a:pos x="39" y="57"/>
                </a:cxn>
              </a:cxnLst>
              <a:rect l="0" t="0" r="r" b="b"/>
              <a:pathLst>
                <a:path w="40" h="793">
                  <a:moveTo>
                    <a:pt x="39" y="57"/>
                  </a:moveTo>
                  <a:cubicBezTo>
                    <a:pt x="37" y="32"/>
                    <a:pt x="22" y="10"/>
                    <a:pt x="0" y="0"/>
                  </a:cubicBezTo>
                  <a:cubicBezTo>
                    <a:pt x="0" y="756"/>
                    <a:pt x="0" y="756"/>
                    <a:pt x="0" y="756"/>
                  </a:cubicBezTo>
                  <a:cubicBezTo>
                    <a:pt x="17" y="764"/>
                    <a:pt x="31" y="776"/>
                    <a:pt x="40" y="793"/>
                  </a:cubicBezTo>
                  <a:cubicBezTo>
                    <a:pt x="40" y="65"/>
                    <a:pt x="40" y="65"/>
                    <a:pt x="40" y="65"/>
                  </a:cubicBezTo>
                  <a:cubicBezTo>
                    <a:pt x="39" y="64"/>
                    <a:pt x="39" y="63"/>
                    <a:pt x="39" y="63"/>
                  </a:cubicBezTo>
                  <a:cubicBezTo>
                    <a:pt x="39" y="61"/>
                    <a:pt x="39" y="59"/>
                    <a:pt x="39" y="57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>
              <a:spLocks noChangeArrowheads="1"/>
            </p:cNvSpPr>
            <p:nvPr/>
          </p:nvSpPr>
          <p:spPr bwMode="auto">
            <a:xfrm>
              <a:off x="4700588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>
              <a:spLocks noChangeArrowheads="1"/>
            </p:cNvSpPr>
            <p:nvPr/>
          </p:nvSpPr>
          <p:spPr bwMode="auto">
            <a:xfrm>
              <a:off x="4700588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700588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>
              <a:spLocks noChangeArrowheads="1"/>
            </p:cNvSpPr>
            <p:nvPr/>
          </p:nvSpPr>
          <p:spPr bwMode="auto">
            <a:xfrm>
              <a:off x="4700588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4700588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4700588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3692526" y="2586038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>
              <a:spLocks noChangeArrowheads="1"/>
            </p:cNvSpPr>
            <p:nvPr/>
          </p:nvSpPr>
          <p:spPr bwMode="auto">
            <a:xfrm>
              <a:off x="3692526" y="2759075"/>
              <a:ext cx="746125" cy="47625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ectangle 18"/>
            <p:cNvSpPr>
              <a:spLocks noChangeArrowheads="1"/>
            </p:cNvSpPr>
            <p:nvPr/>
          </p:nvSpPr>
          <p:spPr bwMode="auto">
            <a:xfrm>
              <a:off x="3692526" y="29321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3692526" y="3105150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692526" y="3279775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3692526" y="3452813"/>
              <a:ext cx="746125" cy="49213"/>
            </a:xfrm>
            <a:prstGeom prst="rect">
              <a:avLst/>
            </a:prstGeom>
            <a:solidFill>
              <a:srgbClr val="A8AAAD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548063" y="3338513"/>
              <a:ext cx="928688" cy="917575"/>
            </a:xfrm>
            <a:custGeom>
              <a:avLst/>
              <a:gdLst/>
              <a:ahLst/>
              <a:cxnLst>
                <a:cxn ang="0">
                  <a:pos x="32" y="500"/>
                </a:cxn>
                <a:cxn ang="0">
                  <a:pos x="14" y="489"/>
                </a:cxn>
                <a:cxn ang="0">
                  <a:pos x="15" y="436"/>
                </a:cxn>
                <a:cxn ang="0">
                  <a:pos x="441" y="15"/>
                </a:cxn>
                <a:cxn ang="0">
                  <a:pos x="495" y="15"/>
                </a:cxn>
                <a:cxn ang="0">
                  <a:pos x="494" y="69"/>
                </a:cxn>
                <a:cxn ang="0">
                  <a:pos x="68" y="490"/>
                </a:cxn>
                <a:cxn ang="0">
                  <a:pos x="32" y="500"/>
                </a:cxn>
              </a:cxnLst>
              <a:rect l="0" t="0" r="r" b="b"/>
              <a:pathLst>
                <a:path w="509" h="503">
                  <a:moveTo>
                    <a:pt x="32" y="500"/>
                  </a:moveTo>
                  <a:cubicBezTo>
                    <a:pt x="26" y="498"/>
                    <a:pt x="19" y="495"/>
                    <a:pt x="14" y="489"/>
                  </a:cubicBezTo>
                  <a:cubicBezTo>
                    <a:pt x="0" y="475"/>
                    <a:pt x="0" y="450"/>
                    <a:pt x="15" y="436"/>
                  </a:cubicBezTo>
                  <a:cubicBezTo>
                    <a:pt x="441" y="15"/>
                    <a:pt x="441" y="15"/>
                    <a:pt x="441" y="15"/>
                  </a:cubicBezTo>
                  <a:cubicBezTo>
                    <a:pt x="456" y="0"/>
                    <a:pt x="480" y="0"/>
                    <a:pt x="495" y="15"/>
                  </a:cubicBezTo>
                  <a:cubicBezTo>
                    <a:pt x="509" y="30"/>
                    <a:pt x="509" y="54"/>
                    <a:pt x="494" y="69"/>
                  </a:cubicBezTo>
                  <a:cubicBezTo>
                    <a:pt x="68" y="490"/>
                    <a:pt x="68" y="490"/>
                    <a:pt x="68" y="490"/>
                  </a:cubicBezTo>
                  <a:cubicBezTo>
                    <a:pt x="58" y="499"/>
                    <a:pt x="44" y="503"/>
                    <a:pt x="32" y="50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71863" y="3467100"/>
              <a:ext cx="874713" cy="862013"/>
            </a:xfrm>
            <a:custGeom>
              <a:avLst/>
              <a:gdLst/>
              <a:ahLst/>
              <a:cxnLst>
                <a:cxn ang="0">
                  <a:pos x="65" y="466"/>
                </a:cxn>
                <a:cxn ang="0">
                  <a:pos x="29" y="446"/>
                </a:cxn>
                <a:cxn ang="0">
                  <a:pos x="30" y="339"/>
                </a:cxn>
                <a:cxn ang="0">
                  <a:pos x="343" y="29"/>
                </a:cxn>
                <a:cxn ang="0">
                  <a:pos x="451" y="30"/>
                </a:cxn>
                <a:cxn ang="0">
                  <a:pos x="450" y="137"/>
                </a:cxn>
                <a:cxn ang="0">
                  <a:pos x="137" y="447"/>
                </a:cxn>
                <a:cxn ang="0">
                  <a:pos x="65" y="466"/>
                </a:cxn>
              </a:cxnLst>
              <a:rect l="0" t="0" r="r" b="b"/>
              <a:pathLst>
                <a:path w="480" h="473">
                  <a:moveTo>
                    <a:pt x="65" y="466"/>
                  </a:moveTo>
                  <a:cubicBezTo>
                    <a:pt x="52" y="463"/>
                    <a:pt x="39" y="456"/>
                    <a:pt x="29" y="446"/>
                  </a:cubicBezTo>
                  <a:cubicBezTo>
                    <a:pt x="0" y="416"/>
                    <a:pt x="0" y="368"/>
                    <a:pt x="30" y="339"/>
                  </a:cubicBezTo>
                  <a:cubicBezTo>
                    <a:pt x="343" y="29"/>
                    <a:pt x="343" y="29"/>
                    <a:pt x="343" y="29"/>
                  </a:cubicBezTo>
                  <a:cubicBezTo>
                    <a:pt x="373" y="0"/>
                    <a:pt x="421" y="0"/>
                    <a:pt x="451" y="30"/>
                  </a:cubicBezTo>
                  <a:cubicBezTo>
                    <a:pt x="480" y="60"/>
                    <a:pt x="480" y="108"/>
                    <a:pt x="450" y="137"/>
                  </a:cubicBezTo>
                  <a:cubicBezTo>
                    <a:pt x="137" y="447"/>
                    <a:pt x="137" y="447"/>
                    <a:pt x="137" y="447"/>
                  </a:cubicBezTo>
                  <a:cubicBezTo>
                    <a:pt x="117" y="466"/>
                    <a:pt x="90" y="473"/>
                    <a:pt x="65" y="466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195763" y="2540000"/>
              <a:ext cx="1084263" cy="1084263"/>
            </a:xfrm>
            <a:custGeom>
              <a:avLst/>
              <a:gdLst/>
              <a:ahLst/>
              <a:cxnLst>
                <a:cxn ang="0">
                  <a:pos x="595" y="299"/>
                </a:cxn>
                <a:cxn ang="0">
                  <a:pos x="370" y="9"/>
                </a:cxn>
                <a:cxn ang="0">
                  <a:pos x="300" y="0"/>
                </a:cxn>
                <a:cxn ang="0">
                  <a:pos x="89" y="86"/>
                </a:cxn>
                <a:cxn ang="0">
                  <a:pos x="1" y="295"/>
                </a:cxn>
                <a:cxn ang="0">
                  <a:pos x="225" y="585"/>
                </a:cxn>
                <a:cxn ang="0">
                  <a:pos x="296" y="594"/>
                </a:cxn>
                <a:cxn ang="0">
                  <a:pos x="506" y="508"/>
                </a:cxn>
                <a:cxn ang="0">
                  <a:pos x="595" y="299"/>
                </a:cxn>
                <a:cxn ang="0">
                  <a:pos x="453" y="454"/>
                </a:cxn>
                <a:cxn ang="0">
                  <a:pos x="296" y="518"/>
                </a:cxn>
                <a:cxn ang="0">
                  <a:pos x="244" y="511"/>
                </a:cxn>
                <a:cxn ang="0">
                  <a:pos x="77" y="296"/>
                </a:cxn>
                <a:cxn ang="0">
                  <a:pos x="143" y="140"/>
                </a:cxn>
                <a:cxn ang="0">
                  <a:pos x="299" y="76"/>
                </a:cxn>
                <a:cxn ang="0">
                  <a:pos x="352" y="83"/>
                </a:cxn>
                <a:cxn ang="0">
                  <a:pos x="519" y="298"/>
                </a:cxn>
                <a:cxn ang="0">
                  <a:pos x="453" y="454"/>
                </a:cxn>
              </a:cxnLst>
              <a:rect l="0" t="0" r="r" b="b"/>
              <a:pathLst>
                <a:path w="595" h="594">
                  <a:moveTo>
                    <a:pt x="595" y="299"/>
                  </a:moveTo>
                  <a:cubicBezTo>
                    <a:pt x="595" y="162"/>
                    <a:pt x="503" y="43"/>
                    <a:pt x="370" y="9"/>
                  </a:cubicBezTo>
                  <a:cubicBezTo>
                    <a:pt x="347" y="3"/>
                    <a:pt x="323" y="0"/>
                    <a:pt x="300" y="0"/>
                  </a:cubicBezTo>
                  <a:cubicBezTo>
                    <a:pt x="220" y="0"/>
                    <a:pt x="146" y="30"/>
                    <a:pt x="89" y="86"/>
                  </a:cubicBezTo>
                  <a:cubicBezTo>
                    <a:pt x="33" y="142"/>
                    <a:pt x="1" y="216"/>
                    <a:pt x="1" y="295"/>
                  </a:cubicBezTo>
                  <a:cubicBezTo>
                    <a:pt x="0" y="432"/>
                    <a:pt x="92" y="552"/>
                    <a:pt x="225" y="585"/>
                  </a:cubicBezTo>
                  <a:cubicBezTo>
                    <a:pt x="248" y="591"/>
                    <a:pt x="272" y="594"/>
                    <a:pt x="296" y="594"/>
                  </a:cubicBezTo>
                  <a:cubicBezTo>
                    <a:pt x="375" y="594"/>
                    <a:pt x="450" y="564"/>
                    <a:pt x="506" y="508"/>
                  </a:cubicBezTo>
                  <a:cubicBezTo>
                    <a:pt x="563" y="452"/>
                    <a:pt x="594" y="378"/>
                    <a:pt x="595" y="299"/>
                  </a:cubicBezTo>
                  <a:close/>
                  <a:moveTo>
                    <a:pt x="453" y="454"/>
                  </a:moveTo>
                  <a:cubicBezTo>
                    <a:pt x="411" y="496"/>
                    <a:pt x="355" y="518"/>
                    <a:pt x="296" y="518"/>
                  </a:cubicBezTo>
                  <a:cubicBezTo>
                    <a:pt x="279" y="518"/>
                    <a:pt x="261" y="516"/>
                    <a:pt x="244" y="511"/>
                  </a:cubicBezTo>
                  <a:cubicBezTo>
                    <a:pt x="145" y="486"/>
                    <a:pt x="76" y="398"/>
                    <a:pt x="77" y="296"/>
                  </a:cubicBezTo>
                  <a:cubicBezTo>
                    <a:pt x="77" y="237"/>
                    <a:pt x="101" y="181"/>
                    <a:pt x="143" y="140"/>
                  </a:cubicBezTo>
                  <a:cubicBezTo>
                    <a:pt x="185" y="98"/>
                    <a:pt x="240" y="76"/>
                    <a:pt x="299" y="76"/>
                  </a:cubicBezTo>
                  <a:cubicBezTo>
                    <a:pt x="317" y="76"/>
                    <a:pt x="335" y="79"/>
                    <a:pt x="352" y="83"/>
                  </a:cubicBezTo>
                  <a:cubicBezTo>
                    <a:pt x="451" y="108"/>
                    <a:pt x="519" y="196"/>
                    <a:pt x="519" y="298"/>
                  </a:cubicBezTo>
                  <a:cubicBezTo>
                    <a:pt x="518" y="357"/>
                    <a:pt x="495" y="413"/>
                    <a:pt x="453" y="454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Group 130"/>
          <p:cNvGrpSpPr/>
          <p:nvPr/>
        </p:nvGrpSpPr>
        <p:grpSpPr>
          <a:xfrm>
            <a:off x="9189262" y="2383391"/>
            <a:ext cx="2169031" cy="686214"/>
            <a:chOff x="1762139" y="1304396"/>
            <a:chExt cx="1542507" cy="488001"/>
          </a:xfrm>
        </p:grpSpPr>
        <p:sp>
          <p:nvSpPr>
            <p:cNvPr id="27" name="TextBox 26"/>
            <p:cNvSpPr txBox="1"/>
            <p:nvPr/>
          </p:nvSpPr>
          <p:spPr>
            <a:xfrm>
              <a:off x="1762140" y="130439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1762139" y="147721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29" name="Group 131"/>
          <p:cNvGrpSpPr/>
          <p:nvPr/>
        </p:nvGrpSpPr>
        <p:grpSpPr>
          <a:xfrm>
            <a:off x="9189262" y="3471950"/>
            <a:ext cx="2169031" cy="740218"/>
            <a:chOff x="1762139" y="2072489"/>
            <a:chExt cx="1542507" cy="526406"/>
          </a:xfrm>
        </p:grpSpPr>
        <p:sp>
          <p:nvSpPr>
            <p:cNvPr id="30" name="TextBox 29"/>
            <p:cNvSpPr txBox="1"/>
            <p:nvPr/>
          </p:nvSpPr>
          <p:spPr>
            <a:xfrm>
              <a:off x="1762140" y="207248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6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6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762139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2" name="Group 144"/>
          <p:cNvGrpSpPr/>
          <p:nvPr/>
        </p:nvGrpSpPr>
        <p:grpSpPr>
          <a:xfrm>
            <a:off x="9189262" y="4614508"/>
            <a:ext cx="2169031" cy="713217"/>
            <a:chOff x="1762139" y="2840582"/>
            <a:chExt cx="1542507" cy="507204"/>
          </a:xfrm>
        </p:grpSpPr>
        <p:sp>
          <p:nvSpPr>
            <p:cNvPr id="33" name="TextBox 32"/>
            <p:cNvSpPr txBox="1"/>
            <p:nvPr/>
          </p:nvSpPr>
          <p:spPr>
            <a:xfrm>
              <a:off x="1762140" y="2840582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1762139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5" name="Group 145"/>
          <p:cNvGrpSpPr/>
          <p:nvPr/>
        </p:nvGrpSpPr>
        <p:grpSpPr>
          <a:xfrm>
            <a:off x="9189262" y="5730060"/>
            <a:ext cx="2169031" cy="686214"/>
            <a:chOff x="1762139" y="3608676"/>
            <a:chExt cx="1542507" cy="488001"/>
          </a:xfrm>
        </p:grpSpPr>
        <p:sp>
          <p:nvSpPr>
            <p:cNvPr id="36" name="TextBox 35"/>
            <p:cNvSpPr txBox="1"/>
            <p:nvPr/>
          </p:nvSpPr>
          <p:spPr>
            <a:xfrm>
              <a:off x="1762140" y="3608676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1762139" y="3781497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38" name="Group 113"/>
          <p:cNvGrpSpPr/>
          <p:nvPr/>
        </p:nvGrpSpPr>
        <p:grpSpPr>
          <a:xfrm>
            <a:off x="1500459" y="2365595"/>
            <a:ext cx="2169031" cy="721811"/>
            <a:chOff x="5839354" y="1336688"/>
            <a:chExt cx="1542507" cy="513316"/>
          </a:xfrm>
        </p:grpSpPr>
        <p:sp>
          <p:nvSpPr>
            <p:cNvPr id="39" name="TextBox 38"/>
            <p:cNvSpPr txBox="1"/>
            <p:nvPr/>
          </p:nvSpPr>
          <p:spPr>
            <a:xfrm>
              <a:off x="5839355" y="1336688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5839354" y="1534824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1" name="Group 117"/>
          <p:cNvGrpSpPr/>
          <p:nvPr/>
        </p:nvGrpSpPr>
        <p:grpSpPr>
          <a:xfrm>
            <a:off x="1534265" y="3467504"/>
            <a:ext cx="2169031" cy="730909"/>
            <a:chOff x="5863395" y="2079109"/>
            <a:chExt cx="1542507" cy="519786"/>
          </a:xfrm>
        </p:grpSpPr>
        <p:sp>
          <p:nvSpPr>
            <p:cNvPr id="42" name="TextBox 41"/>
            <p:cNvSpPr txBox="1"/>
            <p:nvPr/>
          </p:nvSpPr>
          <p:spPr>
            <a:xfrm>
              <a:off x="5863396" y="2079109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5863395" y="2283715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4" name="Group 118"/>
          <p:cNvGrpSpPr/>
          <p:nvPr/>
        </p:nvGrpSpPr>
        <p:grpSpPr>
          <a:xfrm>
            <a:off x="1534265" y="4578511"/>
            <a:ext cx="2169031" cy="740007"/>
            <a:chOff x="5863395" y="2821530"/>
            <a:chExt cx="1542507" cy="526256"/>
          </a:xfrm>
        </p:grpSpPr>
        <p:sp>
          <p:nvSpPr>
            <p:cNvPr id="45" name="TextBox 44"/>
            <p:cNvSpPr txBox="1"/>
            <p:nvPr/>
          </p:nvSpPr>
          <p:spPr>
            <a:xfrm>
              <a:off x="5863396" y="282153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5863395" y="3032606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47" name="Group 119"/>
          <p:cNvGrpSpPr/>
          <p:nvPr/>
        </p:nvGrpSpPr>
        <p:grpSpPr>
          <a:xfrm>
            <a:off x="1534265" y="5698616"/>
            <a:ext cx="2169031" cy="749108"/>
            <a:chOff x="5863395" y="3563950"/>
            <a:chExt cx="1542507" cy="532728"/>
          </a:xfrm>
        </p:grpSpPr>
        <p:sp>
          <p:nvSpPr>
            <p:cNvPr id="48" name="TextBox 47"/>
            <p:cNvSpPr txBox="1"/>
            <p:nvPr/>
          </p:nvSpPr>
          <p:spPr>
            <a:xfrm>
              <a:off x="5863396" y="3563950"/>
              <a:ext cx="1542506" cy="167987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sz="1400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5863395" y="3781498"/>
              <a:ext cx="1542507" cy="31518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r" defTabSz="1285829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en-US" altLang="zh-CN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</a:p>
          </p:txBody>
        </p:sp>
      </p:grpSp>
      <p:grpSp>
        <p:nvGrpSpPr>
          <p:cNvPr id="50" name="Group 108"/>
          <p:cNvGrpSpPr/>
          <p:nvPr/>
        </p:nvGrpSpPr>
        <p:grpSpPr>
          <a:xfrm>
            <a:off x="3871160" y="4632085"/>
            <a:ext cx="659525" cy="640643"/>
            <a:chOff x="6299532" y="3384456"/>
            <a:chExt cx="469021" cy="455593"/>
          </a:xfrm>
        </p:grpSpPr>
        <p:sp>
          <p:nvSpPr>
            <p:cNvPr id="51" name="Oval 50"/>
            <p:cNvSpPr>
              <a:spLocks noChangeAspect="1"/>
            </p:cNvSpPr>
            <p:nvPr/>
          </p:nvSpPr>
          <p:spPr>
            <a:xfrm>
              <a:off x="6299532" y="3384456"/>
              <a:ext cx="469021" cy="45559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36"/>
            <p:cNvSpPr>
              <a:spLocks noEditPoints="1"/>
            </p:cNvSpPr>
            <p:nvPr/>
          </p:nvSpPr>
          <p:spPr bwMode="auto">
            <a:xfrm>
              <a:off x="6435895" y="3505670"/>
              <a:ext cx="196295" cy="213164"/>
            </a:xfrm>
            <a:custGeom>
              <a:avLst/>
              <a:gdLst/>
              <a:ahLst/>
              <a:cxnLst>
                <a:cxn ang="0">
                  <a:pos x="55" y="64"/>
                </a:cxn>
                <a:cxn ang="0">
                  <a:pos x="0" y="59"/>
                </a:cxn>
                <a:cxn ang="0">
                  <a:pos x="4" y="9"/>
                </a:cxn>
                <a:cxn ang="0">
                  <a:pos x="9" y="5"/>
                </a:cxn>
                <a:cxn ang="0">
                  <a:pos x="17" y="0"/>
                </a:cxn>
                <a:cxn ang="0">
                  <a:pos x="23" y="9"/>
                </a:cxn>
                <a:cxn ang="0">
                  <a:pos x="36" y="5"/>
                </a:cxn>
                <a:cxn ang="0">
                  <a:pos x="44" y="0"/>
                </a:cxn>
                <a:cxn ang="0">
                  <a:pos x="50" y="9"/>
                </a:cxn>
                <a:cxn ang="0">
                  <a:pos x="59" y="13"/>
                </a:cxn>
                <a:cxn ang="0">
                  <a:pos x="15" y="33"/>
                </a:cxn>
                <a:cxn ang="0">
                  <a:pos x="4" y="23"/>
                </a:cxn>
                <a:cxn ang="0">
                  <a:pos x="15" y="33"/>
                </a:cxn>
                <a:cxn ang="0">
                  <a:pos x="15" y="35"/>
                </a:cxn>
                <a:cxn ang="0">
                  <a:pos x="4" y="47"/>
                </a:cxn>
                <a:cxn ang="0">
                  <a:pos x="15" y="59"/>
                </a:cxn>
                <a:cxn ang="0">
                  <a:pos x="4" y="49"/>
                </a:cxn>
                <a:cxn ang="0">
                  <a:pos x="15" y="59"/>
                </a:cxn>
                <a:cxn ang="0">
                  <a:pos x="17" y="4"/>
                </a:cxn>
                <a:cxn ang="0">
                  <a:pos x="13" y="5"/>
                </a:cxn>
                <a:cxn ang="0">
                  <a:pos x="15" y="17"/>
                </a:cxn>
                <a:cxn ang="0">
                  <a:pos x="18" y="16"/>
                </a:cxn>
                <a:cxn ang="0">
                  <a:pos x="28" y="33"/>
                </a:cxn>
                <a:cxn ang="0">
                  <a:pos x="17" y="23"/>
                </a:cxn>
                <a:cxn ang="0">
                  <a:pos x="28" y="33"/>
                </a:cxn>
                <a:cxn ang="0">
                  <a:pos x="28" y="35"/>
                </a:cxn>
                <a:cxn ang="0">
                  <a:pos x="17" y="47"/>
                </a:cxn>
                <a:cxn ang="0">
                  <a:pos x="28" y="59"/>
                </a:cxn>
                <a:cxn ang="0">
                  <a:pos x="17" y="49"/>
                </a:cxn>
                <a:cxn ang="0">
                  <a:pos x="28" y="59"/>
                </a:cxn>
                <a:cxn ang="0">
                  <a:pos x="42" y="23"/>
                </a:cxn>
                <a:cxn ang="0">
                  <a:pos x="31" y="33"/>
                </a:cxn>
                <a:cxn ang="0">
                  <a:pos x="42" y="47"/>
                </a:cxn>
                <a:cxn ang="0">
                  <a:pos x="31" y="35"/>
                </a:cxn>
                <a:cxn ang="0">
                  <a:pos x="42" y="47"/>
                </a:cxn>
                <a:cxn ang="0">
                  <a:pos x="42" y="49"/>
                </a:cxn>
                <a:cxn ang="0">
                  <a:pos x="31" y="59"/>
                </a:cxn>
                <a:cxn ang="0">
                  <a:pos x="45" y="5"/>
                </a:cxn>
                <a:cxn ang="0">
                  <a:pos x="42" y="4"/>
                </a:cxn>
                <a:cxn ang="0">
                  <a:pos x="41" y="16"/>
                </a:cxn>
                <a:cxn ang="0">
                  <a:pos x="44" y="17"/>
                </a:cxn>
                <a:cxn ang="0">
                  <a:pos x="45" y="5"/>
                </a:cxn>
                <a:cxn ang="0">
                  <a:pos x="55" y="23"/>
                </a:cxn>
                <a:cxn ang="0">
                  <a:pos x="44" y="33"/>
                </a:cxn>
                <a:cxn ang="0">
                  <a:pos x="55" y="47"/>
                </a:cxn>
                <a:cxn ang="0">
                  <a:pos x="44" y="35"/>
                </a:cxn>
                <a:cxn ang="0">
                  <a:pos x="55" y="47"/>
                </a:cxn>
                <a:cxn ang="0">
                  <a:pos x="55" y="49"/>
                </a:cxn>
                <a:cxn ang="0">
                  <a:pos x="44" y="59"/>
                </a:cxn>
              </a:cxnLst>
              <a:rect l="0" t="0" r="r" b="b"/>
              <a:pathLst>
                <a:path w="59" h="64">
                  <a:moveTo>
                    <a:pt x="59" y="59"/>
                  </a:moveTo>
                  <a:cubicBezTo>
                    <a:pt x="59" y="62"/>
                    <a:pt x="57" y="64"/>
                    <a:pt x="55" y="64"/>
                  </a:cubicBezTo>
                  <a:cubicBezTo>
                    <a:pt x="4" y="64"/>
                    <a:pt x="4" y="64"/>
                    <a:pt x="4" y="64"/>
                  </a:cubicBezTo>
                  <a:cubicBezTo>
                    <a:pt x="2" y="64"/>
                    <a:pt x="0" y="62"/>
                    <a:pt x="0" y="59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2" y="9"/>
                    <a:pt x="4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2"/>
                    <a:pt x="11" y="0"/>
                    <a:pt x="1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3" y="2"/>
                    <a:pt x="23" y="5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6" y="5"/>
                    <a:pt x="36" y="5"/>
                    <a:pt x="36" y="5"/>
                  </a:cubicBezTo>
                  <a:cubicBezTo>
                    <a:pt x="36" y="2"/>
                    <a:pt x="39" y="0"/>
                    <a:pt x="4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7" y="0"/>
                    <a:pt x="50" y="2"/>
                    <a:pt x="50" y="5"/>
                  </a:cubicBezTo>
                  <a:cubicBezTo>
                    <a:pt x="50" y="9"/>
                    <a:pt x="50" y="9"/>
                    <a:pt x="50" y="9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9"/>
                    <a:pt x="59" y="11"/>
                    <a:pt x="59" y="13"/>
                  </a:cubicBezTo>
                  <a:lnTo>
                    <a:pt x="59" y="59"/>
                  </a:lnTo>
                  <a:close/>
                  <a:moveTo>
                    <a:pt x="15" y="33"/>
                  </a:moveTo>
                  <a:cubicBezTo>
                    <a:pt x="15" y="23"/>
                    <a:pt x="15" y="23"/>
                    <a:pt x="15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33"/>
                    <a:pt x="4" y="33"/>
                    <a:pt x="4" y="33"/>
                  </a:cubicBezTo>
                  <a:lnTo>
                    <a:pt x="15" y="33"/>
                  </a:lnTo>
                  <a:close/>
                  <a:moveTo>
                    <a:pt x="15" y="47"/>
                  </a:moveTo>
                  <a:cubicBezTo>
                    <a:pt x="15" y="35"/>
                    <a:pt x="15" y="35"/>
                    <a:pt x="1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47"/>
                    <a:pt x="4" y="47"/>
                    <a:pt x="4" y="47"/>
                  </a:cubicBezTo>
                  <a:lnTo>
                    <a:pt x="15" y="47"/>
                  </a:lnTo>
                  <a:close/>
                  <a:moveTo>
                    <a:pt x="15" y="59"/>
                  </a:moveTo>
                  <a:cubicBezTo>
                    <a:pt x="15" y="49"/>
                    <a:pt x="15" y="49"/>
                    <a:pt x="15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59"/>
                    <a:pt x="4" y="59"/>
                    <a:pt x="4" y="59"/>
                  </a:cubicBezTo>
                  <a:lnTo>
                    <a:pt x="15" y="59"/>
                  </a:lnTo>
                  <a:close/>
                  <a:moveTo>
                    <a:pt x="18" y="5"/>
                  </a:moveTo>
                  <a:cubicBezTo>
                    <a:pt x="18" y="5"/>
                    <a:pt x="18" y="4"/>
                    <a:pt x="17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4" y="4"/>
                    <a:pt x="13" y="5"/>
                    <a:pt x="13" y="5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7"/>
                    <a:pt x="15" y="17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8" y="17"/>
                    <a:pt x="18" y="16"/>
                    <a:pt x="18" y="16"/>
                  </a:cubicBezTo>
                  <a:lnTo>
                    <a:pt x="18" y="5"/>
                  </a:lnTo>
                  <a:close/>
                  <a:moveTo>
                    <a:pt x="28" y="33"/>
                  </a:moveTo>
                  <a:cubicBezTo>
                    <a:pt x="28" y="23"/>
                    <a:pt x="28" y="23"/>
                    <a:pt x="28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33"/>
                    <a:pt x="17" y="33"/>
                    <a:pt x="17" y="33"/>
                  </a:cubicBezTo>
                  <a:lnTo>
                    <a:pt x="28" y="33"/>
                  </a:lnTo>
                  <a:close/>
                  <a:moveTo>
                    <a:pt x="28" y="47"/>
                  </a:moveTo>
                  <a:cubicBezTo>
                    <a:pt x="28" y="35"/>
                    <a:pt x="28" y="35"/>
                    <a:pt x="28" y="35"/>
                  </a:cubicBezTo>
                  <a:cubicBezTo>
                    <a:pt x="17" y="35"/>
                    <a:pt x="17" y="35"/>
                    <a:pt x="17" y="35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28" y="47"/>
                  </a:lnTo>
                  <a:close/>
                  <a:moveTo>
                    <a:pt x="28" y="59"/>
                  </a:moveTo>
                  <a:cubicBezTo>
                    <a:pt x="28" y="49"/>
                    <a:pt x="28" y="49"/>
                    <a:pt x="28" y="49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28" y="59"/>
                  </a:lnTo>
                  <a:close/>
                  <a:moveTo>
                    <a:pt x="42" y="33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31" y="23"/>
                    <a:pt x="31" y="23"/>
                    <a:pt x="31" y="23"/>
                  </a:cubicBezTo>
                  <a:cubicBezTo>
                    <a:pt x="31" y="33"/>
                    <a:pt x="31" y="33"/>
                    <a:pt x="31" y="33"/>
                  </a:cubicBezTo>
                  <a:lnTo>
                    <a:pt x="42" y="33"/>
                  </a:lnTo>
                  <a:close/>
                  <a:moveTo>
                    <a:pt x="42" y="47"/>
                  </a:moveTo>
                  <a:cubicBezTo>
                    <a:pt x="42" y="35"/>
                    <a:pt x="42" y="35"/>
                    <a:pt x="42" y="35"/>
                  </a:cubicBezTo>
                  <a:cubicBezTo>
                    <a:pt x="31" y="35"/>
                    <a:pt x="31" y="35"/>
                    <a:pt x="31" y="35"/>
                  </a:cubicBezTo>
                  <a:cubicBezTo>
                    <a:pt x="31" y="47"/>
                    <a:pt x="31" y="47"/>
                    <a:pt x="31" y="47"/>
                  </a:cubicBezTo>
                  <a:lnTo>
                    <a:pt x="42" y="47"/>
                  </a:lnTo>
                  <a:close/>
                  <a:moveTo>
                    <a:pt x="42" y="59"/>
                  </a:moveTo>
                  <a:cubicBezTo>
                    <a:pt x="42" y="49"/>
                    <a:pt x="42" y="49"/>
                    <a:pt x="42" y="49"/>
                  </a:cubicBezTo>
                  <a:cubicBezTo>
                    <a:pt x="31" y="49"/>
                    <a:pt x="31" y="49"/>
                    <a:pt x="31" y="49"/>
                  </a:cubicBezTo>
                  <a:cubicBezTo>
                    <a:pt x="31" y="59"/>
                    <a:pt x="31" y="59"/>
                    <a:pt x="31" y="59"/>
                  </a:cubicBezTo>
                  <a:lnTo>
                    <a:pt x="42" y="59"/>
                  </a:lnTo>
                  <a:close/>
                  <a:moveTo>
                    <a:pt x="45" y="5"/>
                  </a:moveTo>
                  <a:cubicBezTo>
                    <a:pt x="45" y="5"/>
                    <a:pt x="45" y="4"/>
                    <a:pt x="44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5"/>
                    <a:pt x="41" y="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41" y="16"/>
                    <a:pt x="41" y="17"/>
                    <a:pt x="42" y="17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5" y="17"/>
                    <a:pt x="45" y="16"/>
                    <a:pt x="45" y="16"/>
                  </a:cubicBezTo>
                  <a:lnTo>
                    <a:pt x="45" y="5"/>
                  </a:lnTo>
                  <a:close/>
                  <a:moveTo>
                    <a:pt x="55" y="33"/>
                  </a:moveTo>
                  <a:cubicBezTo>
                    <a:pt x="55" y="23"/>
                    <a:pt x="55" y="23"/>
                    <a:pt x="55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4" y="33"/>
                    <a:pt x="44" y="33"/>
                    <a:pt x="44" y="33"/>
                  </a:cubicBezTo>
                  <a:lnTo>
                    <a:pt x="55" y="33"/>
                  </a:lnTo>
                  <a:close/>
                  <a:moveTo>
                    <a:pt x="55" y="47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44" y="35"/>
                    <a:pt x="44" y="35"/>
                    <a:pt x="44" y="35"/>
                  </a:cubicBezTo>
                  <a:cubicBezTo>
                    <a:pt x="44" y="47"/>
                    <a:pt x="44" y="47"/>
                    <a:pt x="44" y="47"/>
                  </a:cubicBezTo>
                  <a:lnTo>
                    <a:pt x="55" y="47"/>
                  </a:lnTo>
                  <a:close/>
                  <a:moveTo>
                    <a:pt x="55" y="59"/>
                  </a:moveTo>
                  <a:cubicBezTo>
                    <a:pt x="55" y="49"/>
                    <a:pt x="55" y="49"/>
                    <a:pt x="55" y="49"/>
                  </a:cubicBezTo>
                  <a:cubicBezTo>
                    <a:pt x="44" y="49"/>
                    <a:pt x="44" y="49"/>
                    <a:pt x="44" y="49"/>
                  </a:cubicBezTo>
                  <a:cubicBezTo>
                    <a:pt x="44" y="59"/>
                    <a:pt x="44" y="59"/>
                    <a:pt x="44" y="59"/>
                  </a:cubicBezTo>
                  <a:lnTo>
                    <a:pt x="55" y="59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3" name="Group 111"/>
          <p:cNvGrpSpPr/>
          <p:nvPr/>
        </p:nvGrpSpPr>
        <p:grpSpPr>
          <a:xfrm>
            <a:off x="3871160" y="5747641"/>
            <a:ext cx="659525" cy="640643"/>
            <a:chOff x="630683" y="4190009"/>
            <a:chExt cx="469021" cy="455593"/>
          </a:xfrm>
        </p:grpSpPr>
        <p:sp>
          <p:nvSpPr>
            <p:cNvPr id="54" name="Oval 53"/>
            <p:cNvSpPr>
              <a:spLocks noChangeAspect="1"/>
            </p:cNvSpPr>
            <p:nvPr/>
          </p:nvSpPr>
          <p:spPr>
            <a:xfrm>
              <a:off x="630683" y="4190009"/>
              <a:ext cx="469021" cy="45559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103"/>
            <p:cNvSpPr>
              <a:spLocks noEditPoints="1"/>
            </p:cNvSpPr>
            <p:nvPr/>
          </p:nvSpPr>
          <p:spPr bwMode="auto">
            <a:xfrm>
              <a:off x="765181" y="4270535"/>
              <a:ext cx="200025" cy="294541"/>
            </a:xfrm>
            <a:custGeom>
              <a:avLst/>
              <a:gdLst/>
              <a:ahLst/>
              <a:cxnLst>
                <a:cxn ang="0">
                  <a:pos x="37" y="29"/>
                </a:cxn>
                <a:cxn ang="0">
                  <a:pos x="31" y="41"/>
                </a:cxn>
                <a:cxn ang="0">
                  <a:pos x="33" y="44"/>
                </a:cxn>
                <a:cxn ang="0">
                  <a:pos x="32" y="47"/>
                </a:cxn>
                <a:cxn ang="0">
                  <a:pos x="33" y="49"/>
                </a:cxn>
                <a:cxn ang="0">
                  <a:pos x="31" y="53"/>
                </a:cxn>
                <a:cxn ang="0">
                  <a:pos x="31" y="54"/>
                </a:cxn>
                <a:cxn ang="0">
                  <a:pos x="27" y="58"/>
                </a:cxn>
                <a:cxn ang="0">
                  <a:pos x="21" y="62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53"/>
                </a:cxn>
                <a:cxn ang="0">
                  <a:pos x="9" y="49"/>
                </a:cxn>
                <a:cxn ang="0">
                  <a:pos x="10" y="47"/>
                </a:cxn>
                <a:cxn ang="0">
                  <a:pos x="9" y="44"/>
                </a:cxn>
                <a:cxn ang="0">
                  <a:pos x="11" y="41"/>
                </a:cxn>
                <a:cxn ang="0">
                  <a:pos x="5" y="29"/>
                </a:cxn>
                <a:cxn ang="0">
                  <a:pos x="0" y="18"/>
                </a:cxn>
                <a:cxn ang="0">
                  <a:pos x="21" y="0"/>
                </a:cxn>
                <a:cxn ang="0">
                  <a:pos x="42" y="18"/>
                </a:cxn>
                <a:cxn ang="0">
                  <a:pos x="37" y="29"/>
                </a:cxn>
                <a:cxn ang="0">
                  <a:pos x="21" y="6"/>
                </a:cxn>
                <a:cxn ang="0">
                  <a:pos x="6" y="18"/>
                </a:cxn>
                <a:cxn ang="0">
                  <a:pos x="8" y="26"/>
                </a:cxn>
                <a:cxn ang="0">
                  <a:pos x="11" y="28"/>
                </a:cxn>
                <a:cxn ang="0">
                  <a:pos x="16" y="40"/>
                </a:cxn>
                <a:cxn ang="0">
                  <a:pos x="26" y="40"/>
                </a:cxn>
                <a:cxn ang="0">
                  <a:pos x="31" y="28"/>
                </a:cxn>
                <a:cxn ang="0">
                  <a:pos x="34" y="26"/>
                </a:cxn>
                <a:cxn ang="0">
                  <a:pos x="36" y="18"/>
                </a:cxn>
                <a:cxn ang="0">
                  <a:pos x="21" y="6"/>
                </a:cxn>
                <a:cxn ang="0">
                  <a:pos x="29" y="20"/>
                </a:cxn>
                <a:cxn ang="0">
                  <a:pos x="27" y="18"/>
                </a:cxn>
                <a:cxn ang="0">
                  <a:pos x="21" y="15"/>
                </a:cxn>
                <a:cxn ang="0">
                  <a:pos x="20" y="13"/>
                </a:cxn>
                <a:cxn ang="0">
                  <a:pos x="21" y="12"/>
                </a:cxn>
                <a:cxn ang="0">
                  <a:pos x="30" y="18"/>
                </a:cxn>
                <a:cxn ang="0">
                  <a:pos x="29" y="20"/>
                </a:cxn>
              </a:cxnLst>
              <a:rect l="0" t="0" r="r" b="b"/>
              <a:pathLst>
                <a:path w="42" h="62">
                  <a:moveTo>
                    <a:pt x="37" y="29"/>
                  </a:moveTo>
                  <a:cubicBezTo>
                    <a:pt x="35" y="32"/>
                    <a:pt x="31" y="37"/>
                    <a:pt x="31" y="41"/>
                  </a:cubicBezTo>
                  <a:cubicBezTo>
                    <a:pt x="32" y="42"/>
                    <a:pt x="33" y="43"/>
                    <a:pt x="33" y="44"/>
                  </a:cubicBezTo>
                  <a:cubicBezTo>
                    <a:pt x="33" y="45"/>
                    <a:pt x="32" y="46"/>
                    <a:pt x="32" y="47"/>
                  </a:cubicBezTo>
                  <a:cubicBezTo>
                    <a:pt x="32" y="47"/>
                    <a:pt x="33" y="48"/>
                    <a:pt x="33" y="49"/>
                  </a:cubicBezTo>
                  <a:cubicBezTo>
                    <a:pt x="33" y="51"/>
                    <a:pt x="32" y="52"/>
                    <a:pt x="31" y="53"/>
                  </a:cubicBezTo>
                  <a:cubicBezTo>
                    <a:pt x="31" y="53"/>
                    <a:pt x="31" y="54"/>
                    <a:pt x="31" y="54"/>
                  </a:cubicBezTo>
                  <a:cubicBezTo>
                    <a:pt x="31" y="57"/>
                    <a:pt x="29" y="58"/>
                    <a:pt x="27" y="58"/>
                  </a:cubicBezTo>
                  <a:cubicBezTo>
                    <a:pt x="26" y="61"/>
                    <a:pt x="24" y="62"/>
                    <a:pt x="21" y="62"/>
                  </a:cubicBezTo>
                  <a:cubicBezTo>
                    <a:pt x="19" y="62"/>
                    <a:pt x="16" y="61"/>
                    <a:pt x="15" y="58"/>
                  </a:cubicBezTo>
                  <a:cubicBezTo>
                    <a:pt x="13" y="58"/>
                    <a:pt x="11" y="57"/>
                    <a:pt x="11" y="54"/>
                  </a:cubicBezTo>
                  <a:cubicBezTo>
                    <a:pt x="11" y="54"/>
                    <a:pt x="11" y="53"/>
                    <a:pt x="11" y="53"/>
                  </a:cubicBezTo>
                  <a:cubicBezTo>
                    <a:pt x="10" y="52"/>
                    <a:pt x="9" y="51"/>
                    <a:pt x="9" y="49"/>
                  </a:cubicBezTo>
                  <a:cubicBezTo>
                    <a:pt x="9" y="48"/>
                    <a:pt x="10" y="47"/>
                    <a:pt x="10" y="47"/>
                  </a:cubicBezTo>
                  <a:cubicBezTo>
                    <a:pt x="10" y="46"/>
                    <a:pt x="9" y="45"/>
                    <a:pt x="9" y="44"/>
                  </a:cubicBezTo>
                  <a:cubicBezTo>
                    <a:pt x="9" y="43"/>
                    <a:pt x="10" y="42"/>
                    <a:pt x="11" y="41"/>
                  </a:cubicBezTo>
                  <a:cubicBezTo>
                    <a:pt x="11" y="37"/>
                    <a:pt x="7" y="32"/>
                    <a:pt x="5" y="29"/>
                  </a:cubicBezTo>
                  <a:cubicBezTo>
                    <a:pt x="2" y="26"/>
                    <a:pt x="0" y="23"/>
                    <a:pt x="0" y="18"/>
                  </a:cubicBezTo>
                  <a:cubicBezTo>
                    <a:pt x="0" y="8"/>
                    <a:pt x="11" y="0"/>
                    <a:pt x="21" y="0"/>
                  </a:cubicBezTo>
                  <a:cubicBezTo>
                    <a:pt x="31" y="0"/>
                    <a:pt x="42" y="8"/>
                    <a:pt x="42" y="18"/>
                  </a:cubicBezTo>
                  <a:cubicBezTo>
                    <a:pt x="42" y="23"/>
                    <a:pt x="40" y="26"/>
                    <a:pt x="37" y="29"/>
                  </a:cubicBezTo>
                  <a:close/>
                  <a:moveTo>
                    <a:pt x="21" y="6"/>
                  </a:moveTo>
                  <a:cubicBezTo>
                    <a:pt x="14" y="6"/>
                    <a:pt x="6" y="10"/>
                    <a:pt x="6" y="18"/>
                  </a:cubicBezTo>
                  <a:cubicBezTo>
                    <a:pt x="6" y="21"/>
                    <a:pt x="7" y="24"/>
                    <a:pt x="8" y="26"/>
                  </a:cubicBezTo>
                  <a:cubicBezTo>
                    <a:pt x="9" y="27"/>
                    <a:pt x="10" y="27"/>
                    <a:pt x="11" y="28"/>
                  </a:cubicBezTo>
                  <a:cubicBezTo>
                    <a:pt x="14" y="32"/>
                    <a:pt x="16" y="36"/>
                    <a:pt x="16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6" y="36"/>
                    <a:pt x="28" y="32"/>
                    <a:pt x="31" y="28"/>
                  </a:cubicBezTo>
                  <a:cubicBezTo>
                    <a:pt x="32" y="27"/>
                    <a:pt x="33" y="27"/>
                    <a:pt x="34" y="26"/>
                  </a:cubicBezTo>
                  <a:cubicBezTo>
                    <a:pt x="35" y="24"/>
                    <a:pt x="36" y="21"/>
                    <a:pt x="36" y="18"/>
                  </a:cubicBezTo>
                  <a:cubicBezTo>
                    <a:pt x="36" y="10"/>
                    <a:pt x="28" y="6"/>
                    <a:pt x="21" y="6"/>
                  </a:cubicBezTo>
                  <a:close/>
                  <a:moveTo>
                    <a:pt x="29" y="20"/>
                  </a:moveTo>
                  <a:cubicBezTo>
                    <a:pt x="28" y="20"/>
                    <a:pt x="27" y="19"/>
                    <a:pt x="27" y="18"/>
                  </a:cubicBezTo>
                  <a:cubicBezTo>
                    <a:pt x="27" y="16"/>
                    <a:pt x="23" y="15"/>
                    <a:pt x="21" y="15"/>
                  </a:cubicBezTo>
                  <a:cubicBezTo>
                    <a:pt x="20" y="15"/>
                    <a:pt x="20" y="14"/>
                    <a:pt x="20" y="13"/>
                  </a:cubicBezTo>
                  <a:cubicBezTo>
                    <a:pt x="20" y="13"/>
                    <a:pt x="20" y="12"/>
                    <a:pt x="21" y="12"/>
                  </a:cubicBezTo>
                  <a:cubicBezTo>
                    <a:pt x="25" y="12"/>
                    <a:pt x="30" y="14"/>
                    <a:pt x="30" y="18"/>
                  </a:cubicBezTo>
                  <a:cubicBezTo>
                    <a:pt x="30" y="19"/>
                    <a:pt x="29" y="20"/>
                    <a:pt x="29" y="2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6" name="Group 114"/>
          <p:cNvGrpSpPr/>
          <p:nvPr/>
        </p:nvGrpSpPr>
        <p:grpSpPr>
          <a:xfrm>
            <a:off x="3871160" y="3516530"/>
            <a:ext cx="659525" cy="640643"/>
            <a:chOff x="3425803" y="3384456"/>
            <a:chExt cx="469021" cy="455593"/>
          </a:xfrm>
        </p:grpSpPr>
        <p:sp>
          <p:nvSpPr>
            <p:cNvPr id="57" name="Oval 56"/>
            <p:cNvSpPr>
              <a:spLocks noChangeAspect="1"/>
            </p:cNvSpPr>
            <p:nvPr/>
          </p:nvSpPr>
          <p:spPr>
            <a:xfrm>
              <a:off x="3425803" y="3384456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Freeform 5"/>
            <p:cNvSpPr>
              <a:spLocks noEditPoints="1"/>
            </p:cNvSpPr>
            <p:nvPr/>
          </p:nvSpPr>
          <p:spPr bwMode="auto">
            <a:xfrm>
              <a:off x="3520613" y="3471340"/>
              <a:ext cx="279400" cy="279400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9" name="Group 117"/>
          <p:cNvGrpSpPr/>
          <p:nvPr/>
        </p:nvGrpSpPr>
        <p:grpSpPr>
          <a:xfrm>
            <a:off x="3871160" y="2400975"/>
            <a:ext cx="659525" cy="640643"/>
            <a:chOff x="630683" y="3383511"/>
            <a:chExt cx="469021" cy="455593"/>
          </a:xfrm>
        </p:grpSpPr>
        <p:sp>
          <p:nvSpPr>
            <p:cNvPr id="60" name="Oval 59"/>
            <p:cNvSpPr>
              <a:spLocks noChangeAspect="1"/>
            </p:cNvSpPr>
            <p:nvPr/>
          </p:nvSpPr>
          <p:spPr>
            <a:xfrm>
              <a:off x="630683" y="3383511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Freeform 117"/>
            <p:cNvSpPr>
              <a:spLocks/>
            </p:cNvSpPr>
            <p:nvPr/>
          </p:nvSpPr>
          <p:spPr bwMode="auto">
            <a:xfrm>
              <a:off x="730012" y="3476126"/>
              <a:ext cx="270363" cy="270363"/>
            </a:xfrm>
            <a:custGeom>
              <a:avLst/>
              <a:gdLst/>
              <a:ahLst/>
              <a:cxnLst>
                <a:cxn ang="0">
                  <a:pos x="56" y="51"/>
                </a:cxn>
                <a:cxn ang="0">
                  <a:pos x="51" y="55"/>
                </a:cxn>
                <a:cxn ang="0">
                  <a:pos x="43" y="57"/>
                </a:cxn>
                <a:cxn ang="0">
                  <a:pos x="33" y="54"/>
                </a:cxn>
                <a:cxn ang="0">
                  <a:pos x="26" y="51"/>
                </a:cxn>
                <a:cxn ang="0">
                  <a:pos x="7" y="32"/>
                </a:cxn>
                <a:cxn ang="0">
                  <a:pos x="3" y="25"/>
                </a:cxn>
                <a:cxn ang="0">
                  <a:pos x="0" y="14"/>
                </a:cxn>
                <a:cxn ang="0">
                  <a:pos x="3" y="7"/>
                </a:cxn>
                <a:cxn ang="0">
                  <a:pos x="7" y="2"/>
                </a:cxn>
                <a:cxn ang="0">
                  <a:pos x="12" y="0"/>
                </a:cxn>
                <a:cxn ang="0">
                  <a:pos x="13" y="1"/>
                </a:cxn>
                <a:cxn ang="0">
                  <a:pos x="15" y="4"/>
                </a:cxn>
                <a:cxn ang="0">
                  <a:pos x="19" y="10"/>
                </a:cxn>
                <a:cxn ang="0">
                  <a:pos x="21" y="14"/>
                </a:cxn>
                <a:cxn ang="0">
                  <a:pos x="14" y="22"/>
                </a:cxn>
                <a:cxn ang="0">
                  <a:pos x="15" y="26"/>
                </a:cxn>
                <a:cxn ang="0">
                  <a:pos x="32" y="42"/>
                </a:cxn>
                <a:cxn ang="0">
                  <a:pos x="35" y="44"/>
                </a:cxn>
                <a:cxn ang="0">
                  <a:pos x="43" y="36"/>
                </a:cxn>
                <a:cxn ang="0">
                  <a:pos x="47" y="38"/>
                </a:cxn>
                <a:cxn ang="0">
                  <a:pos x="54" y="42"/>
                </a:cxn>
                <a:cxn ang="0">
                  <a:pos x="57" y="44"/>
                </a:cxn>
                <a:cxn ang="0">
                  <a:pos x="57" y="45"/>
                </a:cxn>
                <a:cxn ang="0">
                  <a:pos x="56" y="51"/>
                </a:cxn>
              </a:cxnLst>
              <a:rect l="0" t="0" r="r" b="b"/>
              <a:pathLst>
                <a:path w="57" h="57">
                  <a:moveTo>
                    <a:pt x="56" y="51"/>
                  </a:moveTo>
                  <a:cubicBezTo>
                    <a:pt x="55" y="53"/>
                    <a:pt x="53" y="54"/>
                    <a:pt x="51" y="55"/>
                  </a:cubicBezTo>
                  <a:cubicBezTo>
                    <a:pt x="49" y="56"/>
                    <a:pt x="46" y="57"/>
                    <a:pt x="43" y="57"/>
                  </a:cubicBezTo>
                  <a:cubicBezTo>
                    <a:pt x="40" y="57"/>
                    <a:pt x="36" y="55"/>
                    <a:pt x="33" y="54"/>
                  </a:cubicBezTo>
                  <a:cubicBezTo>
                    <a:pt x="30" y="53"/>
                    <a:pt x="28" y="52"/>
                    <a:pt x="26" y="51"/>
                  </a:cubicBezTo>
                  <a:cubicBezTo>
                    <a:pt x="19" y="47"/>
                    <a:pt x="11" y="38"/>
                    <a:pt x="7" y="32"/>
                  </a:cubicBezTo>
                  <a:cubicBezTo>
                    <a:pt x="5" y="29"/>
                    <a:pt x="4" y="27"/>
                    <a:pt x="3" y="25"/>
                  </a:cubicBezTo>
                  <a:cubicBezTo>
                    <a:pt x="2" y="21"/>
                    <a:pt x="0" y="18"/>
                    <a:pt x="0" y="14"/>
                  </a:cubicBezTo>
                  <a:cubicBezTo>
                    <a:pt x="0" y="11"/>
                    <a:pt x="1" y="9"/>
                    <a:pt x="3" y="7"/>
                  </a:cubicBezTo>
                  <a:cubicBezTo>
                    <a:pt x="4" y="5"/>
                    <a:pt x="5" y="3"/>
                    <a:pt x="7" y="2"/>
                  </a:cubicBezTo>
                  <a:cubicBezTo>
                    <a:pt x="8" y="1"/>
                    <a:pt x="11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cubicBezTo>
                    <a:pt x="14" y="1"/>
                    <a:pt x="15" y="3"/>
                    <a:pt x="15" y="4"/>
                  </a:cubicBezTo>
                  <a:cubicBezTo>
                    <a:pt x="17" y="6"/>
                    <a:pt x="18" y="8"/>
                    <a:pt x="19" y="10"/>
                  </a:cubicBezTo>
                  <a:cubicBezTo>
                    <a:pt x="20" y="12"/>
                    <a:pt x="21" y="13"/>
                    <a:pt x="21" y="14"/>
                  </a:cubicBezTo>
                  <a:cubicBezTo>
                    <a:pt x="21" y="17"/>
                    <a:pt x="14" y="20"/>
                    <a:pt x="14" y="22"/>
                  </a:cubicBezTo>
                  <a:cubicBezTo>
                    <a:pt x="14" y="23"/>
                    <a:pt x="15" y="25"/>
                    <a:pt x="15" y="26"/>
                  </a:cubicBezTo>
                  <a:cubicBezTo>
                    <a:pt x="19" y="33"/>
                    <a:pt x="24" y="38"/>
                    <a:pt x="32" y="42"/>
                  </a:cubicBezTo>
                  <a:cubicBezTo>
                    <a:pt x="33" y="43"/>
                    <a:pt x="34" y="44"/>
                    <a:pt x="35" y="44"/>
                  </a:cubicBezTo>
                  <a:cubicBezTo>
                    <a:pt x="37" y="44"/>
                    <a:pt x="41" y="36"/>
                    <a:pt x="43" y="36"/>
                  </a:cubicBezTo>
                  <a:cubicBezTo>
                    <a:pt x="45" y="36"/>
                    <a:pt x="46" y="38"/>
                    <a:pt x="47" y="38"/>
                  </a:cubicBezTo>
                  <a:cubicBezTo>
                    <a:pt x="49" y="40"/>
                    <a:pt x="52" y="41"/>
                    <a:pt x="54" y="42"/>
                  </a:cubicBezTo>
                  <a:cubicBezTo>
                    <a:pt x="55" y="43"/>
                    <a:pt x="57" y="43"/>
                    <a:pt x="57" y="44"/>
                  </a:cubicBezTo>
                  <a:cubicBezTo>
                    <a:pt x="57" y="45"/>
                    <a:pt x="57" y="45"/>
                    <a:pt x="57" y="45"/>
                  </a:cubicBezTo>
                  <a:cubicBezTo>
                    <a:pt x="57" y="47"/>
                    <a:pt x="56" y="49"/>
                    <a:pt x="56" y="5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2" name="Group 120"/>
          <p:cNvGrpSpPr/>
          <p:nvPr/>
        </p:nvGrpSpPr>
        <p:grpSpPr>
          <a:xfrm>
            <a:off x="8345071" y="2400975"/>
            <a:ext cx="659525" cy="640643"/>
            <a:chOff x="3428938" y="4190009"/>
            <a:chExt cx="469021" cy="455593"/>
          </a:xfrm>
        </p:grpSpPr>
        <p:sp>
          <p:nvSpPr>
            <p:cNvPr id="63" name="Oval 62"/>
            <p:cNvSpPr>
              <a:spLocks noChangeAspect="1"/>
            </p:cNvSpPr>
            <p:nvPr/>
          </p:nvSpPr>
          <p:spPr>
            <a:xfrm>
              <a:off x="3428938" y="4190009"/>
              <a:ext cx="469021" cy="455593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Freeform 83"/>
            <p:cNvSpPr>
              <a:spLocks noEditPoints="1"/>
            </p:cNvSpPr>
            <p:nvPr/>
          </p:nvSpPr>
          <p:spPr bwMode="auto">
            <a:xfrm>
              <a:off x="3571129" y="4279327"/>
              <a:ext cx="184638" cy="276957"/>
            </a:xfrm>
            <a:custGeom>
              <a:avLst/>
              <a:gdLst/>
              <a:ahLst/>
              <a:cxnLst>
                <a:cxn ang="0">
                  <a:pos x="38" y="26"/>
                </a:cxn>
                <a:cxn ang="0">
                  <a:pos x="24" y="55"/>
                </a:cxn>
                <a:cxn ang="0">
                  <a:pos x="20" y="58"/>
                </a:cxn>
                <a:cxn ang="0">
                  <a:pos x="16" y="55"/>
                </a:cxn>
                <a:cxn ang="0">
                  <a:pos x="2" y="26"/>
                </a:cxn>
                <a:cxn ang="0">
                  <a:pos x="0" y="19"/>
                </a:cxn>
                <a:cxn ang="0">
                  <a:pos x="20" y="0"/>
                </a:cxn>
                <a:cxn ang="0">
                  <a:pos x="39" y="19"/>
                </a:cxn>
                <a:cxn ang="0">
                  <a:pos x="38" y="26"/>
                </a:cxn>
                <a:cxn ang="0">
                  <a:pos x="20" y="9"/>
                </a:cxn>
                <a:cxn ang="0">
                  <a:pos x="10" y="19"/>
                </a:cxn>
                <a:cxn ang="0">
                  <a:pos x="20" y="29"/>
                </a:cxn>
                <a:cxn ang="0">
                  <a:pos x="30" y="19"/>
                </a:cxn>
                <a:cxn ang="0">
                  <a:pos x="20" y="9"/>
                </a:cxn>
              </a:cxnLst>
              <a:rect l="0" t="0" r="r" b="b"/>
              <a:pathLst>
                <a:path w="39" h="58">
                  <a:moveTo>
                    <a:pt x="38" y="26"/>
                  </a:moveTo>
                  <a:cubicBezTo>
                    <a:pt x="24" y="55"/>
                    <a:pt x="24" y="55"/>
                    <a:pt x="24" y="55"/>
                  </a:cubicBezTo>
                  <a:cubicBezTo>
                    <a:pt x="23" y="57"/>
                    <a:pt x="22" y="58"/>
                    <a:pt x="20" y="58"/>
                  </a:cubicBezTo>
                  <a:cubicBezTo>
                    <a:pt x="18" y="58"/>
                    <a:pt x="16" y="57"/>
                    <a:pt x="16" y="55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4"/>
                    <a:pt x="0" y="21"/>
                    <a:pt x="0" y="19"/>
                  </a:cubicBezTo>
                  <a:cubicBezTo>
                    <a:pt x="0" y="8"/>
                    <a:pt x="9" y="0"/>
                    <a:pt x="20" y="0"/>
                  </a:cubicBezTo>
                  <a:cubicBezTo>
                    <a:pt x="31" y="0"/>
                    <a:pt x="39" y="8"/>
                    <a:pt x="39" y="19"/>
                  </a:cubicBezTo>
                  <a:cubicBezTo>
                    <a:pt x="39" y="21"/>
                    <a:pt x="39" y="24"/>
                    <a:pt x="38" y="26"/>
                  </a:cubicBezTo>
                  <a:close/>
                  <a:moveTo>
                    <a:pt x="20" y="9"/>
                  </a:moveTo>
                  <a:cubicBezTo>
                    <a:pt x="15" y="9"/>
                    <a:pt x="10" y="14"/>
                    <a:pt x="10" y="19"/>
                  </a:cubicBezTo>
                  <a:cubicBezTo>
                    <a:pt x="10" y="24"/>
                    <a:pt x="15" y="29"/>
                    <a:pt x="20" y="29"/>
                  </a:cubicBezTo>
                  <a:cubicBezTo>
                    <a:pt x="25" y="29"/>
                    <a:pt x="30" y="24"/>
                    <a:pt x="30" y="19"/>
                  </a:cubicBezTo>
                  <a:cubicBezTo>
                    <a:pt x="30" y="14"/>
                    <a:pt x="25" y="9"/>
                    <a:pt x="20" y="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5" name="Group 123"/>
          <p:cNvGrpSpPr/>
          <p:nvPr/>
        </p:nvGrpSpPr>
        <p:grpSpPr>
          <a:xfrm>
            <a:off x="8345071" y="3516530"/>
            <a:ext cx="659525" cy="640643"/>
            <a:chOff x="6299532" y="4190009"/>
            <a:chExt cx="469021" cy="455593"/>
          </a:xfrm>
        </p:grpSpPr>
        <p:sp>
          <p:nvSpPr>
            <p:cNvPr id="66" name="Oval 65"/>
            <p:cNvSpPr>
              <a:spLocks noChangeAspect="1"/>
            </p:cNvSpPr>
            <p:nvPr/>
          </p:nvSpPr>
          <p:spPr>
            <a:xfrm>
              <a:off x="6299532" y="4190009"/>
              <a:ext cx="469021" cy="455593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7" name="Freeform 63"/>
            <p:cNvSpPr>
              <a:spLocks noEditPoints="1"/>
            </p:cNvSpPr>
            <p:nvPr/>
          </p:nvSpPr>
          <p:spPr bwMode="auto">
            <a:xfrm>
              <a:off x="6386874" y="4310694"/>
              <a:ext cx="294337" cy="214222"/>
            </a:xfrm>
            <a:custGeom>
              <a:avLst/>
              <a:gdLst/>
              <a:ahLst/>
              <a:cxnLst>
                <a:cxn ang="0">
                  <a:pos x="62" y="57"/>
                </a:cxn>
                <a:cxn ang="0">
                  <a:pos x="18" y="57"/>
                </a:cxn>
                <a:cxn ang="0">
                  <a:pos x="0" y="39"/>
                </a:cxn>
                <a:cxn ang="0">
                  <a:pos x="11" y="23"/>
                </a:cxn>
                <a:cxn ang="0">
                  <a:pos x="11" y="21"/>
                </a:cxn>
                <a:cxn ang="0">
                  <a:pos x="31" y="0"/>
                </a:cxn>
                <a:cxn ang="0">
                  <a:pos x="50" y="13"/>
                </a:cxn>
                <a:cxn ang="0">
                  <a:pos x="57" y="11"/>
                </a:cxn>
                <a:cxn ang="0">
                  <a:pos x="67" y="21"/>
                </a:cxn>
                <a:cxn ang="0">
                  <a:pos x="66" y="27"/>
                </a:cxn>
                <a:cxn ang="0">
                  <a:pos x="78" y="42"/>
                </a:cxn>
                <a:cxn ang="0">
                  <a:pos x="62" y="57"/>
                </a:cxn>
                <a:cxn ang="0">
                  <a:pos x="51" y="31"/>
                </a:cxn>
                <a:cxn ang="0">
                  <a:pos x="42" y="31"/>
                </a:cxn>
                <a:cxn ang="0">
                  <a:pos x="42" y="17"/>
                </a:cxn>
                <a:cxn ang="0">
                  <a:pos x="40" y="16"/>
                </a:cxn>
                <a:cxn ang="0">
                  <a:pos x="33" y="16"/>
                </a:cxn>
                <a:cxn ang="0">
                  <a:pos x="31" y="17"/>
                </a:cxn>
                <a:cxn ang="0">
                  <a:pos x="31" y="31"/>
                </a:cxn>
                <a:cxn ang="0">
                  <a:pos x="22" y="31"/>
                </a:cxn>
                <a:cxn ang="0">
                  <a:pos x="21" y="33"/>
                </a:cxn>
                <a:cxn ang="0">
                  <a:pos x="21" y="34"/>
                </a:cxn>
                <a:cxn ang="0">
                  <a:pos x="36" y="48"/>
                </a:cxn>
                <a:cxn ang="0">
                  <a:pos x="36" y="48"/>
                </a:cxn>
                <a:cxn ang="0">
                  <a:pos x="37" y="48"/>
                </a:cxn>
                <a:cxn ang="0">
                  <a:pos x="51" y="34"/>
                </a:cxn>
                <a:cxn ang="0">
                  <a:pos x="52" y="33"/>
                </a:cxn>
                <a:cxn ang="0">
                  <a:pos x="51" y="31"/>
                </a:cxn>
              </a:cxnLst>
              <a:rect l="0" t="0" r="r" b="b"/>
              <a:pathLst>
                <a:path w="78" h="57">
                  <a:moveTo>
                    <a:pt x="62" y="57"/>
                  </a:moveTo>
                  <a:cubicBezTo>
                    <a:pt x="18" y="57"/>
                    <a:pt x="18" y="57"/>
                    <a:pt x="18" y="57"/>
                  </a:cubicBezTo>
                  <a:cubicBezTo>
                    <a:pt x="9" y="57"/>
                    <a:pt x="0" y="49"/>
                    <a:pt x="0" y="39"/>
                  </a:cubicBezTo>
                  <a:cubicBezTo>
                    <a:pt x="0" y="32"/>
                    <a:pt x="5" y="26"/>
                    <a:pt x="11" y="23"/>
                  </a:cubicBezTo>
                  <a:cubicBezTo>
                    <a:pt x="11" y="22"/>
                    <a:pt x="11" y="22"/>
                    <a:pt x="11" y="21"/>
                  </a:cubicBezTo>
                  <a:cubicBezTo>
                    <a:pt x="11" y="10"/>
                    <a:pt x="20" y="0"/>
                    <a:pt x="31" y="0"/>
                  </a:cubicBezTo>
                  <a:cubicBezTo>
                    <a:pt x="40" y="0"/>
                    <a:pt x="47" y="6"/>
                    <a:pt x="50" y="13"/>
                  </a:cubicBezTo>
                  <a:cubicBezTo>
                    <a:pt x="52" y="12"/>
                    <a:pt x="55" y="11"/>
                    <a:pt x="57" y="11"/>
                  </a:cubicBezTo>
                  <a:cubicBezTo>
                    <a:pt x="63" y="11"/>
                    <a:pt x="67" y="15"/>
                    <a:pt x="67" y="21"/>
                  </a:cubicBezTo>
                  <a:cubicBezTo>
                    <a:pt x="67" y="23"/>
                    <a:pt x="67" y="25"/>
                    <a:pt x="66" y="27"/>
                  </a:cubicBezTo>
                  <a:cubicBezTo>
                    <a:pt x="73" y="28"/>
                    <a:pt x="78" y="34"/>
                    <a:pt x="78" y="42"/>
                  </a:cubicBezTo>
                  <a:cubicBezTo>
                    <a:pt x="78" y="50"/>
                    <a:pt x="71" y="57"/>
                    <a:pt x="62" y="57"/>
                  </a:cubicBezTo>
                  <a:close/>
                  <a:moveTo>
                    <a:pt x="51" y="31"/>
                  </a:moveTo>
                  <a:cubicBezTo>
                    <a:pt x="42" y="31"/>
                    <a:pt x="42" y="31"/>
                    <a:pt x="42" y="31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2" y="16"/>
                    <a:pt x="41" y="16"/>
                    <a:pt x="40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6"/>
                    <a:pt x="31" y="16"/>
                    <a:pt x="31" y="17"/>
                  </a:cubicBezTo>
                  <a:cubicBezTo>
                    <a:pt x="31" y="31"/>
                    <a:pt x="31" y="31"/>
                    <a:pt x="31" y="31"/>
                  </a:cubicBezTo>
                  <a:cubicBezTo>
                    <a:pt x="22" y="31"/>
                    <a:pt x="22" y="31"/>
                    <a:pt x="22" y="31"/>
                  </a:cubicBezTo>
                  <a:cubicBezTo>
                    <a:pt x="22" y="31"/>
                    <a:pt x="21" y="32"/>
                    <a:pt x="21" y="33"/>
                  </a:cubicBezTo>
                  <a:cubicBezTo>
                    <a:pt x="21" y="33"/>
                    <a:pt x="21" y="33"/>
                    <a:pt x="21" y="34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6" y="48"/>
                    <a:pt x="36" y="48"/>
                    <a:pt x="36" y="48"/>
                  </a:cubicBezTo>
                  <a:cubicBezTo>
                    <a:pt x="37" y="48"/>
                    <a:pt x="37" y="48"/>
                    <a:pt x="37" y="48"/>
                  </a:cubicBezTo>
                  <a:cubicBezTo>
                    <a:pt x="51" y="34"/>
                    <a:pt x="51" y="34"/>
                    <a:pt x="51" y="34"/>
                  </a:cubicBezTo>
                  <a:cubicBezTo>
                    <a:pt x="52" y="33"/>
                    <a:pt x="52" y="33"/>
                    <a:pt x="52" y="33"/>
                  </a:cubicBezTo>
                  <a:cubicBezTo>
                    <a:pt x="52" y="32"/>
                    <a:pt x="51" y="31"/>
                    <a:pt x="51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8" name="Group 126"/>
          <p:cNvGrpSpPr/>
          <p:nvPr/>
        </p:nvGrpSpPr>
        <p:grpSpPr>
          <a:xfrm>
            <a:off x="8345071" y="5747641"/>
            <a:ext cx="659525" cy="640643"/>
            <a:chOff x="7501792" y="3621100"/>
            <a:chExt cx="469021" cy="455593"/>
          </a:xfrm>
        </p:grpSpPr>
        <p:sp>
          <p:nvSpPr>
            <p:cNvPr id="69" name="Oval 68"/>
            <p:cNvSpPr>
              <a:spLocks noChangeAspect="1"/>
            </p:cNvSpPr>
            <p:nvPr/>
          </p:nvSpPr>
          <p:spPr>
            <a:xfrm>
              <a:off x="7501792" y="3621100"/>
              <a:ext cx="469021" cy="45559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0" name="Freeform 135"/>
            <p:cNvSpPr>
              <a:spLocks noEditPoints="1"/>
            </p:cNvSpPr>
            <p:nvPr/>
          </p:nvSpPr>
          <p:spPr bwMode="auto">
            <a:xfrm>
              <a:off x="7610890" y="3731421"/>
              <a:ext cx="250825" cy="234950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1" name="Group 129"/>
          <p:cNvGrpSpPr/>
          <p:nvPr/>
        </p:nvGrpSpPr>
        <p:grpSpPr>
          <a:xfrm>
            <a:off x="8345071" y="4632085"/>
            <a:ext cx="659525" cy="640643"/>
            <a:chOff x="7501792" y="2878680"/>
            <a:chExt cx="469021" cy="455593"/>
          </a:xfrm>
        </p:grpSpPr>
        <p:sp>
          <p:nvSpPr>
            <p:cNvPr id="72" name="Oval 71"/>
            <p:cNvSpPr>
              <a:spLocks noChangeAspect="1"/>
            </p:cNvSpPr>
            <p:nvPr/>
          </p:nvSpPr>
          <p:spPr>
            <a:xfrm>
              <a:off x="7501792" y="2878680"/>
              <a:ext cx="469021" cy="45559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3" name="Freeform 53"/>
            <p:cNvSpPr>
              <a:spLocks/>
            </p:cNvSpPr>
            <p:nvPr/>
          </p:nvSpPr>
          <p:spPr bwMode="auto">
            <a:xfrm>
              <a:off x="7580281" y="2990787"/>
              <a:ext cx="312043" cy="231379"/>
            </a:xfrm>
            <a:custGeom>
              <a:avLst/>
              <a:gdLst/>
              <a:ahLst/>
              <a:cxnLst>
                <a:cxn ang="0">
                  <a:pos x="55" y="50"/>
                </a:cxn>
                <a:cxn ang="0">
                  <a:pos x="16" y="50"/>
                </a:cxn>
                <a:cxn ang="0">
                  <a:pos x="0" y="34"/>
                </a:cxn>
                <a:cxn ang="0">
                  <a:pos x="9" y="20"/>
                </a:cxn>
                <a:cxn ang="0">
                  <a:pos x="9" y="18"/>
                </a:cxn>
                <a:cxn ang="0">
                  <a:pos x="27" y="0"/>
                </a:cxn>
                <a:cxn ang="0">
                  <a:pos x="44" y="11"/>
                </a:cxn>
                <a:cxn ang="0">
                  <a:pos x="50" y="9"/>
                </a:cxn>
                <a:cxn ang="0">
                  <a:pos x="59" y="18"/>
                </a:cxn>
                <a:cxn ang="0">
                  <a:pos x="58" y="23"/>
                </a:cxn>
                <a:cxn ang="0">
                  <a:pos x="68" y="36"/>
                </a:cxn>
                <a:cxn ang="0">
                  <a:pos x="55" y="50"/>
                </a:cxn>
              </a:cxnLst>
              <a:rect l="0" t="0" r="r" b="b"/>
              <a:pathLst>
                <a:path w="68" h="50">
                  <a:moveTo>
                    <a:pt x="55" y="50"/>
                  </a:moveTo>
                  <a:cubicBezTo>
                    <a:pt x="16" y="50"/>
                    <a:pt x="16" y="50"/>
                    <a:pt x="16" y="50"/>
                  </a:cubicBezTo>
                  <a:cubicBezTo>
                    <a:pt x="7" y="50"/>
                    <a:pt x="0" y="43"/>
                    <a:pt x="0" y="34"/>
                  </a:cubicBezTo>
                  <a:cubicBezTo>
                    <a:pt x="0" y="28"/>
                    <a:pt x="4" y="22"/>
                    <a:pt x="9" y="20"/>
                  </a:cubicBezTo>
                  <a:cubicBezTo>
                    <a:pt x="9" y="19"/>
                    <a:pt x="9" y="19"/>
                    <a:pt x="9" y="18"/>
                  </a:cubicBezTo>
                  <a:cubicBezTo>
                    <a:pt x="9" y="8"/>
                    <a:pt x="17" y="0"/>
                    <a:pt x="27" y="0"/>
                  </a:cubicBezTo>
                  <a:cubicBezTo>
                    <a:pt x="35" y="0"/>
                    <a:pt x="41" y="5"/>
                    <a:pt x="44" y="11"/>
                  </a:cubicBezTo>
                  <a:cubicBezTo>
                    <a:pt x="46" y="10"/>
                    <a:pt x="48" y="9"/>
                    <a:pt x="50" y="9"/>
                  </a:cubicBezTo>
                  <a:cubicBezTo>
                    <a:pt x="55" y="9"/>
                    <a:pt x="59" y="13"/>
                    <a:pt x="59" y="18"/>
                  </a:cubicBezTo>
                  <a:cubicBezTo>
                    <a:pt x="59" y="20"/>
                    <a:pt x="59" y="22"/>
                    <a:pt x="58" y="23"/>
                  </a:cubicBezTo>
                  <a:cubicBezTo>
                    <a:pt x="64" y="25"/>
                    <a:pt x="68" y="30"/>
                    <a:pt x="68" y="36"/>
                  </a:cubicBezTo>
                  <a:cubicBezTo>
                    <a:pt x="68" y="44"/>
                    <a:pt x="62" y="50"/>
                    <a:pt x="55" y="50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128580" tIns="64290" rIns="128580" bIns="64290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en-US" sz="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4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8875464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" presetClass="entr" presetSubtype="8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500"/>
                            </p:stCondLst>
                            <p:childTnLst>
                              <p:par>
                                <p:cTn id="5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0"/>
                            </p:stCondLst>
                            <p:childTnLst>
                              <p:par>
                                <p:cTn id="61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000"/>
                            </p:stCondLst>
                            <p:childTnLst>
                              <p:par>
                                <p:cTn id="72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500"/>
                            </p:stCondLst>
                            <p:childTnLst>
                              <p:par>
                                <p:cTn id="7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000"/>
                            </p:stCondLst>
                            <p:childTnLst>
                              <p:par>
                                <p:cTn id="83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7500"/>
                            </p:stCondLst>
                            <p:childTnLst>
                              <p:par>
                                <p:cTn id="88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000"/>
                            </p:stCondLst>
                            <p:childTnLst>
                              <p:par>
                                <p:cTn id="94" presetID="2" presetClass="entr" presetSubtype="2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Freeform 68"/>
          <p:cNvSpPr/>
          <p:nvPr/>
        </p:nvSpPr>
        <p:spPr>
          <a:xfrm>
            <a:off x="2385204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Freeform 70"/>
          <p:cNvSpPr/>
          <p:nvPr/>
        </p:nvSpPr>
        <p:spPr>
          <a:xfrm>
            <a:off x="2385204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Freeform 72"/>
          <p:cNvSpPr/>
          <p:nvPr/>
        </p:nvSpPr>
        <p:spPr>
          <a:xfrm>
            <a:off x="2385204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/>
          <p:nvPr/>
        </p:nvSpPr>
        <p:spPr>
          <a:xfrm flipH="1">
            <a:off x="7072278" y="208855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4" rIns="73814" bIns="73816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Freeform 62"/>
          <p:cNvSpPr/>
          <p:nvPr/>
        </p:nvSpPr>
        <p:spPr>
          <a:xfrm flipH="1">
            <a:off x="7072278" y="351364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Freeform 64"/>
          <p:cNvSpPr/>
          <p:nvPr/>
        </p:nvSpPr>
        <p:spPr>
          <a:xfrm flipH="1">
            <a:off x="7072278" y="4938733"/>
            <a:ext cx="3401269" cy="1109677"/>
          </a:xfrm>
          <a:custGeom>
            <a:avLst/>
            <a:gdLst>
              <a:gd name="connsiteX0" fmla="*/ 131527 w 789146"/>
              <a:gd name="connsiteY0" fmla="*/ 0 h 2110763"/>
              <a:gd name="connsiteX1" fmla="*/ 657619 w 789146"/>
              <a:gd name="connsiteY1" fmla="*/ 0 h 2110763"/>
              <a:gd name="connsiteX2" fmla="*/ 750623 w 789146"/>
              <a:gd name="connsiteY2" fmla="*/ 38524 h 2110763"/>
              <a:gd name="connsiteX3" fmla="*/ 789146 w 789146"/>
              <a:gd name="connsiteY3" fmla="*/ 131528 h 2110763"/>
              <a:gd name="connsiteX4" fmla="*/ 789146 w 789146"/>
              <a:gd name="connsiteY4" fmla="*/ 2110763 h 2110763"/>
              <a:gd name="connsiteX5" fmla="*/ 789146 w 789146"/>
              <a:gd name="connsiteY5" fmla="*/ 2110763 h 2110763"/>
              <a:gd name="connsiteX6" fmla="*/ 789146 w 789146"/>
              <a:gd name="connsiteY6" fmla="*/ 2110763 h 2110763"/>
              <a:gd name="connsiteX7" fmla="*/ 0 w 789146"/>
              <a:gd name="connsiteY7" fmla="*/ 2110763 h 2110763"/>
              <a:gd name="connsiteX8" fmla="*/ 0 w 789146"/>
              <a:gd name="connsiteY8" fmla="*/ 2110763 h 2110763"/>
              <a:gd name="connsiteX9" fmla="*/ 0 w 789146"/>
              <a:gd name="connsiteY9" fmla="*/ 2110763 h 2110763"/>
              <a:gd name="connsiteX10" fmla="*/ 0 w 789146"/>
              <a:gd name="connsiteY10" fmla="*/ 131527 h 2110763"/>
              <a:gd name="connsiteX11" fmla="*/ 38524 w 789146"/>
              <a:gd name="connsiteY11" fmla="*/ 38523 h 2110763"/>
              <a:gd name="connsiteX12" fmla="*/ 131528 w 789146"/>
              <a:gd name="connsiteY12" fmla="*/ 0 h 2110763"/>
              <a:gd name="connsiteX13" fmla="*/ 131527 w 789146"/>
              <a:gd name="connsiteY13" fmla="*/ 0 h 21107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789146" h="2110763">
                <a:moveTo>
                  <a:pt x="789146" y="351802"/>
                </a:moveTo>
                <a:lnTo>
                  <a:pt x="789146" y="1758961"/>
                </a:lnTo>
                <a:cubicBezTo>
                  <a:pt x="789146" y="1852264"/>
                  <a:pt x="783965" y="1941748"/>
                  <a:pt x="774743" y="2007723"/>
                </a:cubicBezTo>
                <a:cubicBezTo>
                  <a:pt x="765521" y="2073698"/>
                  <a:pt x="753013" y="2110762"/>
                  <a:pt x="739972" y="2110762"/>
                </a:cubicBezTo>
                <a:lnTo>
                  <a:pt x="0" y="2110762"/>
                </a:lnTo>
                <a:lnTo>
                  <a:pt x="0" y="2110762"/>
                </a:lnTo>
                <a:lnTo>
                  <a:pt x="0" y="2110762"/>
                </a:lnTo>
                <a:lnTo>
                  <a:pt x="0" y="1"/>
                </a:lnTo>
                <a:lnTo>
                  <a:pt x="0" y="1"/>
                </a:lnTo>
                <a:lnTo>
                  <a:pt x="0" y="1"/>
                </a:lnTo>
                <a:lnTo>
                  <a:pt x="739972" y="1"/>
                </a:lnTo>
                <a:cubicBezTo>
                  <a:pt x="753014" y="1"/>
                  <a:pt x="765522" y="37065"/>
                  <a:pt x="774743" y="103043"/>
                </a:cubicBezTo>
                <a:cubicBezTo>
                  <a:pt x="783965" y="169018"/>
                  <a:pt x="789146" y="258502"/>
                  <a:pt x="789146" y="351805"/>
                </a:cubicBezTo>
                <a:lnTo>
                  <a:pt x="789146" y="351802"/>
                </a:lnTo>
                <a:close/>
              </a:path>
            </a:pathLst>
          </a:custGeom>
          <a:solidFill>
            <a:schemeClr val="tx1">
              <a:lumMod val="10000"/>
              <a:lumOff val="90000"/>
              <a:alpha val="90000"/>
            </a:schemeClr>
          </a:solidFill>
          <a:ln>
            <a:noFill/>
          </a:ln>
          <a:effectLst/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0017" tIns="73816" rIns="73814" bIns="73814" numCol="1" spcCol="1270" anchor="ctr" anchorCtr="0">
            <a:noAutofit/>
          </a:bodyPr>
          <a:lstStyle/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marL="321457" lvl="1" indent="-321457" defTabSz="1375123">
              <a:lnSpc>
                <a:spcPct val="120000"/>
              </a:lnSpc>
              <a:spcAft>
                <a:spcPct val="15000"/>
              </a:spcAft>
              <a:buChar char="••"/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Left-Right Arrow 61"/>
          <p:cNvSpPr/>
          <p:nvPr/>
        </p:nvSpPr>
        <p:spPr>
          <a:xfrm>
            <a:off x="5948333" y="244177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Left-Right Arrow 65"/>
          <p:cNvSpPr/>
          <p:nvPr/>
        </p:nvSpPr>
        <p:spPr>
          <a:xfrm>
            <a:off x="5948333" y="386686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7" name="Left-Right Arrow 66"/>
          <p:cNvSpPr/>
          <p:nvPr/>
        </p:nvSpPr>
        <p:spPr>
          <a:xfrm>
            <a:off x="5948333" y="5291954"/>
            <a:ext cx="1018682" cy="403231"/>
          </a:xfrm>
          <a:prstGeom prst="leftRightArrow">
            <a:avLst>
              <a:gd name="adj1" fmla="val 50000"/>
              <a:gd name="adj2" fmla="val 65081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 Placeholder 3"/>
          <p:cNvSpPr txBox="1">
            <a:spLocks/>
          </p:cNvSpPr>
          <p:nvPr/>
        </p:nvSpPr>
        <p:spPr>
          <a:xfrm>
            <a:off x="3102230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75" name="Freeform 45"/>
          <p:cNvSpPr>
            <a:spLocks noEditPoints="1"/>
          </p:cNvSpPr>
          <p:nvPr/>
        </p:nvSpPr>
        <p:spPr bwMode="auto">
          <a:xfrm>
            <a:off x="2545177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Text Placeholder 3"/>
          <p:cNvSpPr txBox="1">
            <a:spLocks/>
          </p:cNvSpPr>
          <p:nvPr/>
        </p:nvSpPr>
        <p:spPr>
          <a:xfrm>
            <a:off x="3102230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79" name="Freeform 45"/>
          <p:cNvSpPr>
            <a:spLocks noEditPoints="1"/>
          </p:cNvSpPr>
          <p:nvPr/>
        </p:nvSpPr>
        <p:spPr bwMode="auto">
          <a:xfrm>
            <a:off x="2545177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Text Placeholder 3"/>
          <p:cNvSpPr txBox="1">
            <a:spLocks/>
          </p:cNvSpPr>
          <p:nvPr/>
        </p:nvSpPr>
        <p:spPr>
          <a:xfrm>
            <a:off x="3102230" y="5150844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l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81" name="Freeform 45"/>
          <p:cNvSpPr>
            <a:spLocks noEditPoints="1"/>
          </p:cNvSpPr>
          <p:nvPr/>
        </p:nvSpPr>
        <p:spPr bwMode="auto">
          <a:xfrm>
            <a:off x="2545177" y="5318231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3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Freeform 45"/>
          <p:cNvSpPr>
            <a:spLocks noEditPoints="1"/>
          </p:cNvSpPr>
          <p:nvPr/>
        </p:nvSpPr>
        <p:spPr bwMode="auto">
          <a:xfrm>
            <a:off x="9849513" y="2460506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 Placeholder 3"/>
          <p:cNvSpPr txBox="1">
            <a:spLocks/>
          </p:cNvSpPr>
          <p:nvPr/>
        </p:nvSpPr>
        <p:spPr>
          <a:xfrm>
            <a:off x="7388243" y="2293119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0" name="Freeform 45"/>
          <p:cNvSpPr>
            <a:spLocks noEditPoints="1"/>
          </p:cNvSpPr>
          <p:nvPr/>
        </p:nvSpPr>
        <p:spPr bwMode="auto">
          <a:xfrm>
            <a:off x="9849513" y="3880979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5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Text Placeholder 3"/>
          <p:cNvSpPr txBox="1">
            <a:spLocks/>
          </p:cNvSpPr>
          <p:nvPr/>
        </p:nvSpPr>
        <p:spPr>
          <a:xfrm>
            <a:off x="7388243" y="3713592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92" name="Freeform 45"/>
          <p:cNvSpPr>
            <a:spLocks noEditPoints="1"/>
          </p:cNvSpPr>
          <p:nvPr/>
        </p:nvSpPr>
        <p:spPr bwMode="auto">
          <a:xfrm>
            <a:off x="9849513" y="5331043"/>
            <a:ext cx="437275" cy="437275"/>
          </a:xfrm>
          <a:custGeom>
            <a:avLst/>
            <a:gdLst/>
            <a:ahLst/>
            <a:cxnLst>
              <a:cxn ang="0">
                <a:pos x="27" y="55"/>
              </a:cxn>
              <a:cxn ang="0">
                <a:pos x="0" y="27"/>
              </a:cxn>
              <a:cxn ang="0">
                <a:pos x="27" y="0"/>
              </a:cxn>
              <a:cxn ang="0">
                <a:pos x="55" y="27"/>
              </a:cxn>
              <a:cxn ang="0">
                <a:pos x="27" y="55"/>
              </a:cxn>
              <a:cxn ang="0">
                <a:pos x="45" y="20"/>
              </a:cxn>
              <a:cxn ang="0">
                <a:pos x="42" y="17"/>
              </a:cxn>
              <a:cxn ang="0">
                <a:pos x="40" y="16"/>
              </a:cxn>
              <a:cxn ang="0">
                <a:pos x="38" y="17"/>
              </a:cxn>
              <a:cxn ang="0">
                <a:pos x="24" y="31"/>
              </a:cxn>
              <a:cxn ang="0">
                <a:pos x="16" y="23"/>
              </a:cxn>
              <a:cxn ang="0">
                <a:pos x="14" y="22"/>
              </a:cxn>
              <a:cxn ang="0">
                <a:pos x="13" y="23"/>
              </a:cxn>
              <a:cxn ang="0">
                <a:pos x="9" y="26"/>
              </a:cxn>
              <a:cxn ang="0">
                <a:pos x="9" y="28"/>
              </a:cxn>
              <a:cxn ang="0">
                <a:pos x="9" y="30"/>
              </a:cxn>
              <a:cxn ang="0">
                <a:pos x="22" y="43"/>
              </a:cxn>
              <a:cxn ang="0">
                <a:pos x="24" y="43"/>
              </a:cxn>
              <a:cxn ang="0">
                <a:pos x="26" y="43"/>
              </a:cxn>
              <a:cxn ang="0">
                <a:pos x="45" y="23"/>
              </a:cxn>
              <a:cxn ang="0">
                <a:pos x="46" y="22"/>
              </a:cxn>
              <a:cxn ang="0">
                <a:pos x="45" y="20"/>
              </a:cxn>
            </a:cxnLst>
            <a:rect l="0" t="0" r="r" b="b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Text Placeholder 3"/>
          <p:cNvSpPr txBox="1">
            <a:spLocks/>
          </p:cNvSpPr>
          <p:nvPr/>
        </p:nvSpPr>
        <p:spPr>
          <a:xfrm>
            <a:off x="7388243" y="5163656"/>
            <a:ext cx="2362794" cy="701731"/>
          </a:xfrm>
          <a:prstGeom prst="rect">
            <a:avLst/>
          </a:prstGeom>
        </p:spPr>
        <p:txBody>
          <a:bodyPr wrap="square" lIns="0" tIns="0" rIns="0" bIns="0" anchor="t" anchorCtr="0">
            <a:spAutoFit/>
          </a:bodyPr>
          <a:lstStyle>
            <a:lvl1pPr marL="0" indent="0" algn="ctr">
              <a:buNone/>
              <a:defRPr sz="1600" baseline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r" defTabSz="1285829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br>
              <a:rPr 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</a:b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 </a:t>
            </a:r>
          </a:p>
        </p:txBody>
      </p:sp>
      <p:sp>
        <p:nvSpPr>
          <p:cNvPr id="68" name="Rounded Rectangle 67"/>
          <p:cNvSpPr/>
          <p:nvPr/>
        </p:nvSpPr>
        <p:spPr>
          <a:xfrm>
            <a:off x="964706" y="2009070"/>
            <a:ext cx="1431664" cy="1276830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964706" y="3434163"/>
            <a:ext cx="1431664" cy="1276827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72" name="Rounded Rectangle 71"/>
          <p:cNvSpPr/>
          <p:nvPr/>
        </p:nvSpPr>
        <p:spPr>
          <a:xfrm>
            <a:off x="964706" y="4859254"/>
            <a:ext cx="1431664" cy="1276827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45" name="Rounded Rectangle 44"/>
          <p:cNvSpPr/>
          <p:nvPr/>
        </p:nvSpPr>
        <p:spPr>
          <a:xfrm flipH="1">
            <a:off x="10462380" y="2009070"/>
            <a:ext cx="1431664" cy="1276830"/>
          </a:xfrm>
          <a:prstGeom prst="round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48" name="Rounded Rectangle 47"/>
          <p:cNvSpPr/>
          <p:nvPr/>
        </p:nvSpPr>
        <p:spPr>
          <a:xfrm flipH="1">
            <a:off x="10462380" y="3434163"/>
            <a:ext cx="1431664" cy="1276827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05</a:t>
            </a:r>
          </a:p>
        </p:txBody>
      </p:sp>
      <p:sp>
        <p:nvSpPr>
          <p:cNvPr id="64" name="Rounded Rectangle 63"/>
          <p:cNvSpPr/>
          <p:nvPr/>
        </p:nvSpPr>
        <p:spPr>
          <a:xfrm flipH="1">
            <a:off x="10462380" y="4859254"/>
            <a:ext cx="1431664" cy="1276827"/>
          </a:xfrm>
          <a:prstGeom prst="round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0" rIns="0" bIns="0" numCol="1" spcCol="1270" anchor="ctr" anchorCtr="0">
            <a:noAutofit/>
          </a:bodyPr>
          <a:lstStyle/>
          <a:p>
            <a:pPr algn="ctr" defTabSz="1437629">
              <a:lnSpc>
                <a:spcPct val="120000"/>
              </a:lnSpc>
              <a:spcAft>
                <a:spcPct val="35000"/>
              </a:spcAft>
            </a:pPr>
            <a:r>
              <a:rPr lang="en-US" sz="20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06</a:t>
            </a:r>
          </a:p>
        </p:txBody>
      </p:sp>
      <p:sp>
        <p:nvSpPr>
          <p:cNvPr id="29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09419162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500"/>
                            </p:stCondLst>
                            <p:childTnLst>
                              <p:par>
                                <p:cTn id="56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500"/>
                            </p:stCondLst>
                            <p:childTnLst>
                              <p:par>
                                <p:cTn id="6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0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500"/>
                            </p:stCondLst>
                            <p:childTnLst>
                              <p:par>
                                <p:cTn id="8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000"/>
                            </p:stCondLst>
                            <p:childTnLst>
                              <p:par>
                                <p:cTn id="89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950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0000"/>
                            </p:stCondLst>
                            <p:childTnLst>
                              <p:par>
                                <p:cTn id="98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500"/>
                            </p:stCondLst>
                            <p:childTnLst>
                              <p:par>
                                <p:cTn id="1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2" presetID="2" presetClass="entr" presetSubtype="1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 animBg="1"/>
      <p:bldP spid="73" grpId="0" animBg="1"/>
      <p:bldP spid="46" grpId="0" animBg="1"/>
      <p:bldP spid="63" grpId="0" animBg="1"/>
      <p:bldP spid="65" grpId="0" animBg="1"/>
      <p:bldP spid="62" grpId="0" animBg="1"/>
      <p:bldP spid="66" grpId="0" animBg="1"/>
      <p:bldP spid="67" grpId="0" animBg="1"/>
      <p:bldP spid="74" grpId="0"/>
      <p:bldP spid="75" grpId="0" animBg="1"/>
      <p:bldP spid="78" grpId="0"/>
      <p:bldP spid="79" grpId="0" animBg="1"/>
      <p:bldP spid="80" grpId="0"/>
      <p:bldP spid="81" grpId="0" animBg="1"/>
      <p:bldP spid="84" grpId="0" animBg="1"/>
      <p:bldP spid="87" grpId="0"/>
      <p:bldP spid="90" grpId="0" animBg="1"/>
      <p:bldP spid="91" grpId="0"/>
      <p:bldP spid="92" grpId="0" animBg="1"/>
      <p:bldP spid="93" grpId="0"/>
      <p:bldP spid="68" grpId="0" animBg="1"/>
      <p:bldP spid="70" grpId="0" animBg="1"/>
      <p:bldP spid="72" grpId="0" animBg="1"/>
      <p:bldP spid="45" grpId="0" animBg="1"/>
      <p:bldP spid="48" grpId="0" animBg="1"/>
      <p:bldP spid="6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AutoShape 1"/>
          <p:cNvSpPr>
            <a:spLocks/>
          </p:cNvSpPr>
          <p:nvPr/>
        </p:nvSpPr>
        <p:spPr bwMode="auto">
          <a:xfrm>
            <a:off x="1674578" y="1834366"/>
            <a:ext cx="4815070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0" name="AutoShape 2"/>
          <p:cNvSpPr>
            <a:spLocks/>
          </p:cNvSpPr>
          <p:nvPr/>
        </p:nvSpPr>
        <p:spPr bwMode="auto">
          <a:xfrm>
            <a:off x="6462861" y="1829902"/>
            <a:ext cx="4701223" cy="287297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2"/>
          </a:solid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293" name="AutoShape 5" descr="image4.png"/>
          <p:cNvSpPr>
            <a:spLocks/>
          </p:cNvSpPr>
          <p:nvPr/>
        </p:nvSpPr>
        <p:spPr bwMode="auto">
          <a:xfrm>
            <a:off x="5176928" y="1456085"/>
            <a:ext cx="2634994" cy="557541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0">
            <a:blip r:embed="rId3"/>
            <a:srcRect/>
            <a:stretch>
              <a:fillRect/>
            </a:stretch>
          </a:blipFill>
          <a:ln w="25400" cap="flat" cmpd="sng">
            <a:solidFill>
              <a:srgbClr val="000000">
                <a:alpha val="0"/>
              </a:srgbClr>
            </a:solidFill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3271" y="2536205"/>
            <a:ext cx="1944216" cy="3456384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299" name="AutoShape 11"/>
          <p:cNvSpPr>
            <a:spLocks/>
          </p:cNvSpPr>
          <p:nvPr/>
        </p:nvSpPr>
        <p:spPr bwMode="auto">
          <a:xfrm>
            <a:off x="7835724" y="5442346"/>
            <a:ext cx="375026" cy="37725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6" y="18801"/>
                </a:moveTo>
                <a:cubicBezTo>
                  <a:pt x="21517" y="18964"/>
                  <a:pt x="21599" y="19177"/>
                  <a:pt x="21599" y="19437"/>
                </a:cubicBezTo>
                <a:cubicBezTo>
                  <a:pt x="21599" y="19581"/>
                  <a:pt x="21517" y="19776"/>
                  <a:pt x="21356" y="20019"/>
                </a:cubicBezTo>
                <a:cubicBezTo>
                  <a:pt x="21192" y="20261"/>
                  <a:pt x="20989" y="20504"/>
                  <a:pt x="20746" y="20741"/>
                </a:cubicBezTo>
                <a:cubicBezTo>
                  <a:pt x="20503" y="20979"/>
                  <a:pt x="20260" y="21184"/>
                  <a:pt x="20022" y="21348"/>
                </a:cubicBezTo>
                <a:cubicBezTo>
                  <a:pt x="19782" y="21517"/>
                  <a:pt x="19593" y="21599"/>
                  <a:pt x="19446" y="21599"/>
                </a:cubicBezTo>
                <a:cubicBezTo>
                  <a:pt x="19189" y="21599"/>
                  <a:pt x="18974" y="21514"/>
                  <a:pt x="18810" y="21342"/>
                </a:cubicBezTo>
                <a:lnTo>
                  <a:pt x="13956" y="16503"/>
                </a:lnTo>
                <a:cubicBezTo>
                  <a:pt x="13216" y="16979"/>
                  <a:pt x="12429" y="17349"/>
                  <a:pt x="11589" y="17603"/>
                </a:cubicBezTo>
                <a:cubicBezTo>
                  <a:pt x="10750" y="17863"/>
                  <a:pt x="9891" y="17990"/>
                  <a:pt x="9007" y="17990"/>
                </a:cubicBezTo>
                <a:cubicBezTo>
                  <a:pt x="7770" y="17990"/>
                  <a:pt x="6608" y="17759"/>
                  <a:pt x="5518" y="17290"/>
                </a:cubicBezTo>
                <a:cubicBezTo>
                  <a:pt x="4427" y="16822"/>
                  <a:pt x="3470" y="16175"/>
                  <a:pt x="2645" y="15353"/>
                </a:cubicBezTo>
                <a:cubicBezTo>
                  <a:pt x="1817" y="14535"/>
                  <a:pt x="1173" y="13579"/>
                  <a:pt x="701" y="12487"/>
                </a:cubicBezTo>
                <a:cubicBezTo>
                  <a:pt x="232" y="11399"/>
                  <a:pt x="0" y="10237"/>
                  <a:pt x="0" y="8999"/>
                </a:cubicBezTo>
                <a:cubicBezTo>
                  <a:pt x="0" y="7768"/>
                  <a:pt x="232" y="6602"/>
                  <a:pt x="701" y="5515"/>
                </a:cubicBezTo>
                <a:cubicBezTo>
                  <a:pt x="1170" y="4422"/>
                  <a:pt x="1817" y="3468"/>
                  <a:pt x="2645" y="2646"/>
                </a:cubicBezTo>
                <a:cubicBezTo>
                  <a:pt x="3470" y="1827"/>
                  <a:pt x="4425" y="1180"/>
                  <a:pt x="5512" y="709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5" y="0"/>
                  <a:pt x="11402" y="237"/>
                  <a:pt x="12487" y="709"/>
                </a:cubicBezTo>
                <a:cubicBezTo>
                  <a:pt x="13572" y="1180"/>
                  <a:pt x="14530" y="1827"/>
                  <a:pt x="15358" y="2646"/>
                </a:cubicBezTo>
                <a:cubicBezTo>
                  <a:pt x="16183" y="3468"/>
                  <a:pt x="16830" y="4422"/>
                  <a:pt x="17299" y="5515"/>
                </a:cubicBezTo>
                <a:cubicBezTo>
                  <a:pt x="17768" y="6602"/>
                  <a:pt x="18002" y="7768"/>
                  <a:pt x="18002" y="8999"/>
                </a:cubicBezTo>
                <a:cubicBezTo>
                  <a:pt x="18002" y="9887"/>
                  <a:pt x="17872" y="10748"/>
                  <a:pt x="17615" y="11588"/>
                </a:cubicBezTo>
                <a:cubicBezTo>
                  <a:pt x="17358" y="12434"/>
                  <a:pt x="16991" y="13218"/>
                  <a:pt x="16513" y="13947"/>
                </a:cubicBezTo>
                <a:lnTo>
                  <a:pt x="21356" y="18801"/>
                </a:lnTo>
                <a:close/>
                <a:moveTo>
                  <a:pt x="3597" y="8999"/>
                </a:moveTo>
                <a:cubicBezTo>
                  <a:pt x="3597" y="9759"/>
                  <a:pt x="3741" y="10465"/>
                  <a:pt x="4029" y="11117"/>
                </a:cubicBezTo>
                <a:cubicBezTo>
                  <a:pt x="4317" y="11770"/>
                  <a:pt x="4707" y="12338"/>
                  <a:pt x="5193" y="12821"/>
                </a:cubicBezTo>
                <a:cubicBezTo>
                  <a:pt x="5679" y="13300"/>
                  <a:pt x="6253" y="13684"/>
                  <a:pt x="6908" y="13970"/>
                </a:cubicBezTo>
                <a:cubicBezTo>
                  <a:pt x="7566" y="14252"/>
                  <a:pt x="8264" y="14394"/>
                  <a:pt x="9004" y="14394"/>
                </a:cubicBezTo>
                <a:cubicBezTo>
                  <a:pt x="9745" y="14394"/>
                  <a:pt x="10439" y="14252"/>
                  <a:pt x="11091" y="13970"/>
                </a:cubicBezTo>
                <a:cubicBezTo>
                  <a:pt x="11744" y="13684"/>
                  <a:pt x="12318" y="13300"/>
                  <a:pt x="12801" y="12821"/>
                </a:cubicBezTo>
                <a:cubicBezTo>
                  <a:pt x="13290" y="12338"/>
                  <a:pt x="13677" y="11770"/>
                  <a:pt x="13965" y="11117"/>
                </a:cubicBezTo>
                <a:cubicBezTo>
                  <a:pt x="14253" y="10465"/>
                  <a:pt x="14397" y="9759"/>
                  <a:pt x="14397" y="8999"/>
                </a:cubicBezTo>
                <a:cubicBezTo>
                  <a:pt x="14397" y="8260"/>
                  <a:pt x="14253" y="7565"/>
                  <a:pt x="13965" y="6913"/>
                </a:cubicBezTo>
                <a:cubicBezTo>
                  <a:pt x="13674" y="6258"/>
                  <a:pt x="13290" y="5683"/>
                  <a:pt x="12801" y="5193"/>
                </a:cubicBezTo>
                <a:cubicBezTo>
                  <a:pt x="12316" y="4703"/>
                  <a:pt x="11744" y="4317"/>
                  <a:pt x="11091" y="4032"/>
                </a:cubicBezTo>
                <a:cubicBezTo>
                  <a:pt x="10439" y="3750"/>
                  <a:pt x="9741" y="3606"/>
                  <a:pt x="9004" y="3606"/>
                </a:cubicBezTo>
                <a:cubicBezTo>
                  <a:pt x="8267" y="3606"/>
                  <a:pt x="7566" y="3750"/>
                  <a:pt x="6908" y="4032"/>
                </a:cubicBezTo>
                <a:cubicBezTo>
                  <a:pt x="6253" y="4317"/>
                  <a:pt x="5676" y="4703"/>
                  <a:pt x="5193" y="5193"/>
                </a:cubicBezTo>
                <a:cubicBezTo>
                  <a:pt x="4707" y="5683"/>
                  <a:pt x="4317" y="6258"/>
                  <a:pt x="4029" y="6913"/>
                </a:cubicBezTo>
                <a:cubicBezTo>
                  <a:pt x="3741" y="7565"/>
                  <a:pt x="3597" y="8257"/>
                  <a:pt x="3597" y="8999"/>
                </a:cubicBezTo>
                <a:moveTo>
                  <a:pt x="9007" y="5591"/>
                </a:moveTo>
                <a:cubicBezTo>
                  <a:pt x="9184" y="5591"/>
                  <a:pt x="9344" y="5656"/>
                  <a:pt x="9472" y="5785"/>
                </a:cubicBezTo>
                <a:cubicBezTo>
                  <a:pt x="9602" y="5919"/>
                  <a:pt x="9668" y="6082"/>
                  <a:pt x="9668" y="6280"/>
                </a:cubicBezTo>
                <a:cubicBezTo>
                  <a:pt x="9668" y="6461"/>
                  <a:pt x="9602" y="6616"/>
                  <a:pt x="9472" y="6745"/>
                </a:cubicBezTo>
                <a:cubicBezTo>
                  <a:pt x="9344" y="6878"/>
                  <a:pt x="9184" y="6944"/>
                  <a:pt x="9007" y="6944"/>
                </a:cubicBezTo>
                <a:cubicBezTo>
                  <a:pt x="8439" y="6944"/>
                  <a:pt x="7953" y="7144"/>
                  <a:pt x="7552" y="7537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79"/>
                  <a:pt x="6884" y="9332"/>
                  <a:pt x="6755" y="9465"/>
                </a:cubicBezTo>
                <a:cubicBezTo>
                  <a:pt x="6623" y="9596"/>
                  <a:pt x="6467" y="9658"/>
                  <a:pt x="6288" y="9658"/>
                </a:cubicBezTo>
                <a:cubicBezTo>
                  <a:pt x="6080" y="9658"/>
                  <a:pt x="5914" y="9596"/>
                  <a:pt x="5786" y="9465"/>
                </a:cubicBezTo>
                <a:cubicBezTo>
                  <a:pt x="5659" y="9332"/>
                  <a:pt x="5600" y="9179"/>
                  <a:pt x="5600" y="8996"/>
                </a:cubicBezTo>
                <a:cubicBezTo>
                  <a:pt x="5600" y="8539"/>
                  <a:pt x="5685" y="8104"/>
                  <a:pt x="5863" y="7686"/>
                </a:cubicBezTo>
                <a:cubicBezTo>
                  <a:pt x="6037" y="7271"/>
                  <a:pt x="6281" y="6907"/>
                  <a:pt x="6597" y="6591"/>
                </a:cubicBezTo>
                <a:cubicBezTo>
                  <a:pt x="6905" y="6277"/>
                  <a:pt x="7264" y="6029"/>
                  <a:pt x="7677" y="5857"/>
                </a:cubicBezTo>
                <a:cubicBezTo>
                  <a:pt x="8086" y="5680"/>
                  <a:pt x="8530" y="5591"/>
                  <a:pt x="9007" y="5591"/>
                </a:cubicBezTo>
              </a:path>
            </a:pathLst>
          </a:custGeom>
          <a:solidFill>
            <a:schemeClr val="accent4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12301" name="AutoShape 13"/>
          <p:cNvSpPr>
            <a:spLocks/>
          </p:cNvSpPr>
          <p:nvPr/>
        </p:nvSpPr>
        <p:spPr bwMode="auto">
          <a:xfrm>
            <a:off x="4842211" y="5489226"/>
            <a:ext cx="377258" cy="314754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63" y="3223"/>
                </a:moveTo>
                <a:cubicBezTo>
                  <a:pt x="20632" y="3223"/>
                  <a:pt x="20946" y="3384"/>
                  <a:pt x="21208" y="3713"/>
                </a:cubicBezTo>
                <a:cubicBezTo>
                  <a:pt x="21469" y="4043"/>
                  <a:pt x="21599" y="4427"/>
                  <a:pt x="21599" y="4864"/>
                </a:cubicBezTo>
                <a:lnTo>
                  <a:pt x="21599" y="19984"/>
                </a:lnTo>
                <a:cubicBezTo>
                  <a:pt x="21599" y="20421"/>
                  <a:pt x="21469" y="20804"/>
                  <a:pt x="21208" y="21120"/>
                </a:cubicBezTo>
                <a:cubicBezTo>
                  <a:pt x="20946" y="21441"/>
                  <a:pt x="20632" y="21599"/>
                  <a:pt x="20263" y="21599"/>
                </a:cubicBezTo>
                <a:lnTo>
                  <a:pt x="1348" y="21599"/>
                </a:lnTo>
                <a:cubicBezTo>
                  <a:pt x="982" y="21599"/>
                  <a:pt x="662" y="21441"/>
                  <a:pt x="399" y="21120"/>
                </a:cubicBezTo>
                <a:cubicBezTo>
                  <a:pt x="135" y="20804"/>
                  <a:pt x="0" y="20421"/>
                  <a:pt x="0" y="19984"/>
                </a:cubicBezTo>
                <a:lnTo>
                  <a:pt x="0" y="4864"/>
                </a:lnTo>
                <a:cubicBezTo>
                  <a:pt x="0" y="4427"/>
                  <a:pt x="135" y="4043"/>
                  <a:pt x="399" y="3713"/>
                </a:cubicBezTo>
                <a:cubicBezTo>
                  <a:pt x="662" y="3384"/>
                  <a:pt x="982" y="3223"/>
                  <a:pt x="1348" y="3223"/>
                </a:cubicBezTo>
                <a:lnTo>
                  <a:pt x="5637" y="3223"/>
                </a:lnTo>
                <a:lnTo>
                  <a:pt x="6318" y="1459"/>
                </a:lnTo>
                <a:cubicBezTo>
                  <a:pt x="6457" y="1058"/>
                  <a:pt x="6718" y="713"/>
                  <a:pt x="7090" y="426"/>
                </a:cubicBezTo>
                <a:cubicBezTo>
                  <a:pt x="7467" y="143"/>
                  <a:pt x="7839" y="0"/>
                  <a:pt x="8203" y="0"/>
                </a:cubicBezTo>
                <a:lnTo>
                  <a:pt x="13396" y="0"/>
                </a:lnTo>
                <a:cubicBezTo>
                  <a:pt x="13763" y="0"/>
                  <a:pt x="14135" y="143"/>
                  <a:pt x="14509" y="426"/>
                </a:cubicBezTo>
                <a:cubicBezTo>
                  <a:pt x="14885" y="713"/>
                  <a:pt x="15146" y="1058"/>
                  <a:pt x="15293" y="1459"/>
                </a:cubicBezTo>
                <a:lnTo>
                  <a:pt x="15962" y="3223"/>
                </a:lnTo>
                <a:lnTo>
                  <a:pt x="20263" y="3223"/>
                </a:lnTo>
                <a:close/>
                <a:moveTo>
                  <a:pt x="10805" y="19185"/>
                </a:moveTo>
                <a:cubicBezTo>
                  <a:pt x="11572" y="19185"/>
                  <a:pt x="12299" y="19002"/>
                  <a:pt x="12987" y="18650"/>
                </a:cubicBezTo>
                <a:cubicBezTo>
                  <a:pt x="13673" y="18294"/>
                  <a:pt x="14270" y="17810"/>
                  <a:pt x="14775" y="17196"/>
                </a:cubicBezTo>
                <a:cubicBezTo>
                  <a:pt x="15279" y="16582"/>
                  <a:pt x="15678" y="15862"/>
                  <a:pt x="15973" y="15047"/>
                </a:cubicBezTo>
                <a:cubicBezTo>
                  <a:pt x="16270" y="14234"/>
                  <a:pt x="16419" y="13355"/>
                  <a:pt x="16419" y="12422"/>
                </a:cubicBezTo>
                <a:cubicBezTo>
                  <a:pt x="16419" y="11498"/>
                  <a:pt x="16270" y="10623"/>
                  <a:pt x="15973" y="9794"/>
                </a:cubicBezTo>
                <a:cubicBezTo>
                  <a:pt x="15678" y="8966"/>
                  <a:pt x="15279" y="8250"/>
                  <a:pt x="14775" y="7645"/>
                </a:cubicBezTo>
                <a:cubicBezTo>
                  <a:pt x="14270" y="7035"/>
                  <a:pt x="13673" y="6557"/>
                  <a:pt x="12987" y="6199"/>
                </a:cubicBezTo>
                <a:cubicBezTo>
                  <a:pt x="12299" y="5843"/>
                  <a:pt x="11572" y="5666"/>
                  <a:pt x="10805" y="5666"/>
                </a:cubicBezTo>
                <a:cubicBezTo>
                  <a:pt x="10040" y="5666"/>
                  <a:pt x="9313" y="5846"/>
                  <a:pt x="8619" y="6199"/>
                </a:cubicBezTo>
                <a:cubicBezTo>
                  <a:pt x="7930" y="6557"/>
                  <a:pt x="7332" y="7035"/>
                  <a:pt x="6828" y="7645"/>
                </a:cubicBezTo>
                <a:cubicBezTo>
                  <a:pt x="6324" y="8250"/>
                  <a:pt x="5922" y="8963"/>
                  <a:pt x="5626" y="9788"/>
                </a:cubicBezTo>
                <a:cubicBezTo>
                  <a:pt x="5330" y="10611"/>
                  <a:pt x="5180" y="11491"/>
                  <a:pt x="5180" y="12422"/>
                </a:cubicBezTo>
                <a:cubicBezTo>
                  <a:pt x="5180" y="13355"/>
                  <a:pt x="5330" y="14234"/>
                  <a:pt x="5626" y="15047"/>
                </a:cubicBezTo>
                <a:cubicBezTo>
                  <a:pt x="5922" y="15862"/>
                  <a:pt x="6324" y="16582"/>
                  <a:pt x="6828" y="17196"/>
                </a:cubicBezTo>
                <a:cubicBezTo>
                  <a:pt x="7332" y="17810"/>
                  <a:pt x="7930" y="18294"/>
                  <a:pt x="8619" y="18650"/>
                </a:cubicBezTo>
                <a:cubicBezTo>
                  <a:pt x="9313" y="19005"/>
                  <a:pt x="10040" y="19185"/>
                  <a:pt x="10805" y="19185"/>
                </a:cubicBezTo>
                <a:moveTo>
                  <a:pt x="10805" y="7833"/>
                </a:moveTo>
                <a:cubicBezTo>
                  <a:pt x="11337" y="7833"/>
                  <a:pt x="11833" y="7952"/>
                  <a:pt x="12295" y="8190"/>
                </a:cubicBezTo>
                <a:cubicBezTo>
                  <a:pt x="12755" y="8432"/>
                  <a:pt x="13158" y="8754"/>
                  <a:pt x="13501" y="9168"/>
                </a:cubicBezTo>
                <a:cubicBezTo>
                  <a:pt x="13846" y="9583"/>
                  <a:pt x="14118" y="10068"/>
                  <a:pt x="14316" y="10623"/>
                </a:cubicBezTo>
                <a:cubicBezTo>
                  <a:pt x="14515" y="11185"/>
                  <a:pt x="14615" y="11781"/>
                  <a:pt x="14615" y="12422"/>
                </a:cubicBezTo>
                <a:cubicBezTo>
                  <a:pt x="14615" y="13055"/>
                  <a:pt x="14515" y="13650"/>
                  <a:pt x="14316" y="14204"/>
                </a:cubicBezTo>
                <a:cubicBezTo>
                  <a:pt x="14118" y="14757"/>
                  <a:pt x="13846" y="15245"/>
                  <a:pt x="13501" y="15667"/>
                </a:cubicBezTo>
                <a:cubicBezTo>
                  <a:pt x="13158" y="16091"/>
                  <a:pt x="12752" y="16419"/>
                  <a:pt x="12289" y="16660"/>
                </a:cubicBezTo>
                <a:cubicBezTo>
                  <a:pt x="11825" y="16898"/>
                  <a:pt x="11329" y="17016"/>
                  <a:pt x="10805" y="17016"/>
                </a:cubicBezTo>
                <a:cubicBezTo>
                  <a:pt x="10275" y="17016"/>
                  <a:pt x="9777" y="16898"/>
                  <a:pt x="9313" y="16660"/>
                </a:cubicBezTo>
                <a:cubicBezTo>
                  <a:pt x="8848" y="16419"/>
                  <a:pt x="8444" y="16091"/>
                  <a:pt x="8101" y="15667"/>
                </a:cubicBezTo>
                <a:cubicBezTo>
                  <a:pt x="7755" y="15245"/>
                  <a:pt x="7484" y="14755"/>
                  <a:pt x="7285" y="14198"/>
                </a:cubicBezTo>
                <a:cubicBezTo>
                  <a:pt x="7084" y="13641"/>
                  <a:pt x="6985" y="13045"/>
                  <a:pt x="6985" y="12422"/>
                </a:cubicBezTo>
                <a:cubicBezTo>
                  <a:pt x="6985" y="11781"/>
                  <a:pt x="7084" y="11185"/>
                  <a:pt x="7285" y="10623"/>
                </a:cubicBezTo>
                <a:cubicBezTo>
                  <a:pt x="7484" y="10068"/>
                  <a:pt x="7755" y="9583"/>
                  <a:pt x="8101" y="9168"/>
                </a:cubicBezTo>
                <a:cubicBezTo>
                  <a:pt x="8444" y="8754"/>
                  <a:pt x="8848" y="8432"/>
                  <a:pt x="9313" y="8190"/>
                </a:cubicBezTo>
                <a:cubicBezTo>
                  <a:pt x="9777" y="7952"/>
                  <a:pt x="10275" y="7833"/>
                  <a:pt x="10805" y="7833"/>
                </a:cubicBezTo>
              </a:path>
            </a:pathLst>
          </a:custGeom>
          <a:solidFill>
            <a:schemeClr val="accent3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defRPr/>
            </a:pPr>
            <a:endParaRPr lang="es-ES" sz="2669">
              <a:cs typeface="Calibri" charset="0"/>
            </a:endParaRPr>
          </a:p>
        </p:txBody>
      </p:sp>
      <p:sp>
        <p:nvSpPr>
          <p:cNvPr id="31" name="TextBox 15"/>
          <p:cNvSpPr txBox="1"/>
          <p:nvPr/>
        </p:nvSpPr>
        <p:spPr>
          <a:xfrm>
            <a:off x="20990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2992771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3" name="TextBox 15"/>
          <p:cNvSpPr txBox="1"/>
          <p:nvPr/>
        </p:nvSpPr>
        <p:spPr>
          <a:xfrm>
            <a:off x="8347444" y="5619801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4" name="TextBox 16"/>
          <p:cNvSpPr txBox="1"/>
          <p:nvPr/>
        </p:nvSpPr>
        <p:spPr>
          <a:xfrm>
            <a:off x="8347444" y="5299070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TextBox 15"/>
          <p:cNvSpPr txBox="1"/>
          <p:nvPr/>
        </p:nvSpPr>
        <p:spPr>
          <a:xfrm>
            <a:off x="20990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6" name="TextBox 16"/>
          <p:cNvSpPr txBox="1"/>
          <p:nvPr/>
        </p:nvSpPr>
        <p:spPr>
          <a:xfrm>
            <a:off x="2992771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pPr algn="r"/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15"/>
          <p:cNvSpPr txBox="1"/>
          <p:nvPr/>
        </p:nvSpPr>
        <p:spPr>
          <a:xfrm>
            <a:off x="8347444" y="3133776"/>
            <a:ext cx="2709932" cy="838853"/>
          </a:xfrm>
          <a:prstGeom prst="rect">
            <a:avLst/>
          </a:prstGeom>
          <a:noFill/>
        </p:spPr>
        <p:txBody>
          <a:bodyPr wrap="square" lIns="99220" tIns="49610" rIns="99220" bIns="4961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8" name="TextBox 16"/>
          <p:cNvSpPr txBox="1"/>
          <p:nvPr/>
        </p:nvSpPr>
        <p:spPr>
          <a:xfrm>
            <a:off x="8347444" y="2813045"/>
            <a:ext cx="1816205" cy="315633"/>
          </a:xfrm>
          <a:prstGeom prst="rect">
            <a:avLst/>
          </a:prstGeom>
          <a:noFill/>
        </p:spPr>
        <p:txBody>
          <a:bodyPr wrap="none" lIns="99220" tIns="49610" rIns="99220" bIns="49610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7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03249733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3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5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600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100"/>
                            </p:stCondLst>
                            <p:childTnLst>
                              <p:par>
                                <p:cTn id="5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1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50"/>
                            </p:stCondLst>
                            <p:childTnLst>
                              <p:par>
                                <p:cTn id="69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700"/>
                            </p:stCondLst>
                            <p:childTnLst>
                              <p:par>
                                <p:cTn id="7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299" grpId="0" animBg="1"/>
      <p:bldP spid="12301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0056356" y="3620153"/>
            <a:ext cx="761300" cy="1779388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10056356" y="5018893"/>
            <a:ext cx="761300" cy="761300"/>
          </a:xfrm>
          <a:prstGeom prst="ellipse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8986908" y="2496332"/>
            <a:ext cx="761300" cy="290321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Oval 6"/>
          <p:cNvSpPr/>
          <p:nvPr/>
        </p:nvSpPr>
        <p:spPr>
          <a:xfrm>
            <a:off x="8986908" y="5018893"/>
            <a:ext cx="761300" cy="761300"/>
          </a:xfrm>
          <a:prstGeom prst="ellips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917464" y="2943444"/>
            <a:ext cx="761300" cy="245609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7917464" y="5018893"/>
            <a:ext cx="761300" cy="761300"/>
          </a:xfrm>
          <a:prstGeom prst="ellips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848019" y="4115605"/>
            <a:ext cx="761300" cy="128393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>
            <a:off x="6848019" y="5018893"/>
            <a:ext cx="761300" cy="7613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778573" y="3620153"/>
            <a:ext cx="761300" cy="17793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5778573" y="5018893"/>
            <a:ext cx="761300" cy="761300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10243704" y="5202609"/>
            <a:ext cx="386598" cy="38725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15" name="AutoShape 7"/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AutoShape 8"/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AutoShape 9"/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AutoShape 10"/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AutoShape 11"/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AutoShape 12"/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AutoShape 13"/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AutoShape 14"/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AutoShape 15"/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9186484" y="5199066"/>
            <a:ext cx="362146" cy="386598"/>
            <a:chOff x="9159875" y="1647825"/>
            <a:chExt cx="434975" cy="464344"/>
          </a:xfrm>
          <a:solidFill>
            <a:schemeClr val="bg1"/>
          </a:solidFill>
        </p:grpSpPr>
        <p:sp>
          <p:nvSpPr>
            <p:cNvPr id="25" name="AutoShape 78"/>
            <p:cNvSpPr>
              <a:spLocks/>
            </p:cNvSpPr>
            <p:nvPr/>
          </p:nvSpPr>
          <p:spPr bwMode="auto">
            <a:xfrm>
              <a:off x="9159875" y="1647825"/>
              <a:ext cx="434975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18900"/>
                  </a:moveTo>
                  <a:cubicBezTo>
                    <a:pt x="20160" y="19643"/>
                    <a:pt x="19513" y="20249"/>
                    <a:pt x="18720" y="20249"/>
                  </a:cubicBezTo>
                  <a:lnTo>
                    <a:pt x="2880" y="20249"/>
                  </a:lnTo>
                  <a:cubicBezTo>
                    <a:pt x="2086" y="20249"/>
                    <a:pt x="1440" y="19643"/>
                    <a:pt x="1440" y="18900"/>
                  </a:cubicBezTo>
                  <a:lnTo>
                    <a:pt x="1440" y="2700"/>
                  </a:lnTo>
                  <a:cubicBezTo>
                    <a:pt x="1440" y="1955"/>
                    <a:pt x="2086" y="1350"/>
                    <a:pt x="2880" y="1350"/>
                  </a:cubicBezTo>
                  <a:lnTo>
                    <a:pt x="18720" y="1350"/>
                  </a:lnTo>
                  <a:cubicBezTo>
                    <a:pt x="19513" y="1350"/>
                    <a:pt x="20160" y="1955"/>
                    <a:pt x="20160" y="2700"/>
                  </a:cubicBezTo>
                  <a:cubicBezTo>
                    <a:pt x="20160" y="2700"/>
                    <a:pt x="20160" y="18900"/>
                    <a:pt x="20160" y="18900"/>
                  </a:cubicBezTo>
                  <a:close/>
                  <a:moveTo>
                    <a:pt x="18720" y="0"/>
                  </a:moveTo>
                  <a:lnTo>
                    <a:pt x="2880" y="0"/>
                  </a:lnTo>
                  <a:cubicBezTo>
                    <a:pt x="1289" y="0"/>
                    <a:pt x="0" y="1208"/>
                    <a:pt x="0" y="2700"/>
                  </a:cubicBezTo>
                  <a:lnTo>
                    <a:pt x="0" y="18900"/>
                  </a:lnTo>
                  <a:cubicBezTo>
                    <a:pt x="0" y="20391"/>
                    <a:pt x="1289" y="21599"/>
                    <a:pt x="2880" y="21599"/>
                  </a:cubicBezTo>
                  <a:lnTo>
                    <a:pt x="18720" y="21599"/>
                  </a:lnTo>
                  <a:cubicBezTo>
                    <a:pt x="20310" y="21599"/>
                    <a:pt x="21599" y="20391"/>
                    <a:pt x="21599" y="18900"/>
                  </a:cubicBezTo>
                  <a:lnTo>
                    <a:pt x="21599" y="2700"/>
                  </a:lnTo>
                  <a:cubicBezTo>
                    <a:pt x="21599" y="1208"/>
                    <a:pt x="20310" y="0"/>
                    <a:pt x="1872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AutoShape 79"/>
            <p:cNvSpPr>
              <a:spLocks/>
            </p:cNvSpPr>
            <p:nvPr/>
          </p:nvSpPr>
          <p:spPr bwMode="auto">
            <a:xfrm>
              <a:off x="9217819" y="1705769"/>
              <a:ext cx="319088" cy="2905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418" y="20519"/>
                  </a:moveTo>
                  <a:lnTo>
                    <a:pt x="14053" y="16248"/>
                  </a:lnTo>
                  <a:lnTo>
                    <a:pt x="16690" y="12959"/>
                  </a:lnTo>
                  <a:lnTo>
                    <a:pt x="20618" y="17689"/>
                  </a:lnTo>
                  <a:lnTo>
                    <a:pt x="20618" y="20519"/>
                  </a:lnTo>
                  <a:cubicBezTo>
                    <a:pt x="20618" y="20519"/>
                    <a:pt x="17418" y="20519"/>
                    <a:pt x="17418" y="20519"/>
                  </a:cubicBezTo>
                  <a:close/>
                  <a:moveTo>
                    <a:pt x="981" y="11446"/>
                  </a:moveTo>
                  <a:lnTo>
                    <a:pt x="4909" y="6479"/>
                  </a:lnTo>
                  <a:lnTo>
                    <a:pt x="12828" y="16353"/>
                  </a:lnTo>
                  <a:lnTo>
                    <a:pt x="13398" y="17064"/>
                  </a:lnTo>
                  <a:lnTo>
                    <a:pt x="16109" y="20519"/>
                  </a:lnTo>
                  <a:lnTo>
                    <a:pt x="981" y="20519"/>
                  </a:lnTo>
                  <a:cubicBezTo>
                    <a:pt x="981" y="20519"/>
                    <a:pt x="981" y="11446"/>
                    <a:pt x="981" y="11446"/>
                  </a:cubicBezTo>
                  <a:close/>
                  <a:moveTo>
                    <a:pt x="20618" y="1080"/>
                  </a:moveTo>
                  <a:lnTo>
                    <a:pt x="20618" y="16058"/>
                  </a:lnTo>
                  <a:lnTo>
                    <a:pt x="17427" y="12244"/>
                  </a:lnTo>
                  <a:cubicBezTo>
                    <a:pt x="17240" y="12012"/>
                    <a:pt x="16972" y="11879"/>
                    <a:pt x="16690" y="11879"/>
                  </a:cubicBezTo>
                  <a:cubicBezTo>
                    <a:pt x="16409" y="11879"/>
                    <a:pt x="16141" y="12012"/>
                    <a:pt x="15954" y="12244"/>
                  </a:cubicBezTo>
                  <a:lnTo>
                    <a:pt x="13399" y="15432"/>
                  </a:lnTo>
                  <a:lnTo>
                    <a:pt x="5645" y="5764"/>
                  </a:lnTo>
                  <a:cubicBezTo>
                    <a:pt x="5458" y="5532"/>
                    <a:pt x="5190" y="5400"/>
                    <a:pt x="4909" y="5400"/>
                  </a:cubicBezTo>
                  <a:cubicBezTo>
                    <a:pt x="4627" y="5400"/>
                    <a:pt x="4359" y="5532"/>
                    <a:pt x="4172" y="5764"/>
                  </a:cubicBezTo>
                  <a:lnTo>
                    <a:pt x="981" y="9812"/>
                  </a:lnTo>
                  <a:lnTo>
                    <a:pt x="981" y="1080"/>
                  </a:lnTo>
                  <a:cubicBezTo>
                    <a:pt x="981" y="1080"/>
                    <a:pt x="20618" y="1080"/>
                    <a:pt x="20618" y="1080"/>
                  </a:cubicBezTo>
                  <a:close/>
                  <a:moveTo>
                    <a:pt x="20618" y="0"/>
                  </a:moveTo>
                  <a:lnTo>
                    <a:pt x="981" y="0"/>
                  </a:lnTo>
                  <a:cubicBezTo>
                    <a:pt x="439" y="0"/>
                    <a:pt x="0" y="483"/>
                    <a:pt x="0" y="1080"/>
                  </a:cubicBezTo>
                  <a:lnTo>
                    <a:pt x="0" y="20519"/>
                  </a:lnTo>
                  <a:cubicBezTo>
                    <a:pt x="0" y="21116"/>
                    <a:pt x="439" y="21599"/>
                    <a:pt x="981" y="21599"/>
                  </a:cubicBezTo>
                  <a:lnTo>
                    <a:pt x="20618" y="21599"/>
                  </a:lnTo>
                  <a:cubicBezTo>
                    <a:pt x="21160" y="21599"/>
                    <a:pt x="21600" y="21116"/>
                    <a:pt x="21600" y="20519"/>
                  </a:cubicBezTo>
                  <a:lnTo>
                    <a:pt x="21600" y="1080"/>
                  </a:lnTo>
                  <a:cubicBezTo>
                    <a:pt x="21600" y="483"/>
                    <a:pt x="21160" y="0"/>
                    <a:pt x="20618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AutoShape 80"/>
            <p:cNvSpPr>
              <a:spLocks/>
            </p:cNvSpPr>
            <p:nvPr/>
          </p:nvSpPr>
          <p:spPr bwMode="auto">
            <a:xfrm>
              <a:off x="9391650" y="1749425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3600"/>
                  </a:moveTo>
                  <a:cubicBezTo>
                    <a:pt x="14769" y="3600"/>
                    <a:pt x="17999" y="6827"/>
                    <a:pt x="17999" y="10800"/>
                  </a:cubicBezTo>
                  <a:cubicBezTo>
                    <a:pt x="17999" y="14769"/>
                    <a:pt x="14769" y="18000"/>
                    <a:pt x="10800" y="18000"/>
                  </a:cubicBezTo>
                  <a:cubicBezTo>
                    <a:pt x="6830" y="18000"/>
                    <a:pt x="3600" y="14769"/>
                    <a:pt x="3600" y="10800"/>
                  </a:cubicBezTo>
                  <a:cubicBezTo>
                    <a:pt x="3600" y="6827"/>
                    <a:pt x="6830" y="3600"/>
                    <a:pt x="10800" y="3600"/>
                  </a:cubicBezTo>
                  <a:moveTo>
                    <a:pt x="10800" y="21599"/>
                  </a:moveTo>
                  <a:cubicBezTo>
                    <a:pt x="16766" y="21599"/>
                    <a:pt x="21600" y="16762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  <a:cubicBezTo>
                    <a:pt x="4833" y="0"/>
                    <a:pt x="0" y="4833"/>
                    <a:pt x="0" y="10800"/>
                  </a:cubicBezTo>
                  <a:cubicBezTo>
                    <a:pt x="0" y="16762"/>
                    <a:pt x="4833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8103492" y="5236642"/>
            <a:ext cx="387259" cy="32580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9" name="AutoShape 120"/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AutoShape 121"/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AutoShape 122"/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7035037" y="5206241"/>
            <a:ext cx="386598" cy="386598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33" name="AutoShape 136"/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AutoShape 137"/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AutoShape 138"/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965922" y="5260340"/>
            <a:ext cx="386598" cy="302009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37" name="AutoShape 140"/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AutoShape 141"/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AutoShape 142"/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AutoShape 143"/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AutoShape 144"/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AutoShape 145"/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AutoShape 146"/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800147" y="5858408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86926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43995" y="5858407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077597" y="5854862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9008483" y="5855290"/>
            <a:ext cx="718145" cy="14773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9188020" y="2084768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979684" y="3211997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7047937" y="3744885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35%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255329" y="3269140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46%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8096438" y="2586094"/>
            <a:ext cx="359073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82%</a:t>
            </a:r>
            <a:endParaRPr lang="en-GB" sz="14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962595" y="3342273"/>
            <a:ext cx="1256754" cy="2585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962489" y="4083785"/>
            <a:ext cx="512961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85%</a:t>
            </a:r>
            <a:endParaRPr lang="en-GB" sz="20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958204" y="3587254"/>
            <a:ext cx="3510358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484057" y="4137242"/>
            <a:ext cx="1694091" cy="2585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1958203" y="4409488"/>
            <a:ext cx="3510360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9" name="Straight Connector 58"/>
          <p:cNvCxnSpPr/>
          <p:nvPr/>
        </p:nvCxnSpPr>
        <p:spPr>
          <a:xfrm>
            <a:off x="2033099" y="4889858"/>
            <a:ext cx="342443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0" name="Group 59"/>
          <p:cNvGrpSpPr/>
          <p:nvPr/>
        </p:nvGrpSpPr>
        <p:grpSpPr>
          <a:xfrm>
            <a:off x="2108270" y="5195081"/>
            <a:ext cx="425258" cy="425258"/>
            <a:chOff x="3510757" y="2582069"/>
            <a:chExt cx="464344" cy="464344"/>
          </a:xfrm>
          <a:solidFill>
            <a:schemeClr val="accent4"/>
          </a:solidFill>
        </p:grpSpPr>
        <p:sp>
          <p:nvSpPr>
            <p:cNvPr id="61" name="AutoShape 126"/>
            <p:cNvSpPr>
              <a:spLocks/>
            </p:cNvSpPr>
            <p:nvPr/>
          </p:nvSpPr>
          <p:spPr bwMode="auto">
            <a:xfrm>
              <a:off x="3510757" y="258206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AutoShape 127"/>
            <p:cNvSpPr>
              <a:spLocks/>
            </p:cNvSpPr>
            <p:nvPr/>
          </p:nvSpPr>
          <p:spPr bwMode="auto">
            <a:xfrm>
              <a:off x="3698875" y="265430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7447" tIns="17447" rIns="17447" bIns="17447" anchor="ctr"/>
            <a:lstStyle/>
            <a:p>
              <a:pPr algn="just" defTabSz="209342" hangingPunct="0">
                <a:lnSpc>
                  <a:spcPct val="120000"/>
                </a:lnSpc>
              </a:pPr>
              <a:endParaRPr lang="en-US" sz="800">
                <a:solidFill>
                  <a:schemeClr val="bg1">
                    <a:lumMod val="6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3" name="Rectangle 62"/>
          <p:cNvSpPr/>
          <p:nvPr/>
        </p:nvSpPr>
        <p:spPr>
          <a:xfrm>
            <a:off x="2641735" y="5169346"/>
            <a:ext cx="2777089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1967997" y="5737139"/>
            <a:ext cx="3450827" cy="28187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18826799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2000"/>
                            </p:stCondLst>
                            <p:childTnLst>
                              <p:par>
                                <p:cTn id="1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500"/>
                            </p:stCondLst>
                            <p:childTnLst>
                              <p:par>
                                <p:cTn id="1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3500"/>
                            </p:stCondLst>
                            <p:childTnLst>
                              <p:par>
                                <p:cTn id="1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4000"/>
                            </p:stCondLst>
                            <p:childTnLst>
                              <p:par>
                                <p:cTn id="1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500"/>
                            </p:stCondLst>
                            <p:childTnLst>
                              <p:par>
                                <p:cTn id="14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/>
      <p:bldP spid="63" grpId="0"/>
      <p:bldP spid="6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858750" cy="7232650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MH_Others_1"/>
          <p:cNvSpPr txBox="1"/>
          <p:nvPr>
            <p:custDataLst>
              <p:tags r:id="rId1"/>
            </p:custDataLst>
          </p:nvPr>
        </p:nvSpPr>
        <p:spPr>
          <a:xfrm>
            <a:off x="1916418" y="2529948"/>
            <a:ext cx="2730788" cy="2172756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115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  <a:p>
            <a:pPr algn="ctr"/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CHAPTER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336173" y="3256889"/>
            <a:ext cx="3184058" cy="3693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24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66329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978734" y="3677845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66329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7978734" y="3950647"/>
            <a:ext cx="1486304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33" lvl="1" indent="-171433">
              <a:buFont typeface="Arial" panose="020B0604020202020204" pitchFamily="34" charset="0"/>
              <a:buChar char="•"/>
            </a:pPr>
            <a:r>
              <a:rPr lang="zh-CN" altLang="en-US" sz="1100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添加相关标题文字</a:t>
            </a:r>
            <a:endParaRPr lang="en-US" altLang="zh-CN" sz="1100" dirty="0">
              <a:solidFill>
                <a:schemeClr val="accent1">
                  <a:lumMod val="7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281055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55"/>
          <p:cNvGrpSpPr/>
          <p:nvPr/>
        </p:nvGrpSpPr>
        <p:grpSpPr>
          <a:xfrm>
            <a:off x="1575380" y="2616525"/>
            <a:ext cx="5176130" cy="2982307"/>
            <a:chOff x="803822" y="1016361"/>
            <a:chExt cx="7536357" cy="2044618"/>
          </a:xfrm>
        </p:grpSpPr>
        <p:cxnSp>
          <p:nvCxnSpPr>
            <p:cNvPr id="149" name="Straight Connector 148"/>
            <p:cNvCxnSpPr/>
            <p:nvPr/>
          </p:nvCxnSpPr>
          <p:spPr>
            <a:xfrm>
              <a:off x="803822" y="101636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Straight Connector 149"/>
            <p:cNvCxnSpPr/>
            <p:nvPr/>
          </p:nvCxnSpPr>
          <p:spPr>
            <a:xfrm>
              <a:off x="803822" y="135713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Straight Connector 150"/>
            <p:cNvCxnSpPr/>
            <p:nvPr/>
          </p:nvCxnSpPr>
          <p:spPr>
            <a:xfrm>
              <a:off x="803822" y="169790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Straight Connector 151"/>
            <p:cNvCxnSpPr/>
            <p:nvPr/>
          </p:nvCxnSpPr>
          <p:spPr>
            <a:xfrm>
              <a:off x="803822" y="203867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Straight Connector 152"/>
            <p:cNvCxnSpPr/>
            <p:nvPr/>
          </p:nvCxnSpPr>
          <p:spPr>
            <a:xfrm>
              <a:off x="803822" y="237944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Straight Connector 153"/>
            <p:cNvCxnSpPr/>
            <p:nvPr/>
          </p:nvCxnSpPr>
          <p:spPr>
            <a:xfrm>
              <a:off x="803822" y="2720211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Straight Connector 154"/>
            <p:cNvCxnSpPr/>
            <p:nvPr/>
          </p:nvCxnSpPr>
          <p:spPr>
            <a:xfrm>
              <a:off x="803822" y="3060979"/>
              <a:ext cx="75363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 279"/>
          <p:cNvGrpSpPr/>
          <p:nvPr/>
        </p:nvGrpSpPr>
        <p:grpSpPr>
          <a:xfrm>
            <a:off x="2028556" y="3174810"/>
            <a:ext cx="678703" cy="678698"/>
            <a:chOff x="846989" y="1401020"/>
            <a:chExt cx="877416" cy="877416"/>
          </a:xfrm>
          <a:effectLst/>
        </p:grpSpPr>
        <p:sp>
          <p:nvSpPr>
            <p:cNvPr id="102" name="Teardrop 101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5" name="Oval 104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</p:grpSp>
      <p:grpSp>
        <p:nvGrpSpPr>
          <p:cNvPr id="6" name="Group 279"/>
          <p:cNvGrpSpPr/>
          <p:nvPr/>
        </p:nvGrpSpPr>
        <p:grpSpPr>
          <a:xfrm>
            <a:off x="2819507" y="2236715"/>
            <a:ext cx="678703" cy="678698"/>
            <a:chOff x="846989" y="1401020"/>
            <a:chExt cx="877416" cy="877416"/>
          </a:xfrm>
          <a:effectLst/>
        </p:grpSpPr>
        <p:sp>
          <p:nvSpPr>
            <p:cNvPr id="109" name="Teardrop 108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Oval 11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</p:grpSp>
      <p:grpSp>
        <p:nvGrpSpPr>
          <p:cNvPr id="7" name="Group 279"/>
          <p:cNvGrpSpPr/>
          <p:nvPr/>
        </p:nvGrpSpPr>
        <p:grpSpPr>
          <a:xfrm>
            <a:off x="3750035" y="1899397"/>
            <a:ext cx="678703" cy="678698"/>
            <a:chOff x="846989" y="1401020"/>
            <a:chExt cx="877416" cy="877416"/>
          </a:xfrm>
          <a:effectLst/>
        </p:grpSpPr>
        <p:sp>
          <p:nvSpPr>
            <p:cNvPr id="118" name="Teardrop 117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Oval 120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65" name="TextBox 64"/>
          <p:cNvSpPr txBox="1"/>
          <p:nvPr/>
        </p:nvSpPr>
        <p:spPr>
          <a:xfrm>
            <a:off x="2064895" y="5741859"/>
            <a:ext cx="615553" cy="2215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931779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3798662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1" name="Freeform 6"/>
          <p:cNvSpPr>
            <a:spLocks/>
          </p:cNvSpPr>
          <p:nvPr/>
        </p:nvSpPr>
        <p:spPr bwMode="auto">
          <a:xfrm>
            <a:off x="2242485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2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2" name="Freeform 6"/>
          <p:cNvSpPr>
            <a:spLocks/>
          </p:cNvSpPr>
          <p:nvPr/>
        </p:nvSpPr>
        <p:spPr bwMode="auto">
          <a:xfrm>
            <a:off x="3998369" y="3027263"/>
            <a:ext cx="1822613" cy="25593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4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3" name="Freeform 6"/>
          <p:cNvSpPr>
            <a:spLocks/>
          </p:cNvSpPr>
          <p:nvPr/>
        </p:nvSpPr>
        <p:spPr bwMode="auto">
          <a:xfrm>
            <a:off x="1678340" y="3987021"/>
            <a:ext cx="1388657" cy="159959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4" name="Freeform 6"/>
          <p:cNvSpPr>
            <a:spLocks/>
          </p:cNvSpPr>
          <p:nvPr/>
        </p:nvSpPr>
        <p:spPr bwMode="auto">
          <a:xfrm>
            <a:off x="3066998" y="2707344"/>
            <a:ext cx="2050439" cy="287927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3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5" name="Freeform 6"/>
          <p:cNvSpPr>
            <a:spLocks/>
          </p:cNvSpPr>
          <p:nvPr/>
        </p:nvSpPr>
        <p:spPr bwMode="auto">
          <a:xfrm>
            <a:off x="4928898" y="3471760"/>
            <a:ext cx="1822613" cy="2114858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accent5">
              <a:alpha val="90000"/>
            </a:schemeClr>
          </a:solidFill>
          <a:ln>
            <a:noFill/>
          </a:ln>
        </p:spPr>
        <p:txBody>
          <a:bodyPr vert="horz" wrap="square" lIns="111664" tIns="55832" rIns="111664" bIns="55832" numCol="1" anchor="t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120000"/>
              </a:lnSpc>
            </a:pPr>
            <a:endParaRPr lang="en-US" sz="8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66" name="Group 279"/>
          <p:cNvGrpSpPr/>
          <p:nvPr/>
        </p:nvGrpSpPr>
        <p:grpSpPr>
          <a:xfrm>
            <a:off x="4577914" y="2232646"/>
            <a:ext cx="678703" cy="678697"/>
            <a:chOff x="846989" y="1401020"/>
            <a:chExt cx="877416" cy="877416"/>
          </a:xfrm>
          <a:effectLst/>
        </p:grpSpPr>
        <p:sp>
          <p:nvSpPr>
            <p:cNvPr id="167" name="Teardrop 166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8" name="Oval 167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grpSp>
        <p:nvGrpSpPr>
          <p:cNvPr id="170" name="Group 279"/>
          <p:cNvGrpSpPr/>
          <p:nvPr/>
        </p:nvGrpSpPr>
        <p:grpSpPr>
          <a:xfrm>
            <a:off x="5506410" y="2639753"/>
            <a:ext cx="678703" cy="678697"/>
            <a:chOff x="846989" y="1401020"/>
            <a:chExt cx="877416" cy="877416"/>
          </a:xfrm>
          <a:effectLst/>
        </p:grpSpPr>
        <p:sp>
          <p:nvSpPr>
            <p:cNvPr id="171" name="Teardrop 170"/>
            <p:cNvSpPr/>
            <p:nvPr/>
          </p:nvSpPr>
          <p:spPr>
            <a:xfrm rot="8100000">
              <a:off x="846989" y="1401020"/>
              <a:ext cx="877416" cy="877416"/>
            </a:xfrm>
            <a:prstGeom prst="teardrop">
              <a:avLst/>
            </a:prstGeom>
            <a:solidFill>
              <a:schemeClr val="accent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981458" y="1537516"/>
              <a:ext cx="608478" cy="6084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>
                <a:lnSpc>
                  <a:spcPct val="120000"/>
                </a:lnSpc>
              </a:pPr>
              <a:r>
                <a:rPr lang="en-US" sz="12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</p:grpSp>
      <p:sp>
        <p:nvSpPr>
          <p:cNvPr id="173" name="TextBox 172"/>
          <p:cNvSpPr txBox="1"/>
          <p:nvPr/>
        </p:nvSpPr>
        <p:spPr>
          <a:xfrm>
            <a:off x="4665545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5532430" y="5741859"/>
            <a:ext cx="615553" cy="202491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US" altLang="zh-CN" sz="12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7" name="Rectangle 164"/>
          <p:cNvSpPr/>
          <p:nvPr/>
        </p:nvSpPr>
        <p:spPr>
          <a:xfrm>
            <a:off x="10350845" y="519822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169" name="Rectangle 165"/>
          <p:cNvSpPr/>
          <p:nvPr/>
        </p:nvSpPr>
        <p:spPr>
          <a:xfrm>
            <a:off x="10350845" y="4267697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</a:p>
        </p:txBody>
      </p:sp>
      <p:grpSp>
        <p:nvGrpSpPr>
          <p:cNvPr id="175" name="Group 87"/>
          <p:cNvGrpSpPr/>
          <p:nvPr/>
        </p:nvGrpSpPr>
        <p:grpSpPr>
          <a:xfrm>
            <a:off x="7009043" y="5097283"/>
            <a:ext cx="3133741" cy="659261"/>
            <a:chOff x="609600" y="2841943"/>
            <a:chExt cx="2660838" cy="559774"/>
          </a:xfrm>
        </p:grpSpPr>
        <p:grpSp>
          <p:nvGrpSpPr>
            <p:cNvPr id="176" name="Group 184"/>
            <p:cNvGrpSpPr/>
            <p:nvPr/>
          </p:nvGrpSpPr>
          <p:grpSpPr>
            <a:xfrm>
              <a:off x="609600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7" name="Group 184"/>
            <p:cNvGrpSpPr/>
            <p:nvPr/>
          </p:nvGrpSpPr>
          <p:grpSpPr>
            <a:xfrm>
              <a:off x="876277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8" name="Group 184"/>
            <p:cNvGrpSpPr/>
            <p:nvPr/>
          </p:nvGrpSpPr>
          <p:grpSpPr>
            <a:xfrm>
              <a:off x="1142954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20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9" name="Group 184"/>
            <p:cNvGrpSpPr/>
            <p:nvPr/>
          </p:nvGrpSpPr>
          <p:grpSpPr>
            <a:xfrm>
              <a:off x="1409631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0" name="Group 184"/>
            <p:cNvGrpSpPr/>
            <p:nvPr/>
          </p:nvGrpSpPr>
          <p:grpSpPr>
            <a:xfrm>
              <a:off x="1676308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1" name="Group 184"/>
            <p:cNvGrpSpPr/>
            <p:nvPr/>
          </p:nvGrpSpPr>
          <p:grpSpPr>
            <a:xfrm>
              <a:off x="1942985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4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2" name="Group 184"/>
            <p:cNvGrpSpPr/>
            <p:nvPr/>
          </p:nvGrpSpPr>
          <p:grpSpPr>
            <a:xfrm>
              <a:off x="2209662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2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3" name="Group 184"/>
            <p:cNvGrpSpPr/>
            <p:nvPr/>
          </p:nvGrpSpPr>
          <p:grpSpPr>
            <a:xfrm>
              <a:off x="2476339" y="2841943"/>
              <a:ext cx="260742" cy="559774"/>
              <a:chOff x="6213475" y="1668463"/>
              <a:chExt cx="227013" cy="487362"/>
            </a:xfrm>
            <a:solidFill>
              <a:schemeClr val="accent1"/>
            </a:solidFill>
          </p:grpSpPr>
          <p:sp>
            <p:nvSpPr>
              <p:cNvPr id="190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4" name="Group 184"/>
            <p:cNvGrpSpPr/>
            <p:nvPr/>
          </p:nvGrpSpPr>
          <p:grpSpPr>
            <a:xfrm>
              <a:off x="274301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8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85" name="Group 184"/>
            <p:cNvGrpSpPr/>
            <p:nvPr/>
          </p:nvGrpSpPr>
          <p:grpSpPr>
            <a:xfrm>
              <a:off x="3009696" y="2841943"/>
              <a:ext cx="260742" cy="559774"/>
              <a:chOff x="6213475" y="1668463"/>
              <a:chExt cx="227013" cy="487362"/>
            </a:xfrm>
            <a:solidFill>
              <a:schemeClr val="bg1">
                <a:lumMod val="75000"/>
              </a:schemeClr>
            </a:solidFill>
          </p:grpSpPr>
          <p:sp>
            <p:nvSpPr>
              <p:cNvPr id="186" name="Oval 98"/>
              <p:cNvSpPr>
                <a:spLocks noChangeArrowheads="1"/>
              </p:cNvSpPr>
              <p:nvPr/>
            </p:nvSpPr>
            <p:spPr bwMode="auto">
              <a:xfrm>
                <a:off x="6291263" y="1668463"/>
                <a:ext cx="73025" cy="73025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99"/>
              <p:cNvSpPr>
                <a:spLocks/>
              </p:cNvSpPr>
              <p:nvPr/>
            </p:nvSpPr>
            <p:spPr bwMode="auto">
              <a:xfrm>
                <a:off x="6213475" y="1757363"/>
                <a:ext cx="227013" cy="398462"/>
              </a:xfrm>
              <a:custGeom>
                <a:avLst/>
                <a:gdLst/>
                <a:ahLst/>
                <a:cxnLst>
                  <a:cxn ang="0">
                    <a:pos x="87" y="56"/>
                  </a:cxn>
                  <a:cxn ang="0">
                    <a:pos x="71" y="9"/>
                  </a:cxn>
                  <a:cxn ang="0">
                    <a:pos x="61" y="0"/>
                  </a:cxn>
                  <a:cxn ang="0">
                    <a:pos x="26" y="0"/>
                  </a:cxn>
                  <a:cxn ang="0">
                    <a:pos x="18" y="4"/>
                  </a:cxn>
                  <a:cxn ang="0">
                    <a:pos x="17" y="6"/>
                  </a:cxn>
                  <a:cxn ang="0">
                    <a:pos x="17" y="6"/>
                  </a:cxn>
                  <a:cxn ang="0">
                    <a:pos x="16" y="7"/>
                  </a:cxn>
                  <a:cxn ang="0">
                    <a:pos x="1" y="56"/>
                  </a:cxn>
                  <a:cxn ang="0">
                    <a:pos x="5" y="64"/>
                  </a:cxn>
                  <a:cxn ang="0">
                    <a:pos x="13" y="60"/>
                  </a:cxn>
                  <a:cxn ang="0">
                    <a:pos x="25" y="21"/>
                  </a:cxn>
                  <a:cxn ang="0">
                    <a:pos x="26" y="21"/>
                  </a:cxn>
                  <a:cxn ang="0">
                    <a:pos x="27" y="21"/>
                  </a:cxn>
                  <a:cxn ang="0">
                    <a:pos x="9" y="91"/>
                  </a:cxn>
                  <a:cxn ang="0">
                    <a:pos x="28" y="91"/>
                  </a:cxn>
                  <a:cxn ang="0">
                    <a:pos x="28" y="146"/>
                  </a:cxn>
                  <a:cxn ang="0">
                    <a:pos x="35" y="153"/>
                  </a:cxn>
                  <a:cxn ang="0">
                    <a:pos x="42" y="146"/>
                  </a:cxn>
                  <a:cxn ang="0">
                    <a:pos x="42" y="91"/>
                  </a:cxn>
                  <a:cxn ang="0">
                    <a:pos x="46" y="91"/>
                  </a:cxn>
                  <a:cxn ang="0">
                    <a:pos x="46" y="146"/>
                  </a:cxn>
                  <a:cxn ang="0">
                    <a:pos x="54" y="153"/>
                  </a:cxn>
                  <a:cxn ang="0">
                    <a:pos x="61" y="146"/>
                  </a:cxn>
                  <a:cxn ang="0">
                    <a:pos x="61" y="91"/>
                  </a:cxn>
                  <a:cxn ang="0">
                    <a:pos x="80" y="91"/>
                  </a:cxn>
                  <a:cxn ang="0">
                    <a:pos x="60" y="21"/>
                  </a:cxn>
                  <a:cxn ang="0">
                    <a:pos x="61" y="21"/>
                  </a:cxn>
                  <a:cxn ang="0">
                    <a:pos x="62" y="21"/>
                  </a:cxn>
                  <a:cxn ang="0">
                    <a:pos x="75" y="60"/>
                  </a:cxn>
                  <a:cxn ang="0">
                    <a:pos x="83" y="64"/>
                  </a:cxn>
                  <a:cxn ang="0">
                    <a:pos x="87" y="56"/>
                  </a:cxn>
                </a:cxnLst>
                <a:rect l="0" t="0" r="r" b="b"/>
                <a:pathLst>
                  <a:path w="88" h="153">
                    <a:moveTo>
                      <a:pt x="87" y="56"/>
                    </a:moveTo>
                    <a:cubicBezTo>
                      <a:pt x="71" y="9"/>
                      <a:pt x="71" y="9"/>
                      <a:pt x="71" y="9"/>
                    </a:cubicBezTo>
                    <a:cubicBezTo>
                      <a:pt x="71" y="4"/>
                      <a:pt x="67" y="0"/>
                      <a:pt x="61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3" y="0"/>
                      <a:pt x="19" y="1"/>
                      <a:pt x="18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7"/>
                      <a:pt x="16" y="7"/>
                      <a:pt x="16" y="7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0" y="60"/>
                      <a:pt x="2" y="63"/>
                      <a:pt x="5" y="64"/>
                    </a:cubicBezTo>
                    <a:cubicBezTo>
                      <a:pt x="8" y="65"/>
                      <a:pt x="12" y="63"/>
                      <a:pt x="13" y="60"/>
                    </a:cubicBezTo>
                    <a:cubicBezTo>
                      <a:pt x="25" y="21"/>
                      <a:pt x="25" y="21"/>
                      <a:pt x="25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1"/>
                      <a:pt x="27" y="21"/>
                      <a:pt x="27" y="2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28" y="91"/>
                      <a:pt x="28" y="91"/>
                      <a:pt x="28" y="91"/>
                    </a:cubicBezTo>
                    <a:cubicBezTo>
                      <a:pt x="28" y="146"/>
                      <a:pt x="28" y="146"/>
                      <a:pt x="28" y="146"/>
                    </a:cubicBezTo>
                    <a:cubicBezTo>
                      <a:pt x="28" y="150"/>
                      <a:pt x="31" y="153"/>
                      <a:pt x="35" y="153"/>
                    </a:cubicBezTo>
                    <a:cubicBezTo>
                      <a:pt x="39" y="153"/>
                      <a:pt x="42" y="150"/>
                      <a:pt x="42" y="146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6" y="91"/>
                      <a:pt x="46" y="91"/>
                      <a:pt x="46" y="91"/>
                    </a:cubicBezTo>
                    <a:cubicBezTo>
                      <a:pt x="46" y="146"/>
                      <a:pt x="46" y="146"/>
                      <a:pt x="46" y="146"/>
                    </a:cubicBezTo>
                    <a:cubicBezTo>
                      <a:pt x="46" y="150"/>
                      <a:pt x="50" y="153"/>
                      <a:pt x="54" y="153"/>
                    </a:cubicBezTo>
                    <a:cubicBezTo>
                      <a:pt x="58" y="153"/>
                      <a:pt x="61" y="150"/>
                      <a:pt x="61" y="146"/>
                    </a:cubicBezTo>
                    <a:cubicBezTo>
                      <a:pt x="61" y="91"/>
                      <a:pt x="61" y="91"/>
                      <a:pt x="61" y="91"/>
                    </a:cubicBezTo>
                    <a:cubicBezTo>
                      <a:pt x="80" y="91"/>
                      <a:pt x="80" y="91"/>
                      <a:pt x="80" y="91"/>
                    </a:cubicBezTo>
                    <a:cubicBezTo>
                      <a:pt x="60" y="21"/>
                      <a:pt x="60" y="21"/>
                      <a:pt x="60" y="21"/>
                    </a:cubicBezTo>
                    <a:cubicBezTo>
                      <a:pt x="61" y="21"/>
                      <a:pt x="61" y="21"/>
                      <a:pt x="61" y="21"/>
                    </a:cubicBezTo>
                    <a:cubicBezTo>
                      <a:pt x="62" y="21"/>
                      <a:pt x="62" y="21"/>
                      <a:pt x="62" y="21"/>
                    </a:cubicBezTo>
                    <a:cubicBezTo>
                      <a:pt x="75" y="60"/>
                      <a:pt x="75" y="60"/>
                      <a:pt x="75" y="60"/>
                    </a:cubicBezTo>
                    <a:cubicBezTo>
                      <a:pt x="77" y="63"/>
                      <a:pt x="80" y="65"/>
                      <a:pt x="83" y="64"/>
                    </a:cubicBezTo>
                    <a:cubicBezTo>
                      <a:pt x="87" y="63"/>
                      <a:pt x="88" y="59"/>
                      <a:pt x="87" y="5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06" name="Group 212"/>
          <p:cNvGrpSpPr/>
          <p:nvPr/>
        </p:nvGrpSpPr>
        <p:grpSpPr>
          <a:xfrm>
            <a:off x="7054050" y="4174643"/>
            <a:ext cx="3030666" cy="697708"/>
            <a:chOff x="5932686" y="2855964"/>
            <a:chExt cx="2449314" cy="563870"/>
          </a:xfrm>
        </p:grpSpPr>
        <p:grpSp>
          <p:nvGrpSpPr>
            <p:cNvPr id="207" name="Group 179"/>
            <p:cNvGrpSpPr/>
            <p:nvPr/>
          </p:nvGrpSpPr>
          <p:grpSpPr>
            <a:xfrm>
              <a:off x="5932686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8" name="Group 179"/>
            <p:cNvGrpSpPr/>
            <p:nvPr/>
          </p:nvGrpSpPr>
          <p:grpSpPr>
            <a:xfrm>
              <a:off x="6180352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09" name="Group 179"/>
            <p:cNvGrpSpPr/>
            <p:nvPr/>
          </p:nvGrpSpPr>
          <p:grpSpPr>
            <a:xfrm>
              <a:off x="6428018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3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0" name="Group 179"/>
            <p:cNvGrpSpPr/>
            <p:nvPr/>
          </p:nvGrpSpPr>
          <p:grpSpPr>
            <a:xfrm>
              <a:off x="6675684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1" name="Group 179"/>
            <p:cNvGrpSpPr/>
            <p:nvPr/>
          </p:nvGrpSpPr>
          <p:grpSpPr>
            <a:xfrm>
              <a:off x="6923350" y="2855964"/>
              <a:ext cx="220321" cy="563870"/>
              <a:chOff x="5054600" y="1652588"/>
              <a:chExt cx="187325" cy="479424"/>
            </a:xfrm>
            <a:solidFill>
              <a:schemeClr val="accent4"/>
            </a:solidFill>
          </p:grpSpPr>
          <p:sp>
            <p:nvSpPr>
              <p:cNvPr id="22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2" name="Group 179"/>
            <p:cNvGrpSpPr/>
            <p:nvPr/>
          </p:nvGrpSpPr>
          <p:grpSpPr>
            <a:xfrm>
              <a:off x="7171017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5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3" name="Group 179"/>
            <p:cNvGrpSpPr/>
            <p:nvPr/>
          </p:nvGrpSpPr>
          <p:grpSpPr>
            <a:xfrm>
              <a:off x="7418683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3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4" name="Group 179"/>
            <p:cNvGrpSpPr/>
            <p:nvPr/>
          </p:nvGrpSpPr>
          <p:grpSpPr>
            <a:xfrm>
              <a:off x="766634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21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5" name="Group 179"/>
            <p:cNvGrpSpPr/>
            <p:nvPr/>
          </p:nvGrpSpPr>
          <p:grpSpPr>
            <a:xfrm>
              <a:off x="7914015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9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216" name="Group 179"/>
            <p:cNvGrpSpPr/>
            <p:nvPr/>
          </p:nvGrpSpPr>
          <p:grpSpPr>
            <a:xfrm>
              <a:off x="8161679" y="2855964"/>
              <a:ext cx="220321" cy="563870"/>
              <a:chOff x="5054600" y="1652588"/>
              <a:chExt cx="187325" cy="479424"/>
            </a:xfrm>
            <a:solidFill>
              <a:schemeClr val="bg1">
                <a:lumMod val="75000"/>
              </a:schemeClr>
            </a:solidFill>
          </p:grpSpPr>
          <p:sp>
            <p:nvSpPr>
              <p:cNvPr id="217" name="Freeform 96"/>
              <p:cNvSpPr>
                <a:spLocks/>
              </p:cNvSpPr>
              <p:nvPr/>
            </p:nvSpPr>
            <p:spPr bwMode="auto">
              <a:xfrm>
                <a:off x="5054600" y="1733550"/>
                <a:ext cx="187325" cy="398462"/>
              </a:xfrm>
              <a:custGeom>
                <a:avLst/>
                <a:gdLst/>
                <a:ahLst/>
                <a:cxnLst>
                  <a:cxn ang="0">
                    <a:pos x="55" y="1"/>
                  </a:cxn>
                  <a:cxn ang="0">
                    <a:pos x="19" y="0"/>
                  </a:cxn>
                  <a:cxn ang="0">
                    <a:pos x="0" y="16"/>
                  </a:cxn>
                  <a:cxn ang="0">
                    <a:pos x="0" y="16"/>
                  </a:cxn>
                  <a:cxn ang="0">
                    <a:pos x="0" y="18"/>
                  </a:cxn>
                  <a:cxn ang="0">
                    <a:pos x="0" y="69"/>
                  </a:cxn>
                  <a:cxn ang="0">
                    <a:pos x="6" y="75"/>
                  </a:cxn>
                  <a:cxn ang="0">
                    <a:pos x="12" y="69"/>
                  </a:cxn>
                  <a:cxn ang="0">
                    <a:pos x="12" y="25"/>
                  </a:cxn>
                  <a:cxn ang="0">
                    <a:pos x="18" y="25"/>
                  </a:cxn>
                  <a:cxn ang="0">
                    <a:pos x="18" y="68"/>
                  </a:cxn>
                  <a:cxn ang="0">
                    <a:pos x="18" y="69"/>
                  </a:cxn>
                  <a:cxn ang="0">
                    <a:pos x="18" y="145"/>
                  </a:cxn>
                  <a:cxn ang="0">
                    <a:pos x="26" y="153"/>
                  </a:cxn>
                  <a:cxn ang="0">
                    <a:pos x="34" y="145"/>
                  </a:cxn>
                  <a:cxn ang="0">
                    <a:pos x="34" y="78"/>
                  </a:cxn>
                  <a:cxn ang="0">
                    <a:pos x="39" y="78"/>
                  </a:cxn>
                  <a:cxn ang="0">
                    <a:pos x="39" y="145"/>
                  </a:cxn>
                  <a:cxn ang="0">
                    <a:pos x="47" y="153"/>
                  </a:cxn>
                  <a:cxn ang="0">
                    <a:pos x="55" y="145"/>
                  </a:cxn>
                  <a:cxn ang="0">
                    <a:pos x="55" y="68"/>
                  </a:cxn>
                  <a:cxn ang="0">
                    <a:pos x="55" y="67"/>
                  </a:cxn>
                  <a:cxn ang="0">
                    <a:pos x="55" y="25"/>
                  </a:cxn>
                  <a:cxn ang="0">
                    <a:pos x="60" y="25"/>
                  </a:cxn>
                  <a:cxn ang="0">
                    <a:pos x="60" y="69"/>
                  </a:cxn>
                  <a:cxn ang="0">
                    <a:pos x="66" y="75"/>
                  </a:cxn>
                  <a:cxn ang="0">
                    <a:pos x="73" y="69"/>
                  </a:cxn>
                  <a:cxn ang="0">
                    <a:pos x="73" y="18"/>
                  </a:cxn>
                  <a:cxn ang="0">
                    <a:pos x="73" y="16"/>
                  </a:cxn>
                  <a:cxn ang="0">
                    <a:pos x="73" y="15"/>
                  </a:cxn>
                  <a:cxn ang="0">
                    <a:pos x="55" y="1"/>
                  </a:cxn>
                </a:cxnLst>
                <a:rect l="0" t="0" r="r" b="b"/>
                <a:pathLst>
                  <a:path w="73" h="153">
                    <a:moveTo>
                      <a:pt x="55" y="1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5" y="1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5"/>
                      <a:pt x="6" y="75"/>
                    </a:cubicBezTo>
                    <a:cubicBezTo>
                      <a:pt x="10" y="75"/>
                      <a:pt x="12" y="73"/>
                      <a:pt x="12" y="69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8" y="25"/>
                      <a:pt x="18" y="25"/>
                      <a:pt x="18" y="25"/>
                    </a:cubicBezTo>
                    <a:cubicBezTo>
                      <a:pt x="18" y="68"/>
                      <a:pt x="18" y="68"/>
                      <a:pt x="18" y="68"/>
                    </a:cubicBezTo>
                    <a:cubicBezTo>
                      <a:pt x="18" y="68"/>
                      <a:pt x="18" y="69"/>
                      <a:pt x="18" y="69"/>
                    </a:cubicBezTo>
                    <a:cubicBezTo>
                      <a:pt x="18" y="145"/>
                      <a:pt x="18" y="145"/>
                      <a:pt x="18" y="145"/>
                    </a:cubicBezTo>
                    <a:cubicBezTo>
                      <a:pt x="18" y="150"/>
                      <a:pt x="21" y="153"/>
                      <a:pt x="26" y="153"/>
                    </a:cubicBezTo>
                    <a:cubicBezTo>
                      <a:pt x="31" y="153"/>
                      <a:pt x="34" y="150"/>
                      <a:pt x="34" y="145"/>
                    </a:cubicBezTo>
                    <a:cubicBezTo>
                      <a:pt x="34" y="78"/>
                      <a:pt x="34" y="78"/>
                      <a:pt x="34" y="78"/>
                    </a:cubicBezTo>
                    <a:cubicBezTo>
                      <a:pt x="39" y="78"/>
                      <a:pt x="39" y="78"/>
                      <a:pt x="39" y="78"/>
                    </a:cubicBezTo>
                    <a:cubicBezTo>
                      <a:pt x="39" y="145"/>
                      <a:pt x="39" y="145"/>
                      <a:pt x="39" y="145"/>
                    </a:cubicBezTo>
                    <a:cubicBezTo>
                      <a:pt x="39" y="150"/>
                      <a:pt x="42" y="153"/>
                      <a:pt x="47" y="153"/>
                    </a:cubicBezTo>
                    <a:cubicBezTo>
                      <a:pt x="52" y="153"/>
                      <a:pt x="55" y="150"/>
                      <a:pt x="55" y="145"/>
                    </a:cubicBezTo>
                    <a:cubicBezTo>
                      <a:pt x="55" y="68"/>
                      <a:pt x="55" y="68"/>
                      <a:pt x="55" y="68"/>
                    </a:cubicBezTo>
                    <a:cubicBezTo>
                      <a:pt x="55" y="67"/>
                      <a:pt x="55" y="67"/>
                      <a:pt x="55" y="67"/>
                    </a:cubicBezTo>
                    <a:cubicBezTo>
                      <a:pt x="55" y="25"/>
                      <a:pt x="55" y="25"/>
                      <a:pt x="55" y="25"/>
                    </a:cubicBezTo>
                    <a:cubicBezTo>
                      <a:pt x="60" y="25"/>
                      <a:pt x="60" y="25"/>
                      <a:pt x="60" y="25"/>
                    </a:cubicBezTo>
                    <a:cubicBezTo>
                      <a:pt x="60" y="69"/>
                      <a:pt x="60" y="69"/>
                      <a:pt x="60" y="69"/>
                    </a:cubicBezTo>
                    <a:cubicBezTo>
                      <a:pt x="60" y="73"/>
                      <a:pt x="63" y="75"/>
                      <a:pt x="66" y="75"/>
                    </a:cubicBezTo>
                    <a:cubicBezTo>
                      <a:pt x="70" y="75"/>
                      <a:pt x="73" y="73"/>
                      <a:pt x="73" y="69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3" y="16"/>
                      <a:pt x="73" y="16"/>
                    </a:cubicBez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0"/>
                      <a:pt x="67" y="1"/>
                      <a:pt x="55" y="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Oval 97"/>
              <p:cNvSpPr>
                <a:spLocks noChangeArrowheads="1"/>
              </p:cNvSpPr>
              <p:nvPr/>
            </p:nvSpPr>
            <p:spPr bwMode="auto">
              <a:xfrm>
                <a:off x="5110163" y="1652588"/>
                <a:ext cx="74613" cy="762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111664" tIns="55832" rIns="111664" bIns="55832" numCol="1" anchor="t" anchorCtr="0" compatLnSpc="1">
                <a:prstTxWarp prst="textNoShape">
                  <a:avLst/>
                </a:prstTxWarp>
              </a:bodyPr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237" name="TextBox 228"/>
          <p:cNvSpPr txBox="1"/>
          <p:nvPr/>
        </p:nvSpPr>
        <p:spPr>
          <a:xfrm>
            <a:off x="7749855" y="2547483"/>
            <a:ext cx="3527513" cy="42960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238" name="TextBox 229"/>
          <p:cNvSpPr txBox="1"/>
          <p:nvPr/>
        </p:nvSpPr>
        <p:spPr>
          <a:xfrm>
            <a:off x="7033656" y="2196931"/>
            <a:ext cx="1883658" cy="258532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9" name="Rectangle 230"/>
          <p:cNvSpPr/>
          <p:nvPr/>
        </p:nvSpPr>
        <p:spPr>
          <a:xfrm>
            <a:off x="7011955" y="2537846"/>
            <a:ext cx="714939" cy="51321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</a:p>
        </p:txBody>
      </p:sp>
      <p:sp>
        <p:nvSpPr>
          <p:cNvPr id="240" name="TextBox 231"/>
          <p:cNvSpPr txBox="1"/>
          <p:nvPr/>
        </p:nvSpPr>
        <p:spPr>
          <a:xfrm>
            <a:off x="7011955" y="3295994"/>
            <a:ext cx="4265413" cy="57823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defTabSz="1116686">
              <a:lnSpc>
                <a:spcPct val="120000"/>
              </a:lnSpc>
              <a:spcBef>
                <a:spcPct val="20000"/>
              </a:spcBef>
              <a:defRPr/>
            </a:pP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</a:t>
            </a:r>
            <a:r>
              <a:rPr lang="en-US" altLang="zh-CN" sz="800" dirty="0" err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directly.Please</a:t>
            </a:r>
            <a:r>
              <a: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 replace text, click add relevant headline, modify the text content, also can copy your content to this directly.</a:t>
            </a:r>
          </a:p>
        </p:txBody>
      </p:sp>
      <p:sp>
        <p:nvSpPr>
          <p:cNvPr id="103" name="TextBox 23"/>
          <p:cNvSpPr txBox="1"/>
          <p:nvPr/>
        </p:nvSpPr>
        <p:spPr>
          <a:xfrm>
            <a:off x="309489" y="43967"/>
            <a:ext cx="3240360" cy="571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>
                <a:solidFill>
                  <a:schemeClr val="accent2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+mn-ea"/>
                <a:sym typeface="+mn-lt"/>
              </a:rPr>
              <a:t>ADD THE TITLE WORDS</a:t>
            </a:r>
            <a:endParaRPr lang="en-GB" altLang="zh-CN" sz="2400" dirty="0">
              <a:solidFill>
                <a:schemeClr val="accent2"/>
              </a:solidFill>
              <a:latin typeface="Impact" panose="020B080603090205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77211507"/>
      </p:ext>
    </p:extLst>
  </p:cSld>
  <p:clrMapOvr>
    <a:masterClrMapping/>
  </p:clrMapOvr>
  <p:transition spd="slow" advTm="200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" presetClass="entr" presetSubtype="1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000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2500"/>
                            </p:stCondLst>
                            <p:childTnLst>
                              <p:par>
                                <p:cTn id="10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000"/>
                            </p:stCondLst>
                            <p:childTnLst>
                              <p:par>
                                <p:cTn id="10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3500"/>
                            </p:stCondLst>
                            <p:childTnLst>
                              <p:par>
                                <p:cTn id="10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73" grpId="0"/>
      <p:bldP spid="77" grpId="0"/>
      <p:bldP spid="161" grpId="0" animBg="1"/>
      <p:bldP spid="162" grpId="0" animBg="1"/>
      <p:bldP spid="163" grpId="0" animBg="1"/>
      <p:bldP spid="164" grpId="0" animBg="1"/>
      <p:bldP spid="165" grpId="0" animBg="1"/>
      <p:bldP spid="173" grpId="0"/>
      <p:bldP spid="174" grpId="0"/>
      <p:bldP spid="157" grpId="0"/>
      <p:bldP spid="169" grpId="0"/>
      <p:bldP spid="237" grpId="0"/>
      <p:bldP spid="238" grpId="0"/>
      <p:bldP spid="239" grpId="0"/>
      <p:bldP spid="24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2315BD5-0E71-4C4D-A05A-E3A567E7833B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PRESENTATION_TITLE" val="4016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NUMBER"/>
  <p:tag name="ID" val="553512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ENTRY"/>
  <p:tag name="ID" val="55351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29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E4F"/>
      </a:accent1>
      <a:accent2>
        <a:srgbClr val="92D54A"/>
      </a:accent2>
      <a:accent3>
        <a:srgbClr val="00AE4F"/>
      </a:accent3>
      <a:accent4>
        <a:srgbClr val="92D54A"/>
      </a:accent4>
      <a:accent5>
        <a:srgbClr val="00AE4F"/>
      </a:accent5>
      <a:accent6>
        <a:srgbClr val="92D54A"/>
      </a:accent6>
      <a:hlink>
        <a:srgbClr val="00AE4F"/>
      </a:hlink>
      <a:folHlink>
        <a:srgbClr val="92D54A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2231</Words>
  <Application>Microsoft Office PowerPoint</Application>
  <PresentationFormat>自定义</PresentationFormat>
  <Paragraphs>233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DFMincho-SU</vt:lpstr>
      <vt:lpstr>맑은 고딕</vt:lpstr>
      <vt:lpstr>方正正准黑简体</vt:lpstr>
      <vt:lpstr>宋体</vt:lpstr>
      <vt:lpstr>微软雅黑</vt:lpstr>
      <vt:lpstr>Arial</vt:lpstr>
      <vt:lpstr>Calibri</vt:lpstr>
      <vt:lpstr>Calibri Light</vt:lpstr>
      <vt:lpstr>Cambria Math</vt:lpstr>
      <vt:lpstr>Impact</vt:lpstr>
      <vt:lpstr>Times New Roman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4016.pptx</dc:title>
  <dc:creator/>
  <cp:lastModifiedBy/>
  <cp:revision>1</cp:revision>
  <dcterms:created xsi:type="dcterms:W3CDTF">2017-03-23T18:41:31Z</dcterms:created>
  <dcterms:modified xsi:type="dcterms:W3CDTF">2017-03-23T18:43:20Z</dcterms:modified>
</cp:coreProperties>
</file>