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4"/>
  </p:notesMasterIdLst>
  <p:sldIdLst>
    <p:sldId id="524" r:id="rId2"/>
    <p:sldId id="575" r:id="rId3"/>
    <p:sldId id="527" r:id="rId4"/>
    <p:sldId id="573" r:id="rId5"/>
    <p:sldId id="572" r:id="rId6"/>
    <p:sldId id="567" r:id="rId7"/>
    <p:sldId id="568" r:id="rId8"/>
    <p:sldId id="569" r:id="rId9"/>
    <p:sldId id="530" r:id="rId10"/>
    <p:sldId id="531" r:id="rId11"/>
    <p:sldId id="532" r:id="rId12"/>
    <p:sldId id="533" r:id="rId13"/>
    <p:sldId id="534" r:id="rId14"/>
    <p:sldId id="536" r:id="rId15"/>
    <p:sldId id="537" r:id="rId16"/>
    <p:sldId id="538" r:id="rId17"/>
    <p:sldId id="539" r:id="rId18"/>
    <p:sldId id="540" r:id="rId19"/>
    <p:sldId id="541" r:id="rId20"/>
    <p:sldId id="542" r:id="rId21"/>
    <p:sldId id="543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51" r:id="rId30"/>
    <p:sldId id="577" r:id="rId31"/>
    <p:sldId id="553" r:id="rId32"/>
    <p:sldId id="554" r:id="rId33"/>
    <p:sldId id="556" r:id="rId34"/>
    <p:sldId id="557" r:id="rId35"/>
    <p:sldId id="576" r:id="rId36"/>
    <p:sldId id="558" r:id="rId37"/>
    <p:sldId id="559" r:id="rId38"/>
    <p:sldId id="571" r:id="rId39"/>
    <p:sldId id="574" r:id="rId40"/>
    <p:sldId id="560" r:id="rId41"/>
    <p:sldId id="561" r:id="rId42"/>
    <p:sldId id="578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80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68" userDrawn="1">
          <p15:clr>
            <a:srgbClr val="A4A3A4"/>
          </p15:clr>
        </p15:guide>
        <p15:guide id="11" orient="horz" pos="3908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27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9315"/>
    <a:srgbClr val="C91D90"/>
    <a:srgbClr val="FF3BBE"/>
    <a:srgbClr val="22ADDE"/>
    <a:srgbClr val="42C0FF"/>
    <a:srgbClr val="CC3C3C"/>
    <a:srgbClr val="DF25A1"/>
    <a:srgbClr val="88A814"/>
    <a:srgbClr val="A3C718"/>
    <a:srgbClr val="2E8B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9" autoAdjust="0"/>
    <p:restoredTop sz="94424" autoAdjust="0"/>
  </p:normalViewPr>
  <p:slideViewPr>
    <p:cSldViewPr snapToGrid="0" showGuides="1">
      <p:cViewPr varScale="1">
        <p:scale>
          <a:sx n="104" d="100"/>
          <a:sy n="104" d="100"/>
        </p:scale>
        <p:origin x="138" y="144"/>
      </p:cViewPr>
      <p:guideLst>
        <p:guide orient="horz" pos="3787"/>
        <p:guide pos="644"/>
        <p:guide pos="9596"/>
        <p:guide orient="horz" pos="4876"/>
        <p:guide orient="horz" pos="1368"/>
        <p:guide orient="horz" pos="280"/>
        <p:guide orient="horz" pos="5480"/>
        <p:guide pos="512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2018/5/17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-1"/>
            <a:ext cx="12201841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0"/>
            <a:ext cx="12201841" cy="66821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5844"/>
            <a:ext cx="12192000" cy="35785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380" y="1394141"/>
            <a:ext cx="775412" cy="7687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104">
            <a:off x="1528910" y="2828755"/>
            <a:ext cx="847435" cy="69317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023" y="5853490"/>
            <a:ext cx="730664" cy="771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6526">
            <a:off x="9708117" y="1940957"/>
            <a:ext cx="1066903" cy="7994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3709">
            <a:off x="9068802" y="4272433"/>
            <a:ext cx="1066903" cy="7994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940">
            <a:off x="7801415" y="1514931"/>
            <a:ext cx="562540" cy="4223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92339">
            <a:off x="7003628" y="1176725"/>
            <a:ext cx="467691" cy="3511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30247">
            <a:off x="1287981" y="2017925"/>
            <a:ext cx="566293" cy="4451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338" y="3978231"/>
            <a:ext cx="269024" cy="2667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74" y="4629574"/>
            <a:ext cx="269024" cy="266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68594">
            <a:off x="916086" y="2428428"/>
            <a:ext cx="245144" cy="192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12529">
            <a:off x="6059325" y="5409202"/>
            <a:ext cx="431682" cy="339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9741">
            <a:off x="2813368" y="6057112"/>
            <a:ext cx="596965" cy="4178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42851">
            <a:off x="2409415" y="6311262"/>
            <a:ext cx="229680" cy="1607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1018">
            <a:off x="7561532" y="5463699"/>
            <a:ext cx="456961" cy="3592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491" y="6305304"/>
            <a:ext cx="193168" cy="203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-1"/>
            <a:ext cx="12201841" cy="6858001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8686" y="151039"/>
            <a:ext cx="11814628" cy="655592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2018/5/17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 flipH="1">
            <a:off x="4555856" y="3708796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54893" y="2806622"/>
            <a:ext cx="52822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梦幻绿色课件</a:t>
            </a:r>
            <a:r>
              <a:rPr lang="en-US" altLang="zh-CN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6401" y="2468068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0706" y="373837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641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5" grpId="0" animBg="1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5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B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FFE22C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5" name="文本框 37"/>
          <p:cNvSpPr txBox="1"/>
          <p:nvPr/>
        </p:nvSpPr>
        <p:spPr>
          <a:xfrm>
            <a:off x="7554183" y="1132738"/>
            <a:ext cx="2870464" cy="30776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your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4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1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5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FF3BBE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42C0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FFE22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FF3B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FFE22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19315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2C0FF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FF3BBE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05A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89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8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7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34" grpId="0"/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A3C718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FF3BBE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42C0FF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9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63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931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19315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 smtClean="0">
              <a:solidFill>
                <a:srgbClr val="51931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519315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 smtClean="0">
              <a:solidFill>
                <a:srgbClr val="5193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21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3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5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1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5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8" grpId="0"/>
      <p:bldP spid="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8" name="矩形 3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5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5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5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8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Block Arc 38"/>
          <p:cNvSpPr/>
          <p:nvPr/>
        </p:nvSpPr>
        <p:spPr>
          <a:xfrm>
            <a:off x="6866791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39872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02815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67862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38178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868629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37890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37890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37041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758709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019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499023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9315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3BBE">
                    <a:alpha val="0"/>
                  </a:srgbClr>
                </a:gs>
                <a:gs pos="0">
                  <a:srgbClr val="FF3BBE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FFE22C">
                    <a:alpha val="0"/>
                  </a:srgbClr>
                </a:gs>
                <a:gs pos="0">
                  <a:srgbClr val="FFE22C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9315">
                    <a:alpha val="0"/>
                  </a:srgbClr>
                </a:gs>
                <a:gs pos="0">
                  <a:srgbClr val="51931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42C0FF">
                    <a:alpha val="0"/>
                  </a:srgbClr>
                </a:gs>
                <a:gs pos="0">
                  <a:srgbClr val="42C0F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3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38BF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3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4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B82E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B7B32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38BFF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rgbClr val="CBCB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rgbClr val="CBCBCB"/>
            </a:solidFill>
            <a:ln w="38100">
              <a:solidFill>
                <a:srgbClr val="64822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1" y="1429445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55" grpId="0"/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A3C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FFE2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9315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FFE22C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E22C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A3C718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A3C71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FF3BBE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FF3BBE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519315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51931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42C0FF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42C0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66" grpId="0"/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74733" y="3973735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8956" y="4464430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06204" y="1340228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95229" y="1783973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89750" y="127906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2578" y="4758911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2577" y="5197173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88221" y="4692271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6544" y="1816322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2577" y="2254583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06299" y="1749683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86713" y="1783973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70727" y="2323973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025226" y="3568774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267445" y="1320881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311555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1946504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931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653941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676492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059243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835258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835258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010152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42C0FF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825261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050116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446687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9315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9315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506692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491945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8951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310745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076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491945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8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7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1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131"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5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FFE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A3C71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42C0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FFE22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A3C71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6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9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9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20" grpId="0"/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34396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607234" cy="597494"/>
            <a:chOff x="1622288" y="2631136"/>
            <a:chExt cx="60723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632621" y="2719391"/>
              <a:ext cx="385763" cy="292100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43759" y="2871791"/>
              <a:ext cx="385763" cy="293688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65908" y="1478148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01333" y="1380690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41647" y="4091456"/>
              <a:ext cx="366713" cy="279400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35310" y="4085111"/>
              <a:ext cx="180975" cy="303213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2"/>
              <a:srcRect/>
              <a:stretch>
                <a:fillRect l="-13314" r="-5103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42C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/>
              <a:srcRect/>
              <a:stretch>
                <a:fillRect l="-30746" r="-335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FF3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/>
              <a:srcRect/>
              <a:stretch>
                <a:fillRect t="-10377" b="-103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FFE22C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A3C718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42C0F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6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solidFill>
            <a:srgbClr val="FFE22C"/>
          </a:solidFill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solidFill>
            <a:srgbClr val="A3C718"/>
          </a:solidFill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42C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4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六边形 40"/>
          <p:cNvSpPr/>
          <p:nvPr/>
        </p:nvSpPr>
        <p:spPr>
          <a:xfrm>
            <a:off x="4508519" y="943983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746869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528622"/>
            <a:ext cx="1724083" cy="1486279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49915"/>
            <a:ext cx="1724083" cy="1486279"/>
          </a:xfrm>
          <a:prstGeom prst="hexagon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32092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750444"/>
            <a:ext cx="1724083" cy="1486279"/>
          </a:xfrm>
          <a:prstGeom prst="hexag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750444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113261"/>
            <a:ext cx="1724083" cy="1486279"/>
          </a:xfrm>
          <a:prstGeom prst="hexagon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308497"/>
            <a:ext cx="1724083" cy="1486279"/>
          </a:xfrm>
          <a:prstGeom prst="hexagon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308497"/>
            <a:ext cx="1724083" cy="1486279"/>
          </a:xfrm>
          <a:prstGeom prst="hexagon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549915"/>
            <a:ext cx="1724083" cy="1486279"/>
          </a:xfrm>
          <a:prstGeom prst="hexagon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71394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113261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1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0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A3C71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51931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A3C718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E2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A3C7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42C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FF3B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FFE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FFE22C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42C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42C0F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A3C7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A3C718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FF3B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FF3BBE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7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58" grpId="0"/>
          <p:bldP spid="5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7" grpId="0"/>
      <p:bldP spid="4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333307"/>
            <a:ext cx="385233" cy="738717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4914207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4775989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rgbClr val="FF3BBE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rgbClr val="FF3BBE"/>
              </a:solidFill>
              <a:sym typeface="Impact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355706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 smtClean="0">
                <a:solidFill>
                  <a:srgbClr val="519315"/>
                </a:solidFill>
                <a:sym typeface="Impact" pitchFamily="34" charset="0"/>
              </a:rPr>
              <a:t>关键字</a:t>
            </a:r>
            <a:endParaRPr lang="zh-CN" altLang="en-US" sz="4800" b="1" dirty="0">
              <a:solidFill>
                <a:srgbClr val="519315"/>
              </a:solidFill>
              <a:sym typeface="Impact" pitchFamily="34" charset="0"/>
            </a:endParaRP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343275"/>
            <a:ext cx="3458633" cy="1883236"/>
            <a:chOff x="0" y="-174063"/>
            <a:chExt cx="2594714" cy="1412882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083646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FF3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260840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9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-4.44444E-6 " pathEditMode="relative" rAng="0" ptsTypes="AA">
                                      <p:cBhvr>
                                        <p:cTn id="32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1.48148E-6 L 4.375E-6 0.16134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7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2947859">
            <a:off x="1676504" y="1059130"/>
            <a:ext cx="3094630" cy="3166616"/>
          </a:xfrm>
          <a:custGeom>
            <a:avLst/>
            <a:gdLst>
              <a:gd name="connsiteX0" fmla="*/ 0 w 3094630"/>
              <a:gd name="connsiteY0" fmla="*/ 1945535 h 3166616"/>
              <a:gd name="connsiteX1" fmla="*/ 1683435 w 3094630"/>
              <a:gd name="connsiteY1" fmla="*/ 0 h 3166616"/>
              <a:gd name="connsiteX2" fmla="*/ 3094630 w 3094630"/>
              <a:gd name="connsiteY2" fmla="*/ 1221081 h 3166616"/>
              <a:gd name="connsiteX3" fmla="*/ 1411196 w 3094630"/>
              <a:gd name="connsiteY3" fmla="*/ 3166616 h 3166616"/>
              <a:gd name="connsiteX4" fmla="*/ 1017834 w 3094630"/>
              <a:gd name="connsiteY4" fmla="*/ 2826249 h 3166616"/>
              <a:gd name="connsiteX5" fmla="*/ 1030774 w 3094630"/>
              <a:gd name="connsiteY5" fmla="*/ 2826249 h 3166616"/>
              <a:gd name="connsiteX6" fmla="*/ 1030774 w 3094630"/>
              <a:gd name="connsiteY6" fmla="*/ 1866789 h 3166616"/>
              <a:gd name="connsiteX7" fmla="*/ 1857420 w 3094630"/>
              <a:gd name="connsiteY7" fmla="*/ 1866789 h 3166616"/>
              <a:gd name="connsiteX8" fmla="*/ 1857420 w 3094630"/>
              <a:gd name="connsiteY8" fmla="*/ 675846 h 3166616"/>
              <a:gd name="connsiteX9" fmla="*/ 1971181 w 3094630"/>
              <a:gd name="connsiteY9" fmla="*/ 675846 h 3166616"/>
              <a:gd name="connsiteX10" fmla="*/ 1781187 w 3094630"/>
              <a:gd name="connsiteY10" fmla="*/ 403356 h 3166616"/>
              <a:gd name="connsiteX11" fmla="*/ 1591193 w 3094630"/>
              <a:gd name="connsiteY11" fmla="*/ 675846 h 3166616"/>
              <a:gd name="connsiteX12" fmla="*/ 1704953 w 3094630"/>
              <a:gd name="connsiteY12" fmla="*/ 675846 h 3166616"/>
              <a:gd name="connsiteX13" fmla="*/ 1704953 w 3094630"/>
              <a:gd name="connsiteY13" fmla="*/ 1714321 h 3166616"/>
              <a:gd name="connsiteX14" fmla="*/ 871681 w 3094630"/>
              <a:gd name="connsiteY14" fmla="*/ 1714321 h 3166616"/>
              <a:gd name="connsiteX15" fmla="*/ 871681 w 3094630"/>
              <a:gd name="connsiteY15" fmla="*/ 1716230 h 3166616"/>
              <a:gd name="connsiteX16" fmla="*/ 871679 w 3094630"/>
              <a:gd name="connsiteY16" fmla="*/ 1716230 h 3166616"/>
              <a:gd name="connsiteX17" fmla="*/ 871679 w 3094630"/>
              <a:gd name="connsiteY17" fmla="*/ 2699783 h 3166616"/>
              <a:gd name="connsiteX18" fmla="*/ 0 w 3094630"/>
              <a:gd name="connsiteY18" fmla="*/ 1945535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94630" h="3166616">
                <a:moveTo>
                  <a:pt x="0" y="1945535"/>
                </a:moveTo>
                <a:lnTo>
                  <a:pt x="1683435" y="0"/>
                </a:lnTo>
                <a:lnTo>
                  <a:pt x="3094630" y="1221081"/>
                </a:lnTo>
                <a:lnTo>
                  <a:pt x="1411196" y="3166616"/>
                </a:lnTo>
                <a:lnTo>
                  <a:pt x="1017834" y="2826249"/>
                </a:lnTo>
                <a:lnTo>
                  <a:pt x="1030774" y="2826249"/>
                </a:lnTo>
                <a:lnTo>
                  <a:pt x="1030774" y="1866789"/>
                </a:lnTo>
                <a:lnTo>
                  <a:pt x="1857420" y="1866789"/>
                </a:lnTo>
                <a:lnTo>
                  <a:pt x="1857420" y="675846"/>
                </a:lnTo>
                <a:lnTo>
                  <a:pt x="1971181" y="675846"/>
                </a:lnTo>
                <a:lnTo>
                  <a:pt x="1781187" y="403356"/>
                </a:lnTo>
                <a:lnTo>
                  <a:pt x="1591193" y="675846"/>
                </a:lnTo>
                <a:lnTo>
                  <a:pt x="1704953" y="675846"/>
                </a:lnTo>
                <a:lnTo>
                  <a:pt x="1704953" y="1714321"/>
                </a:lnTo>
                <a:lnTo>
                  <a:pt x="871681" y="1714321"/>
                </a:lnTo>
                <a:lnTo>
                  <a:pt x="871681" y="1716230"/>
                </a:lnTo>
                <a:lnTo>
                  <a:pt x="871679" y="1716230"/>
                </a:lnTo>
                <a:lnTo>
                  <a:pt x="871679" y="2699783"/>
                </a:lnTo>
                <a:lnTo>
                  <a:pt x="0" y="194553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18652141" flipV="1">
            <a:off x="1676503" y="3305232"/>
            <a:ext cx="3094631" cy="3166616"/>
          </a:xfrm>
          <a:custGeom>
            <a:avLst/>
            <a:gdLst>
              <a:gd name="connsiteX0" fmla="*/ 1411196 w 3094631"/>
              <a:gd name="connsiteY0" fmla="*/ 3166616 h 3166616"/>
              <a:gd name="connsiteX1" fmla="*/ 3094631 w 3094631"/>
              <a:gd name="connsiteY1" fmla="*/ 1221081 h 3166616"/>
              <a:gd name="connsiteX2" fmla="*/ 1683435 w 3094631"/>
              <a:gd name="connsiteY2" fmla="*/ 0 h 3166616"/>
              <a:gd name="connsiteX3" fmla="*/ 0 w 3094631"/>
              <a:gd name="connsiteY3" fmla="*/ 1945535 h 3166616"/>
              <a:gd name="connsiteX4" fmla="*/ 844524 w 3094631"/>
              <a:gd name="connsiteY4" fmla="*/ 2676285 h 3166616"/>
              <a:gd name="connsiteX5" fmla="*/ 844525 w 3094631"/>
              <a:gd name="connsiteY5" fmla="*/ 1831003 h 3166616"/>
              <a:gd name="connsiteX6" fmla="*/ 844526 w 3094631"/>
              <a:gd name="connsiteY6" fmla="*/ 1831003 h 3166616"/>
              <a:gd name="connsiteX7" fmla="*/ 844526 w 3094631"/>
              <a:gd name="connsiteY7" fmla="*/ 1829093 h 3166616"/>
              <a:gd name="connsiteX8" fmla="*/ 1677798 w 3094631"/>
              <a:gd name="connsiteY8" fmla="*/ 1829093 h 3166616"/>
              <a:gd name="connsiteX9" fmla="*/ 1677798 w 3094631"/>
              <a:gd name="connsiteY9" fmla="*/ 790618 h 3166616"/>
              <a:gd name="connsiteX10" fmla="*/ 1564039 w 3094631"/>
              <a:gd name="connsiteY10" fmla="*/ 790618 h 3166616"/>
              <a:gd name="connsiteX11" fmla="*/ 1754032 w 3094631"/>
              <a:gd name="connsiteY11" fmla="*/ 518129 h 3166616"/>
              <a:gd name="connsiteX12" fmla="*/ 1944025 w 3094631"/>
              <a:gd name="connsiteY12" fmla="*/ 790618 h 3166616"/>
              <a:gd name="connsiteX13" fmla="*/ 1830264 w 3094631"/>
              <a:gd name="connsiteY13" fmla="*/ 790618 h 3166616"/>
              <a:gd name="connsiteX14" fmla="*/ 1830264 w 3094631"/>
              <a:gd name="connsiteY14" fmla="*/ 1981561 h 3166616"/>
              <a:gd name="connsiteX15" fmla="*/ 1003619 w 3094631"/>
              <a:gd name="connsiteY15" fmla="*/ 1981561 h 3166616"/>
              <a:gd name="connsiteX16" fmla="*/ 1003619 w 3094631"/>
              <a:gd name="connsiteY16" fmla="*/ 2813947 h 3166616"/>
              <a:gd name="connsiteX17" fmla="*/ 1411196 w 3094631"/>
              <a:gd name="connsiteY17" fmla="*/ 3166616 h 316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94631" h="3166616">
                <a:moveTo>
                  <a:pt x="1411196" y="3166616"/>
                </a:moveTo>
                <a:lnTo>
                  <a:pt x="3094631" y="1221081"/>
                </a:lnTo>
                <a:lnTo>
                  <a:pt x="1683435" y="0"/>
                </a:lnTo>
                <a:lnTo>
                  <a:pt x="0" y="1945535"/>
                </a:lnTo>
                <a:lnTo>
                  <a:pt x="844524" y="2676285"/>
                </a:lnTo>
                <a:lnTo>
                  <a:pt x="844525" y="1831003"/>
                </a:lnTo>
                <a:lnTo>
                  <a:pt x="844526" y="1831003"/>
                </a:lnTo>
                <a:lnTo>
                  <a:pt x="844526" y="1829093"/>
                </a:lnTo>
                <a:lnTo>
                  <a:pt x="1677798" y="1829093"/>
                </a:lnTo>
                <a:lnTo>
                  <a:pt x="1677798" y="790618"/>
                </a:lnTo>
                <a:lnTo>
                  <a:pt x="1564039" y="790618"/>
                </a:lnTo>
                <a:lnTo>
                  <a:pt x="1754032" y="518129"/>
                </a:lnTo>
                <a:lnTo>
                  <a:pt x="1944025" y="790618"/>
                </a:lnTo>
                <a:lnTo>
                  <a:pt x="1830264" y="790618"/>
                </a:lnTo>
                <a:lnTo>
                  <a:pt x="1830264" y="1981561"/>
                </a:lnTo>
                <a:lnTo>
                  <a:pt x="1003619" y="1981561"/>
                </a:lnTo>
                <a:lnTo>
                  <a:pt x="1003619" y="2813947"/>
                </a:lnTo>
                <a:lnTo>
                  <a:pt x="1411196" y="3166616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6" grpId="0" animBg="1"/>
      <p:bldP spid="20" grpId="0" animBg="1"/>
      <p:bldP spid="8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931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8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1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6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1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FFE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93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itchFamily="34" charset="-122"/>
              </a:rPr>
              <a:t>，</a:t>
            </a:r>
            <a:r>
              <a:rPr lang="zh-CN" altLang="en-US" dirty="0">
                <a:sym typeface="微软雅黑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itchFamily="34" charset="-122"/>
              </a:rPr>
              <a:t>在此</a:t>
            </a:r>
            <a:r>
              <a:rPr lang="zh-CN" altLang="en-US" dirty="0">
                <a:sym typeface="微软雅黑" pitchFamily="34" charset="-122"/>
              </a:rPr>
              <a:t>录入上述图表的综合描述</a:t>
            </a:r>
            <a:r>
              <a:rPr lang="zh-CN" altLang="en-US" dirty="0" smtClean="0">
                <a:sym typeface="微软雅黑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17600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123679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0" grpId="0"/>
      <p:bldP spid="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931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A3C718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66" grpId="0"/>
          <p:bldP spid="72" grpId="0"/>
          <p:bldP spid="3" grpId="0"/>
          <p:bldP spid="42" grpId="0"/>
          <p:bldP spid="43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E22C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931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A3C718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42C0F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rgbClr val="4C7216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rgbClr val="4C7216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4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50"/>
                            </p:stCondLst>
                            <p:childTnLst>
                              <p:par>
                                <p:cTn id="7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FFE2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FFE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A3C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A3C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FFE2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D6B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A3C71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5193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2E8B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2C0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B5B9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FF3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88A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FFE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C91D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A3C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22AD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38645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53" name="矩形 3"/>
          <p:cNvSpPr>
            <a:spLocks noChangeArrowheads="1"/>
          </p:cNvSpPr>
          <p:nvPr/>
        </p:nvSpPr>
        <p:spPr bwMode="auto">
          <a:xfrm>
            <a:off x="1144724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9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7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1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7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5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8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9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FFE22C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2C0F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A3C7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FFE2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42C0F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047282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7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4555856" y="4235421"/>
            <a:ext cx="3080288" cy="381661"/>
          </a:xfrm>
          <a:custGeom>
            <a:avLst/>
            <a:gdLst>
              <a:gd name="connsiteX0" fmla="*/ 2953069 w 3080288"/>
              <a:gd name="connsiteY0" fmla="*/ 0 h 381661"/>
              <a:gd name="connsiteX1" fmla="*/ 2279394 w 3080288"/>
              <a:gd name="connsiteY1" fmla="*/ 0 h 381661"/>
              <a:gd name="connsiteX2" fmla="*/ 800894 w 3080288"/>
              <a:gd name="connsiteY2" fmla="*/ 0 h 381661"/>
              <a:gd name="connsiteX3" fmla="*/ 127219 w 3080288"/>
              <a:gd name="connsiteY3" fmla="*/ 0 h 381661"/>
              <a:gd name="connsiteX4" fmla="*/ 0 w 3080288"/>
              <a:gd name="connsiteY4" fmla="*/ 190831 h 381661"/>
              <a:gd name="connsiteX5" fmla="*/ 127219 w 3080288"/>
              <a:gd name="connsiteY5" fmla="*/ 381661 h 381661"/>
              <a:gd name="connsiteX6" fmla="*/ 800894 w 3080288"/>
              <a:gd name="connsiteY6" fmla="*/ 381661 h 381661"/>
              <a:gd name="connsiteX7" fmla="*/ 2279394 w 3080288"/>
              <a:gd name="connsiteY7" fmla="*/ 381661 h 381661"/>
              <a:gd name="connsiteX8" fmla="*/ 2953069 w 3080288"/>
              <a:gd name="connsiteY8" fmla="*/ 381661 h 381661"/>
              <a:gd name="connsiteX9" fmla="*/ 3080288 w 3080288"/>
              <a:gd name="connsiteY9" fmla="*/ 190831 h 38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0288" h="381661">
                <a:moveTo>
                  <a:pt x="2953069" y="0"/>
                </a:moveTo>
                <a:lnTo>
                  <a:pt x="2279394" y="0"/>
                </a:lnTo>
                <a:lnTo>
                  <a:pt x="800894" y="0"/>
                </a:lnTo>
                <a:lnTo>
                  <a:pt x="127219" y="0"/>
                </a:lnTo>
                <a:lnTo>
                  <a:pt x="0" y="190831"/>
                </a:lnTo>
                <a:lnTo>
                  <a:pt x="127219" y="381661"/>
                </a:lnTo>
                <a:lnTo>
                  <a:pt x="800894" y="381661"/>
                </a:lnTo>
                <a:lnTo>
                  <a:pt x="2279394" y="381661"/>
                </a:lnTo>
                <a:lnTo>
                  <a:pt x="2953069" y="381661"/>
                </a:lnTo>
                <a:lnTo>
                  <a:pt x="3080288" y="190831"/>
                </a:lnTo>
                <a:close/>
              </a:path>
            </a:pathLst>
          </a:custGeom>
          <a:solidFill>
            <a:srgbClr val="A3C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51825" y="2310277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5193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8000" b="1" dirty="0">
              <a:solidFill>
                <a:srgbClr val="5193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46401" y="3847490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28053" y="4265002"/>
            <a:ext cx="23358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丁丁老师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18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9" decel="50000" autoRev="1" fill="hold">
                                          <p:stCondLst>
                                            <p:cond delay="3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5" fill="hold">
                                          <p:stCondLst>
                                            <p:cond delay="6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81" y="1029234"/>
            <a:ext cx="5760640" cy="5379140"/>
          </a:xfrm>
          <a:prstGeom prst="rect">
            <a:avLst/>
          </a:prstGeom>
        </p:spPr>
      </p:pic>
      <p:sp>
        <p:nvSpPr>
          <p:cNvPr id="46" name="TextBox 24"/>
          <p:cNvSpPr txBox="1"/>
          <p:nvPr/>
        </p:nvSpPr>
        <p:spPr>
          <a:xfrm rot="20963661" flipH="1">
            <a:off x="4726578" y="2006216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7" name="TextBox 25"/>
          <p:cNvSpPr txBox="1"/>
          <p:nvPr/>
        </p:nvSpPr>
        <p:spPr>
          <a:xfrm rot="21106525" flipH="1">
            <a:off x="5182096" y="2046477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8" name="TextBox 26"/>
          <p:cNvSpPr txBox="1"/>
          <p:nvPr/>
        </p:nvSpPr>
        <p:spPr>
          <a:xfrm rot="21153244" flipH="1">
            <a:off x="4913397" y="253755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9672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lang="en-US" altLang="zh-CN" sz="1400" kern="0" dirty="0">
              <a:solidFill>
                <a:srgbClr val="967200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" name="TextBox 27"/>
          <p:cNvSpPr txBox="1"/>
          <p:nvPr/>
        </p:nvSpPr>
        <p:spPr>
          <a:xfrm rot="20963661" flipH="1">
            <a:off x="6208049" y="1921401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0" name="TextBox 28"/>
          <p:cNvSpPr txBox="1"/>
          <p:nvPr/>
        </p:nvSpPr>
        <p:spPr>
          <a:xfrm rot="21106525" flipH="1">
            <a:off x="6700167" y="1941489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1" name="TextBox 29"/>
          <p:cNvSpPr txBox="1"/>
          <p:nvPr/>
        </p:nvSpPr>
        <p:spPr>
          <a:xfrm rot="21153244" flipH="1">
            <a:off x="6463712" y="2432571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" name="TextBox 30"/>
          <p:cNvSpPr txBox="1"/>
          <p:nvPr/>
        </p:nvSpPr>
        <p:spPr>
          <a:xfrm rot="20963661" flipH="1">
            <a:off x="5133182" y="3641632"/>
            <a:ext cx="75175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3" name="TextBox 31"/>
          <p:cNvSpPr txBox="1"/>
          <p:nvPr/>
        </p:nvSpPr>
        <p:spPr>
          <a:xfrm rot="21106525" flipH="1">
            <a:off x="5588700" y="368189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4" name="TextBox 32"/>
          <p:cNvSpPr txBox="1"/>
          <p:nvPr/>
        </p:nvSpPr>
        <p:spPr>
          <a:xfrm rot="21153244" flipH="1">
            <a:off x="5320001" y="4172975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5" name="TextBox 33"/>
          <p:cNvSpPr txBox="1"/>
          <p:nvPr/>
        </p:nvSpPr>
        <p:spPr>
          <a:xfrm rot="20963661" flipH="1">
            <a:off x="6658897" y="3424085"/>
            <a:ext cx="89235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6" name="TextBox 34"/>
          <p:cNvSpPr txBox="1"/>
          <p:nvPr/>
        </p:nvSpPr>
        <p:spPr>
          <a:xfrm rot="21106525" flipH="1">
            <a:off x="7165763" y="3444173"/>
            <a:ext cx="984067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文本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7" name="TextBox 35"/>
          <p:cNvSpPr txBox="1"/>
          <p:nvPr/>
        </p:nvSpPr>
        <p:spPr>
          <a:xfrm rot="21153244" flipH="1">
            <a:off x="6914560" y="3979499"/>
            <a:ext cx="144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点击添加文本。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TextBox 36"/>
          <p:cNvSpPr txBox="1"/>
          <p:nvPr/>
        </p:nvSpPr>
        <p:spPr>
          <a:xfrm rot="2207549" flipH="1">
            <a:off x="3497532" y="15689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9" name="TextBox 37"/>
          <p:cNvSpPr txBox="1"/>
          <p:nvPr/>
        </p:nvSpPr>
        <p:spPr>
          <a:xfrm rot="2207549" flipH="1">
            <a:off x="6950458" y="125618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0" name="TextBox 38"/>
          <p:cNvSpPr txBox="1"/>
          <p:nvPr/>
        </p:nvSpPr>
        <p:spPr>
          <a:xfrm rot="17842535" flipH="1">
            <a:off x="4452561" y="5472692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1" name="TextBox 39"/>
          <p:cNvSpPr txBox="1"/>
          <p:nvPr/>
        </p:nvSpPr>
        <p:spPr>
          <a:xfrm rot="2207549" flipH="1">
            <a:off x="7902557" y="4684135"/>
            <a:ext cx="98406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主题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78548" y="127429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171389" y="988745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1611905" y="4996690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9027806" y="4047962"/>
            <a:ext cx="1778091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308713" y="740711"/>
            <a:ext cx="23816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8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4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65" grpId="0"/>
      <p:bldP spid="66" grpId="0"/>
      <p:bldP spid="67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202A36"/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84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rgbClr val="202A3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rgbClr val="202A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90465" y="3866922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2014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  <a:endParaRPr lang="id-ID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19217" y="4336933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197603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197603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50"/>
                            </p:stCondLst>
                            <p:childTnLst>
                              <p:par>
                                <p:cTn id="4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5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50"/>
                            </p:stCondLst>
                            <p:childTnLst>
                              <p:par>
                                <p:cTn id="7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800"/>
                            </p:stCondLst>
                            <p:childTnLst>
                              <p:par>
                                <p:cTn id="8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4" grpId="0"/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90465" y="188610"/>
            <a:ext cx="428322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2013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TextBox 165"/>
          <p:cNvSpPr txBox="1"/>
          <p:nvPr/>
        </p:nvSpPr>
        <p:spPr>
          <a:xfrm>
            <a:off x="5891266" y="3356008"/>
            <a:ext cx="426720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2012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96877" y="5049488"/>
            <a:ext cx="41549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2011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519315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6457" y="188610"/>
            <a:ext cx="436338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2010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2009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Raleway" panose="020B0003030101060003" pitchFamily="34" charset="0"/>
              </a:rPr>
              <a:t>2008</a:t>
            </a:r>
            <a:endParaRPr lang="id-ID" sz="9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458B7C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9246" y="4741472"/>
            <a:ext cx="633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Raleway" panose="020B0003030101060003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3" name="椭圆 112"/>
          <p:cNvSpPr/>
          <p:nvPr/>
        </p:nvSpPr>
        <p:spPr>
          <a:xfrm>
            <a:off x="6532496" y="952091"/>
            <a:ext cx="1561878" cy="1561878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399503" y="2094834"/>
            <a:ext cx="1234167" cy="1234167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317756" y="517021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8988528" y="3142581"/>
            <a:ext cx="1869416" cy="186941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909410" y="21282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598594" y="253306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646183" y="49667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646183" y="901468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182912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182912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323547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394093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308713" y="740711"/>
            <a:ext cx="2934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Click here to add your title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314792" y="295312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3152816" y="206709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FE22C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4510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A3C718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2082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42C0F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499425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29745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22878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48302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371436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14629"/>
            <a:ext cx="282947" cy="282947"/>
          </a:xfrm>
          <a:prstGeom prst="ellipse">
            <a:avLst/>
          </a:prstGeom>
          <a:solidFill>
            <a:srgbClr val="FFE22C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391495"/>
            <a:ext cx="282947" cy="282947"/>
          </a:xfrm>
          <a:prstGeom prst="ellipse">
            <a:avLst/>
          </a:prstGeom>
          <a:solidFill>
            <a:srgbClr val="A3C718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366071"/>
            <a:ext cx="282947" cy="282947"/>
          </a:xfrm>
          <a:prstGeom prst="ellipse">
            <a:avLst/>
          </a:prstGeom>
          <a:solidFill>
            <a:srgbClr val="42C0F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40644"/>
            <a:ext cx="282947" cy="282947"/>
          </a:xfrm>
          <a:prstGeom prst="ellipse">
            <a:avLst/>
          </a:prstGeom>
          <a:solidFill>
            <a:srgbClr val="51931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4614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180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66827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39568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036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95381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49972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45826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4370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29389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2838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3403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9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4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2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5701</TotalTime>
  <Words>4366</Words>
  <Application>Microsoft Office PowerPoint</Application>
  <PresentationFormat>宽屏</PresentationFormat>
  <Paragraphs>491</Paragraphs>
  <Slides>42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Arial Unicode MS</vt:lpstr>
      <vt:lpstr>Open Sans</vt:lpstr>
      <vt:lpstr>Raleway</vt:lpstr>
      <vt:lpstr>UKIJ Qolyazma</vt:lpstr>
      <vt:lpstr>宋体</vt:lpstr>
      <vt:lpstr>微软雅黑</vt:lpstr>
      <vt:lpstr>Arial</vt:lpstr>
      <vt:lpstr>Arial Rounded MT Bold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邦邦家园</dc:title>
  <dc:creator>邦邦家园</dc:creator>
  <cp:lastModifiedBy>User</cp:lastModifiedBy>
  <cp:revision>1741</cp:revision>
  <dcterms:created xsi:type="dcterms:W3CDTF">2014-10-29T09:18:14Z</dcterms:created>
  <dcterms:modified xsi:type="dcterms:W3CDTF">2018-05-17T05:37:47Z</dcterms:modified>
  <cp:category>https://shop114556147.taobao.com</cp:category>
</cp:coreProperties>
</file>